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14747217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098"/>
  </p:normalViewPr>
  <p:slideViewPr>
    <p:cSldViewPr snapToGrid="0">
      <p:cViewPr varScale="1">
        <p:scale>
          <a:sx n="75" d="100"/>
          <a:sy n="75" d="100"/>
        </p:scale>
        <p:origin x="2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B403F68-5E26-474F-9F76-4B79ABD04B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602047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5" imgH="416" progId="TCLayout.ActiveDocument.1">
                  <p:embed/>
                </p:oleObj>
              </mc:Choice>
              <mc:Fallback>
                <p:oleObj name="think-cell Slide" r:id="rId3" imgW="415" imgH="41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B403F68-5E26-474F-9F76-4B79ABD04B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377825"/>
            <a:ext cx="11433526" cy="850107"/>
          </a:xfr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64412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Vertical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622" y="1925636"/>
            <a:ext cx="2104845" cy="4456114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2599" y="1925636"/>
            <a:ext cx="7521575" cy="4456111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/>
            </a:lvl1pPr>
            <a:lvl2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 b="1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476A1C-450C-4513-925D-8391EFA2E70F}"/>
              </a:ext>
            </a:extLst>
          </p:cNvPr>
          <p:cNvCxnSpPr/>
          <p:nvPr userDrawn="1"/>
        </p:nvCxnSpPr>
        <p:spPr>
          <a:xfrm>
            <a:off x="3051313" y="516835"/>
            <a:ext cx="0" cy="5963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77F7E6C-3978-4975-87E8-207B769BE7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6" cy="2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4573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5508000" cy="4456113"/>
          </a:xfrm>
        </p:spPr>
        <p:txBody>
          <a:bodyPr/>
          <a:lstStyle>
            <a:lvl1pPr>
              <a:spcBef>
                <a:spcPts val="1600"/>
              </a:spcBef>
              <a:spcAft>
                <a:spcPts val="1600"/>
              </a:spcAft>
              <a:defRPr b="1">
                <a:solidFill>
                  <a:schemeClr val="accent1"/>
                </a:solidFill>
              </a:defRPr>
            </a:lvl1pPr>
            <a:lvl2pPr marL="216000" indent="0"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35E8A8-7A94-4D3A-8CEF-505EA93C3FA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06175" y="1925636"/>
            <a:ext cx="5508000" cy="4456113"/>
          </a:xfrm>
        </p:spPr>
        <p:txBody>
          <a:bodyPr/>
          <a:lstStyle>
            <a:lvl1pPr>
              <a:spcBef>
                <a:spcPts val="1600"/>
              </a:spcBef>
              <a:spcAft>
                <a:spcPts val="1600"/>
              </a:spcAft>
              <a:defRPr b="1">
                <a:solidFill>
                  <a:schemeClr val="accent1"/>
                </a:solidFill>
              </a:defRPr>
            </a:lvl1pPr>
            <a:lvl2pPr marL="216000" indent="0"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3106770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6"/>
            <a:ext cx="5508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26C6CA-6FA0-41CA-894A-BF8B4460FDF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6175" y="1925636"/>
            <a:ext cx="5508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615556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025" y="1925636"/>
            <a:ext cx="46908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26C6CA-6FA0-41CA-894A-BF8B4460FDF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123375" y="1925636"/>
            <a:ext cx="46908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CB0DAD-1D3A-4AE1-B658-E47AEDEBDC9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7825" y="1925638"/>
            <a:ext cx="727075" cy="854075"/>
          </a:xfr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8A05E0C6-0A16-44EE-A33F-CB3D25780FD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306177" y="1925636"/>
            <a:ext cx="727075" cy="854075"/>
          </a:xfr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72319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6840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6175" y="1925637"/>
            <a:ext cx="4248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84744" y="6480175"/>
            <a:ext cx="229431" cy="216000"/>
          </a:xfrm>
        </p:spPr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0538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4248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4175" y="1925637"/>
            <a:ext cx="6840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88281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654990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Boxe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37978F-B82C-43FD-83FD-6C5528177445}"/>
              </a:ext>
            </a:extLst>
          </p:cNvPr>
          <p:cNvCxnSpPr/>
          <p:nvPr userDrawn="1"/>
        </p:nvCxnSpPr>
        <p:spPr>
          <a:xfrm>
            <a:off x="4138811" y="2779713"/>
            <a:ext cx="0" cy="349330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E9591C-D839-480D-87AF-CCA3E39A8A12}"/>
              </a:ext>
            </a:extLst>
          </p:cNvPr>
          <p:cNvCxnSpPr/>
          <p:nvPr userDrawn="1"/>
        </p:nvCxnSpPr>
        <p:spPr>
          <a:xfrm>
            <a:off x="8053189" y="2779713"/>
            <a:ext cx="0" cy="349330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DD6-A4E2-4D4C-82F0-B33A9971E1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8222" y="1925638"/>
            <a:ext cx="3606800" cy="694800"/>
          </a:xfr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29F3904-BD90-4349-B787-82A3653EBE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2600" y="1925638"/>
            <a:ext cx="3606800" cy="694800"/>
          </a:xfr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D5749C8-BCF0-41ED-BD1F-0512A23DA9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6978" y="1925638"/>
            <a:ext cx="3606800" cy="694800"/>
          </a:xfr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7" name="Picture 16" descr="A close up of smoke&#10;&#10;Description automatically generated">
            <a:extLst>
              <a:ext uri="{FF2B5EF4-FFF2-40B4-BE49-F238E27FC236}">
                <a16:creationId xmlns:a16="http://schemas.microsoft.com/office/drawing/2014/main" id="{5F203263-769C-4C12-9223-2001699512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096" y="2098506"/>
            <a:ext cx="163429" cy="346582"/>
          </a:xfrm>
          <a:prstGeom prst="rect">
            <a:avLst/>
          </a:prstGeom>
        </p:spPr>
      </p:pic>
      <p:pic>
        <p:nvPicPr>
          <p:cNvPr id="18" name="Picture 17" descr="A close up of smoke&#10;&#10;Description automatically generated">
            <a:extLst>
              <a:ext uri="{FF2B5EF4-FFF2-40B4-BE49-F238E27FC236}">
                <a16:creationId xmlns:a16="http://schemas.microsoft.com/office/drawing/2014/main" id="{67406F93-4853-495C-80C0-0EF6FE29A6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74" y="2100987"/>
            <a:ext cx="163429" cy="346582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D2CA29D-86D5-4B12-95E3-E5BA1462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2779714"/>
            <a:ext cx="3607594" cy="3602036"/>
          </a:xfrm>
        </p:spPr>
        <p:txBody>
          <a:bodyPr/>
          <a:lstStyle>
            <a:lvl4pPr marL="324000" indent="-108000">
              <a:buFont typeface="Arial" panose="020B0604020202020204" pitchFamily="34" charset="0"/>
              <a:buChar char="•"/>
              <a:defRPr sz="1200">
                <a:solidFill>
                  <a:schemeClr val="accent4"/>
                </a:solidFill>
                <a:latin typeface="+mn-lt"/>
              </a:defRPr>
            </a:lvl4pPr>
            <a:lvl5pPr marL="432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1F82BA5-FD67-413D-BACC-18EB05236512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4292202" y="2779714"/>
            <a:ext cx="3607594" cy="3602036"/>
          </a:xfrm>
        </p:spPr>
        <p:txBody>
          <a:bodyPr/>
          <a:lstStyle>
            <a:lvl4pPr marL="324000" indent="-108000">
              <a:buFont typeface="Arial" panose="020B0604020202020204" pitchFamily="34" charset="0"/>
              <a:buChar char="•"/>
              <a:defRPr sz="1200">
                <a:solidFill>
                  <a:schemeClr val="accent4"/>
                </a:solidFill>
                <a:latin typeface="+mn-lt"/>
              </a:defRPr>
            </a:lvl4pPr>
            <a:lvl5pPr marL="432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D09D3E6-36C0-430F-BA84-5003F9B4225B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8206579" y="2779714"/>
            <a:ext cx="3607594" cy="3602036"/>
          </a:xfrm>
        </p:spPr>
        <p:txBody>
          <a:bodyPr/>
          <a:lstStyle>
            <a:lvl4pPr marL="324000" indent="-108000">
              <a:buFont typeface="Arial" panose="020B0604020202020204" pitchFamily="34" charset="0"/>
              <a:buChar char="•"/>
              <a:defRPr sz="1200">
                <a:solidFill>
                  <a:schemeClr val="accent4"/>
                </a:solidFill>
                <a:latin typeface="+mn-lt"/>
              </a:defRPr>
            </a:lvl4pPr>
            <a:lvl5pPr marL="432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071203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419" y="1925637"/>
            <a:ext cx="3150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49797" y="1925636"/>
            <a:ext cx="3150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664175" y="1925636"/>
            <a:ext cx="3150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C72693-AE5F-44C4-B2DE-80193159B35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77826" y="1925638"/>
            <a:ext cx="381300" cy="854075"/>
          </a:xfr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582ACADA-0A45-42F9-8B5C-1E169DE39EC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292600" y="1920800"/>
            <a:ext cx="381300" cy="854075"/>
          </a:xfr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3CC5F8C-C4D5-42BB-A445-BB440A06A61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207374" y="1915962"/>
            <a:ext cx="381300" cy="854075"/>
          </a:xfr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49865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C93332-FCA3-4054-A844-0AC0A2544D34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FE1EC3B-740E-41C3-AEB5-04C5501D3D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5" cy="21579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DCF90C-1CF9-4401-9944-53FD3BC1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8B715D9-46C4-453C-9232-C5958522C1D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F5A29A8-85A5-46D8-8F53-96CD2CDDBF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889961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9468000" cy="2152469"/>
          </a:xfrm>
        </p:spPr>
        <p:txBody>
          <a:bodyPr anchor="b"/>
          <a:lstStyle>
            <a:lvl1pPr>
              <a:defRPr sz="575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4590000" cy="1500187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37987-1AD3-4039-8514-9AA51B6AE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4FE8-85DD-4774-B156-40911633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ED9EA-C0CB-423E-8DFD-5E715DE608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3D5960-80D4-439D-8094-03612E34EF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6" cy="2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4022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C93332-FCA3-4054-A844-0AC0A2544D34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E31740A-5FDE-47A1-9976-336C07974D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5" cy="21579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E2FACF5-A60D-44FC-A578-FD005792C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6F58283-0844-453D-BCD6-1587B2F3A93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4229EF1-E5AB-4685-BF30-7C661BA29DC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780927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7"/>
            <a:ext cx="2520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49942" y="1925636"/>
            <a:ext cx="2520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22059" y="1925636"/>
            <a:ext cx="2520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294175" y="1925635"/>
            <a:ext cx="2520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145898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825" y="1925637"/>
            <a:ext cx="2034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35942" y="1925636"/>
            <a:ext cx="2034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808059" y="1925636"/>
            <a:ext cx="2034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780175" y="1925635"/>
            <a:ext cx="2034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1B5C024-3D37-40F2-9B81-1690BB31914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77826" y="1925638"/>
            <a:ext cx="381300" cy="854075"/>
          </a:xfr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521F0D55-5210-49B5-B56F-CE30A8FB3C35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348188" y="1925635"/>
            <a:ext cx="381300" cy="854075"/>
          </a:xfr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3D09EB75-7828-4D9E-BDD9-CAE3A50CAFE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18550" y="1925632"/>
            <a:ext cx="381300" cy="854075"/>
          </a:xfr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029A3F0B-03EF-4E97-80EA-26AA53F30F6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288912" y="1925629"/>
            <a:ext cx="381300" cy="854075"/>
          </a:xfr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3853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2779714"/>
            <a:ext cx="2754000" cy="3602036"/>
          </a:xfrm>
          <a:solidFill>
            <a:srgbClr val="F7F7F7"/>
          </a:solidFill>
        </p:spPr>
        <p:txBody>
          <a:bodyPr lIns="288000" tIns="216000" rIns="288000" bIns="216000"/>
          <a:lstStyle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271942" y="2779713"/>
            <a:ext cx="2754000" cy="3602036"/>
          </a:xfrm>
          <a:solidFill>
            <a:srgbClr val="F7F7F7"/>
          </a:solidFill>
        </p:spPr>
        <p:txBody>
          <a:bodyPr lIns="288000" tIns="216000" rIns="288000" bIns="216000"/>
          <a:lstStyle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166059" y="2779713"/>
            <a:ext cx="2754000" cy="3602036"/>
          </a:xfrm>
          <a:solidFill>
            <a:srgbClr val="F7F7F7"/>
          </a:solidFill>
        </p:spPr>
        <p:txBody>
          <a:bodyPr lIns="288000" tIns="216000" rIns="288000" bIns="216000"/>
          <a:lstStyle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060175" y="2779712"/>
            <a:ext cx="2754000" cy="3602036"/>
          </a:xfrm>
          <a:solidFill>
            <a:srgbClr val="F7F7F7"/>
          </a:solidFill>
        </p:spPr>
        <p:txBody>
          <a:bodyPr lIns="288000" tIns="216000" rIns="288000" bIns="216000"/>
          <a:lstStyle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4075B33-7825-4C60-862C-61A603CFC7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7825" y="1925638"/>
            <a:ext cx="2754313" cy="694800"/>
          </a:xfr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E2CDC91-E304-418C-A9D7-28AC6287D3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71629" y="1925638"/>
            <a:ext cx="2754313" cy="694800"/>
          </a:xfr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E66F7D4-5CDC-4402-A280-84C231E68B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5433" y="1925638"/>
            <a:ext cx="2754313" cy="694800"/>
          </a:xfr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C7CB55E-AF72-47A4-A35E-3697A3A8770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59237" y="1925638"/>
            <a:ext cx="2754313" cy="694800"/>
          </a:xfr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601276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Ti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80BA-CC8A-4013-9EA0-65BE6D1C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5952D-165E-4422-B6F7-2DAF9380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8CF89-19F1-4619-8CFD-01598536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62D2-A268-4FAE-B4EE-0E28085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A7D77E-10EA-40B5-8684-ECAAEB109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825" y="1925637"/>
            <a:ext cx="5488744" cy="18699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B90707-AB72-4BDF-AD03-5CEFF13586D8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925638"/>
            <a:ext cx="0" cy="4456112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EA5DCD-04DC-4410-9C6C-9AFCE3FEC069}"/>
              </a:ext>
            </a:extLst>
          </p:cNvPr>
          <p:cNvCxnSpPr>
            <a:cxnSpLocks/>
          </p:cNvCxnSpPr>
          <p:nvPr userDrawn="1"/>
        </p:nvCxnSpPr>
        <p:spPr>
          <a:xfrm>
            <a:off x="6325431" y="4153694"/>
            <a:ext cx="54900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8F22CA-E663-4B76-9B81-CB354FFB6727}"/>
              </a:ext>
            </a:extLst>
          </p:cNvPr>
          <p:cNvCxnSpPr>
            <a:cxnSpLocks/>
          </p:cNvCxnSpPr>
          <p:nvPr userDrawn="1"/>
        </p:nvCxnSpPr>
        <p:spPr>
          <a:xfrm>
            <a:off x="377824" y="4153694"/>
            <a:ext cx="54900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E28A2BE-C86F-4838-BC49-91E5E5418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7825" y="4381945"/>
            <a:ext cx="5488744" cy="18699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D42EF75-B0F1-4A74-B0FB-F2AF125C26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4177" y="1925638"/>
            <a:ext cx="5488744" cy="18699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0D7A43-F952-4A55-9F18-63C521552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24177" y="4381946"/>
            <a:ext cx="5488744" cy="18699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82659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Tiled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80BA-CC8A-4013-9EA0-65BE6D1C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5952D-165E-4422-B6F7-2DAF9380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8CF89-19F1-4619-8CFD-01598536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62D2-A268-4FAE-B4EE-0E28085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A7D77E-10EA-40B5-8684-ECAAEB109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9127" y="1925637"/>
            <a:ext cx="5107442" cy="18699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E28A2BE-C86F-4838-BC49-91E5E5418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9127" y="4381945"/>
            <a:ext cx="5107442" cy="18699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D42EF75-B0F1-4A74-B0FB-F2AF125C26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5479" y="1925638"/>
            <a:ext cx="5107442" cy="18699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0D7A43-F952-4A55-9F18-63C521552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05479" y="4381946"/>
            <a:ext cx="5107442" cy="18699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8574B2E4-A6F8-41FA-8F1F-ECC21521DE3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77826" y="1925638"/>
            <a:ext cx="381300" cy="854075"/>
          </a:xfr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EF4EAA21-6775-4363-955A-9F4F38C86AA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4179" y="1925638"/>
            <a:ext cx="381300" cy="854075"/>
          </a:xfr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1FCF0DB0-8AF6-4AF8-9F54-BB3F00A84188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77826" y="4381945"/>
            <a:ext cx="381300" cy="854075"/>
          </a:xfr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BEBAAB19-15C5-44ED-923E-1ADCA4C004F7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24179" y="4381944"/>
            <a:ext cx="381300" cy="854075"/>
          </a:xfr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1525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3981600"/>
            <a:ext cx="3607594" cy="2400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3981600"/>
            <a:ext cx="3607594" cy="2400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3981600"/>
            <a:ext cx="3607594" cy="2400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9EA4881-2F50-4460-9F83-A86DF033A1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7825" y="1934308"/>
            <a:ext cx="11436350" cy="1730437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6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76885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5200" y="1925638"/>
            <a:ext cx="4588975" cy="3537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825" y="1925638"/>
            <a:ext cx="5718175" cy="353774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694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2439194"/>
            <a:ext cx="4246200" cy="3024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52175" y="2439194"/>
            <a:ext cx="5562000" cy="302418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8951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5200" y="1925637"/>
            <a:ext cx="4588975" cy="360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825" y="1925638"/>
            <a:ext cx="3607200" cy="1981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3D2010-09BB-46C7-9406-54716849AF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5419" y="3907438"/>
            <a:ext cx="2260800" cy="1620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8593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000" cy="2200275"/>
          </a:xfrm>
        </p:spPr>
        <p:txBody>
          <a:bodyPr anchor="b"/>
          <a:lstStyle>
            <a:lvl1pPr algn="l">
              <a:defRPr sz="42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825" y="3682800"/>
            <a:ext cx="4932000" cy="2200275"/>
          </a:xfr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6174001"/>
            <a:ext cx="3607594" cy="252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E97430-6745-417F-92A0-80DB383AA9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825" y="377825"/>
            <a:ext cx="1602538" cy="507493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7F91FFD-73BA-4C6D-B9FD-A1C4B70F7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94834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4588975" cy="360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05788" y="1925638"/>
            <a:ext cx="3607200" cy="1981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3D2010-09BB-46C7-9406-54716849AF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44988" y="3907438"/>
            <a:ext cx="2260800" cy="1620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2185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llout/Quot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AEE9-0A7F-4479-B507-8B8082AF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227932"/>
            <a:ext cx="7839930" cy="4265503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A2D68-35A0-4566-A489-A0DCE0C9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03DFB-39D8-48D7-A3E4-B542813D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22642-328A-4E13-BB21-565845D7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44323-8293-4E23-A6B5-4D0708D49A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5" cy="215799"/>
          </a:xfrm>
          <a:prstGeom prst="rect">
            <a:avLst/>
          </a:prstGeom>
        </p:spPr>
      </p:pic>
      <p:pic>
        <p:nvPicPr>
          <p:cNvPr id="15" name="bjClassifierImageBottom">
            <a:extLst>
              <a:ext uri="{FF2B5EF4-FFF2-40B4-BE49-F238E27FC236}">
                <a16:creationId xmlns:a16="http://schemas.microsoft.com/office/drawing/2014/main" id="{3DAF836C-E86A-4F11-BADA-63FD045851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807790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5727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9468000" cy="2152469"/>
          </a:xfrm>
        </p:spPr>
        <p:txBody>
          <a:bodyPr anchor="b"/>
          <a:lstStyle>
            <a:lvl1pPr>
              <a:defRPr sz="575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4590000" cy="1500187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37987-1AD3-4039-8514-9AA51B6AE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4FE8-85DD-4774-B156-40911633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ED9EA-C0CB-423E-8DFD-5E715DE608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3D5960-80D4-439D-8094-03612E34EF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6" cy="215799"/>
          </a:xfrm>
          <a:prstGeom prst="rect">
            <a:avLst/>
          </a:prstGeom>
        </p:spPr>
      </p:pic>
      <p:pic>
        <p:nvPicPr>
          <p:cNvPr id="16" name="bjClassifierImageBottom">
            <a:extLst>
              <a:ext uri="{FF2B5EF4-FFF2-40B4-BE49-F238E27FC236}">
                <a16:creationId xmlns:a16="http://schemas.microsoft.com/office/drawing/2014/main" id="{75E37215-A32E-4592-B9FC-426BBF0B33B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807790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1214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allout/Quot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AEE9-0A7F-4479-B507-8B8082AF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227932"/>
            <a:ext cx="7839930" cy="4265503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A2D68-35A0-4566-A489-A0DCE0C9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03DFB-39D8-48D7-A3E4-B542813D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22642-328A-4E13-BB21-565845D7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44323-8293-4E23-A6B5-4D0708D49A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5" cy="215799"/>
          </a:xfrm>
          <a:prstGeom prst="rect">
            <a:avLst/>
          </a:prstGeom>
        </p:spPr>
      </p:pic>
      <p:pic>
        <p:nvPicPr>
          <p:cNvPr id="7" name="bjClassifierImageBottom">
            <a:extLst>
              <a:ext uri="{FF2B5EF4-FFF2-40B4-BE49-F238E27FC236}">
                <a16:creationId xmlns:a16="http://schemas.microsoft.com/office/drawing/2014/main" id="{1EF9DAF1-AD15-4A7F-B673-A775C19E3D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807790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0778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9468000" cy="2152469"/>
          </a:xfrm>
        </p:spPr>
        <p:txBody>
          <a:bodyPr anchor="b"/>
          <a:lstStyle>
            <a:lvl1pPr>
              <a:defRPr sz="575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4590000" cy="1500187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37987-1AD3-4039-8514-9AA51B6AE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4FE8-85DD-4774-B156-40911633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ED9EA-C0CB-423E-8DFD-5E715DE608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3D5960-80D4-439D-8094-03612E34EF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6" cy="215799"/>
          </a:xfrm>
          <a:prstGeom prst="rect">
            <a:avLst/>
          </a:prstGeom>
        </p:spPr>
      </p:pic>
      <p:pic>
        <p:nvPicPr>
          <p:cNvPr id="9" name="bjClassifierImageBottom">
            <a:extLst>
              <a:ext uri="{FF2B5EF4-FFF2-40B4-BE49-F238E27FC236}">
                <a16:creationId xmlns:a16="http://schemas.microsoft.com/office/drawing/2014/main" id="{219E15D1-0E39-4DA7-BF5A-B2FCBF7EEC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807790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78198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allout/Quot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AEE9-0A7F-4479-B507-8B8082AF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227932"/>
            <a:ext cx="7839930" cy="4265503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A2D68-35A0-4566-A489-A0DCE0C9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03DFB-39D8-48D7-A3E4-B542813D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22642-328A-4E13-BB21-565845D7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44323-8293-4E23-A6B5-4D0708D49A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5" cy="215799"/>
          </a:xfrm>
          <a:prstGeom prst="rect">
            <a:avLst/>
          </a:prstGeom>
        </p:spPr>
      </p:pic>
      <p:pic>
        <p:nvPicPr>
          <p:cNvPr id="10" name="bjClassifierImageBottom">
            <a:extLst>
              <a:ext uri="{FF2B5EF4-FFF2-40B4-BE49-F238E27FC236}">
                <a16:creationId xmlns:a16="http://schemas.microsoft.com/office/drawing/2014/main" id="{383CD351-D7A8-49A0-95A0-9878E533CF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807790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7551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9468000" cy="2152469"/>
          </a:xfrm>
        </p:spPr>
        <p:txBody>
          <a:bodyPr anchor="b"/>
          <a:lstStyle>
            <a:lvl1pPr>
              <a:defRPr sz="575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4590000" cy="1500187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37987-1AD3-4039-8514-9AA51B6AE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4FE8-85DD-4774-B156-40911633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ED9EA-C0CB-423E-8DFD-5E715DE608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3D5960-80D4-439D-8094-03612E34EF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6" cy="215799"/>
          </a:xfrm>
          <a:prstGeom prst="rect">
            <a:avLst/>
          </a:prstGeom>
        </p:spPr>
      </p:pic>
      <p:pic>
        <p:nvPicPr>
          <p:cNvPr id="11" name="bjClassifierImageBottom">
            <a:extLst>
              <a:ext uri="{FF2B5EF4-FFF2-40B4-BE49-F238E27FC236}">
                <a16:creationId xmlns:a16="http://schemas.microsoft.com/office/drawing/2014/main" id="{BB49983F-9FA7-4825-87AB-AFF149F272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807790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7438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allout/Quot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AEE9-0A7F-4479-B507-8B8082AF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227932"/>
            <a:ext cx="7839930" cy="4265503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A2D68-35A0-4566-A489-A0DCE0C9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03DFB-39D8-48D7-A3E4-B542813D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22642-328A-4E13-BB21-565845D7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44323-8293-4E23-A6B5-4D0708D49A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5" cy="2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369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8725"/>
            <a:ext cx="9468000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4590000" cy="1500187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3989A-470D-4F86-A2CA-04215DCCB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33C79-2FC5-49E8-8C90-CC225D4F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F714B-66A6-4215-944E-86DD4151B4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DA1A0F-C6CA-4F6F-8953-9596A60088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5" cy="2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0792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378816"/>
            <a:ext cx="9468000" cy="3214286"/>
          </a:xfrm>
        </p:spPr>
        <p:txBody>
          <a:bodyPr anchor="ctr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CB2F867-80D5-4072-B066-D1FABDA98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75C83-E75A-4761-ABDB-78F33525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F4E22-A15E-451C-BD46-064AFF4BC0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AA1092-F75A-4EB7-AC2B-8FEF9EE4A2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5" cy="2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6702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000" cy="2200275"/>
          </a:xfrm>
        </p:spPr>
        <p:txBody>
          <a:bodyPr anchor="b"/>
          <a:lstStyle>
            <a:lvl1pPr algn="l">
              <a:defRPr sz="42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825" y="3682800"/>
            <a:ext cx="4932000" cy="2200275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6174001"/>
            <a:ext cx="3607594" cy="207749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3B4184-6328-4154-91D2-1AA8288B2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8B701A-85D4-4EBF-9E9D-45321FF8B5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825" y="377825"/>
            <a:ext cx="1602538" cy="50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4259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1" cy="63817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0B42C7-DCFF-4F4E-A97A-71EE05490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5D11F-FD96-47DA-A915-74520DF8101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4C3B1-C6F3-47F5-BA77-FFE7372DA8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E0B3B3-9BB5-4470-956F-236800F47A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6" cy="2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6601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0" y="0"/>
            <a:ext cx="4140000" cy="4384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BD02FF6-E8C6-4907-A5E5-4B6BC63271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384800"/>
            <a:ext cx="1956000" cy="19969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99D0098-87B4-4DED-9DA5-AD58D81E0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5E86F-6198-45AB-BCDD-FC6699753BC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BF005-0053-4482-9A86-685DBCA590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618472-B8D7-464E-B372-FF2A740B92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6" cy="2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18398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35000" y="-1"/>
            <a:ext cx="4140000" cy="359512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BD02FF6-E8C6-4907-A5E5-4B6BC63271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75000" y="3595125"/>
            <a:ext cx="1917000" cy="170587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E1798D99-AE73-44D3-BA8B-DA609105C4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0400" y="5301000"/>
            <a:ext cx="1344600" cy="10807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71E62B2-11ED-4F53-987A-D7C7F8C57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744A4-A844-44EE-8999-4199B276EDC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4500E-998D-49D0-800E-1C1C50531D2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7985A5-3618-40EE-981C-E43FBCBC1E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6" cy="2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23801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73E7B15-B6FE-4A26-B618-7F1B832EE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32525-AB43-49B8-8347-B08BBD12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EFF27-0AA0-4416-981F-E6A4670CCD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155418-A8D6-42B5-B9B8-13546F6F44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6" cy="2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3140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ank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8725"/>
            <a:ext cx="4590000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CA5D602-19E5-4AD7-A798-9ABA97C87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A2A05-C8DE-4BB6-A2EE-0A5AA8C5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3DA65-402A-4130-BFAD-85ADF5B74F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DB83B4-4698-4581-A9DE-ED05FAEA50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5" cy="2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8657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FD4B-0143-44B2-AF27-F38BEA0C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DAD9-6320-48A9-B45C-F84E2C98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5E69-8D16-4484-9996-C9113A31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7556-384E-4545-9AB5-A0F93C78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D95A2FD-1DC7-4D29-86A8-51D546E3A2C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2336400" y="1925638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37F4A05-B3B3-429B-B6AF-4AAC8FF0B59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5270400" y="1925638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E5C1B1-79BD-4C2B-8DF6-AAAFDC31D4E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204400" y="1925638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3A1C0D48-6745-44FE-81AC-9E3EB1E2DECC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2336400" y="4053600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62FA97E8-4519-4739-B895-55612F78257D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5270400" y="4053600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B5432D3A-C3C9-4B63-96CD-241A721F1380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8204400" y="4053600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A0F457-BA31-458F-B36F-869F673ADA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336400" y="3576238"/>
            <a:ext cx="1650600" cy="252000"/>
          </a:xfr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C675381-77C0-419D-99B9-16471F4F9A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270400" y="3576238"/>
            <a:ext cx="1650600" cy="252000"/>
          </a:xfr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33EE2B0-3C6A-4F7E-BD70-00D5834A15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204400" y="3576238"/>
            <a:ext cx="1650600" cy="252000"/>
          </a:xfr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DCE95CF4-5CBF-4291-A2EE-D5DE9E6B9DF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36400" y="5714188"/>
            <a:ext cx="1650600" cy="252000"/>
          </a:xfr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5D1BABBE-6978-4D02-8163-974D5CE637C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70400" y="5714188"/>
            <a:ext cx="1650600" cy="252000"/>
          </a:xfr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6638213F-5B32-4E08-8CF4-7C45D4AFBD8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4400" y="5714188"/>
            <a:ext cx="1650600" cy="252000"/>
          </a:xfr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370608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n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FD4B-0143-44B2-AF27-F38BEA0C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377825"/>
            <a:ext cx="11436350" cy="8501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DAD9-6320-48A9-B45C-F84E2C98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5E69-8D16-4484-9996-C9113A31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7556-384E-4545-9AB5-A0F93C78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D95A2FD-1DC7-4D29-86A8-51D546E3A2C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359000" y="1925638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37F4A05-B3B3-429B-B6AF-4AAC8FF0B59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314700" y="1925638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E5C1B1-79BD-4C2B-8DF6-AAAFDC31D4E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5270400" y="1925638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A0F457-BA31-458F-B36F-869F673ADA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59000" y="3576238"/>
            <a:ext cx="1650600" cy="252000"/>
          </a:xfr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C675381-77C0-419D-99B9-16471F4F9A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314700" y="3576238"/>
            <a:ext cx="1650600" cy="252000"/>
          </a:xfr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33EE2B0-3C6A-4F7E-BD70-00D5834A15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70400" y="3576238"/>
            <a:ext cx="1650600" cy="252000"/>
          </a:xfr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F0F2B2CB-3337-458C-8742-CD64EDBB5A7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7226100" y="1925638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06226EB7-DC79-4415-9F31-120925FC7DB0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181800" y="1925638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8BD9D58A-9730-4689-82FF-3880AD4EB55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226100" y="3576238"/>
            <a:ext cx="1650600" cy="252000"/>
          </a:xfr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84FA9470-3E08-4A55-BB56-6A291847C1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181800" y="3576238"/>
            <a:ext cx="1650600" cy="252000"/>
          </a:xfr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74F72C97-0B91-4D13-BC93-502C0DDA63D5}"/>
              </a:ext>
            </a:extLst>
          </p:cNvPr>
          <p:cNvSpPr>
            <a:spLocks noGrp="1" noChangeAspect="1"/>
          </p:cNvSpPr>
          <p:nvPr>
            <p:ph type="pic" sz="quarter" idx="30"/>
          </p:nvPr>
        </p:nvSpPr>
        <p:spPr>
          <a:xfrm>
            <a:off x="1359000" y="4053600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CA834CB8-8309-40CC-85CB-E847DDFEAA88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3314700" y="4053600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A434F088-0196-49C1-B53B-EC3AFBDEA6FB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5270400" y="4053600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AFE4E092-B0F3-402B-9C53-055B7286B5B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59000" y="5714188"/>
            <a:ext cx="1650600" cy="252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D0EEFE8D-FB7E-4184-B179-6802E6985B2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14700" y="5714188"/>
            <a:ext cx="1650600" cy="252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13E886F9-8EBE-418C-A9C2-637AD066021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270400" y="5714188"/>
            <a:ext cx="1650600" cy="252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6">
            <a:extLst>
              <a:ext uri="{FF2B5EF4-FFF2-40B4-BE49-F238E27FC236}">
                <a16:creationId xmlns:a16="http://schemas.microsoft.com/office/drawing/2014/main" id="{4E3663E3-789A-40E1-BABF-D31E612525FE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7226100" y="4053600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36EF7152-E16E-465A-A125-AF45D3A0E37A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9181800" y="4053600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01E7611-82DD-4924-934D-F8701B5CD98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226100" y="5714188"/>
            <a:ext cx="1650600" cy="252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5E1CA1F3-9B65-483E-B0E7-D4BB7ACD4FC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181800" y="5714188"/>
            <a:ext cx="1650600" cy="252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4172205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5004001"/>
            <a:ext cx="3600000" cy="13777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6000" y="5004000"/>
            <a:ext cx="3600000" cy="1377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D3EE21-B105-4761-ACD1-C5BEE2805BD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14175" y="5004000"/>
            <a:ext cx="3600000" cy="1377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1814175" cy="4597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66692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1B9233A-DF33-49E3-8950-75A72BB6ABA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77600" y="4597200"/>
            <a:ext cx="3314400" cy="2260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5004000"/>
            <a:ext cx="3600000" cy="137849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6000" y="5004000"/>
            <a:ext cx="3600000" cy="1377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8877600" cy="4597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CF7A6AE-FA80-4C09-887C-D512261AA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857228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5419" y="0"/>
            <a:ext cx="7200000" cy="63817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7754" y="1387799"/>
            <a:ext cx="3596421" cy="12204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17754" y="2778919"/>
            <a:ext cx="3600000" cy="3602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29AAB2-BFFE-4231-81D6-7950E02D2C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6" cy="2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2829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825" y="3682800"/>
            <a:ext cx="4932729" cy="2200275"/>
          </a:xfr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6174001"/>
            <a:ext cx="3607594" cy="20774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1" cy="6096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5718000" y="609660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bg1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6DB4970-1539-45AF-95B7-E0F4F6E0F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0AF9AA-D942-4888-A5F3-88D2B0EE94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825" y="377825"/>
            <a:ext cx="1602538" cy="50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85403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17754" y="0"/>
            <a:ext cx="7200000" cy="63817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00" y="1387800"/>
            <a:ext cx="3596421" cy="1221757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8000" y="2778919"/>
            <a:ext cx="3600000" cy="3602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2F996A-EF8B-470C-B19C-614AB955A0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6" cy="2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30393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Image and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30EF0-1BA1-49CF-B35E-118E146B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08C3D-9B0C-4E74-9AB5-9E79B445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ACBD4-335A-44B8-985A-019168B9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29767D4-6CBA-4EAD-AEB1-73F0D103F5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72" y="-3332"/>
            <a:ext cx="12192632" cy="6861331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4334 h 6862334"/>
              <a:gd name="connsiteX1" fmla="*/ 3826612 w 9144000"/>
              <a:gd name="connsiteY1" fmla="*/ 0 h 6862334"/>
              <a:gd name="connsiteX2" fmla="*/ 9144000 w 9144000"/>
              <a:gd name="connsiteY2" fmla="*/ 4334 h 6862334"/>
              <a:gd name="connsiteX3" fmla="*/ 9144000 w 9144000"/>
              <a:gd name="connsiteY3" fmla="*/ 6862334 h 6862334"/>
              <a:gd name="connsiteX4" fmla="*/ 0 w 9144000"/>
              <a:gd name="connsiteY4" fmla="*/ 6862334 h 6862334"/>
              <a:gd name="connsiteX5" fmla="*/ 0 w 9144000"/>
              <a:gd name="connsiteY5" fmla="*/ 4334 h 6862334"/>
              <a:gd name="connsiteX0" fmla="*/ 4334 w 9148334"/>
              <a:gd name="connsiteY0" fmla="*/ 4334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4334 w 9148334"/>
              <a:gd name="connsiteY6" fmla="*/ 4334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4700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4700 h 6862334"/>
              <a:gd name="connsiteX0" fmla="*/ 3822752 w 9144474"/>
              <a:gd name="connsiteY0" fmla="*/ 3744700 h 6862334"/>
              <a:gd name="connsiteX1" fmla="*/ 3827086 w 9144474"/>
              <a:gd name="connsiteY1" fmla="*/ 0 h 6862334"/>
              <a:gd name="connsiteX2" fmla="*/ 9144474 w 9144474"/>
              <a:gd name="connsiteY2" fmla="*/ 4334 h 6862334"/>
              <a:gd name="connsiteX3" fmla="*/ 9144474 w 9144474"/>
              <a:gd name="connsiteY3" fmla="*/ 6862334 h 6862334"/>
              <a:gd name="connsiteX4" fmla="*/ 474 w 9144474"/>
              <a:gd name="connsiteY4" fmla="*/ 6862334 h 6862334"/>
              <a:gd name="connsiteX5" fmla="*/ 48 w 9144474"/>
              <a:gd name="connsiteY5" fmla="*/ 3744273 h 6862334"/>
              <a:gd name="connsiteX6" fmla="*/ 3822752 w 9144474"/>
              <a:gd name="connsiteY6" fmla="*/ 3744700 h 6862334"/>
              <a:gd name="connsiteX0" fmla="*/ 3818844 w 9144474"/>
              <a:gd name="connsiteY0" fmla="*/ 3744700 h 6862334"/>
              <a:gd name="connsiteX1" fmla="*/ 3827086 w 9144474"/>
              <a:gd name="connsiteY1" fmla="*/ 0 h 6862334"/>
              <a:gd name="connsiteX2" fmla="*/ 9144474 w 9144474"/>
              <a:gd name="connsiteY2" fmla="*/ 4334 h 6862334"/>
              <a:gd name="connsiteX3" fmla="*/ 9144474 w 9144474"/>
              <a:gd name="connsiteY3" fmla="*/ 6862334 h 6862334"/>
              <a:gd name="connsiteX4" fmla="*/ 474 w 9144474"/>
              <a:gd name="connsiteY4" fmla="*/ 6862334 h 6862334"/>
              <a:gd name="connsiteX5" fmla="*/ 48 w 9144474"/>
              <a:gd name="connsiteY5" fmla="*/ 3744273 h 6862334"/>
              <a:gd name="connsiteX6" fmla="*/ 3818844 w 9144474"/>
              <a:gd name="connsiteY6" fmla="*/ 3744700 h 6862334"/>
              <a:gd name="connsiteX0" fmla="*/ 3818844 w 9144474"/>
              <a:gd name="connsiteY0" fmla="*/ 3740792 h 6858426"/>
              <a:gd name="connsiteX1" fmla="*/ 3819270 w 9144474"/>
              <a:gd name="connsiteY1" fmla="*/ 0 h 6858426"/>
              <a:gd name="connsiteX2" fmla="*/ 9144474 w 9144474"/>
              <a:gd name="connsiteY2" fmla="*/ 426 h 6858426"/>
              <a:gd name="connsiteX3" fmla="*/ 9144474 w 9144474"/>
              <a:gd name="connsiteY3" fmla="*/ 6858426 h 6858426"/>
              <a:gd name="connsiteX4" fmla="*/ 474 w 9144474"/>
              <a:gd name="connsiteY4" fmla="*/ 6858426 h 6858426"/>
              <a:gd name="connsiteX5" fmla="*/ 48 w 9144474"/>
              <a:gd name="connsiteY5" fmla="*/ 3740365 h 6858426"/>
              <a:gd name="connsiteX6" fmla="*/ 3818844 w 9144474"/>
              <a:gd name="connsiteY6" fmla="*/ 3740792 h 6858426"/>
              <a:gd name="connsiteX0" fmla="*/ 3818844 w 12163899"/>
              <a:gd name="connsiteY0" fmla="*/ 3740792 h 6858426"/>
              <a:gd name="connsiteX1" fmla="*/ 3819270 w 12163899"/>
              <a:gd name="connsiteY1" fmla="*/ 0 h 6858426"/>
              <a:gd name="connsiteX2" fmla="*/ 12163899 w 12163899"/>
              <a:gd name="connsiteY2" fmla="*/ 426 h 6858426"/>
              <a:gd name="connsiteX3" fmla="*/ 9144474 w 12163899"/>
              <a:gd name="connsiteY3" fmla="*/ 6858426 h 6858426"/>
              <a:gd name="connsiteX4" fmla="*/ 474 w 12163899"/>
              <a:gd name="connsiteY4" fmla="*/ 6858426 h 6858426"/>
              <a:gd name="connsiteX5" fmla="*/ 48 w 12163899"/>
              <a:gd name="connsiteY5" fmla="*/ 3740365 h 6858426"/>
              <a:gd name="connsiteX6" fmla="*/ 3818844 w 12163899"/>
              <a:gd name="connsiteY6" fmla="*/ 3740792 h 6858426"/>
              <a:gd name="connsiteX0" fmla="*/ 3818844 w 12192474"/>
              <a:gd name="connsiteY0" fmla="*/ 3740792 h 6858426"/>
              <a:gd name="connsiteX1" fmla="*/ 3819270 w 12192474"/>
              <a:gd name="connsiteY1" fmla="*/ 0 h 6858426"/>
              <a:gd name="connsiteX2" fmla="*/ 12163899 w 12192474"/>
              <a:gd name="connsiteY2" fmla="*/ 426 h 6858426"/>
              <a:gd name="connsiteX3" fmla="*/ 12192474 w 12192474"/>
              <a:gd name="connsiteY3" fmla="*/ 6858426 h 6858426"/>
              <a:gd name="connsiteX4" fmla="*/ 474 w 12192474"/>
              <a:gd name="connsiteY4" fmla="*/ 6858426 h 6858426"/>
              <a:gd name="connsiteX5" fmla="*/ 48 w 12192474"/>
              <a:gd name="connsiteY5" fmla="*/ 3740365 h 6858426"/>
              <a:gd name="connsiteX6" fmla="*/ 3818844 w 12192474"/>
              <a:gd name="connsiteY6" fmla="*/ 3740792 h 6858426"/>
              <a:gd name="connsiteX0" fmla="*/ 3818844 w 12193696"/>
              <a:gd name="connsiteY0" fmla="*/ 3740792 h 6858426"/>
              <a:gd name="connsiteX1" fmla="*/ 3819270 w 12193696"/>
              <a:gd name="connsiteY1" fmla="*/ 0 h 6858426"/>
              <a:gd name="connsiteX2" fmla="*/ 12193696 w 12193696"/>
              <a:gd name="connsiteY2" fmla="*/ 426 h 6858426"/>
              <a:gd name="connsiteX3" fmla="*/ 12192474 w 12193696"/>
              <a:gd name="connsiteY3" fmla="*/ 6858426 h 6858426"/>
              <a:gd name="connsiteX4" fmla="*/ 474 w 12193696"/>
              <a:gd name="connsiteY4" fmla="*/ 6858426 h 6858426"/>
              <a:gd name="connsiteX5" fmla="*/ 48 w 12193696"/>
              <a:gd name="connsiteY5" fmla="*/ 3740365 h 6858426"/>
              <a:gd name="connsiteX6" fmla="*/ 3818844 w 12193696"/>
              <a:gd name="connsiteY6" fmla="*/ 3740792 h 6858426"/>
              <a:gd name="connsiteX0" fmla="*/ 3818844 w 12193696"/>
              <a:gd name="connsiteY0" fmla="*/ 3740792 h 6858426"/>
              <a:gd name="connsiteX1" fmla="*/ 3819270 w 12193696"/>
              <a:gd name="connsiteY1" fmla="*/ 0 h 6858426"/>
              <a:gd name="connsiteX2" fmla="*/ 12193696 w 12193696"/>
              <a:gd name="connsiteY2" fmla="*/ 426 h 6858426"/>
              <a:gd name="connsiteX3" fmla="*/ 12192474 w 12193696"/>
              <a:gd name="connsiteY3" fmla="*/ 6858426 h 6858426"/>
              <a:gd name="connsiteX4" fmla="*/ 474 w 12193696"/>
              <a:gd name="connsiteY4" fmla="*/ 6858426 h 6858426"/>
              <a:gd name="connsiteX5" fmla="*/ 48 w 12193696"/>
              <a:gd name="connsiteY5" fmla="*/ 3740365 h 6858426"/>
              <a:gd name="connsiteX6" fmla="*/ 3818844 w 12193696"/>
              <a:gd name="connsiteY6" fmla="*/ 3740792 h 6858426"/>
              <a:gd name="connsiteX0" fmla="*/ 3818844 w 12192508"/>
              <a:gd name="connsiteY0" fmla="*/ 3740792 h 6858426"/>
              <a:gd name="connsiteX1" fmla="*/ 3819270 w 12192508"/>
              <a:gd name="connsiteY1" fmla="*/ 0 h 6858426"/>
              <a:gd name="connsiteX2" fmla="*/ 12189971 w 12192508"/>
              <a:gd name="connsiteY2" fmla="*/ 426 h 6858426"/>
              <a:gd name="connsiteX3" fmla="*/ 12192474 w 12192508"/>
              <a:gd name="connsiteY3" fmla="*/ 6858426 h 6858426"/>
              <a:gd name="connsiteX4" fmla="*/ 474 w 12192508"/>
              <a:gd name="connsiteY4" fmla="*/ 6858426 h 6858426"/>
              <a:gd name="connsiteX5" fmla="*/ 48 w 12192508"/>
              <a:gd name="connsiteY5" fmla="*/ 3740365 h 6858426"/>
              <a:gd name="connsiteX6" fmla="*/ 3818844 w 12192508"/>
              <a:gd name="connsiteY6" fmla="*/ 3740792 h 6858426"/>
              <a:gd name="connsiteX0" fmla="*/ 3818844 w 12192633"/>
              <a:gd name="connsiteY0" fmla="*/ 3740792 h 6858426"/>
              <a:gd name="connsiteX1" fmla="*/ 3819270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3818844 w 12192633"/>
              <a:gd name="connsiteY0" fmla="*/ 374079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3818844 w 12192633"/>
              <a:gd name="connsiteY0" fmla="*/ 3740366 h 6858000"/>
              <a:gd name="connsiteX1" fmla="*/ 4590795 w 12192633"/>
              <a:gd name="connsiteY1" fmla="*/ 9099 h 6858000"/>
              <a:gd name="connsiteX2" fmla="*/ 12192633 w 12192633"/>
              <a:gd name="connsiteY2" fmla="*/ 0 h 6858000"/>
              <a:gd name="connsiteX3" fmla="*/ 12192474 w 12192633"/>
              <a:gd name="connsiteY3" fmla="*/ 6858000 h 6858000"/>
              <a:gd name="connsiteX4" fmla="*/ 474 w 12192633"/>
              <a:gd name="connsiteY4" fmla="*/ 6858000 h 6858000"/>
              <a:gd name="connsiteX5" fmla="*/ 48 w 12192633"/>
              <a:gd name="connsiteY5" fmla="*/ 3739939 h 6858000"/>
              <a:gd name="connsiteX6" fmla="*/ 3818844 w 12192633"/>
              <a:gd name="connsiteY6" fmla="*/ 3740366 h 6858000"/>
              <a:gd name="connsiteX0" fmla="*/ 3818844 w 12192633"/>
              <a:gd name="connsiteY0" fmla="*/ 374079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4590369 w 12192633"/>
              <a:gd name="connsiteY0" fmla="*/ 402654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4590369 w 12192633"/>
              <a:gd name="connsiteY6" fmla="*/ 4026542 h 6858426"/>
              <a:gd name="connsiteX0" fmla="*/ 4590017 w 12192281"/>
              <a:gd name="connsiteY0" fmla="*/ 4026542 h 6858426"/>
              <a:gd name="connsiteX1" fmla="*/ 4590443 w 12192281"/>
              <a:gd name="connsiteY1" fmla="*/ 0 h 6858426"/>
              <a:gd name="connsiteX2" fmla="*/ 12192281 w 12192281"/>
              <a:gd name="connsiteY2" fmla="*/ 426 h 6858426"/>
              <a:gd name="connsiteX3" fmla="*/ 12192122 w 12192281"/>
              <a:gd name="connsiteY3" fmla="*/ 6858426 h 6858426"/>
              <a:gd name="connsiteX4" fmla="*/ 122 w 12192281"/>
              <a:gd name="connsiteY4" fmla="*/ 6858426 h 6858426"/>
              <a:gd name="connsiteX5" fmla="*/ 9221 w 12192281"/>
              <a:gd name="connsiteY5" fmla="*/ 4054690 h 6858426"/>
              <a:gd name="connsiteX6" fmla="*/ 4590017 w 12192281"/>
              <a:gd name="connsiteY6" fmla="*/ 4026542 h 6858426"/>
              <a:gd name="connsiteX0" fmla="*/ 4590368 w 12192632"/>
              <a:gd name="connsiteY0" fmla="*/ 4026542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26542 h 6858426"/>
              <a:gd name="connsiteX0" fmla="*/ 4590368 w 12192632"/>
              <a:gd name="connsiteY0" fmla="*/ 4036067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36067 h 6858426"/>
              <a:gd name="connsiteX0" fmla="*/ 4590368 w 12192632"/>
              <a:gd name="connsiteY0" fmla="*/ 4045592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45592 h 6858426"/>
              <a:gd name="connsiteX0" fmla="*/ 4590368 w 12192632"/>
              <a:gd name="connsiteY0" fmla="*/ 4055117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55117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4696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90368 w 12192632"/>
              <a:gd name="connsiteY6" fmla="*/ 4041793 h 6858426"/>
              <a:gd name="connsiteX0" fmla="*/ 4587036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87036 w 12192632"/>
              <a:gd name="connsiteY6" fmla="*/ 4041793 h 6858426"/>
              <a:gd name="connsiteX0" fmla="*/ 4587036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87036 w 12192632"/>
              <a:gd name="connsiteY6" fmla="*/ 4041793 h 6858426"/>
              <a:gd name="connsiteX0" fmla="*/ 4587036 w 12192632"/>
              <a:gd name="connsiteY0" fmla="*/ 4044698 h 6861331"/>
              <a:gd name="connsiteX1" fmla="*/ 4587462 w 12192632"/>
              <a:gd name="connsiteY1" fmla="*/ 2905 h 6861331"/>
              <a:gd name="connsiteX2" fmla="*/ 12192632 w 12192632"/>
              <a:gd name="connsiteY2" fmla="*/ 0 h 6861331"/>
              <a:gd name="connsiteX3" fmla="*/ 12192473 w 12192632"/>
              <a:gd name="connsiteY3" fmla="*/ 6861331 h 6861331"/>
              <a:gd name="connsiteX4" fmla="*/ 473 w 12192632"/>
              <a:gd name="connsiteY4" fmla="*/ 6861331 h 6861331"/>
              <a:gd name="connsiteX5" fmla="*/ 47 w 12192632"/>
              <a:gd name="connsiteY5" fmla="*/ 4044270 h 6861331"/>
              <a:gd name="connsiteX6" fmla="*/ 4587036 w 12192632"/>
              <a:gd name="connsiteY6" fmla="*/ 4044698 h 686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632" h="6861331">
                <a:moveTo>
                  <a:pt x="4587036" y="4044698"/>
                </a:moveTo>
                <a:cubicBezTo>
                  <a:pt x="4588481" y="2795162"/>
                  <a:pt x="4586017" y="1252441"/>
                  <a:pt x="4587462" y="2905"/>
                </a:cubicBezTo>
                <a:lnTo>
                  <a:pt x="12192632" y="0"/>
                </a:lnTo>
                <a:cubicBezTo>
                  <a:pt x="12192225" y="2286000"/>
                  <a:pt x="12192880" y="4575331"/>
                  <a:pt x="12192473" y="6861331"/>
                </a:cubicBezTo>
                <a:lnTo>
                  <a:pt x="473" y="6861331"/>
                </a:lnTo>
                <a:cubicBezTo>
                  <a:pt x="-972" y="5821977"/>
                  <a:pt x="1492" y="5083624"/>
                  <a:pt x="47" y="4044270"/>
                </a:cubicBezTo>
                <a:lnTo>
                  <a:pt x="4587036" y="404469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7F807A-F369-4FBC-B5EB-675732DA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98" y="377826"/>
            <a:ext cx="3860802" cy="30511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2355046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4932000" cy="1503000"/>
          </a:xfrm>
        </p:spPr>
        <p:txBody>
          <a:bodyPr anchor="t"/>
          <a:lstStyle>
            <a:lvl1pPr algn="l">
              <a:defRPr sz="575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4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4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E0A01-DDD8-40C4-8091-30F2078FD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5C3F16-B816-4EDA-91D0-6F39180C10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825" y="377825"/>
            <a:ext cx="1602538" cy="507493"/>
          </a:xfrm>
          <a:prstGeom prst="rect">
            <a:avLst/>
          </a:prstGeom>
        </p:spPr>
      </p:pic>
      <p:pic>
        <p:nvPicPr>
          <p:cNvPr id="14" name="bjClassifierImageBottom">
            <a:extLst>
              <a:ext uri="{FF2B5EF4-FFF2-40B4-BE49-F238E27FC236}">
                <a16:creationId xmlns:a16="http://schemas.microsoft.com/office/drawing/2014/main" id="{4D931BC2-B99B-40B1-9D02-709020BA55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807790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98951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4932000" cy="1503000"/>
          </a:xfrm>
        </p:spPr>
        <p:txBody>
          <a:bodyPr anchor="t"/>
          <a:lstStyle>
            <a:lvl1pPr algn="l">
              <a:defRPr sz="575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4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4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E0A01-DDD8-40C4-8091-30F2078FD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5C3F16-B816-4EDA-91D0-6F39180C10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825" y="377825"/>
            <a:ext cx="1602538" cy="507493"/>
          </a:xfrm>
          <a:prstGeom prst="rect">
            <a:avLst/>
          </a:prstGeom>
        </p:spPr>
      </p:pic>
      <p:pic>
        <p:nvPicPr>
          <p:cNvPr id="4" name="bjClassifierImageBottom">
            <a:extLst>
              <a:ext uri="{FF2B5EF4-FFF2-40B4-BE49-F238E27FC236}">
                <a16:creationId xmlns:a16="http://schemas.microsoft.com/office/drawing/2014/main" id="{87549D32-FA24-4553-99B5-0E7DF83A6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807790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58646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4932000" cy="1503000"/>
          </a:xfrm>
        </p:spPr>
        <p:txBody>
          <a:bodyPr anchor="t"/>
          <a:lstStyle>
            <a:lvl1pPr algn="l">
              <a:defRPr sz="575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4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4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E0A01-DDD8-40C4-8091-30F2078FD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5C3F16-B816-4EDA-91D0-6F39180C10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825" y="377825"/>
            <a:ext cx="1602538" cy="507493"/>
          </a:xfrm>
          <a:prstGeom prst="rect">
            <a:avLst/>
          </a:prstGeom>
        </p:spPr>
      </p:pic>
      <p:pic>
        <p:nvPicPr>
          <p:cNvPr id="8" name="bjClassifierImageBottom">
            <a:extLst>
              <a:ext uri="{FF2B5EF4-FFF2-40B4-BE49-F238E27FC236}">
                <a16:creationId xmlns:a16="http://schemas.microsoft.com/office/drawing/2014/main" id="{17D9527B-82E6-427F-A481-738E42F8EF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807790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4662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4932000" cy="1503000"/>
          </a:xfrm>
        </p:spPr>
        <p:txBody>
          <a:bodyPr anchor="t"/>
          <a:lstStyle>
            <a:lvl1pPr algn="l">
              <a:defRPr sz="575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4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4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E0A01-DDD8-40C4-8091-30F2078FD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5C3F16-B816-4EDA-91D0-6F39180C10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825" y="377825"/>
            <a:ext cx="1602538" cy="50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87959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4932000" cy="1503000"/>
          </a:xfrm>
        </p:spPr>
        <p:txBody>
          <a:bodyPr anchor="t"/>
          <a:lstStyle>
            <a:lvl1pPr algn="l">
              <a:defRPr sz="5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4ED25-48F6-4AA3-8101-076C3DE23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D4D8D6-9B83-4B48-B8BA-B8908EAA6E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825" y="377825"/>
            <a:ext cx="1602538" cy="50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34608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4932000" cy="1503000"/>
          </a:xfrm>
        </p:spPr>
        <p:txBody>
          <a:bodyPr anchor="t"/>
          <a:lstStyle>
            <a:lvl1pPr algn="l">
              <a:defRPr sz="5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A8FB-C22C-4816-B876-7FE31AE5B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791510-3C20-412D-A078-1E4C575512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825" y="377825"/>
            <a:ext cx="1602538" cy="50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01955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4932000" cy="1503000"/>
          </a:xfrm>
        </p:spPr>
        <p:txBody>
          <a:bodyPr anchor="t"/>
          <a:lstStyle>
            <a:lvl1pPr algn="l">
              <a:defRPr sz="575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CE57F7F5-FC77-425E-A2A6-DDD1D50110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7175" y="377825"/>
            <a:ext cx="5157000" cy="3981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9BD5DBD-2FA9-4215-9F27-75581AAE1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6A93B3-E055-4858-9A45-84EE75DE5C27}"/>
              </a:ext>
            </a:extLst>
          </p:cNvPr>
          <p:cNvSpPr/>
          <p:nvPr userDrawn="1"/>
        </p:nvSpPr>
        <p:spPr>
          <a:xfrm>
            <a:off x="11814175" y="-175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36C4A4-DF29-478E-9317-46F97AE65E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825" y="377825"/>
            <a:ext cx="1602538" cy="50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9742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4932000" cy="1503000"/>
          </a:xfrm>
        </p:spPr>
        <p:txBody>
          <a:bodyPr anchor="t"/>
          <a:lstStyle>
            <a:lvl1pPr algn="l">
              <a:defRPr sz="575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14920EE-2A7C-44F3-99E1-0A99C5AA9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319B1F-62DB-4F9A-A399-9A062D6B27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825" y="377825"/>
            <a:ext cx="1602538" cy="50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5813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3107064-D3CA-49F7-8E72-46608079AF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92600" y="4950000"/>
            <a:ext cx="2629000" cy="14317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825" y="3682800"/>
            <a:ext cx="4932729" cy="868099"/>
          </a:xfr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6174001"/>
            <a:ext cx="3607594" cy="20774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1600" y="894600"/>
            <a:ext cx="5270400" cy="4057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3914600" y="457380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bg1"/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09E9714-8531-49CA-817A-A6591E6AC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69F950-2B7B-4360-870C-6661D92820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825" y="377825"/>
            <a:ext cx="1602538" cy="50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25926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543380-1CBA-418A-AA1A-23C03A138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6" cy="2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2773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601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601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 January 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8238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3107064-D3CA-49F7-8E72-46608079AF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8600" y="3384000"/>
            <a:ext cx="1913400" cy="1683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825" y="3682800"/>
            <a:ext cx="4932729" cy="2200275"/>
          </a:xfr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6174001"/>
            <a:ext cx="3607594" cy="20774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52000" y="0"/>
            <a:ext cx="4140000" cy="3384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7674000" y="600375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bg1"/>
              </a:solidFill>
            </a:endParaRP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902C68CA-982E-4DE8-82EB-BF63660F9C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0" y="5067000"/>
            <a:ext cx="1351800" cy="9367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FCC1E2B-BD2B-41AE-8380-2C7169758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010F39-88F5-4054-BF78-5B36DF197E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825" y="377825"/>
            <a:ext cx="1602538" cy="50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985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825" y="3682800"/>
            <a:ext cx="4932729" cy="2200275"/>
          </a:xfr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6174001"/>
            <a:ext cx="3607594" cy="20774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570B4B7-B99F-4E9F-8038-FEAA60799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523C44-A96C-4F77-894E-4C14A1AD60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825" y="377825"/>
            <a:ext cx="1602538" cy="50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3261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/>
            </a:lvl1pPr>
            <a:lvl2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 b="1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7505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ags" Target="../tags/tag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oleObject" Target="../embeddings/oleObject1.bin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943F8ECD-AD6E-4D47-9967-FEE9C2D0D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3"/>
            </p:custDataLst>
            <p:extLst>
              <p:ext uri="{D42A27DB-BD31-4B8C-83A1-F6EECF244321}">
                <p14:modId xmlns:p14="http://schemas.microsoft.com/office/powerpoint/2010/main" val="520342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4" imgW="415" imgH="416" progId="TCLayout.ActiveDocument.1">
                  <p:embed/>
                </p:oleObj>
              </mc:Choice>
              <mc:Fallback>
                <p:oleObj name="think-cell Slide" r:id="rId64" imgW="415" imgH="416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943F8ECD-AD6E-4D47-9967-FEE9C2D0D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5" y="377825"/>
            <a:ext cx="7523163" cy="85010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1925636"/>
            <a:ext cx="11436350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7755" y="6480175"/>
            <a:ext cx="722264" cy="216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744" y="6480175"/>
            <a:ext cx="229431" cy="216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rgbClr val="9EA7B3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4A57FA-CBE0-4527-848B-CD3B986A4345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9C233FD-7C73-4D80-95D2-8DFB5EA69D46}"/>
              </a:ext>
            </a:extLst>
          </p:cNvPr>
          <p:cNvPicPr>
            <a:picLocks noChangeAspect="1"/>
          </p:cNvPicPr>
          <p:nvPr userDrawn="1"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6" cy="2157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DF58F2-BBFC-3DFA-9EBC-3636EC632F88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785813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8E6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3568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Font typeface="Arial" panose="020B0604020202020204" pitchFamily="34" charset="0"/>
        <a:buNone/>
        <a:defRPr sz="1200" b="0" kern="1200">
          <a:solidFill>
            <a:schemeClr val="accent4"/>
          </a:solidFill>
          <a:latin typeface="+mn-lt"/>
          <a:ea typeface="+mn-ea"/>
          <a:cs typeface="+mn-cs"/>
        </a:defRPr>
      </a:lvl1pPr>
      <a:lvl2pPr marL="108000" indent="-10800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Font typeface="Arial" panose="020B0604020202020204" pitchFamily="34" charset="0"/>
        <a:buChar char="•"/>
        <a:defRPr sz="1200" b="0" kern="1200">
          <a:solidFill>
            <a:schemeClr val="accent4"/>
          </a:solidFill>
          <a:latin typeface="+mn-lt"/>
          <a:ea typeface="+mn-ea"/>
          <a:cs typeface="+mn-cs"/>
        </a:defRPr>
      </a:lvl2pPr>
      <a:lvl3pPr marL="216000" indent="-10800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Font typeface="Arial" panose="020B0604020202020204" pitchFamily="34" charset="0"/>
        <a:buChar char="•"/>
        <a:defRPr sz="1200" b="0" kern="1200">
          <a:solidFill>
            <a:schemeClr val="accent4"/>
          </a:solidFill>
          <a:latin typeface="+mn-lt"/>
          <a:ea typeface="+mn-ea"/>
          <a:cs typeface="+mn-cs"/>
        </a:defRPr>
      </a:lvl3pPr>
      <a:lvl4pPr marL="324000" indent="-10800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Font typeface="Arial" panose="020B0604020202020204" pitchFamily="34" charset="0"/>
        <a:buChar char="•"/>
        <a:defRPr sz="1200" b="0" kern="1200">
          <a:solidFill>
            <a:schemeClr val="accent4"/>
          </a:solidFill>
          <a:latin typeface="+mn-lt"/>
          <a:ea typeface="+mn-ea"/>
          <a:cs typeface="+mn-cs"/>
        </a:defRPr>
      </a:lvl4pPr>
      <a:lvl5pPr marL="432000" indent="-10800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Font typeface="Arial" panose="020B0604020202020204" pitchFamily="34" charset="0"/>
        <a:buChar char="•"/>
        <a:defRPr sz="1200" b="0" kern="1200">
          <a:solidFill>
            <a:schemeClr val="accent4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1600" kern="1200">
          <a:solidFill>
            <a:schemeClr val="accent4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400"/>
        </a:spcAft>
        <a:buFont typeface="Arial" panose="020B0604020202020204" pitchFamily="34" charset="0"/>
        <a:buNone/>
        <a:defRPr sz="1200" b="1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Font typeface="Arial" panose="020B0604020202020204" pitchFamily="34" charset="0"/>
        <a:buNone/>
        <a:defRPr sz="30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38">
          <p15:clr>
            <a:srgbClr val="F26B43"/>
          </p15:clr>
        </p15:guide>
        <p15:guide id="4" pos="2511">
          <p15:clr>
            <a:srgbClr val="F26B43"/>
          </p15:clr>
        </p15:guide>
        <p15:guide id="5" pos="2704">
          <p15:clr>
            <a:srgbClr val="F26B43"/>
          </p15:clr>
        </p15:guide>
        <p15:guide id="6" pos="4977">
          <p15:clr>
            <a:srgbClr val="F26B43"/>
          </p15:clr>
        </p15:guide>
        <p15:guide id="7" pos="5169">
          <p15:clr>
            <a:srgbClr val="F26B43"/>
          </p15:clr>
        </p15:guide>
        <p15:guide id="8" pos="7442">
          <p15:clr>
            <a:srgbClr val="F26B43"/>
          </p15:clr>
        </p15:guide>
        <p15:guide id="9" orient="horz" pos="238">
          <p15:clr>
            <a:srgbClr val="F26B43"/>
          </p15:clr>
        </p15:guide>
        <p15:guide id="10" orient="horz" pos="4020">
          <p15:clr>
            <a:srgbClr val="F26B43"/>
          </p15:clr>
        </p15:guide>
        <p15:guide id="11" orient="horz" pos="1751">
          <p15:clr>
            <a:srgbClr val="F26B43"/>
          </p15:clr>
        </p15:guide>
        <p15:guide id="12" orient="horz" pos="1213">
          <p15:clr>
            <a:srgbClr val="F26B43"/>
          </p15:clr>
        </p15:guide>
        <p15:guide id="13" orient="horz" pos="7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92E074-FF97-4FA6-B982-38B8F757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4744" y="6480175"/>
            <a:ext cx="229431" cy="216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700" kern="1200">
                <a:solidFill>
                  <a:srgbClr val="9EA7B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CC380D-5F44-41E8-971E-CDD19ED6F8E3}" type="slidenum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srgbClr val="9EA7B3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700" b="0" i="0" u="none" strike="noStrike" kern="1200" cap="none" spc="0" normalizeH="0" baseline="0" noProof="0">
              <a:ln>
                <a:noFill/>
              </a:ln>
              <a:solidFill>
                <a:srgbClr val="9EA7B3"/>
              </a:solidFill>
              <a:effectLst/>
              <a:uLnTx/>
              <a:uFillTx/>
              <a:latin typeface="Invention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39B5C9-47FA-4113-BA9A-208FA86E4788}"/>
              </a:ext>
            </a:extLst>
          </p:cNvPr>
          <p:cNvSpPr/>
          <p:nvPr/>
        </p:nvSpPr>
        <p:spPr>
          <a:xfrm>
            <a:off x="3180427" y="1576064"/>
            <a:ext cx="3577315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Goals for 2024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CDD3A8-A1BC-45E4-9DC9-D0229649121D}"/>
              </a:ext>
            </a:extLst>
          </p:cNvPr>
          <p:cNvSpPr/>
          <p:nvPr/>
        </p:nvSpPr>
        <p:spPr>
          <a:xfrm>
            <a:off x="676887" y="4231089"/>
            <a:ext cx="83516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Premier </a:t>
            </a:r>
            <a:b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</a:b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Capabilities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BB1549-6188-4392-9E19-3A3D358E6356}"/>
              </a:ext>
            </a:extLst>
          </p:cNvPr>
          <p:cNvSpPr/>
          <p:nvPr/>
        </p:nvSpPr>
        <p:spPr>
          <a:xfrm>
            <a:off x="548101" y="5689410"/>
            <a:ext cx="109273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Data &amp; Analytics </a:t>
            </a:r>
            <a:b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</a:b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Transformation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C263D8-B0DD-4261-8A41-FD5ABC518E64}"/>
              </a:ext>
            </a:extLst>
          </p:cNvPr>
          <p:cNvSpPr/>
          <p:nvPr/>
        </p:nvSpPr>
        <p:spPr>
          <a:xfrm>
            <a:off x="542233" y="2644391"/>
            <a:ext cx="110447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Business Value </a:t>
            </a:r>
            <a:b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</a:b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Driven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CF16E2-BCC7-4029-AFED-BEB62B1B6E5E}"/>
              </a:ext>
            </a:extLst>
          </p:cNvPr>
          <p:cNvSpPr/>
          <p:nvPr/>
        </p:nvSpPr>
        <p:spPr>
          <a:xfrm>
            <a:off x="8001001" y="1576064"/>
            <a:ext cx="3813174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Key Success Factors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F8E542-AC6C-4A52-B1E5-F2B81C0A7751}"/>
              </a:ext>
            </a:extLst>
          </p:cNvPr>
          <p:cNvSpPr txBox="1"/>
          <p:nvPr/>
        </p:nvSpPr>
        <p:spPr>
          <a:xfrm>
            <a:off x="2582331" y="2079130"/>
            <a:ext cx="4177699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5888" marR="0" lvl="0" indent="-1158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vention"/>
              <a:ea typeface="+mn-ea"/>
              <a:cs typeface="+mn-cs"/>
            </a:endParaRPr>
          </a:p>
          <a:p>
            <a:pPr marL="115888" marR="0" lvl="0" indent="-1158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Drive key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6ECEB2">
                    <a:lumMod val="50000"/>
                  </a:srgbClr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strategic business initiatives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through advanced data science</a:t>
            </a:r>
          </a:p>
          <a:p>
            <a:pPr marL="115888" marR="0" lvl="0" indent="-1158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vention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45E7B4-EE53-48CD-A741-9F049330875E}"/>
              </a:ext>
            </a:extLst>
          </p:cNvPr>
          <p:cNvSpPr txBox="1"/>
          <p:nvPr/>
        </p:nvSpPr>
        <p:spPr>
          <a:xfrm>
            <a:off x="6894245" y="2038145"/>
            <a:ext cx="53718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5888" marR="0" lvl="0" indent="-1158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Enable priority launches in Oncology through decision support analytics for US and Global teams</a:t>
            </a:r>
          </a:p>
          <a:p>
            <a:pPr marL="115888" marR="0" lvl="0" indent="-1158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Integration of PIE RI into PIE and w/ addition of predictive models.</a:t>
            </a:r>
          </a:p>
          <a:p>
            <a:pPr marL="115888" marR="0" lvl="0" indent="-1158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Enable HPV activation through LDI and PromoFIT and scale to V116</a:t>
            </a:r>
          </a:p>
          <a:p>
            <a:pPr marL="115888" marR="0" lvl="0" indent="-1158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Enable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Sotatercept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 launch through patient risk stratification and identification</a:t>
            </a:r>
          </a:p>
          <a:p>
            <a:pPr marL="115888" marR="0" lvl="0" indent="-1158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Use GenAI as the framework to deliver insights through MARQUIS,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CoPilot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, and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VaxIntel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vention"/>
              <a:ea typeface="+mn-ea"/>
              <a:cs typeface="+mn-cs"/>
            </a:endParaRPr>
          </a:p>
          <a:p>
            <a:pPr marL="115888" marR="0" lvl="0" indent="-1158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Scale PromoFIT insights and arena to all US franchises and priority HHI markets through OME</a:t>
            </a:r>
          </a:p>
          <a:p>
            <a:pPr marL="115888" marR="0" lvl="0" indent="-1158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vention"/>
              <a:ea typeface="+mn-ea"/>
              <a:cs typeface="+mn-cs"/>
            </a:endParaRPr>
          </a:p>
          <a:p>
            <a:pPr marL="115888" marR="0" lvl="0" indent="-1158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vention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DCFF30-D295-42CE-9027-460C93C0D7C7}"/>
              </a:ext>
            </a:extLst>
          </p:cNvPr>
          <p:cNvSpPr txBox="1"/>
          <p:nvPr/>
        </p:nvSpPr>
        <p:spPr>
          <a:xfrm>
            <a:off x="2618390" y="3535764"/>
            <a:ext cx="4177699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Create a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857C">
                    <a:lumMod val="75000"/>
                  </a:srgbClr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culture of excellence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for high-performing teams to drive value</a:t>
            </a:r>
          </a:p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vention"/>
              <a:ea typeface="+mn-ea"/>
              <a:cs typeface="+mn-cs"/>
            </a:endParaRPr>
          </a:p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Advance the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857C">
                    <a:lumMod val="75000"/>
                  </a:srgbClr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maturity of analytics delivery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along speed, consistency, efficiency, quality, and customer experience dimensions.</a:t>
            </a:r>
          </a:p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vention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vention"/>
              <a:ea typeface="+mn-ea"/>
              <a:cs typeface="+mn-cs"/>
            </a:endParaRPr>
          </a:p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vention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96FB2A-A9DA-4884-8027-5C5463D1B322}"/>
              </a:ext>
            </a:extLst>
          </p:cNvPr>
          <p:cNvSpPr txBox="1"/>
          <p:nvPr/>
        </p:nvSpPr>
        <p:spPr>
          <a:xfrm>
            <a:off x="6894246" y="3368336"/>
            <a:ext cx="4786622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5888" marR="0" lvl="0" indent="-1158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Scale CARE across CAS and DDA (including markets)</a:t>
            </a:r>
          </a:p>
          <a:p>
            <a:pPr marL="115888" marR="0" lvl="0" indent="-1158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Invention"/>
                <a:ea typeface="+mn-ea"/>
                <a:cs typeface="+mn-cs"/>
              </a:rPr>
              <a:t>--roadmap and template on scale and transition--</a:t>
            </a:r>
          </a:p>
          <a:p>
            <a:pPr marL="115888" marR="0" lvl="0" indent="-1158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Collaborate w/ IT to scale SOPs and Stater-packs to markets </a:t>
            </a:r>
          </a:p>
          <a:p>
            <a:pPr marL="115888" marR="0" lvl="0" indent="-1158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Build a robust framework to capture value from RTB work </a:t>
            </a:r>
          </a:p>
          <a:p>
            <a:pPr marL="115888" marR="0" lvl="0" indent="-1158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Be intentional about value story telling of the impact of our foundational and capabilities work in external and internal forums</a:t>
            </a:r>
          </a:p>
          <a:p>
            <a:pPr marL="115888" marR="0" lvl="0" indent="-1158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Continued travel and collaboration across US, India and Market teams </a:t>
            </a:r>
          </a:p>
          <a:p>
            <a:pPr marL="115888" marR="0" lvl="0" indent="-1158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&gt;90% talent retention for star performers and &gt;20% use-cases delivered through reusable components</a:t>
            </a:r>
          </a:p>
          <a:p>
            <a:pPr marL="115888" marR="0" lvl="0" indent="-1158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vention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39344E2-83E0-4FAD-AF51-EF24EB788E0C}"/>
              </a:ext>
            </a:extLst>
          </p:cNvPr>
          <p:cNvGrpSpPr/>
          <p:nvPr/>
        </p:nvGrpSpPr>
        <p:grpSpPr>
          <a:xfrm>
            <a:off x="2569136" y="4878402"/>
            <a:ext cx="9111731" cy="1692771"/>
            <a:chOff x="2569136" y="4955347"/>
            <a:chExt cx="9111731" cy="169277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951FE3-4232-480B-8341-A62BCC978F95}"/>
                </a:ext>
              </a:extLst>
            </p:cNvPr>
            <p:cNvSpPr txBox="1"/>
            <p:nvPr/>
          </p:nvSpPr>
          <p:spPr>
            <a:xfrm>
              <a:off x="2569136" y="4997439"/>
              <a:ext cx="4175412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vention"/>
                  <a:ea typeface="+mn-ea"/>
                  <a:cs typeface="+mn-cs"/>
                </a:rPr>
                <a:t>Create 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857C">
                      <a:lumMod val="75000"/>
                    </a:srgbClr>
                  </a:solidFill>
                  <a:effectLst/>
                  <a:uLnTx/>
                  <a:uFillTx/>
                  <a:latin typeface="Invention"/>
                  <a:ea typeface="+mn-ea"/>
                  <a:cs typeface="+mn-cs"/>
                </a:rPr>
                <a:t>community, branding, IP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vention"/>
                  <a:ea typeface="+mn-ea"/>
                  <a:cs typeface="+mn-cs"/>
                </a:rPr>
                <a:t>and partnerships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vention"/>
                  <a:ea typeface="+mn-ea"/>
                  <a:cs typeface="+mn-cs"/>
                </a:rPr>
                <a:t>Improve 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857C">
                      <a:lumMod val="75000"/>
                    </a:srgbClr>
                  </a:solidFill>
                  <a:effectLst/>
                  <a:uLnTx/>
                  <a:uFillTx/>
                  <a:latin typeface="Invention"/>
                  <a:ea typeface="+mn-ea"/>
                  <a:cs typeface="+mn-cs"/>
                </a:rPr>
                <a:t>operational efficiency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vention"/>
                  <a:ea typeface="+mn-ea"/>
                  <a:cs typeface="+mn-cs"/>
                </a:rPr>
                <a:t>for the CAS org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vention"/>
                  <a:ea typeface="+mn-ea"/>
                  <a:cs typeface="+mn-cs"/>
                </a:rPr>
                <a:t>Continued upskilling and 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857C">
                      <a:lumMod val="75000"/>
                    </a:srgbClr>
                  </a:solidFill>
                  <a:effectLst/>
                  <a:uLnTx/>
                  <a:uFillTx/>
                  <a:latin typeface="Invention"/>
                  <a:ea typeface="+mn-ea"/>
                  <a:cs typeface="+mn-cs"/>
                </a:rPr>
                <a:t>growth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vention"/>
                  <a:ea typeface="+mn-ea"/>
                  <a:cs typeface="+mn-cs"/>
                </a:rPr>
                <a:t> path for our talent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endParaRPr>
            </a:p>
            <a:p>
              <a:pPr marL="173038" marR="0" lvl="0" indent="-17303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vention"/>
                  <a:ea typeface="+mn-ea"/>
                  <a:cs typeface="+mn-cs"/>
                </a:rPr>
                <a:t>Establish Prague as an EU hub for data science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5B7881B-706E-4800-BD17-02C89375B599}"/>
                </a:ext>
              </a:extLst>
            </p:cNvPr>
            <p:cNvSpPr txBox="1"/>
            <p:nvPr/>
          </p:nvSpPr>
          <p:spPr>
            <a:xfrm>
              <a:off x="6894245" y="4955347"/>
              <a:ext cx="4786622" cy="16927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15888" marR="0" lvl="0" indent="-1158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vention"/>
                  <a:ea typeface="+mn-ea"/>
                  <a:cs typeface="+mn-cs"/>
                </a:rPr>
                <a:t>Create a research hub with industry collabs and academic institutions</a:t>
              </a:r>
            </a:p>
            <a:p>
              <a:pPr marL="115888" marR="0" lvl="0" indent="-1158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vention"/>
                  <a:ea typeface="+mn-ea"/>
                  <a:cs typeface="+mn-cs"/>
                </a:rPr>
                <a:t>Execute phase 2 of vendor partnerships by consolidating SOWs and moved to managed services construct and pass it over to Shirley’s org.</a:t>
              </a:r>
            </a:p>
            <a:p>
              <a:pPr marL="115888" marR="0" lvl="0" indent="-1158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vention"/>
                  <a:ea typeface="+mn-ea"/>
                  <a:cs typeface="+mn-cs"/>
                </a:rPr>
                <a:t>1-2 successful patents, conference presentations, and publications</a:t>
              </a:r>
            </a:p>
            <a:p>
              <a:pPr marL="115888" marR="0" lvl="0" indent="-1158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vention"/>
                  <a:ea typeface="+mn-ea"/>
                  <a:cs typeface="+mn-cs"/>
                </a:rPr>
                <a:t>Formally establish Merck data science upskilling academy with certifications and ensure closer tie-in to job-architecture</a:t>
              </a:r>
            </a:p>
            <a:p>
              <a:pPr marL="115888" marR="0" lvl="0" indent="-1158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vention"/>
                  <a:ea typeface="+mn-ea"/>
                  <a:cs typeface="+mn-cs"/>
                </a:rPr>
                <a:t>Launch an internship program in Prague. Hire 15 people in India. Displace vendor spend by 10-20%. </a:t>
              </a:r>
            </a:p>
            <a:p>
              <a:pPr marL="115888" marR="0" lvl="0" indent="-1158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endParaRPr>
            </a:p>
            <a:p>
              <a:pPr marL="115888" marR="0" lvl="0" indent="-1158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endParaRPr>
            </a:p>
            <a:p>
              <a:pPr marL="115888" marR="0" lvl="0" indent="-1158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AE1E496-1BCF-4DC8-956C-F0A8261AFFEA}"/>
              </a:ext>
            </a:extLst>
          </p:cNvPr>
          <p:cNvSpPr txBox="1"/>
          <p:nvPr/>
        </p:nvSpPr>
        <p:spPr>
          <a:xfrm>
            <a:off x="377825" y="1293863"/>
            <a:ext cx="2031953" cy="646331"/>
          </a:xfrm>
          <a:prstGeom prst="homePlate">
            <a:avLst>
              <a:gd name="adj" fmla="val 21368"/>
            </a:avLst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Innovative &amp; Impactful Decision Support through best-in-class data science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2D526C-E88E-41F1-BE4E-7FECE8BC310E}"/>
              </a:ext>
            </a:extLst>
          </p:cNvPr>
          <p:cNvCxnSpPr/>
          <p:nvPr/>
        </p:nvCxnSpPr>
        <p:spPr>
          <a:xfrm>
            <a:off x="377826" y="3289924"/>
            <a:ext cx="11436350" cy="0"/>
          </a:xfrm>
          <a:prstGeom prst="line">
            <a:avLst/>
          </a:prstGeom>
          <a:ln w="952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623003-A8AD-4DA9-BA88-AE57A43F1E0F}"/>
              </a:ext>
            </a:extLst>
          </p:cNvPr>
          <p:cNvCxnSpPr/>
          <p:nvPr/>
        </p:nvCxnSpPr>
        <p:spPr>
          <a:xfrm>
            <a:off x="377826" y="4788182"/>
            <a:ext cx="11436350" cy="0"/>
          </a:xfrm>
          <a:prstGeom prst="line">
            <a:avLst/>
          </a:prstGeom>
          <a:ln w="952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Artificial Intelligence outline">
            <a:extLst>
              <a:ext uri="{FF2B5EF4-FFF2-40B4-BE49-F238E27FC236}">
                <a16:creationId xmlns:a16="http://schemas.microsoft.com/office/drawing/2014/main" id="{765A99B9-9831-436A-87C5-0C9AB3430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708" y="3400535"/>
            <a:ext cx="731520" cy="731520"/>
          </a:xfrm>
          <a:prstGeom prst="rect">
            <a:avLst/>
          </a:prstGeom>
        </p:spPr>
      </p:pic>
      <p:pic>
        <p:nvPicPr>
          <p:cNvPr id="25" name="Graphic 24" descr="Handshake outline">
            <a:extLst>
              <a:ext uri="{FF2B5EF4-FFF2-40B4-BE49-F238E27FC236}">
                <a16:creationId xmlns:a16="http://schemas.microsoft.com/office/drawing/2014/main" id="{15464B46-70B1-41FB-8DB7-D8BE50E86B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708" y="1921066"/>
            <a:ext cx="731520" cy="731520"/>
          </a:xfrm>
          <a:prstGeom prst="rect">
            <a:avLst/>
          </a:prstGeom>
        </p:spPr>
      </p:pic>
      <p:pic>
        <p:nvPicPr>
          <p:cNvPr id="26" name="Graphic 25" descr="Business Growth outline">
            <a:extLst>
              <a:ext uri="{FF2B5EF4-FFF2-40B4-BE49-F238E27FC236}">
                <a16:creationId xmlns:a16="http://schemas.microsoft.com/office/drawing/2014/main" id="{6BAF258E-F6CF-42DD-B120-FD05E86428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8708" y="4888992"/>
            <a:ext cx="731520" cy="73152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A102718-002B-46A8-994A-51E0EDA384D5}"/>
              </a:ext>
            </a:extLst>
          </p:cNvPr>
          <p:cNvSpPr/>
          <p:nvPr/>
        </p:nvSpPr>
        <p:spPr>
          <a:xfrm>
            <a:off x="2364059" y="3444693"/>
            <a:ext cx="45720" cy="1188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vention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D5FE7A-0EE4-436F-BA04-B45890A6AEE1}"/>
              </a:ext>
            </a:extLst>
          </p:cNvPr>
          <p:cNvSpPr/>
          <p:nvPr/>
        </p:nvSpPr>
        <p:spPr>
          <a:xfrm>
            <a:off x="2364059" y="1946435"/>
            <a:ext cx="45720" cy="1188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vention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AD4E36-0243-4429-80FF-797ABA67456C}"/>
              </a:ext>
            </a:extLst>
          </p:cNvPr>
          <p:cNvSpPr/>
          <p:nvPr/>
        </p:nvSpPr>
        <p:spPr>
          <a:xfrm>
            <a:off x="2373720" y="4976540"/>
            <a:ext cx="45720" cy="1188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vention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D044CA-7F78-40B9-8C27-CBCA1F65F805}"/>
              </a:ext>
            </a:extLst>
          </p:cNvPr>
          <p:cNvSpPr/>
          <p:nvPr/>
        </p:nvSpPr>
        <p:spPr>
          <a:xfrm>
            <a:off x="6750369" y="3453636"/>
            <a:ext cx="45720" cy="1188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vention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A4A414-FCB1-4460-9251-8A82A605BF09}"/>
              </a:ext>
            </a:extLst>
          </p:cNvPr>
          <p:cNvSpPr/>
          <p:nvPr/>
        </p:nvSpPr>
        <p:spPr>
          <a:xfrm>
            <a:off x="6750369" y="1955378"/>
            <a:ext cx="45720" cy="1188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vention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7045F1-6B24-4DDE-A50F-98576B3892C1}"/>
              </a:ext>
            </a:extLst>
          </p:cNvPr>
          <p:cNvSpPr/>
          <p:nvPr/>
        </p:nvSpPr>
        <p:spPr>
          <a:xfrm>
            <a:off x="6750369" y="4972326"/>
            <a:ext cx="45720" cy="1188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vention"/>
              <a:ea typeface="+mn-ea"/>
              <a:cs typeface="+mn-cs"/>
            </a:endParaRPr>
          </a:p>
        </p:txBody>
      </p:sp>
      <p:pic>
        <p:nvPicPr>
          <p:cNvPr id="34" name="Picture 33" descr="Shape&#10;&#10;Description automatically generated with low confidence">
            <a:extLst>
              <a:ext uri="{FF2B5EF4-FFF2-40B4-BE49-F238E27FC236}">
                <a16:creationId xmlns:a16="http://schemas.microsoft.com/office/drawing/2014/main" id="{2E5E176D-8966-4934-B6DD-A5C30BA41A38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903" y="1445718"/>
            <a:ext cx="457200" cy="457200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low confidence">
            <a:extLst>
              <a:ext uri="{FF2B5EF4-FFF2-40B4-BE49-F238E27FC236}">
                <a16:creationId xmlns:a16="http://schemas.microsoft.com/office/drawing/2014/main" id="{89E0834A-3C60-4CA4-BE21-CC8DAD1D17A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331" y="1441228"/>
            <a:ext cx="457200" cy="4572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8343592-E1A3-AA49-A0FC-C0D5DCCCA9B5}"/>
              </a:ext>
            </a:extLst>
          </p:cNvPr>
          <p:cNvSpPr/>
          <p:nvPr/>
        </p:nvSpPr>
        <p:spPr>
          <a:xfrm>
            <a:off x="10434362" y="48859"/>
            <a:ext cx="1737360" cy="1197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vention"/>
              <a:ea typeface="+mn-ea"/>
              <a:cs typeface="+mn-cs"/>
            </a:endParaRPr>
          </a:p>
        </p:txBody>
      </p:sp>
      <p:sp>
        <p:nvSpPr>
          <p:cNvPr id="37" name="Title 4">
            <a:extLst>
              <a:ext uri="{FF2B5EF4-FFF2-40B4-BE49-F238E27FC236}">
                <a16:creationId xmlns:a16="http://schemas.microsoft.com/office/drawing/2014/main" id="{8BBFC7B4-17B9-2841-9246-42D9B9AFF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96" y="227078"/>
            <a:ext cx="11436350" cy="850107"/>
          </a:xfrm>
        </p:spPr>
        <p:txBody>
          <a:bodyPr/>
          <a:lstStyle/>
          <a:p>
            <a:r>
              <a:rPr lang="en-US" b="1"/>
              <a:t>HOW: </a:t>
            </a:r>
            <a:r>
              <a:rPr lang="en-US"/>
              <a:t>What Does a Successful 2022 Look Like for Data Science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0ED497B-4767-7F30-B97F-C8133C2530CA}"/>
              </a:ext>
            </a:extLst>
          </p:cNvPr>
          <p:cNvSpPr txBox="1">
            <a:spLocks/>
          </p:cNvSpPr>
          <p:nvPr/>
        </p:nvSpPr>
        <p:spPr>
          <a:xfrm>
            <a:off x="475796" y="230105"/>
            <a:ext cx="11716204" cy="85010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5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b="1" i="0" u="none" strike="noStrike" kern="1200" cap="none" spc="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 Light"/>
                <a:ea typeface="+mj-ea"/>
                <a:cs typeface="+mj-cs"/>
              </a:rPr>
              <a:t>What does a successful 2024 look like for Data Science</a:t>
            </a:r>
            <a:endParaRPr kumimoji="0" lang="en-US" sz="2750" b="0" i="0" u="none" strike="noStrike" kern="1200" cap="none" spc="0" normalizeH="0" baseline="0" noProof="0" dirty="0">
              <a:ln>
                <a:noFill/>
              </a:ln>
              <a:solidFill>
                <a:srgbClr val="0C2340"/>
              </a:solidFill>
              <a:effectLst/>
              <a:uLnTx/>
              <a:uFillTx/>
              <a:latin typeface="Invention Ligh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D3B4AB-922D-BB58-4075-223109C58DAC}"/>
              </a:ext>
            </a:extLst>
          </p:cNvPr>
          <p:cNvSpPr txBox="1"/>
          <p:nvPr/>
        </p:nvSpPr>
        <p:spPr>
          <a:xfrm>
            <a:off x="9274630" y="595498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ventio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78782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Merck 16:9 PPT Theme">
  <a:themeElements>
    <a:clrScheme name="Merck colour theme">
      <a:dk1>
        <a:sysClr val="windowText" lastClr="000000"/>
      </a:dk1>
      <a:lt1>
        <a:sysClr val="window" lastClr="FFFFFF"/>
      </a:lt1>
      <a:dk2>
        <a:srgbClr val="44546A"/>
      </a:dk2>
      <a:lt2>
        <a:srgbClr val="9EA7B3"/>
      </a:lt2>
      <a:accent1>
        <a:srgbClr val="00857C"/>
      </a:accent1>
      <a:accent2>
        <a:srgbClr val="6ECEB2"/>
      </a:accent2>
      <a:accent3>
        <a:srgbClr val="FFF063"/>
      </a:accent3>
      <a:accent4>
        <a:srgbClr val="0C2340"/>
      </a:accent4>
      <a:accent5>
        <a:srgbClr val="5450E4"/>
      </a:accent5>
      <a:accent6>
        <a:srgbClr val="688CE8"/>
      </a:accent6>
      <a:hlink>
        <a:srgbClr val="0563C1"/>
      </a:hlink>
      <a:folHlink>
        <a:srgbClr val="954F72"/>
      </a:folHlink>
    </a:clrScheme>
    <a:fontScheme name="Merck font theme">
      <a:majorFont>
        <a:latin typeface="Invention Light"/>
        <a:ea typeface=""/>
        <a:cs typeface=""/>
      </a:majorFont>
      <a:minorFont>
        <a:latin typeface="Inventio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2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/>
        </a:defPPr>
      </a:lstStyle>
    </a:txDef>
  </a:objectDefaults>
  <a:extraClrSchemeLst/>
  <a:custClrLst>
    <a:custClr name="Merck Teal">
      <a:srgbClr val="00857C"/>
    </a:custClr>
    <a:custClr name="White">
      <a:srgbClr val="FFFFFF"/>
    </a:custClr>
    <a:custClr name="Merck Blue">
      <a:srgbClr val="0C2340"/>
    </a:custClr>
    <a:custClr name="Merck Light Teal">
      <a:srgbClr val="6ECEB2"/>
    </a:custClr>
    <a:custClr name="Merck Off-White">
      <a:srgbClr val="F7F7F7"/>
    </a:custClr>
    <a:custClr name="Merck Lime">
      <a:srgbClr val="BFED33"/>
    </a:custClr>
    <a:custClr name="Merck Lemon">
      <a:srgbClr val="FFF063"/>
    </a:custClr>
    <a:custClr name="Merck Pastel Blue">
      <a:srgbClr val="69B8F7"/>
    </a:custClr>
    <a:custClr name="Merck Vista Blue">
      <a:srgbClr val="688CE8"/>
    </a:custClr>
    <a:custClr name="Merck Rich Blue">
      <a:srgbClr val="5450E4"/>
    </a:custClr>
  </a:custClrLst>
  <a:extLst>
    <a:ext uri="{05A4C25C-085E-4340-85A3-A5531E510DB2}">
      <thm15:themeFamily xmlns:thm15="http://schemas.microsoft.com/office/thememl/2012/main" name="Presentation6" id="{94F5B889-3959-5E48-90A0-852085AF5CBB}" vid="{56015603-2A00-394C-B90E-FDE5F91338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Invention</vt:lpstr>
      <vt:lpstr>Invention Light</vt:lpstr>
      <vt:lpstr>1_Merck 16:9 PPT Theme</vt:lpstr>
      <vt:lpstr>think-cell Slide</vt:lpstr>
      <vt:lpstr>HOW: What Does a Successful 2022 Look Like for Data Science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HOW: What Does a Successful 2022 Look Like for Data Science</dc:title>
  <dc:creator>Giri, Suman</dc:creator>
  <cp:lastModifiedBy>Murugan, Senthil</cp:lastModifiedBy>
  <cp:revision>1</cp:revision>
  <dcterms:created xsi:type="dcterms:W3CDTF">2024-01-09T15:58:45Z</dcterms:created>
  <dcterms:modified xsi:type="dcterms:W3CDTF">2024-01-31T16:23:13Z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56a699-e9bd-437a-8412-901342082749_Enabled">
    <vt:lpwstr>true</vt:lpwstr>
  </property>
  <property fmtid="{D5CDD505-2E9C-101B-9397-08002B2CF9AE}" pid="3" name="MSIP_Label_2c56a699-e9bd-437a-8412-901342082749_SetDate">
    <vt:lpwstr>2024-01-09T15:59:02Z</vt:lpwstr>
  </property>
  <property fmtid="{D5CDD505-2E9C-101B-9397-08002B2CF9AE}" pid="4" name="MSIP_Label_2c56a699-e9bd-437a-8412-901342082749_Method">
    <vt:lpwstr>Privileged</vt:lpwstr>
  </property>
  <property fmtid="{D5CDD505-2E9C-101B-9397-08002B2CF9AE}" pid="5" name="MSIP_Label_2c56a699-e9bd-437a-8412-901342082749_Name">
    <vt:lpwstr>2c56a699-e9bd-437a-8412-901342082749</vt:lpwstr>
  </property>
  <property fmtid="{D5CDD505-2E9C-101B-9397-08002B2CF9AE}" pid="6" name="MSIP_Label_2c56a699-e9bd-437a-8412-901342082749_SiteId">
    <vt:lpwstr>a00de4ec-48a8-43a6-be74-e31274e2060d</vt:lpwstr>
  </property>
  <property fmtid="{D5CDD505-2E9C-101B-9397-08002B2CF9AE}" pid="7" name="MSIP_Label_2c56a699-e9bd-437a-8412-901342082749_ActionId">
    <vt:lpwstr>abdfb06a-b88d-4b9c-8743-3411f0b0f5af</vt:lpwstr>
  </property>
  <property fmtid="{D5CDD505-2E9C-101B-9397-08002B2CF9AE}" pid="8" name="MSIP_Label_2c56a699-e9bd-437a-8412-901342082749_ContentBits">
    <vt:lpwstr>1</vt:lpwstr>
  </property>
  <property fmtid="{D5CDD505-2E9C-101B-9397-08002B2CF9AE}" pid="9" name="ClassificationContentMarkingHeaderLocations">
    <vt:lpwstr>1_Merck 16\:9 PPT Theme:7</vt:lpwstr>
  </property>
  <property fmtid="{D5CDD505-2E9C-101B-9397-08002B2CF9AE}" pid="10" name="ClassificationContentMarkingHeaderText">
    <vt:lpwstr>Confidential</vt:lpwstr>
  </property>
</Properties>
</file>