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 snapToGrid="0">
      <p:cViewPr>
        <p:scale>
          <a:sx n="90" d="100"/>
          <a:sy n="90" d="100"/>
        </p:scale>
        <p:origin x="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1C8FD01A-F653-41E0-993B-F85A0AE217E7}"/>
    <pc:docChg chg="undo custSel addSld delSld modSld modMainMaster">
      <pc:chgData name="Murugan, Senthil" userId="e6883651-b919-4e64-985b-40f58d687b81" providerId="ADAL" clId="{1C8FD01A-F653-41E0-993B-F85A0AE217E7}" dt="2021-11-19T20:06:00.602" v="1502" actId="692"/>
      <pc:docMkLst>
        <pc:docMk/>
      </pc:docMkLst>
      <pc:sldChg chg="modSp new del mod">
        <pc:chgData name="Murugan, Senthil" userId="e6883651-b919-4e64-985b-40f58d687b81" providerId="ADAL" clId="{1C8FD01A-F653-41E0-993B-F85A0AE217E7}" dt="2021-11-19T14:31:30.005" v="714" actId="47"/>
        <pc:sldMkLst>
          <pc:docMk/>
          <pc:sldMk cId="461554569" sldId="256"/>
        </pc:sldMkLst>
        <pc:spChg chg="mod">
          <ac:chgData name="Murugan, Senthil" userId="e6883651-b919-4e64-985b-40f58d687b81" providerId="ADAL" clId="{1C8FD01A-F653-41E0-993B-F85A0AE217E7}" dt="2021-11-19T14:14:12.752" v="71" actId="20577"/>
          <ac:spMkLst>
            <pc:docMk/>
            <pc:sldMk cId="461554569" sldId="256"/>
            <ac:spMk id="2" creationId="{0351AD35-88FB-4DDA-BE4F-EE38F68D4C3F}"/>
          </ac:spMkLst>
        </pc:spChg>
      </pc:sldChg>
      <pc:sldChg chg="addSp delSp modSp new del mod">
        <pc:chgData name="Murugan, Senthil" userId="e6883651-b919-4e64-985b-40f58d687b81" providerId="ADAL" clId="{1C8FD01A-F653-41E0-993B-F85A0AE217E7}" dt="2021-11-19T14:31:28.778" v="713" actId="47"/>
        <pc:sldMkLst>
          <pc:docMk/>
          <pc:sldMk cId="3044009827" sldId="257"/>
        </pc:sldMkLst>
        <pc:spChg chg="mod">
          <ac:chgData name="Murugan, Senthil" userId="e6883651-b919-4e64-985b-40f58d687b81" providerId="ADAL" clId="{1C8FD01A-F653-41E0-993B-F85A0AE217E7}" dt="2021-11-19T14:14:29.485" v="73" actId="14100"/>
          <ac:spMkLst>
            <pc:docMk/>
            <pc:sldMk cId="3044009827" sldId="257"/>
            <ac:spMk id="2" creationId="{0F116D41-BF63-4B71-81BB-AF027FD1E0DE}"/>
          </ac:spMkLst>
        </pc:spChg>
        <pc:spChg chg="del mod">
          <ac:chgData name="Murugan, Senthil" userId="e6883651-b919-4e64-985b-40f58d687b81" providerId="ADAL" clId="{1C8FD01A-F653-41E0-993B-F85A0AE217E7}" dt="2021-11-19T14:15:26.727" v="75" actId="1032"/>
          <ac:spMkLst>
            <pc:docMk/>
            <pc:sldMk cId="3044009827" sldId="257"/>
            <ac:spMk id="3" creationId="{7702A38F-354A-4FD7-812C-A2293C65147E}"/>
          </ac:spMkLst>
        </pc:spChg>
        <pc:graphicFrameChg chg="add mod modGraphic">
          <ac:chgData name="Murugan, Senthil" userId="e6883651-b919-4e64-985b-40f58d687b81" providerId="ADAL" clId="{1C8FD01A-F653-41E0-993B-F85A0AE217E7}" dt="2021-11-19T14:24:20.012" v="301" actId="12094"/>
          <ac:graphicFrameMkLst>
            <pc:docMk/>
            <pc:sldMk cId="3044009827" sldId="257"/>
            <ac:graphicFrameMk id="4" creationId="{3831BA08-50AF-470A-8C44-00915A4F271E}"/>
          </ac:graphicFrameMkLst>
        </pc:graphicFrameChg>
      </pc:sldChg>
      <pc:sldChg chg="addSp delSp modSp add mod">
        <pc:chgData name="Murugan, Senthil" userId="e6883651-b919-4e64-985b-40f58d687b81" providerId="ADAL" clId="{1C8FD01A-F653-41E0-993B-F85A0AE217E7}" dt="2021-11-19T20:04:53.942" v="1495" actId="692"/>
        <pc:sldMkLst>
          <pc:docMk/>
          <pc:sldMk cId="2128995545" sldId="258"/>
        </pc:sldMkLst>
        <pc:spChg chg="mod">
          <ac:chgData name="Murugan, Senthil" userId="e6883651-b919-4e64-985b-40f58d687b81" providerId="ADAL" clId="{1C8FD01A-F653-41E0-993B-F85A0AE217E7}" dt="2021-11-19T19:43:22.471" v="801" actId="27636"/>
          <ac:spMkLst>
            <pc:docMk/>
            <pc:sldMk cId="2128995545" sldId="258"/>
            <ac:spMk id="2" creationId="{0F116D41-BF63-4B71-81BB-AF027FD1E0DE}"/>
          </ac:spMkLst>
        </pc:spChg>
        <pc:spChg chg="add mod">
          <ac:chgData name="Murugan, Senthil" userId="e6883651-b919-4e64-985b-40f58d687b81" providerId="ADAL" clId="{1C8FD01A-F653-41E0-993B-F85A0AE217E7}" dt="2021-11-19T20:04:53.942" v="1495" actId="692"/>
          <ac:spMkLst>
            <pc:docMk/>
            <pc:sldMk cId="2128995545" sldId="258"/>
            <ac:spMk id="4" creationId="{51A3148A-7A8C-4169-A0AB-00B4ED6D4F5E}"/>
          </ac:spMkLst>
        </pc:spChg>
        <pc:spChg chg="add del">
          <ac:chgData name="Murugan, Senthil" userId="e6883651-b919-4e64-985b-40f58d687b81" providerId="ADAL" clId="{1C8FD01A-F653-41E0-993B-F85A0AE217E7}" dt="2021-11-19T19:42:29.856" v="716" actId="22"/>
          <ac:spMkLst>
            <pc:docMk/>
            <pc:sldMk cId="2128995545" sldId="258"/>
            <ac:spMk id="5" creationId="{6BE8B69E-F7C6-4CCD-A072-075EB02E63BD}"/>
          </ac:spMkLst>
        </pc:spChg>
        <pc:spChg chg="add del mod">
          <ac:chgData name="Murugan, Senthil" userId="e6883651-b919-4e64-985b-40f58d687b81" providerId="ADAL" clId="{1C8FD01A-F653-41E0-993B-F85A0AE217E7}" dt="2021-11-19T14:26:57.284" v="311" actId="1032"/>
          <ac:spMkLst>
            <pc:docMk/>
            <pc:sldMk cId="2128995545" sldId="258"/>
            <ac:spMk id="5" creationId="{D6A14371-EB9E-437E-A231-8F9678340EB5}"/>
          </ac:spMkLst>
        </pc:spChg>
        <pc:graphicFrameChg chg="del mod">
          <ac:chgData name="Murugan, Senthil" userId="e6883651-b919-4e64-985b-40f58d687b81" providerId="ADAL" clId="{1C8FD01A-F653-41E0-993B-F85A0AE217E7}" dt="2021-11-19T14:24:59.943" v="309" actId="478"/>
          <ac:graphicFrameMkLst>
            <pc:docMk/>
            <pc:sldMk cId="2128995545" sldId="258"/>
            <ac:graphicFrameMk id="4" creationId="{3831BA08-50AF-470A-8C44-00915A4F271E}"/>
          </ac:graphicFrameMkLst>
        </pc:graphicFrameChg>
        <pc:graphicFrameChg chg="add mod modGraphic">
          <ac:chgData name="Murugan, Senthil" userId="e6883651-b919-4e64-985b-40f58d687b81" providerId="ADAL" clId="{1C8FD01A-F653-41E0-993B-F85A0AE217E7}" dt="2021-11-19T20:04:15.363" v="1488" actId="113"/>
          <ac:graphicFrameMkLst>
            <pc:docMk/>
            <pc:sldMk cId="2128995545" sldId="258"/>
            <ac:graphicFrameMk id="6" creationId="{DC0E01D8-EB7C-4235-8045-55BEDF0E607B}"/>
          </ac:graphicFrameMkLst>
        </pc:graphicFrameChg>
      </pc:sldChg>
      <pc:sldChg chg="addSp modSp add mod">
        <pc:chgData name="Murugan, Senthil" userId="e6883651-b919-4e64-985b-40f58d687b81" providerId="ADAL" clId="{1C8FD01A-F653-41E0-993B-F85A0AE217E7}" dt="2021-11-19T20:06:00.602" v="1502" actId="692"/>
        <pc:sldMkLst>
          <pc:docMk/>
          <pc:sldMk cId="928068965" sldId="259"/>
        </pc:sldMkLst>
        <pc:spChg chg="add mod">
          <ac:chgData name="Murugan, Senthil" userId="e6883651-b919-4e64-985b-40f58d687b81" providerId="ADAL" clId="{1C8FD01A-F653-41E0-993B-F85A0AE217E7}" dt="2021-11-19T20:06:00.602" v="1502" actId="692"/>
          <ac:spMkLst>
            <pc:docMk/>
            <pc:sldMk cId="928068965" sldId="259"/>
            <ac:spMk id="3" creationId="{7CD6E435-5130-4C30-9F1D-F8FF4AB0C4CD}"/>
          </ac:spMkLst>
        </pc:spChg>
      </pc:sldChg>
      <pc:sldMasterChg chg="addSp modSp mod">
        <pc:chgData name="Murugan, Senthil" userId="e6883651-b919-4e64-985b-40f58d687b81" providerId="ADAL" clId="{1C8FD01A-F653-41E0-993B-F85A0AE217E7}" dt="2021-11-19T14:13:48.258" v="30"/>
        <pc:sldMasterMkLst>
          <pc:docMk/>
          <pc:sldMasterMk cId="1906822002" sldId="2147483648"/>
        </pc:sldMasterMkLst>
        <pc:spChg chg="add mod ord modVis">
          <ac:chgData name="Murugan, Senthil" userId="e6883651-b919-4e64-985b-40f58d687b81" providerId="ADAL" clId="{1C8FD01A-F653-41E0-993B-F85A0AE217E7}" dt="2021-11-19T14:13:48.258" v="30"/>
          <ac:spMkLst>
            <pc:docMk/>
            <pc:sldMasterMk cId="1906822002" sldId="2147483648"/>
            <ac:spMk id="7" creationId="{538851C6-413F-4A31-B141-9C61E7D9610B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274B5-AE6C-4BBB-B82E-4CE5743E2F5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362C0-3BF2-460E-8212-9916670B57F1}">
      <dgm:prSet phldrT="[Text]"/>
      <dgm:spPr/>
      <dgm:t>
        <a:bodyPr/>
        <a:lstStyle/>
        <a:p>
          <a:r>
            <a:rPr lang="en-US" dirty="0"/>
            <a:t>Abhishek Singh</a:t>
          </a:r>
        </a:p>
        <a:p>
          <a:r>
            <a:rPr lang="en-US" dirty="0"/>
            <a:t>Associate Vice President</a:t>
          </a:r>
        </a:p>
        <a:p>
          <a:r>
            <a:rPr lang="en-US" dirty="0"/>
            <a:t>Data Science</a:t>
          </a:r>
        </a:p>
        <a:p>
          <a:r>
            <a:rPr lang="en-US" dirty="0"/>
            <a:t>Human Health – Insights, Data and Analytics</a:t>
          </a:r>
        </a:p>
      </dgm:t>
    </dgm:pt>
    <dgm:pt modelId="{FCBB3C22-BC41-460A-BE3A-1A54D991D5F3}" type="parTrans" cxnId="{EA1AFA04-243B-486F-9BFC-5385BBDC42DC}">
      <dgm:prSet/>
      <dgm:spPr/>
      <dgm:t>
        <a:bodyPr/>
        <a:lstStyle/>
        <a:p>
          <a:endParaRPr lang="en-US"/>
        </a:p>
      </dgm:t>
    </dgm:pt>
    <dgm:pt modelId="{611621C9-12D2-444E-9E0E-FD10D9AFDFC9}" type="sibTrans" cxnId="{EA1AFA04-243B-486F-9BFC-5385BBDC42DC}">
      <dgm:prSet/>
      <dgm:spPr/>
      <dgm:t>
        <a:bodyPr/>
        <a:lstStyle/>
        <a:p>
          <a:endParaRPr lang="en-US"/>
        </a:p>
      </dgm:t>
    </dgm:pt>
    <dgm:pt modelId="{0C72FB72-FB4F-42DF-A7A4-1BE5B8F536B7}">
      <dgm:prSet/>
      <dgm:spPr/>
      <dgm:t>
        <a:bodyPr/>
        <a:lstStyle/>
        <a:p>
          <a:r>
            <a:rPr lang="en-US" dirty="0"/>
            <a:t>Nicolas </a:t>
          </a:r>
          <a:r>
            <a:rPr lang="en-US" dirty="0" err="1"/>
            <a:t>DeKufrin</a:t>
          </a:r>
          <a:endParaRPr lang="en-US" dirty="0"/>
        </a:p>
        <a:p>
          <a:r>
            <a:rPr lang="en-US" dirty="0"/>
            <a:t>Director</a:t>
          </a:r>
        </a:p>
        <a:p>
          <a:r>
            <a:rPr lang="en-US" dirty="0"/>
            <a:t>Sales Force Optimization and Targeting</a:t>
          </a:r>
        </a:p>
      </dgm:t>
    </dgm:pt>
    <dgm:pt modelId="{6A09649D-3F71-4246-9970-9DA8672EC085}" type="parTrans" cxnId="{E71C58E6-0036-442C-AB4E-2DB8BB3DF475}">
      <dgm:prSet/>
      <dgm:spPr/>
      <dgm:t>
        <a:bodyPr/>
        <a:lstStyle/>
        <a:p>
          <a:endParaRPr lang="en-US"/>
        </a:p>
      </dgm:t>
    </dgm:pt>
    <dgm:pt modelId="{9835C548-8FE6-4247-9474-7FCD3B12A7FE}" type="sibTrans" cxnId="{E71C58E6-0036-442C-AB4E-2DB8BB3DF475}">
      <dgm:prSet/>
      <dgm:spPr/>
      <dgm:t>
        <a:bodyPr/>
        <a:lstStyle/>
        <a:p>
          <a:endParaRPr lang="en-US"/>
        </a:p>
      </dgm:t>
    </dgm:pt>
    <dgm:pt modelId="{A1AA8F78-02F1-4DAF-AB8B-9B3B26ADFEF2}">
      <dgm:prSet/>
      <dgm:spPr/>
      <dgm:t>
        <a:bodyPr/>
        <a:lstStyle/>
        <a:p>
          <a:r>
            <a:rPr lang="en-US" dirty="0"/>
            <a:t>Jeff Duffy</a:t>
          </a:r>
        </a:p>
        <a:p>
          <a:r>
            <a:rPr lang="en-US" dirty="0"/>
            <a:t>Director</a:t>
          </a:r>
        </a:p>
        <a:p>
          <a:r>
            <a:rPr lang="en-US" dirty="0"/>
            <a:t>Contract Optimization</a:t>
          </a:r>
        </a:p>
        <a:p>
          <a:endParaRPr lang="en-US" dirty="0"/>
        </a:p>
      </dgm:t>
    </dgm:pt>
    <dgm:pt modelId="{402E2ACA-379E-4426-A30A-BD5D222187D8}" type="parTrans" cxnId="{857E6339-EB09-49F0-B196-13C2EFA726E0}">
      <dgm:prSet/>
      <dgm:spPr/>
      <dgm:t>
        <a:bodyPr/>
        <a:lstStyle/>
        <a:p>
          <a:endParaRPr lang="en-US"/>
        </a:p>
      </dgm:t>
    </dgm:pt>
    <dgm:pt modelId="{F939C5EC-06AA-4026-8784-3FD1EBC12CED}" type="sibTrans" cxnId="{857E6339-EB09-49F0-B196-13C2EFA726E0}">
      <dgm:prSet/>
      <dgm:spPr/>
      <dgm:t>
        <a:bodyPr/>
        <a:lstStyle/>
        <a:p>
          <a:endParaRPr lang="en-US"/>
        </a:p>
      </dgm:t>
    </dgm:pt>
    <dgm:pt modelId="{217487BE-3FE7-4026-BC55-F8B1CF1D7979}">
      <dgm:prSet/>
      <dgm:spPr/>
      <dgm:t>
        <a:bodyPr/>
        <a:lstStyle/>
        <a:p>
          <a:r>
            <a:rPr lang="en-US" b="1" dirty="0"/>
            <a:t>Senthil Murugan</a:t>
          </a:r>
        </a:p>
        <a:p>
          <a:r>
            <a:rPr lang="en-US" dirty="0"/>
            <a:t>Director</a:t>
          </a:r>
        </a:p>
        <a:p>
          <a:r>
            <a:rPr lang="en-US" dirty="0"/>
            <a:t>Promotion Optimization</a:t>
          </a:r>
        </a:p>
      </dgm:t>
    </dgm:pt>
    <dgm:pt modelId="{EAB1801F-2BEA-4BC2-B929-41E5F8F4E15A}" type="parTrans" cxnId="{B0E3FC0E-C310-422E-B4C5-0E43309938EA}">
      <dgm:prSet/>
      <dgm:spPr/>
      <dgm:t>
        <a:bodyPr/>
        <a:lstStyle/>
        <a:p>
          <a:endParaRPr lang="en-US"/>
        </a:p>
      </dgm:t>
    </dgm:pt>
    <dgm:pt modelId="{6EBA05C0-E023-4949-9A65-12CDDBB59B8A}" type="sibTrans" cxnId="{B0E3FC0E-C310-422E-B4C5-0E43309938EA}">
      <dgm:prSet/>
      <dgm:spPr/>
      <dgm:t>
        <a:bodyPr/>
        <a:lstStyle/>
        <a:p>
          <a:endParaRPr lang="en-US"/>
        </a:p>
      </dgm:t>
    </dgm:pt>
    <dgm:pt modelId="{7C0FD1B4-3B49-4714-9100-54734CD6D389}">
      <dgm:prSet/>
      <dgm:spPr/>
      <dgm:t>
        <a:bodyPr/>
        <a:lstStyle/>
        <a:p>
          <a:r>
            <a:rPr lang="en-US" dirty="0"/>
            <a:t>Lisa Hogan</a:t>
          </a:r>
        </a:p>
        <a:p>
          <a:r>
            <a:rPr lang="en-US" dirty="0"/>
            <a:t>Director</a:t>
          </a:r>
        </a:p>
        <a:p>
          <a:r>
            <a:rPr lang="en-US" dirty="0"/>
            <a:t>Pilot Testing and Evaluation</a:t>
          </a:r>
        </a:p>
      </dgm:t>
    </dgm:pt>
    <dgm:pt modelId="{3B1B5766-607A-48A7-B18D-9E04D37A06ED}" type="parTrans" cxnId="{9D488873-411C-4F6F-B7DA-6CF1EC76E005}">
      <dgm:prSet/>
      <dgm:spPr/>
      <dgm:t>
        <a:bodyPr/>
        <a:lstStyle/>
        <a:p>
          <a:endParaRPr lang="en-US"/>
        </a:p>
      </dgm:t>
    </dgm:pt>
    <dgm:pt modelId="{B7666578-B3A8-4524-BD81-D19A779A9487}" type="sibTrans" cxnId="{9D488873-411C-4F6F-B7DA-6CF1EC76E005}">
      <dgm:prSet/>
      <dgm:spPr/>
      <dgm:t>
        <a:bodyPr/>
        <a:lstStyle/>
        <a:p>
          <a:endParaRPr lang="en-US"/>
        </a:p>
      </dgm:t>
    </dgm:pt>
    <dgm:pt modelId="{AC6579C4-02D7-4856-BC38-534DA8D4BAF3}">
      <dgm:prSet/>
      <dgm:spPr/>
      <dgm:t>
        <a:bodyPr/>
        <a:lstStyle/>
        <a:p>
          <a:r>
            <a:rPr lang="en-US" dirty="0"/>
            <a:t>Mike </a:t>
          </a:r>
          <a:r>
            <a:rPr lang="en-US" dirty="0" err="1"/>
            <a:t>Defazio</a:t>
          </a:r>
          <a:endParaRPr lang="en-US" dirty="0"/>
        </a:p>
        <a:p>
          <a:r>
            <a:rPr lang="en-US" dirty="0"/>
            <a:t>Director</a:t>
          </a:r>
        </a:p>
        <a:p>
          <a:r>
            <a:rPr lang="en-US" dirty="0"/>
            <a:t>Targeting and Segmentation</a:t>
          </a:r>
        </a:p>
      </dgm:t>
    </dgm:pt>
    <dgm:pt modelId="{F56786FE-36BA-4E86-BA9D-93C7A6ECB740}" type="parTrans" cxnId="{221BA083-A6D9-4E42-A27B-71955DD02A2B}">
      <dgm:prSet/>
      <dgm:spPr/>
      <dgm:t>
        <a:bodyPr/>
        <a:lstStyle/>
        <a:p>
          <a:endParaRPr lang="en-US"/>
        </a:p>
      </dgm:t>
    </dgm:pt>
    <dgm:pt modelId="{9FD70837-755E-4833-A49B-925F8AB5A0F8}" type="sibTrans" cxnId="{221BA083-A6D9-4E42-A27B-71955DD02A2B}">
      <dgm:prSet/>
      <dgm:spPr/>
      <dgm:t>
        <a:bodyPr/>
        <a:lstStyle/>
        <a:p>
          <a:endParaRPr lang="en-US"/>
        </a:p>
      </dgm:t>
    </dgm:pt>
    <dgm:pt modelId="{E5F116C8-09E8-4B1E-B664-B8A15976A0A2}">
      <dgm:prSet/>
      <dgm:spPr/>
      <dgm:t>
        <a:bodyPr/>
        <a:lstStyle/>
        <a:p>
          <a:r>
            <a:rPr lang="en-US" dirty="0"/>
            <a:t>Seung Park</a:t>
          </a:r>
        </a:p>
        <a:p>
          <a:r>
            <a:rPr lang="en-US" dirty="0"/>
            <a:t>Director</a:t>
          </a:r>
        </a:p>
        <a:p>
          <a:r>
            <a:rPr lang="en-US" dirty="0"/>
            <a:t>Customer Engagement  Analytics</a:t>
          </a:r>
        </a:p>
      </dgm:t>
    </dgm:pt>
    <dgm:pt modelId="{B8604CF8-00AB-49C8-9568-3A34E461067C}" type="parTrans" cxnId="{BF4373B7-8C9F-4F9D-93B4-771DFCD70B89}">
      <dgm:prSet/>
      <dgm:spPr/>
      <dgm:t>
        <a:bodyPr/>
        <a:lstStyle/>
        <a:p>
          <a:endParaRPr lang="en-US"/>
        </a:p>
      </dgm:t>
    </dgm:pt>
    <dgm:pt modelId="{A7EFD31C-DC1C-403B-92A7-011FDCC14196}" type="sibTrans" cxnId="{BF4373B7-8C9F-4F9D-93B4-771DFCD70B89}">
      <dgm:prSet/>
      <dgm:spPr/>
      <dgm:t>
        <a:bodyPr/>
        <a:lstStyle/>
        <a:p>
          <a:endParaRPr lang="en-US"/>
        </a:p>
      </dgm:t>
    </dgm:pt>
    <dgm:pt modelId="{E768F8CD-75F3-4475-B374-E8C10375DF63}">
      <dgm:prSet/>
      <dgm:spPr/>
      <dgm:t>
        <a:bodyPr/>
        <a:lstStyle/>
        <a:p>
          <a:r>
            <a:rPr lang="en-US" dirty="0"/>
            <a:t>Gisele Born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F51F81A6-C3AB-443E-9228-499D361E527C}" type="parTrans" cxnId="{E7DB76D3-23D9-43FC-A0E0-0873C25BF54F}">
      <dgm:prSet/>
      <dgm:spPr/>
      <dgm:t>
        <a:bodyPr/>
        <a:lstStyle/>
        <a:p>
          <a:endParaRPr lang="en-US"/>
        </a:p>
      </dgm:t>
    </dgm:pt>
    <dgm:pt modelId="{D39F04EA-A754-4455-8C69-79381CF33D45}" type="sibTrans" cxnId="{E7DB76D3-23D9-43FC-A0E0-0873C25BF54F}">
      <dgm:prSet/>
      <dgm:spPr/>
      <dgm:t>
        <a:bodyPr/>
        <a:lstStyle/>
        <a:p>
          <a:endParaRPr lang="en-US"/>
        </a:p>
      </dgm:t>
    </dgm:pt>
    <dgm:pt modelId="{CCCB38E7-DA37-4B03-862A-59EAF29ABE00}">
      <dgm:prSet/>
      <dgm:spPr/>
      <dgm:t>
        <a:bodyPr/>
        <a:lstStyle/>
        <a:p>
          <a:r>
            <a:rPr lang="en-US" dirty="0"/>
            <a:t>Marcio Buss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EBCA00DB-7026-49E5-8353-987A0ACB7507}" type="parTrans" cxnId="{74B1FCFE-4604-43F6-AEF2-118BC293A504}">
      <dgm:prSet/>
      <dgm:spPr/>
      <dgm:t>
        <a:bodyPr/>
        <a:lstStyle/>
        <a:p>
          <a:endParaRPr lang="en-US"/>
        </a:p>
      </dgm:t>
    </dgm:pt>
    <dgm:pt modelId="{ABC036FE-DC93-4712-BBF4-AF2DCB0CF342}" type="sibTrans" cxnId="{74B1FCFE-4604-43F6-AEF2-118BC293A504}">
      <dgm:prSet/>
      <dgm:spPr/>
      <dgm:t>
        <a:bodyPr/>
        <a:lstStyle/>
        <a:p>
          <a:endParaRPr lang="en-US"/>
        </a:p>
      </dgm:t>
    </dgm:pt>
    <dgm:pt modelId="{EC8BAE46-EC10-45EB-ADC3-CE1358A6182D}">
      <dgm:prSet/>
      <dgm:spPr/>
      <dgm:t>
        <a:bodyPr/>
        <a:lstStyle/>
        <a:p>
          <a:r>
            <a:rPr lang="en-US" dirty="0"/>
            <a:t>Eric Thomas Carlson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3A7511A4-5385-4790-B4B3-7B0B3CC6B5EA}" type="parTrans" cxnId="{69FCCEC0-511B-4439-9F36-9855D5AECA07}">
      <dgm:prSet/>
      <dgm:spPr/>
      <dgm:t>
        <a:bodyPr/>
        <a:lstStyle/>
        <a:p>
          <a:endParaRPr lang="en-US"/>
        </a:p>
      </dgm:t>
    </dgm:pt>
    <dgm:pt modelId="{8914B776-9717-49EE-875E-FC7031C2DB50}" type="sibTrans" cxnId="{69FCCEC0-511B-4439-9F36-9855D5AECA07}">
      <dgm:prSet/>
      <dgm:spPr/>
      <dgm:t>
        <a:bodyPr/>
        <a:lstStyle/>
        <a:p>
          <a:endParaRPr lang="en-US"/>
        </a:p>
      </dgm:t>
    </dgm:pt>
    <dgm:pt modelId="{C1543FE9-286A-4116-9824-2CDEFB9651FF}">
      <dgm:prSet/>
      <dgm:spPr/>
      <dgm:t>
        <a:bodyPr/>
        <a:lstStyle/>
        <a:p>
          <a:r>
            <a:rPr lang="en-US" dirty="0"/>
            <a:t>Sarah Cheng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6C932D30-E8BB-4A5F-8FBC-60D5AC09CA3E}" type="parTrans" cxnId="{85DCCB5D-E812-4897-8D23-5CBADB1EBF3D}">
      <dgm:prSet/>
      <dgm:spPr/>
    </dgm:pt>
    <dgm:pt modelId="{7B0A964A-958C-493D-826B-EFE4E16BA709}" type="sibTrans" cxnId="{85DCCB5D-E812-4897-8D23-5CBADB1EBF3D}">
      <dgm:prSet/>
      <dgm:spPr/>
    </dgm:pt>
    <dgm:pt modelId="{5A35FDA1-066A-43FA-90E9-B79138E47F14}">
      <dgm:prSet/>
      <dgm:spPr/>
      <dgm:t>
        <a:bodyPr/>
        <a:lstStyle/>
        <a:p>
          <a:r>
            <a:rPr lang="en-US" dirty="0"/>
            <a:t>Brian </a:t>
          </a:r>
          <a:r>
            <a:rPr lang="en-US" dirty="0" err="1"/>
            <a:t>Crimmel</a:t>
          </a:r>
          <a:endParaRPr lang="en-US" dirty="0"/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49CF36E7-BD64-4DF9-832F-167EBCA8DD0C}" type="parTrans" cxnId="{2A860044-1477-48BD-9D0E-44E673340B86}">
      <dgm:prSet/>
      <dgm:spPr/>
    </dgm:pt>
    <dgm:pt modelId="{F82288A3-17E2-4186-BD64-ECBC935D24BA}" type="sibTrans" cxnId="{2A860044-1477-48BD-9D0E-44E673340B86}">
      <dgm:prSet/>
      <dgm:spPr/>
    </dgm:pt>
    <dgm:pt modelId="{A9E560DA-E2FF-4B11-B516-172647CBEC81}">
      <dgm:prSet/>
      <dgm:spPr/>
      <dgm:t>
        <a:bodyPr/>
        <a:lstStyle/>
        <a:p>
          <a:r>
            <a:rPr lang="en-US" dirty="0"/>
            <a:t>Suman Giri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B013E6F3-C356-4DE3-AEC6-20B62FFC43C7}" type="parTrans" cxnId="{FE927921-BE33-458B-8729-816D3663A0CF}">
      <dgm:prSet/>
      <dgm:spPr/>
    </dgm:pt>
    <dgm:pt modelId="{53E17412-86B1-43E6-84DE-9793FD8CF117}" type="sibTrans" cxnId="{FE927921-BE33-458B-8729-816D3663A0CF}">
      <dgm:prSet/>
      <dgm:spPr/>
    </dgm:pt>
    <dgm:pt modelId="{BB644458-B836-49BA-9FA0-2735A8D219FA}">
      <dgm:prSet/>
      <dgm:spPr/>
      <dgm:t>
        <a:bodyPr/>
        <a:lstStyle/>
        <a:p>
          <a:r>
            <a:rPr lang="en-US" dirty="0"/>
            <a:t>Lan Hu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7FF3A6CD-C863-424C-AD7D-AA5A9EB08334}" type="parTrans" cxnId="{8C3E1CF1-DBC2-4986-A115-46F220C34A8F}">
      <dgm:prSet/>
      <dgm:spPr/>
    </dgm:pt>
    <dgm:pt modelId="{62490F27-7635-42FD-A9BA-5EEC97E191C7}" type="sibTrans" cxnId="{8C3E1CF1-DBC2-4986-A115-46F220C34A8F}">
      <dgm:prSet/>
      <dgm:spPr/>
    </dgm:pt>
    <dgm:pt modelId="{5B54D46E-E4D6-4012-8889-0F70686E317D}">
      <dgm:prSet/>
      <dgm:spPr/>
      <dgm:t>
        <a:bodyPr/>
        <a:lstStyle/>
        <a:p>
          <a:r>
            <a:rPr lang="en-US" dirty="0"/>
            <a:t>Andrew Rugaiganisa</a:t>
          </a:r>
        </a:p>
        <a:p>
          <a:r>
            <a:rPr lang="en-US" dirty="0"/>
            <a:t>Director</a:t>
          </a:r>
        </a:p>
        <a:p>
          <a:r>
            <a:rPr lang="en-US" dirty="0"/>
            <a:t>Data Science</a:t>
          </a:r>
        </a:p>
      </dgm:t>
    </dgm:pt>
    <dgm:pt modelId="{801EC102-4470-42AB-A9E8-FD84FE0DCCA9}" type="parTrans" cxnId="{6773F8C3-1B7F-44D3-B005-C99B63D6E260}">
      <dgm:prSet/>
      <dgm:spPr/>
    </dgm:pt>
    <dgm:pt modelId="{3D18C1BB-9D20-4596-B91B-6E8CA4F6C31B}" type="sibTrans" cxnId="{6773F8C3-1B7F-44D3-B005-C99B63D6E260}">
      <dgm:prSet/>
      <dgm:spPr/>
    </dgm:pt>
    <dgm:pt modelId="{DDBFE3AB-F660-46A7-A6A2-454D07FE3A9A}" type="pres">
      <dgm:prSet presAssocID="{DCB274B5-AE6C-4BBB-B82E-4CE5743E2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C6A364-3D45-4372-8CB3-7A05C41F595A}" type="pres">
      <dgm:prSet presAssocID="{D60362C0-3BF2-460E-8212-9916670B57F1}" presName="vertOne" presStyleCnt="0"/>
      <dgm:spPr/>
    </dgm:pt>
    <dgm:pt modelId="{BCA4D68C-38E5-4C02-86F3-9F6F749D8AA5}" type="pres">
      <dgm:prSet presAssocID="{D60362C0-3BF2-460E-8212-9916670B57F1}" presName="txOne" presStyleLbl="node0" presStyleIdx="0" presStyleCnt="1" custScaleY="46436">
        <dgm:presLayoutVars>
          <dgm:chPref val="3"/>
        </dgm:presLayoutVars>
      </dgm:prSet>
      <dgm:spPr/>
    </dgm:pt>
    <dgm:pt modelId="{878E3375-163A-4FD2-84E0-95B5C9EE603B}" type="pres">
      <dgm:prSet presAssocID="{D60362C0-3BF2-460E-8212-9916670B57F1}" presName="parTransOne" presStyleCnt="0"/>
      <dgm:spPr/>
    </dgm:pt>
    <dgm:pt modelId="{97F1997B-53E4-4D49-A298-D0C852B68A12}" type="pres">
      <dgm:prSet presAssocID="{D60362C0-3BF2-460E-8212-9916670B57F1}" presName="horzOne" presStyleCnt="0"/>
      <dgm:spPr/>
    </dgm:pt>
    <dgm:pt modelId="{13712828-B50C-4C91-851A-CCF6B14E6054}" type="pres">
      <dgm:prSet presAssocID="{0C72FB72-FB4F-42DF-A7A4-1BE5B8F536B7}" presName="vertTwo" presStyleCnt="0"/>
      <dgm:spPr/>
    </dgm:pt>
    <dgm:pt modelId="{5B7708E3-E7FF-4FDF-BCBE-7D9A0781FE40}" type="pres">
      <dgm:prSet presAssocID="{0C72FB72-FB4F-42DF-A7A4-1BE5B8F536B7}" presName="txTwo" presStyleLbl="node2" presStyleIdx="0" presStyleCnt="7">
        <dgm:presLayoutVars>
          <dgm:chPref val="3"/>
        </dgm:presLayoutVars>
      </dgm:prSet>
      <dgm:spPr/>
    </dgm:pt>
    <dgm:pt modelId="{2CA15ED4-F956-422A-AD27-37150CFD2B7E}" type="pres">
      <dgm:prSet presAssocID="{0C72FB72-FB4F-42DF-A7A4-1BE5B8F536B7}" presName="parTransTwo" presStyleCnt="0"/>
      <dgm:spPr/>
    </dgm:pt>
    <dgm:pt modelId="{A2F1D7EF-C967-4B99-9A4D-B53BD0C7EDD7}" type="pres">
      <dgm:prSet presAssocID="{0C72FB72-FB4F-42DF-A7A4-1BE5B8F536B7}" presName="horzTwo" presStyleCnt="0"/>
      <dgm:spPr/>
    </dgm:pt>
    <dgm:pt modelId="{F43660D0-7908-4EBC-B101-7C548D0942C1}" type="pres">
      <dgm:prSet presAssocID="{CCCB38E7-DA37-4B03-862A-59EAF29ABE00}" presName="vertThree" presStyleCnt="0"/>
      <dgm:spPr/>
    </dgm:pt>
    <dgm:pt modelId="{668A7F97-9E12-4AA1-B11A-ADA222F5E8B4}" type="pres">
      <dgm:prSet presAssocID="{CCCB38E7-DA37-4B03-862A-59EAF29ABE00}" presName="txThree" presStyleLbl="node3" presStyleIdx="0" presStyleCnt="7">
        <dgm:presLayoutVars>
          <dgm:chPref val="3"/>
        </dgm:presLayoutVars>
      </dgm:prSet>
      <dgm:spPr/>
    </dgm:pt>
    <dgm:pt modelId="{68E66C97-A111-4E0A-AE41-ACD297F77E1C}" type="pres">
      <dgm:prSet presAssocID="{CCCB38E7-DA37-4B03-862A-59EAF29ABE00}" presName="horzThree" presStyleCnt="0"/>
      <dgm:spPr/>
    </dgm:pt>
    <dgm:pt modelId="{A43BACEC-6E20-475F-A357-F4D83F55D210}" type="pres">
      <dgm:prSet presAssocID="{9835C548-8FE6-4247-9474-7FCD3B12A7FE}" presName="sibSpaceTwo" presStyleCnt="0"/>
      <dgm:spPr/>
    </dgm:pt>
    <dgm:pt modelId="{3BAFCD09-A608-4468-BDB2-1467E5FDC704}" type="pres">
      <dgm:prSet presAssocID="{A1AA8F78-02F1-4DAF-AB8B-9B3B26ADFEF2}" presName="vertTwo" presStyleCnt="0"/>
      <dgm:spPr/>
    </dgm:pt>
    <dgm:pt modelId="{392ECD39-B6EC-4C8C-A5E6-C9AFFC6510DE}" type="pres">
      <dgm:prSet presAssocID="{A1AA8F78-02F1-4DAF-AB8B-9B3B26ADFEF2}" presName="txTwo" presStyleLbl="node2" presStyleIdx="1" presStyleCnt="7">
        <dgm:presLayoutVars>
          <dgm:chPref val="3"/>
        </dgm:presLayoutVars>
      </dgm:prSet>
      <dgm:spPr/>
    </dgm:pt>
    <dgm:pt modelId="{A9922474-2379-4218-A388-A1D996FBC2E0}" type="pres">
      <dgm:prSet presAssocID="{A1AA8F78-02F1-4DAF-AB8B-9B3B26ADFEF2}" presName="parTransTwo" presStyleCnt="0"/>
      <dgm:spPr/>
    </dgm:pt>
    <dgm:pt modelId="{0A38F4FD-60E6-45DE-8FD8-E064B50989BA}" type="pres">
      <dgm:prSet presAssocID="{A1AA8F78-02F1-4DAF-AB8B-9B3B26ADFEF2}" presName="horzTwo" presStyleCnt="0"/>
      <dgm:spPr/>
    </dgm:pt>
    <dgm:pt modelId="{FEA782CE-BAF8-478D-913E-9BE0C83A2938}" type="pres">
      <dgm:prSet presAssocID="{EC8BAE46-EC10-45EB-ADC3-CE1358A6182D}" presName="vertThree" presStyleCnt="0"/>
      <dgm:spPr/>
    </dgm:pt>
    <dgm:pt modelId="{01CB4354-FF86-4F3F-8883-97520AF50D7C}" type="pres">
      <dgm:prSet presAssocID="{EC8BAE46-EC10-45EB-ADC3-CE1358A6182D}" presName="txThree" presStyleLbl="node3" presStyleIdx="1" presStyleCnt="7">
        <dgm:presLayoutVars>
          <dgm:chPref val="3"/>
        </dgm:presLayoutVars>
      </dgm:prSet>
      <dgm:spPr/>
    </dgm:pt>
    <dgm:pt modelId="{4C782CAF-2922-4001-83D2-6BE4A863A938}" type="pres">
      <dgm:prSet presAssocID="{EC8BAE46-EC10-45EB-ADC3-CE1358A6182D}" presName="horzThree" presStyleCnt="0"/>
      <dgm:spPr/>
    </dgm:pt>
    <dgm:pt modelId="{9D5F6596-DAE7-41E1-B24C-1A408574FE8C}" type="pres">
      <dgm:prSet presAssocID="{F939C5EC-06AA-4026-8784-3FD1EBC12CED}" presName="sibSpaceTwo" presStyleCnt="0"/>
      <dgm:spPr/>
    </dgm:pt>
    <dgm:pt modelId="{58378989-9371-4FCF-A0F0-68E1BDDA6AEE}" type="pres">
      <dgm:prSet presAssocID="{217487BE-3FE7-4026-BC55-F8B1CF1D7979}" presName="vertTwo" presStyleCnt="0"/>
      <dgm:spPr/>
    </dgm:pt>
    <dgm:pt modelId="{C89E838F-6D73-4710-9383-D92DEDFCF172}" type="pres">
      <dgm:prSet presAssocID="{217487BE-3FE7-4026-BC55-F8B1CF1D7979}" presName="txTwo" presStyleLbl="node2" presStyleIdx="2" presStyleCnt="7">
        <dgm:presLayoutVars>
          <dgm:chPref val="3"/>
        </dgm:presLayoutVars>
      </dgm:prSet>
      <dgm:spPr/>
    </dgm:pt>
    <dgm:pt modelId="{53FE687A-80B4-4572-8A32-91C205327C9F}" type="pres">
      <dgm:prSet presAssocID="{217487BE-3FE7-4026-BC55-F8B1CF1D7979}" presName="parTransTwo" presStyleCnt="0"/>
      <dgm:spPr/>
    </dgm:pt>
    <dgm:pt modelId="{346D3CF1-97FB-46AC-BAF2-F1B7F2FB3B16}" type="pres">
      <dgm:prSet presAssocID="{217487BE-3FE7-4026-BC55-F8B1CF1D7979}" presName="horzTwo" presStyleCnt="0"/>
      <dgm:spPr/>
    </dgm:pt>
    <dgm:pt modelId="{1296425D-D10D-4D92-B3A5-3E839DB84416}" type="pres">
      <dgm:prSet presAssocID="{C1543FE9-286A-4116-9824-2CDEFB9651FF}" presName="vertThree" presStyleCnt="0"/>
      <dgm:spPr/>
    </dgm:pt>
    <dgm:pt modelId="{384EE96A-AFDD-44DA-9D04-6E2904B71FA9}" type="pres">
      <dgm:prSet presAssocID="{C1543FE9-286A-4116-9824-2CDEFB9651FF}" presName="txThree" presStyleLbl="node3" presStyleIdx="2" presStyleCnt="7">
        <dgm:presLayoutVars>
          <dgm:chPref val="3"/>
        </dgm:presLayoutVars>
      </dgm:prSet>
      <dgm:spPr/>
    </dgm:pt>
    <dgm:pt modelId="{5DA9C0ED-4665-4100-A0BD-B02DF745B78D}" type="pres">
      <dgm:prSet presAssocID="{C1543FE9-286A-4116-9824-2CDEFB9651FF}" presName="horzThree" presStyleCnt="0"/>
      <dgm:spPr/>
    </dgm:pt>
    <dgm:pt modelId="{4F9CD690-1232-44B2-A6CD-084C9D18452B}" type="pres">
      <dgm:prSet presAssocID="{6EBA05C0-E023-4949-9A65-12CDDBB59B8A}" presName="sibSpaceTwo" presStyleCnt="0"/>
      <dgm:spPr/>
    </dgm:pt>
    <dgm:pt modelId="{1726CE3C-C7EF-4D76-8BB3-1D316FB7C284}" type="pres">
      <dgm:prSet presAssocID="{7C0FD1B4-3B49-4714-9100-54734CD6D389}" presName="vertTwo" presStyleCnt="0"/>
      <dgm:spPr/>
    </dgm:pt>
    <dgm:pt modelId="{D224C1D2-47FD-4DB9-A079-569E2137ED1C}" type="pres">
      <dgm:prSet presAssocID="{7C0FD1B4-3B49-4714-9100-54734CD6D389}" presName="txTwo" presStyleLbl="node2" presStyleIdx="3" presStyleCnt="7">
        <dgm:presLayoutVars>
          <dgm:chPref val="3"/>
        </dgm:presLayoutVars>
      </dgm:prSet>
      <dgm:spPr/>
    </dgm:pt>
    <dgm:pt modelId="{ABE37254-3977-4D0F-9507-4C7D61F98099}" type="pres">
      <dgm:prSet presAssocID="{7C0FD1B4-3B49-4714-9100-54734CD6D389}" presName="parTransTwo" presStyleCnt="0"/>
      <dgm:spPr/>
    </dgm:pt>
    <dgm:pt modelId="{6E665EB9-270A-4C33-B728-19D609496FDE}" type="pres">
      <dgm:prSet presAssocID="{7C0FD1B4-3B49-4714-9100-54734CD6D389}" presName="horzTwo" presStyleCnt="0"/>
      <dgm:spPr/>
    </dgm:pt>
    <dgm:pt modelId="{F55B5D30-81E6-47B6-8BED-F301B703D305}" type="pres">
      <dgm:prSet presAssocID="{5A35FDA1-066A-43FA-90E9-B79138E47F14}" presName="vertThree" presStyleCnt="0"/>
      <dgm:spPr/>
    </dgm:pt>
    <dgm:pt modelId="{6B1D9F3E-860D-4849-B6C8-C7B359EC47AE}" type="pres">
      <dgm:prSet presAssocID="{5A35FDA1-066A-43FA-90E9-B79138E47F14}" presName="txThree" presStyleLbl="node3" presStyleIdx="3" presStyleCnt="7">
        <dgm:presLayoutVars>
          <dgm:chPref val="3"/>
        </dgm:presLayoutVars>
      </dgm:prSet>
      <dgm:spPr/>
    </dgm:pt>
    <dgm:pt modelId="{18E501E6-E963-4860-91D6-1F1537E9FA9E}" type="pres">
      <dgm:prSet presAssocID="{5A35FDA1-066A-43FA-90E9-B79138E47F14}" presName="horzThree" presStyleCnt="0"/>
      <dgm:spPr/>
    </dgm:pt>
    <dgm:pt modelId="{B73DECF5-907D-411B-85F2-CE5078064D24}" type="pres">
      <dgm:prSet presAssocID="{B7666578-B3A8-4524-BD81-D19A779A9487}" presName="sibSpaceTwo" presStyleCnt="0"/>
      <dgm:spPr/>
    </dgm:pt>
    <dgm:pt modelId="{A1F760FA-AC57-4446-B714-A5BEBAAB40F7}" type="pres">
      <dgm:prSet presAssocID="{AC6579C4-02D7-4856-BC38-534DA8D4BAF3}" presName="vertTwo" presStyleCnt="0"/>
      <dgm:spPr/>
    </dgm:pt>
    <dgm:pt modelId="{8E6EBAE2-FF33-4210-9F95-CF4F5CCD5EA6}" type="pres">
      <dgm:prSet presAssocID="{AC6579C4-02D7-4856-BC38-534DA8D4BAF3}" presName="txTwo" presStyleLbl="node2" presStyleIdx="4" presStyleCnt="7">
        <dgm:presLayoutVars>
          <dgm:chPref val="3"/>
        </dgm:presLayoutVars>
      </dgm:prSet>
      <dgm:spPr/>
    </dgm:pt>
    <dgm:pt modelId="{9FB2C9D0-9EC2-4C28-9043-D87E09716B26}" type="pres">
      <dgm:prSet presAssocID="{AC6579C4-02D7-4856-BC38-534DA8D4BAF3}" presName="parTransTwo" presStyleCnt="0"/>
      <dgm:spPr/>
    </dgm:pt>
    <dgm:pt modelId="{A163AF8F-C901-4187-9C52-6CCC19179C1F}" type="pres">
      <dgm:prSet presAssocID="{AC6579C4-02D7-4856-BC38-534DA8D4BAF3}" presName="horzTwo" presStyleCnt="0"/>
      <dgm:spPr/>
    </dgm:pt>
    <dgm:pt modelId="{79C3C390-3C2E-4471-ABF8-4AB45DDD2BAF}" type="pres">
      <dgm:prSet presAssocID="{A9E560DA-E2FF-4B11-B516-172647CBEC81}" presName="vertThree" presStyleCnt="0"/>
      <dgm:spPr/>
    </dgm:pt>
    <dgm:pt modelId="{EE1AC799-7A99-4BC2-A4DE-9146EFF7CEB5}" type="pres">
      <dgm:prSet presAssocID="{A9E560DA-E2FF-4B11-B516-172647CBEC81}" presName="txThree" presStyleLbl="node3" presStyleIdx="4" presStyleCnt="7">
        <dgm:presLayoutVars>
          <dgm:chPref val="3"/>
        </dgm:presLayoutVars>
      </dgm:prSet>
      <dgm:spPr/>
    </dgm:pt>
    <dgm:pt modelId="{C69009A4-B183-419A-A2D7-280760FE1944}" type="pres">
      <dgm:prSet presAssocID="{A9E560DA-E2FF-4B11-B516-172647CBEC81}" presName="horzThree" presStyleCnt="0"/>
      <dgm:spPr/>
    </dgm:pt>
    <dgm:pt modelId="{984BD919-B699-4281-95BA-E1549F766C5A}" type="pres">
      <dgm:prSet presAssocID="{9FD70837-755E-4833-A49B-925F8AB5A0F8}" presName="sibSpaceTwo" presStyleCnt="0"/>
      <dgm:spPr/>
    </dgm:pt>
    <dgm:pt modelId="{4A040F7F-D105-473E-9B38-6A7B7E29BF18}" type="pres">
      <dgm:prSet presAssocID="{E5F116C8-09E8-4B1E-B664-B8A15976A0A2}" presName="vertTwo" presStyleCnt="0"/>
      <dgm:spPr/>
    </dgm:pt>
    <dgm:pt modelId="{8966E642-D193-4C33-B9F5-FDE21D74DE4A}" type="pres">
      <dgm:prSet presAssocID="{E5F116C8-09E8-4B1E-B664-B8A15976A0A2}" presName="txTwo" presStyleLbl="node2" presStyleIdx="5" presStyleCnt="7">
        <dgm:presLayoutVars>
          <dgm:chPref val="3"/>
        </dgm:presLayoutVars>
      </dgm:prSet>
      <dgm:spPr/>
    </dgm:pt>
    <dgm:pt modelId="{89B824B0-C88D-44A3-8CD3-94C8F259C64E}" type="pres">
      <dgm:prSet presAssocID="{E5F116C8-09E8-4B1E-B664-B8A15976A0A2}" presName="parTransTwo" presStyleCnt="0"/>
      <dgm:spPr/>
    </dgm:pt>
    <dgm:pt modelId="{904FDF88-1EB8-4004-9356-47C06504EC21}" type="pres">
      <dgm:prSet presAssocID="{E5F116C8-09E8-4B1E-B664-B8A15976A0A2}" presName="horzTwo" presStyleCnt="0"/>
      <dgm:spPr/>
    </dgm:pt>
    <dgm:pt modelId="{BE42AF53-826B-48B7-B1D0-0209FDC7CC28}" type="pres">
      <dgm:prSet presAssocID="{BB644458-B836-49BA-9FA0-2735A8D219FA}" presName="vertThree" presStyleCnt="0"/>
      <dgm:spPr/>
    </dgm:pt>
    <dgm:pt modelId="{F66A1725-A7D7-48FE-8C30-4D0F8BA0D3AD}" type="pres">
      <dgm:prSet presAssocID="{BB644458-B836-49BA-9FA0-2735A8D219FA}" presName="txThree" presStyleLbl="node3" presStyleIdx="5" presStyleCnt="7">
        <dgm:presLayoutVars>
          <dgm:chPref val="3"/>
        </dgm:presLayoutVars>
      </dgm:prSet>
      <dgm:spPr/>
    </dgm:pt>
    <dgm:pt modelId="{430668B9-814E-430B-BA56-C7AC0F8FD426}" type="pres">
      <dgm:prSet presAssocID="{BB644458-B836-49BA-9FA0-2735A8D219FA}" presName="horzThree" presStyleCnt="0"/>
      <dgm:spPr/>
    </dgm:pt>
    <dgm:pt modelId="{36AA9E92-A4F7-423F-AF0B-90D46FA7A9F3}" type="pres">
      <dgm:prSet presAssocID="{A7EFD31C-DC1C-403B-92A7-011FDCC14196}" presName="sibSpaceTwo" presStyleCnt="0"/>
      <dgm:spPr/>
    </dgm:pt>
    <dgm:pt modelId="{BD4E5E6C-E02F-4DD9-ADDC-403DAAF02457}" type="pres">
      <dgm:prSet presAssocID="{E768F8CD-75F3-4475-B374-E8C10375DF63}" presName="vertTwo" presStyleCnt="0"/>
      <dgm:spPr/>
    </dgm:pt>
    <dgm:pt modelId="{40D05823-AD34-47B4-8BF2-EEEC4923E431}" type="pres">
      <dgm:prSet presAssocID="{E768F8CD-75F3-4475-B374-E8C10375DF63}" presName="txTwo" presStyleLbl="node2" presStyleIdx="6" presStyleCnt="7">
        <dgm:presLayoutVars>
          <dgm:chPref val="3"/>
        </dgm:presLayoutVars>
      </dgm:prSet>
      <dgm:spPr/>
    </dgm:pt>
    <dgm:pt modelId="{ED8FFA70-B582-4879-A20D-5D155FE445CC}" type="pres">
      <dgm:prSet presAssocID="{E768F8CD-75F3-4475-B374-E8C10375DF63}" presName="parTransTwo" presStyleCnt="0"/>
      <dgm:spPr/>
    </dgm:pt>
    <dgm:pt modelId="{E7DAEAEF-D350-4A5B-8D2A-FB106DF30284}" type="pres">
      <dgm:prSet presAssocID="{E768F8CD-75F3-4475-B374-E8C10375DF63}" presName="horzTwo" presStyleCnt="0"/>
      <dgm:spPr/>
    </dgm:pt>
    <dgm:pt modelId="{809AAE4C-1DFC-49CE-942B-4BA4EF305B63}" type="pres">
      <dgm:prSet presAssocID="{5B54D46E-E4D6-4012-8889-0F70686E317D}" presName="vertThree" presStyleCnt="0"/>
      <dgm:spPr/>
    </dgm:pt>
    <dgm:pt modelId="{73E3C74F-1047-4156-B6E8-F5E081E38C47}" type="pres">
      <dgm:prSet presAssocID="{5B54D46E-E4D6-4012-8889-0F70686E317D}" presName="txThree" presStyleLbl="node3" presStyleIdx="6" presStyleCnt="7">
        <dgm:presLayoutVars>
          <dgm:chPref val="3"/>
        </dgm:presLayoutVars>
      </dgm:prSet>
      <dgm:spPr/>
    </dgm:pt>
    <dgm:pt modelId="{6120D10F-F94F-4B61-AC89-8FC7F9A43B11}" type="pres">
      <dgm:prSet presAssocID="{5B54D46E-E4D6-4012-8889-0F70686E317D}" presName="horzThree" presStyleCnt="0"/>
      <dgm:spPr/>
    </dgm:pt>
  </dgm:ptLst>
  <dgm:cxnLst>
    <dgm:cxn modelId="{EA1AFA04-243B-486F-9BFC-5385BBDC42DC}" srcId="{DCB274B5-AE6C-4BBB-B82E-4CE5743E2F5E}" destId="{D60362C0-3BF2-460E-8212-9916670B57F1}" srcOrd="0" destOrd="0" parTransId="{FCBB3C22-BC41-460A-BE3A-1A54D991D5F3}" sibTransId="{611621C9-12D2-444E-9E0E-FD10D9AFDFC9}"/>
    <dgm:cxn modelId="{B0E3FC0E-C310-422E-B4C5-0E43309938EA}" srcId="{D60362C0-3BF2-460E-8212-9916670B57F1}" destId="{217487BE-3FE7-4026-BC55-F8B1CF1D7979}" srcOrd="2" destOrd="0" parTransId="{EAB1801F-2BEA-4BC2-B929-41E5F8F4E15A}" sibTransId="{6EBA05C0-E023-4949-9A65-12CDDBB59B8A}"/>
    <dgm:cxn modelId="{48315A10-EBD7-4308-9227-222590E5B300}" type="presOf" srcId="{7C0FD1B4-3B49-4714-9100-54734CD6D389}" destId="{D224C1D2-47FD-4DB9-A079-569E2137ED1C}" srcOrd="0" destOrd="0" presId="urn:microsoft.com/office/officeart/2005/8/layout/hierarchy4"/>
    <dgm:cxn modelId="{47043418-4694-44B9-AE8E-15316BDCA3FB}" type="presOf" srcId="{5A35FDA1-066A-43FA-90E9-B79138E47F14}" destId="{6B1D9F3E-860D-4849-B6C8-C7B359EC47AE}" srcOrd="0" destOrd="0" presId="urn:microsoft.com/office/officeart/2005/8/layout/hierarchy4"/>
    <dgm:cxn modelId="{FE927921-BE33-458B-8729-816D3663A0CF}" srcId="{AC6579C4-02D7-4856-BC38-534DA8D4BAF3}" destId="{A9E560DA-E2FF-4B11-B516-172647CBEC81}" srcOrd="0" destOrd="0" parTransId="{B013E6F3-C356-4DE3-AEC6-20B62FFC43C7}" sibTransId="{53E17412-86B1-43E6-84DE-9793FD8CF117}"/>
    <dgm:cxn modelId="{4D1E3326-813D-4218-86F2-B51B1EE6AEDA}" type="presOf" srcId="{217487BE-3FE7-4026-BC55-F8B1CF1D7979}" destId="{C89E838F-6D73-4710-9383-D92DEDFCF172}" srcOrd="0" destOrd="0" presId="urn:microsoft.com/office/officeart/2005/8/layout/hierarchy4"/>
    <dgm:cxn modelId="{857E6339-EB09-49F0-B196-13C2EFA726E0}" srcId="{D60362C0-3BF2-460E-8212-9916670B57F1}" destId="{A1AA8F78-02F1-4DAF-AB8B-9B3B26ADFEF2}" srcOrd="1" destOrd="0" parTransId="{402E2ACA-379E-4426-A30A-BD5D222187D8}" sibTransId="{F939C5EC-06AA-4026-8784-3FD1EBC12CED}"/>
    <dgm:cxn modelId="{4469573C-B1CA-40C1-8695-FA3C8A0AF879}" type="presOf" srcId="{A1AA8F78-02F1-4DAF-AB8B-9B3B26ADFEF2}" destId="{392ECD39-B6EC-4C8C-A5E6-C9AFFC6510DE}" srcOrd="0" destOrd="0" presId="urn:microsoft.com/office/officeart/2005/8/layout/hierarchy4"/>
    <dgm:cxn modelId="{85DCCB5D-E812-4897-8D23-5CBADB1EBF3D}" srcId="{217487BE-3FE7-4026-BC55-F8B1CF1D7979}" destId="{C1543FE9-286A-4116-9824-2CDEFB9651FF}" srcOrd="0" destOrd="0" parTransId="{6C932D30-E8BB-4A5F-8FBC-60D5AC09CA3E}" sibTransId="{7B0A964A-958C-493D-826B-EFE4E16BA709}"/>
    <dgm:cxn modelId="{2A860044-1477-48BD-9D0E-44E673340B86}" srcId="{7C0FD1B4-3B49-4714-9100-54734CD6D389}" destId="{5A35FDA1-066A-43FA-90E9-B79138E47F14}" srcOrd="0" destOrd="0" parTransId="{49CF36E7-BD64-4DF9-832F-167EBCA8DD0C}" sibTransId="{F82288A3-17E2-4186-BD64-ECBC935D24BA}"/>
    <dgm:cxn modelId="{12E4E265-9459-4A5E-93D5-38E439059820}" type="presOf" srcId="{5B54D46E-E4D6-4012-8889-0F70686E317D}" destId="{73E3C74F-1047-4156-B6E8-F5E081E38C47}" srcOrd="0" destOrd="0" presId="urn:microsoft.com/office/officeart/2005/8/layout/hierarchy4"/>
    <dgm:cxn modelId="{43552146-4851-4685-91FD-9AC6C803AB74}" type="presOf" srcId="{A9E560DA-E2FF-4B11-B516-172647CBEC81}" destId="{EE1AC799-7A99-4BC2-A4DE-9146EFF7CEB5}" srcOrd="0" destOrd="0" presId="urn:microsoft.com/office/officeart/2005/8/layout/hierarchy4"/>
    <dgm:cxn modelId="{70A9274D-7F9E-4BC1-83F2-E7D6EF004C23}" type="presOf" srcId="{CCCB38E7-DA37-4B03-862A-59EAF29ABE00}" destId="{668A7F97-9E12-4AA1-B11A-ADA222F5E8B4}" srcOrd="0" destOrd="0" presId="urn:microsoft.com/office/officeart/2005/8/layout/hierarchy4"/>
    <dgm:cxn modelId="{50182853-2512-4A68-9F0E-0E02C6CD9BE2}" type="presOf" srcId="{E5F116C8-09E8-4B1E-B664-B8A15976A0A2}" destId="{8966E642-D193-4C33-B9F5-FDE21D74DE4A}" srcOrd="0" destOrd="0" presId="urn:microsoft.com/office/officeart/2005/8/layout/hierarchy4"/>
    <dgm:cxn modelId="{9D488873-411C-4F6F-B7DA-6CF1EC76E005}" srcId="{D60362C0-3BF2-460E-8212-9916670B57F1}" destId="{7C0FD1B4-3B49-4714-9100-54734CD6D389}" srcOrd="3" destOrd="0" parTransId="{3B1B5766-607A-48A7-B18D-9E04D37A06ED}" sibTransId="{B7666578-B3A8-4524-BD81-D19A779A9487}"/>
    <dgm:cxn modelId="{EF639953-3327-4F8E-BDFE-896018A914F0}" type="presOf" srcId="{C1543FE9-286A-4116-9824-2CDEFB9651FF}" destId="{384EE96A-AFDD-44DA-9D04-6E2904B71FA9}" srcOrd="0" destOrd="0" presId="urn:microsoft.com/office/officeart/2005/8/layout/hierarchy4"/>
    <dgm:cxn modelId="{F801AB53-94FB-4204-A564-CEEEFEFE5E94}" type="presOf" srcId="{AC6579C4-02D7-4856-BC38-534DA8D4BAF3}" destId="{8E6EBAE2-FF33-4210-9F95-CF4F5CCD5EA6}" srcOrd="0" destOrd="0" presId="urn:microsoft.com/office/officeart/2005/8/layout/hierarchy4"/>
    <dgm:cxn modelId="{221BA083-A6D9-4E42-A27B-71955DD02A2B}" srcId="{D60362C0-3BF2-460E-8212-9916670B57F1}" destId="{AC6579C4-02D7-4856-BC38-534DA8D4BAF3}" srcOrd="4" destOrd="0" parTransId="{F56786FE-36BA-4E86-BA9D-93C7A6ECB740}" sibTransId="{9FD70837-755E-4833-A49B-925F8AB5A0F8}"/>
    <dgm:cxn modelId="{2674EB85-74B5-4BFA-ADC4-0BDF633E304B}" type="presOf" srcId="{0C72FB72-FB4F-42DF-A7A4-1BE5B8F536B7}" destId="{5B7708E3-E7FF-4FDF-BCBE-7D9A0781FE40}" srcOrd="0" destOrd="0" presId="urn:microsoft.com/office/officeart/2005/8/layout/hierarchy4"/>
    <dgm:cxn modelId="{E00B408C-CA48-4AA2-8A57-16849F67353F}" type="presOf" srcId="{BB644458-B836-49BA-9FA0-2735A8D219FA}" destId="{F66A1725-A7D7-48FE-8C30-4D0F8BA0D3AD}" srcOrd="0" destOrd="0" presId="urn:microsoft.com/office/officeart/2005/8/layout/hierarchy4"/>
    <dgm:cxn modelId="{EB1F82A2-F2DC-429C-BF49-6E6E26F399D2}" type="presOf" srcId="{EC8BAE46-EC10-45EB-ADC3-CE1358A6182D}" destId="{01CB4354-FF86-4F3F-8883-97520AF50D7C}" srcOrd="0" destOrd="0" presId="urn:microsoft.com/office/officeart/2005/8/layout/hierarchy4"/>
    <dgm:cxn modelId="{BF4373B7-8C9F-4F9D-93B4-771DFCD70B89}" srcId="{D60362C0-3BF2-460E-8212-9916670B57F1}" destId="{E5F116C8-09E8-4B1E-B664-B8A15976A0A2}" srcOrd="5" destOrd="0" parTransId="{B8604CF8-00AB-49C8-9568-3A34E461067C}" sibTransId="{A7EFD31C-DC1C-403B-92A7-011FDCC14196}"/>
    <dgm:cxn modelId="{69FCCEC0-511B-4439-9F36-9855D5AECA07}" srcId="{A1AA8F78-02F1-4DAF-AB8B-9B3B26ADFEF2}" destId="{EC8BAE46-EC10-45EB-ADC3-CE1358A6182D}" srcOrd="0" destOrd="0" parTransId="{3A7511A4-5385-4790-B4B3-7B0B3CC6B5EA}" sibTransId="{8914B776-9717-49EE-875E-FC7031C2DB50}"/>
    <dgm:cxn modelId="{6773F8C3-1B7F-44D3-B005-C99B63D6E260}" srcId="{E768F8CD-75F3-4475-B374-E8C10375DF63}" destId="{5B54D46E-E4D6-4012-8889-0F70686E317D}" srcOrd="0" destOrd="0" parTransId="{801EC102-4470-42AB-A9E8-FD84FE0DCCA9}" sibTransId="{3D18C1BB-9D20-4596-B91B-6E8CA4F6C31B}"/>
    <dgm:cxn modelId="{7AA7EFD2-EFD3-4DCF-A2A1-312827ABB63A}" type="presOf" srcId="{D60362C0-3BF2-460E-8212-9916670B57F1}" destId="{BCA4D68C-38E5-4C02-86F3-9F6F749D8AA5}" srcOrd="0" destOrd="0" presId="urn:microsoft.com/office/officeart/2005/8/layout/hierarchy4"/>
    <dgm:cxn modelId="{E7DB76D3-23D9-43FC-A0E0-0873C25BF54F}" srcId="{D60362C0-3BF2-460E-8212-9916670B57F1}" destId="{E768F8CD-75F3-4475-B374-E8C10375DF63}" srcOrd="6" destOrd="0" parTransId="{F51F81A6-C3AB-443E-9228-499D361E527C}" sibTransId="{D39F04EA-A754-4455-8C69-79381CF33D45}"/>
    <dgm:cxn modelId="{51FCC9D6-5997-438E-9339-7AD1DB79049D}" type="presOf" srcId="{DCB274B5-AE6C-4BBB-B82E-4CE5743E2F5E}" destId="{DDBFE3AB-F660-46A7-A6A2-454D07FE3A9A}" srcOrd="0" destOrd="0" presId="urn:microsoft.com/office/officeart/2005/8/layout/hierarchy4"/>
    <dgm:cxn modelId="{91816BE3-6B8D-4594-A5D8-63B3E1D0AB87}" type="presOf" srcId="{E768F8CD-75F3-4475-B374-E8C10375DF63}" destId="{40D05823-AD34-47B4-8BF2-EEEC4923E431}" srcOrd="0" destOrd="0" presId="urn:microsoft.com/office/officeart/2005/8/layout/hierarchy4"/>
    <dgm:cxn modelId="{E71C58E6-0036-442C-AB4E-2DB8BB3DF475}" srcId="{D60362C0-3BF2-460E-8212-9916670B57F1}" destId="{0C72FB72-FB4F-42DF-A7A4-1BE5B8F536B7}" srcOrd="0" destOrd="0" parTransId="{6A09649D-3F71-4246-9970-9DA8672EC085}" sibTransId="{9835C548-8FE6-4247-9474-7FCD3B12A7FE}"/>
    <dgm:cxn modelId="{8C3E1CF1-DBC2-4986-A115-46F220C34A8F}" srcId="{E5F116C8-09E8-4B1E-B664-B8A15976A0A2}" destId="{BB644458-B836-49BA-9FA0-2735A8D219FA}" srcOrd="0" destOrd="0" parTransId="{7FF3A6CD-C863-424C-AD7D-AA5A9EB08334}" sibTransId="{62490F27-7635-42FD-A9BA-5EEC97E191C7}"/>
    <dgm:cxn modelId="{74B1FCFE-4604-43F6-AEF2-118BC293A504}" srcId="{0C72FB72-FB4F-42DF-A7A4-1BE5B8F536B7}" destId="{CCCB38E7-DA37-4B03-862A-59EAF29ABE00}" srcOrd="0" destOrd="0" parTransId="{EBCA00DB-7026-49E5-8353-987A0ACB7507}" sibTransId="{ABC036FE-DC93-4712-BBF4-AF2DCB0CF342}"/>
    <dgm:cxn modelId="{BD93697D-4FDC-4FEE-9540-FD64C1AE6F86}" type="presParOf" srcId="{DDBFE3AB-F660-46A7-A6A2-454D07FE3A9A}" destId="{A1C6A364-3D45-4372-8CB3-7A05C41F595A}" srcOrd="0" destOrd="0" presId="urn:microsoft.com/office/officeart/2005/8/layout/hierarchy4"/>
    <dgm:cxn modelId="{C401B572-85BD-46E4-8450-D3EF75AD6923}" type="presParOf" srcId="{A1C6A364-3D45-4372-8CB3-7A05C41F595A}" destId="{BCA4D68C-38E5-4C02-86F3-9F6F749D8AA5}" srcOrd="0" destOrd="0" presId="urn:microsoft.com/office/officeart/2005/8/layout/hierarchy4"/>
    <dgm:cxn modelId="{DB8344CA-2A4F-4DC3-AFE0-8D6815C4CC42}" type="presParOf" srcId="{A1C6A364-3D45-4372-8CB3-7A05C41F595A}" destId="{878E3375-163A-4FD2-84E0-95B5C9EE603B}" srcOrd="1" destOrd="0" presId="urn:microsoft.com/office/officeart/2005/8/layout/hierarchy4"/>
    <dgm:cxn modelId="{8C95FB63-5583-435C-B790-43553F03DC97}" type="presParOf" srcId="{A1C6A364-3D45-4372-8CB3-7A05C41F595A}" destId="{97F1997B-53E4-4D49-A298-D0C852B68A12}" srcOrd="2" destOrd="0" presId="urn:microsoft.com/office/officeart/2005/8/layout/hierarchy4"/>
    <dgm:cxn modelId="{C0628A7E-0416-4AFB-87C5-CB784B023C3D}" type="presParOf" srcId="{97F1997B-53E4-4D49-A298-D0C852B68A12}" destId="{13712828-B50C-4C91-851A-CCF6B14E6054}" srcOrd="0" destOrd="0" presId="urn:microsoft.com/office/officeart/2005/8/layout/hierarchy4"/>
    <dgm:cxn modelId="{F589E7BC-01BB-4280-969F-DCCFBB5BDEBF}" type="presParOf" srcId="{13712828-B50C-4C91-851A-CCF6B14E6054}" destId="{5B7708E3-E7FF-4FDF-BCBE-7D9A0781FE40}" srcOrd="0" destOrd="0" presId="urn:microsoft.com/office/officeart/2005/8/layout/hierarchy4"/>
    <dgm:cxn modelId="{341B05D0-2C8B-440E-87C9-0CD94635637E}" type="presParOf" srcId="{13712828-B50C-4C91-851A-CCF6B14E6054}" destId="{2CA15ED4-F956-422A-AD27-37150CFD2B7E}" srcOrd="1" destOrd="0" presId="urn:microsoft.com/office/officeart/2005/8/layout/hierarchy4"/>
    <dgm:cxn modelId="{5138524F-C2C5-43D6-85B3-10AE8FEF43FB}" type="presParOf" srcId="{13712828-B50C-4C91-851A-CCF6B14E6054}" destId="{A2F1D7EF-C967-4B99-9A4D-B53BD0C7EDD7}" srcOrd="2" destOrd="0" presId="urn:microsoft.com/office/officeart/2005/8/layout/hierarchy4"/>
    <dgm:cxn modelId="{1D5EEAE5-E889-49A0-B9BC-2CD669308D38}" type="presParOf" srcId="{A2F1D7EF-C967-4B99-9A4D-B53BD0C7EDD7}" destId="{F43660D0-7908-4EBC-B101-7C548D0942C1}" srcOrd="0" destOrd="0" presId="urn:microsoft.com/office/officeart/2005/8/layout/hierarchy4"/>
    <dgm:cxn modelId="{39C8A810-E0FC-452B-B97F-2FCFE2BFCB6C}" type="presParOf" srcId="{F43660D0-7908-4EBC-B101-7C548D0942C1}" destId="{668A7F97-9E12-4AA1-B11A-ADA222F5E8B4}" srcOrd="0" destOrd="0" presId="urn:microsoft.com/office/officeart/2005/8/layout/hierarchy4"/>
    <dgm:cxn modelId="{39D706E5-E067-4881-A5F9-B54191FC1BBD}" type="presParOf" srcId="{F43660D0-7908-4EBC-B101-7C548D0942C1}" destId="{68E66C97-A111-4E0A-AE41-ACD297F77E1C}" srcOrd="1" destOrd="0" presId="urn:microsoft.com/office/officeart/2005/8/layout/hierarchy4"/>
    <dgm:cxn modelId="{85FEEE91-8923-44F4-8801-7D41A60ED7D8}" type="presParOf" srcId="{97F1997B-53E4-4D49-A298-D0C852B68A12}" destId="{A43BACEC-6E20-475F-A357-F4D83F55D210}" srcOrd="1" destOrd="0" presId="urn:microsoft.com/office/officeart/2005/8/layout/hierarchy4"/>
    <dgm:cxn modelId="{820A15FF-5CCF-4EC2-943A-EBD923E76B0E}" type="presParOf" srcId="{97F1997B-53E4-4D49-A298-D0C852B68A12}" destId="{3BAFCD09-A608-4468-BDB2-1467E5FDC704}" srcOrd="2" destOrd="0" presId="urn:microsoft.com/office/officeart/2005/8/layout/hierarchy4"/>
    <dgm:cxn modelId="{D29D5BFB-EF35-4C0D-942D-113311F374AD}" type="presParOf" srcId="{3BAFCD09-A608-4468-BDB2-1467E5FDC704}" destId="{392ECD39-B6EC-4C8C-A5E6-C9AFFC6510DE}" srcOrd="0" destOrd="0" presId="urn:microsoft.com/office/officeart/2005/8/layout/hierarchy4"/>
    <dgm:cxn modelId="{4C0EFC11-F210-4B42-969C-6A999E503AD4}" type="presParOf" srcId="{3BAFCD09-A608-4468-BDB2-1467E5FDC704}" destId="{A9922474-2379-4218-A388-A1D996FBC2E0}" srcOrd="1" destOrd="0" presId="urn:microsoft.com/office/officeart/2005/8/layout/hierarchy4"/>
    <dgm:cxn modelId="{7B3B8361-8155-4959-8E51-FF900A98A2B3}" type="presParOf" srcId="{3BAFCD09-A608-4468-BDB2-1467E5FDC704}" destId="{0A38F4FD-60E6-45DE-8FD8-E064B50989BA}" srcOrd="2" destOrd="0" presId="urn:microsoft.com/office/officeart/2005/8/layout/hierarchy4"/>
    <dgm:cxn modelId="{19E6F489-32FD-462B-945F-E201A97742AF}" type="presParOf" srcId="{0A38F4FD-60E6-45DE-8FD8-E064B50989BA}" destId="{FEA782CE-BAF8-478D-913E-9BE0C83A2938}" srcOrd="0" destOrd="0" presId="urn:microsoft.com/office/officeart/2005/8/layout/hierarchy4"/>
    <dgm:cxn modelId="{3CD37479-E8F2-4A5E-A8AD-467C48DB8F5C}" type="presParOf" srcId="{FEA782CE-BAF8-478D-913E-9BE0C83A2938}" destId="{01CB4354-FF86-4F3F-8883-97520AF50D7C}" srcOrd="0" destOrd="0" presId="urn:microsoft.com/office/officeart/2005/8/layout/hierarchy4"/>
    <dgm:cxn modelId="{BACBD0CB-E128-401B-8A8D-6865988302CC}" type="presParOf" srcId="{FEA782CE-BAF8-478D-913E-9BE0C83A2938}" destId="{4C782CAF-2922-4001-83D2-6BE4A863A938}" srcOrd="1" destOrd="0" presId="urn:microsoft.com/office/officeart/2005/8/layout/hierarchy4"/>
    <dgm:cxn modelId="{EDEDEF49-ED80-4396-AD91-B0928BC52F8F}" type="presParOf" srcId="{97F1997B-53E4-4D49-A298-D0C852B68A12}" destId="{9D5F6596-DAE7-41E1-B24C-1A408574FE8C}" srcOrd="3" destOrd="0" presId="urn:microsoft.com/office/officeart/2005/8/layout/hierarchy4"/>
    <dgm:cxn modelId="{35CC3C85-5466-4DE1-BF9A-F6667B6DF417}" type="presParOf" srcId="{97F1997B-53E4-4D49-A298-D0C852B68A12}" destId="{58378989-9371-4FCF-A0F0-68E1BDDA6AEE}" srcOrd="4" destOrd="0" presId="urn:microsoft.com/office/officeart/2005/8/layout/hierarchy4"/>
    <dgm:cxn modelId="{7E3F2A67-3177-416E-9650-DBD2CD9153F6}" type="presParOf" srcId="{58378989-9371-4FCF-A0F0-68E1BDDA6AEE}" destId="{C89E838F-6D73-4710-9383-D92DEDFCF172}" srcOrd="0" destOrd="0" presId="urn:microsoft.com/office/officeart/2005/8/layout/hierarchy4"/>
    <dgm:cxn modelId="{6259DB8E-2B73-4D80-8F07-981541C00F81}" type="presParOf" srcId="{58378989-9371-4FCF-A0F0-68E1BDDA6AEE}" destId="{53FE687A-80B4-4572-8A32-91C205327C9F}" srcOrd="1" destOrd="0" presId="urn:microsoft.com/office/officeart/2005/8/layout/hierarchy4"/>
    <dgm:cxn modelId="{D5B2E0BE-0F86-499E-A04D-47562397E843}" type="presParOf" srcId="{58378989-9371-4FCF-A0F0-68E1BDDA6AEE}" destId="{346D3CF1-97FB-46AC-BAF2-F1B7F2FB3B16}" srcOrd="2" destOrd="0" presId="urn:microsoft.com/office/officeart/2005/8/layout/hierarchy4"/>
    <dgm:cxn modelId="{2A41AB63-03EF-41CE-9530-79F2F3C9676A}" type="presParOf" srcId="{346D3CF1-97FB-46AC-BAF2-F1B7F2FB3B16}" destId="{1296425D-D10D-4D92-B3A5-3E839DB84416}" srcOrd="0" destOrd="0" presId="urn:microsoft.com/office/officeart/2005/8/layout/hierarchy4"/>
    <dgm:cxn modelId="{B402B836-AA3D-4928-86CB-59D48CC0E147}" type="presParOf" srcId="{1296425D-D10D-4D92-B3A5-3E839DB84416}" destId="{384EE96A-AFDD-44DA-9D04-6E2904B71FA9}" srcOrd="0" destOrd="0" presId="urn:microsoft.com/office/officeart/2005/8/layout/hierarchy4"/>
    <dgm:cxn modelId="{6E8EBD55-398D-4210-8296-89BCB45791FC}" type="presParOf" srcId="{1296425D-D10D-4D92-B3A5-3E839DB84416}" destId="{5DA9C0ED-4665-4100-A0BD-B02DF745B78D}" srcOrd="1" destOrd="0" presId="urn:microsoft.com/office/officeart/2005/8/layout/hierarchy4"/>
    <dgm:cxn modelId="{47C0C0EE-1D54-43FA-9DFC-DD6A435793F1}" type="presParOf" srcId="{97F1997B-53E4-4D49-A298-D0C852B68A12}" destId="{4F9CD690-1232-44B2-A6CD-084C9D18452B}" srcOrd="5" destOrd="0" presId="urn:microsoft.com/office/officeart/2005/8/layout/hierarchy4"/>
    <dgm:cxn modelId="{C05C55F2-A511-4ED2-A5D1-DC22F87770D2}" type="presParOf" srcId="{97F1997B-53E4-4D49-A298-D0C852B68A12}" destId="{1726CE3C-C7EF-4D76-8BB3-1D316FB7C284}" srcOrd="6" destOrd="0" presId="urn:microsoft.com/office/officeart/2005/8/layout/hierarchy4"/>
    <dgm:cxn modelId="{5D873961-1CBA-4D6B-A4D8-9814576E2038}" type="presParOf" srcId="{1726CE3C-C7EF-4D76-8BB3-1D316FB7C284}" destId="{D224C1D2-47FD-4DB9-A079-569E2137ED1C}" srcOrd="0" destOrd="0" presId="urn:microsoft.com/office/officeart/2005/8/layout/hierarchy4"/>
    <dgm:cxn modelId="{9528A2A8-CD1D-4CB0-A68B-739D449B5AC6}" type="presParOf" srcId="{1726CE3C-C7EF-4D76-8BB3-1D316FB7C284}" destId="{ABE37254-3977-4D0F-9507-4C7D61F98099}" srcOrd="1" destOrd="0" presId="urn:microsoft.com/office/officeart/2005/8/layout/hierarchy4"/>
    <dgm:cxn modelId="{CACC9531-050B-4A42-9E39-68FE64584522}" type="presParOf" srcId="{1726CE3C-C7EF-4D76-8BB3-1D316FB7C284}" destId="{6E665EB9-270A-4C33-B728-19D609496FDE}" srcOrd="2" destOrd="0" presId="urn:microsoft.com/office/officeart/2005/8/layout/hierarchy4"/>
    <dgm:cxn modelId="{709C48CD-0D56-44D5-8B3F-6631519D55BE}" type="presParOf" srcId="{6E665EB9-270A-4C33-B728-19D609496FDE}" destId="{F55B5D30-81E6-47B6-8BED-F301B703D305}" srcOrd="0" destOrd="0" presId="urn:microsoft.com/office/officeart/2005/8/layout/hierarchy4"/>
    <dgm:cxn modelId="{E61CE310-6BFA-4441-BEDD-91B43B8FBDB9}" type="presParOf" srcId="{F55B5D30-81E6-47B6-8BED-F301B703D305}" destId="{6B1D9F3E-860D-4849-B6C8-C7B359EC47AE}" srcOrd="0" destOrd="0" presId="urn:microsoft.com/office/officeart/2005/8/layout/hierarchy4"/>
    <dgm:cxn modelId="{6833737A-0BAC-48AF-B082-3C88B575AB26}" type="presParOf" srcId="{F55B5D30-81E6-47B6-8BED-F301B703D305}" destId="{18E501E6-E963-4860-91D6-1F1537E9FA9E}" srcOrd="1" destOrd="0" presId="urn:microsoft.com/office/officeart/2005/8/layout/hierarchy4"/>
    <dgm:cxn modelId="{B3CF3E2D-7747-4866-9F7D-35008D68757E}" type="presParOf" srcId="{97F1997B-53E4-4D49-A298-D0C852B68A12}" destId="{B73DECF5-907D-411B-85F2-CE5078064D24}" srcOrd="7" destOrd="0" presId="urn:microsoft.com/office/officeart/2005/8/layout/hierarchy4"/>
    <dgm:cxn modelId="{E8E1EE88-7472-421B-A08D-D4DBC4480FF7}" type="presParOf" srcId="{97F1997B-53E4-4D49-A298-D0C852B68A12}" destId="{A1F760FA-AC57-4446-B714-A5BEBAAB40F7}" srcOrd="8" destOrd="0" presId="urn:microsoft.com/office/officeart/2005/8/layout/hierarchy4"/>
    <dgm:cxn modelId="{4B86E06E-92A5-418E-803B-C8F00ABA115E}" type="presParOf" srcId="{A1F760FA-AC57-4446-B714-A5BEBAAB40F7}" destId="{8E6EBAE2-FF33-4210-9F95-CF4F5CCD5EA6}" srcOrd="0" destOrd="0" presId="urn:microsoft.com/office/officeart/2005/8/layout/hierarchy4"/>
    <dgm:cxn modelId="{3C789DAA-1EEB-4F53-8CD6-220737F10E40}" type="presParOf" srcId="{A1F760FA-AC57-4446-B714-A5BEBAAB40F7}" destId="{9FB2C9D0-9EC2-4C28-9043-D87E09716B26}" srcOrd="1" destOrd="0" presId="urn:microsoft.com/office/officeart/2005/8/layout/hierarchy4"/>
    <dgm:cxn modelId="{8EC5E14D-6E2B-4D31-8439-4F63EAAF5E1E}" type="presParOf" srcId="{A1F760FA-AC57-4446-B714-A5BEBAAB40F7}" destId="{A163AF8F-C901-4187-9C52-6CCC19179C1F}" srcOrd="2" destOrd="0" presId="urn:microsoft.com/office/officeart/2005/8/layout/hierarchy4"/>
    <dgm:cxn modelId="{4F56091D-144B-4501-B834-74455F954467}" type="presParOf" srcId="{A163AF8F-C901-4187-9C52-6CCC19179C1F}" destId="{79C3C390-3C2E-4471-ABF8-4AB45DDD2BAF}" srcOrd="0" destOrd="0" presId="urn:microsoft.com/office/officeart/2005/8/layout/hierarchy4"/>
    <dgm:cxn modelId="{8410B43C-19BB-429D-A956-664B49CDFCC0}" type="presParOf" srcId="{79C3C390-3C2E-4471-ABF8-4AB45DDD2BAF}" destId="{EE1AC799-7A99-4BC2-A4DE-9146EFF7CEB5}" srcOrd="0" destOrd="0" presId="urn:microsoft.com/office/officeart/2005/8/layout/hierarchy4"/>
    <dgm:cxn modelId="{36F21F88-1197-4AF7-B930-82C1F63C8155}" type="presParOf" srcId="{79C3C390-3C2E-4471-ABF8-4AB45DDD2BAF}" destId="{C69009A4-B183-419A-A2D7-280760FE1944}" srcOrd="1" destOrd="0" presId="urn:microsoft.com/office/officeart/2005/8/layout/hierarchy4"/>
    <dgm:cxn modelId="{3C320F2F-339E-4DBD-9939-1BC143EF6DD5}" type="presParOf" srcId="{97F1997B-53E4-4D49-A298-D0C852B68A12}" destId="{984BD919-B699-4281-95BA-E1549F766C5A}" srcOrd="9" destOrd="0" presId="urn:microsoft.com/office/officeart/2005/8/layout/hierarchy4"/>
    <dgm:cxn modelId="{C2141284-641C-407C-9EFE-41C5D1AF2A54}" type="presParOf" srcId="{97F1997B-53E4-4D49-A298-D0C852B68A12}" destId="{4A040F7F-D105-473E-9B38-6A7B7E29BF18}" srcOrd="10" destOrd="0" presId="urn:microsoft.com/office/officeart/2005/8/layout/hierarchy4"/>
    <dgm:cxn modelId="{B460F584-B739-4792-9913-D3CF2EB17CFC}" type="presParOf" srcId="{4A040F7F-D105-473E-9B38-6A7B7E29BF18}" destId="{8966E642-D193-4C33-B9F5-FDE21D74DE4A}" srcOrd="0" destOrd="0" presId="urn:microsoft.com/office/officeart/2005/8/layout/hierarchy4"/>
    <dgm:cxn modelId="{56BF1BB6-C2B0-42C0-8864-DCD7DDBE8F19}" type="presParOf" srcId="{4A040F7F-D105-473E-9B38-6A7B7E29BF18}" destId="{89B824B0-C88D-44A3-8CD3-94C8F259C64E}" srcOrd="1" destOrd="0" presId="urn:microsoft.com/office/officeart/2005/8/layout/hierarchy4"/>
    <dgm:cxn modelId="{A8E8DE74-3CE8-451D-80B0-C25E74A7BB21}" type="presParOf" srcId="{4A040F7F-D105-473E-9B38-6A7B7E29BF18}" destId="{904FDF88-1EB8-4004-9356-47C06504EC21}" srcOrd="2" destOrd="0" presId="urn:microsoft.com/office/officeart/2005/8/layout/hierarchy4"/>
    <dgm:cxn modelId="{AE48F760-B8FA-493A-9484-F90CBC231872}" type="presParOf" srcId="{904FDF88-1EB8-4004-9356-47C06504EC21}" destId="{BE42AF53-826B-48B7-B1D0-0209FDC7CC28}" srcOrd="0" destOrd="0" presId="urn:microsoft.com/office/officeart/2005/8/layout/hierarchy4"/>
    <dgm:cxn modelId="{57DF4F6A-735B-4EB9-A103-51702A82CF28}" type="presParOf" srcId="{BE42AF53-826B-48B7-B1D0-0209FDC7CC28}" destId="{F66A1725-A7D7-48FE-8C30-4D0F8BA0D3AD}" srcOrd="0" destOrd="0" presId="urn:microsoft.com/office/officeart/2005/8/layout/hierarchy4"/>
    <dgm:cxn modelId="{157548FC-1423-494B-B62B-673BDB13CE77}" type="presParOf" srcId="{BE42AF53-826B-48B7-B1D0-0209FDC7CC28}" destId="{430668B9-814E-430B-BA56-C7AC0F8FD426}" srcOrd="1" destOrd="0" presId="urn:microsoft.com/office/officeart/2005/8/layout/hierarchy4"/>
    <dgm:cxn modelId="{606C45C9-85DC-4C05-ACB7-E16D499A3DD8}" type="presParOf" srcId="{97F1997B-53E4-4D49-A298-D0C852B68A12}" destId="{36AA9E92-A4F7-423F-AF0B-90D46FA7A9F3}" srcOrd="11" destOrd="0" presId="urn:microsoft.com/office/officeart/2005/8/layout/hierarchy4"/>
    <dgm:cxn modelId="{F8AF3E4B-E075-46FA-BF37-46D5390AA278}" type="presParOf" srcId="{97F1997B-53E4-4D49-A298-D0C852B68A12}" destId="{BD4E5E6C-E02F-4DD9-ADDC-403DAAF02457}" srcOrd="12" destOrd="0" presId="urn:microsoft.com/office/officeart/2005/8/layout/hierarchy4"/>
    <dgm:cxn modelId="{40D32FDF-A211-4D54-83E7-1F810A251CB6}" type="presParOf" srcId="{BD4E5E6C-E02F-4DD9-ADDC-403DAAF02457}" destId="{40D05823-AD34-47B4-8BF2-EEEC4923E431}" srcOrd="0" destOrd="0" presId="urn:microsoft.com/office/officeart/2005/8/layout/hierarchy4"/>
    <dgm:cxn modelId="{28BA1913-04B6-4D19-9C43-AC5B8F3E4E2E}" type="presParOf" srcId="{BD4E5E6C-E02F-4DD9-ADDC-403DAAF02457}" destId="{ED8FFA70-B582-4879-A20D-5D155FE445CC}" srcOrd="1" destOrd="0" presId="urn:microsoft.com/office/officeart/2005/8/layout/hierarchy4"/>
    <dgm:cxn modelId="{B0BE2BB3-1AB5-4F05-84FC-3EA657BC861D}" type="presParOf" srcId="{BD4E5E6C-E02F-4DD9-ADDC-403DAAF02457}" destId="{E7DAEAEF-D350-4A5B-8D2A-FB106DF30284}" srcOrd="2" destOrd="0" presId="urn:microsoft.com/office/officeart/2005/8/layout/hierarchy4"/>
    <dgm:cxn modelId="{A9D67141-8282-4EE8-8E31-DD39B62F780D}" type="presParOf" srcId="{E7DAEAEF-D350-4A5B-8D2A-FB106DF30284}" destId="{809AAE4C-1DFC-49CE-942B-4BA4EF305B63}" srcOrd="0" destOrd="0" presId="urn:microsoft.com/office/officeart/2005/8/layout/hierarchy4"/>
    <dgm:cxn modelId="{7439AF63-70CB-429C-BE90-48EA180D529D}" type="presParOf" srcId="{809AAE4C-1DFC-49CE-942B-4BA4EF305B63}" destId="{73E3C74F-1047-4156-B6E8-F5E081E38C47}" srcOrd="0" destOrd="0" presId="urn:microsoft.com/office/officeart/2005/8/layout/hierarchy4"/>
    <dgm:cxn modelId="{2CA22573-03B4-4553-84BC-0B046BB119E8}" type="presParOf" srcId="{809AAE4C-1DFC-49CE-942B-4BA4EF305B63}" destId="{6120D10F-F94F-4B61-AC89-8FC7F9A43B1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274B5-AE6C-4BBB-B82E-4CE5743E2F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362C0-3BF2-460E-8212-9916670B57F1}">
      <dgm:prSet phldrT="[Text]"/>
      <dgm:spPr/>
      <dgm:t>
        <a:bodyPr/>
        <a:lstStyle/>
        <a:p>
          <a:r>
            <a:rPr lang="en-US" dirty="0"/>
            <a:t>Abhishek Singh</a:t>
          </a:r>
        </a:p>
        <a:p>
          <a:r>
            <a:rPr lang="en-US" dirty="0"/>
            <a:t>Associate Vice President</a:t>
          </a:r>
        </a:p>
        <a:p>
          <a:r>
            <a:rPr lang="en-US" dirty="0"/>
            <a:t>Human Health – Insights, Data and Analytics</a:t>
          </a:r>
        </a:p>
      </dgm:t>
    </dgm:pt>
    <dgm:pt modelId="{FCBB3C22-BC41-460A-BE3A-1A54D991D5F3}" type="parTrans" cxnId="{EA1AFA04-243B-486F-9BFC-5385BBDC42DC}">
      <dgm:prSet/>
      <dgm:spPr/>
      <dgm:t>
        <a:bodyPr/>
        <a:lstStyle/>
        <a:p>
          <a:endParaRPr lang="en-US"/>
        </a:p>
      </dgm:t>
    </dgm:pt>
    <dgm:pt modelId="{611621C9-12D2-444E-9E0E-FD10D9AFDFC9}" type="sibTrans" cxnId="{EA1AFA04-243B-486F-9BFC-5385BBDC42DC}">
      <dgm:prSet/>
      <dgm:spPr/>
      <dgm:t>
        <a:bodyPr/>
        <a:lstStyle/>
        <a:p>
          <a:endParaRPr lang="en-US"/>
        </a:p>
      </dgm:t>
    </dgm:pt>
    <dgm:pt modelId="{D5D01680-E296-4F2E-9E6A-41044D5875F9}">
      <dgm:prSet phldrT="[Text]"/>
      <dgm:spPr/>
      <dgm:t>
        <a:bodyPr/>
        <a:lstStyle/>
        <a:p>
          <a:r>
            <a:rPr lang="en-US" dirty="0"/>
            <a:t>Senthil Murugan</a:t>
          </a:r>
        </a:p>
        <a:p>
          <a:r>
            <a:rPr lang="en-US" dirty="0"/>
            <a:t>Director</a:t>
          </a:r>
        </a:p>
        <a:p>
          <a:r>
            <a:rPr lang="en-US" dirty="0"/>
            <a:t>Promotion Optimization</a:t>
          </a:r>
        </a:p>
        <a:p>
          <a:endParaRPr lang="en-US" dirty="0"/>
        </a:p>
      </dgm:t>
    </dgm:pt>
    <dgm:pt modelId="{7C61F13A-77EA-47D4-B59E-921AF7C7A0A8}" type="parTrans" cxnId="{37284FC9-9CCF-4BF3-B0CC-B64BC85A3F5B}">
      <dgm:prSet/>
      <dgm:spPr/>
      <dgm:t>
        <a:bodyPr/>
        <a:lstStyle/>
        <a:p>
          <a:endParaRPr lang="en-US"/>
        </a:p>
      </dgm:t>
    </dgm:pt>
    <dgm:pt modelId="{0B161300-297E-40BC-9AB8-0C427B0A2AFF}" type="sibTrans" cxnId="{37284FC9-9CCF-4BF3-B0CC-B64BC85A3F5B}">
      <dgm:prSet/>
      <dgm:spPr/>
      <dgm:t>
        <a:bodyPr/>
        <a:lstStyle/>
        <a:p>
          <a:endParaRPr lang="en-US"/>
        </a:p>
      </dgm:t>
    </dgm:pt>
    <dgm:pt modelId="{13227287-DE17-4625-AA7B-4CBCA1E4E4A4}">
      <dgm:prSet phldrT="[Text]"/>
      <dgm:spPr/>
      <dgm:t>
        <a:bodyPr/>
        <a:lstStyle/>
        <a:p>
          <a:r>
            <a:rPr lang="en-US" dirty="0"/>
            <a:t>Blythe </a:t>
          </a:r>
          <a:r>
            <a:rPr lang="en-US" dirty="0" err="1"/>
            <a:t>Bealer</a:t>
          </a:r>
          <a:endParaRPr lang="en-US" dirty="0"/>
        </a:p>
        <a:p>
          <a:r>
            <a:rPr lang="en-US" dirty="0"/>
            <a:t>Associate Director</a:t>
          </a:r>
        </a:p>
        <a:p>
          <a:r>
            <a:rPr lang="en-US" dirty="0"/>
            <a:t>Promotion Optimization</a:t>
          </a:r>
        </a:p>
      </dgm:t>
    </dgm:pt>
    <dgm:pt modelId="{F29D101E-4CC0-450C-B890-8563108762F2}" type="parTrans" cxnId="{349B526D-26B5-4B06-BED7-091F4230D69D}">
      <dgm:prSet/>
      <dgm:spPr/>
      <dgm:t>
        <a:bodyPr/>
        <a:lstStyle/>
        <a:p>
          <a:endParaRPr lang="en-US"/>
        </a:p>
      </dgm:t>
    </dgm:pt>
    <dgm:pt modelId="{D26758FC-9EF9-428C-ADA6-F293F754F076}" type="sibTrans" cxnId="{349B526D-26B5-4B06-BED7-091F4230D69D}">
      <dgm:prSet/>
      <dgm:spPr/>
      <dgm:t>
        <a:bodyPr/>
        <a:lstStyle/>
        <a:p>
          <a:endParaRPr lang="en-US"/>
        </a:p>
      </dgm:t>
    </dgm:pt>
    <dgm:pt modelId="{E3AEE66D-EB53-4529-9868-C6A47DB445B3}">
      <dgm:prSet phldrT="[Text]"/>
      <dgm:spPr/>
      <dgm:t>
        <a:bodyPr/>
        <a:lstStyle/>
        <a:p>
          <a:r>
            <a:rPr lang="en-US" dirty="0"/>
            <a:t>Arun Sinhmar</a:t>
          </a:r>
        </a:p>
        <a:p>
          <a:r>
            <a:rPr lang="en-US" dirty="0"/>
            <a:t>Senior Specialist</a:t>
          </a:r>
        </a:p>
        <a:p>
          <a:r>
            <a:rPr lang="en-US" dirty="0"/>
            <a:t>Promotion Optimization</a:t>
          </a:r>
        </a:p>
      </dgm:t>
    </dgm:pt>
    <dgm:pt modelId="{175A6C1D-C162-4CD4-8780-606F09BA3F09}" type="parTrans" cxnId="{C7C8931C-AB46-4FFA-B0E9-E104A026C46D}">
      <dgm:prSet/>
      <dgm:spPr/>
      <dgm:t>
        <a:bodyPr/>
        <a:lstStyle/>
        <a:p>
          <a:endParaRPr lang="en-US"/>
        </a:p>
      </dgm:t>
    </dgm:pt>
    <dgm:pt modelId="{70DD842C-2D56-4AD6-B51F-1A7C1CC0D2E8}" type="sibTrans" cxnId="{C7C8931C-AB46-4FFA-B0E9-E104A026C46D}">
      <dgm:prSet/>
      <dgm:spPr/>
      <dgm:t>
        <a:bodyPr/>
        <a:lstStyle/>
        <a:p>
          <a:endParaRPr lang="en-US"/>
        </a:p>
      </dgm:t>
    </dgm:pt>
    <dgm:pt modelId="{64D47BDF-E6AD-430A-80DB-AA40B48F4419}">
      <dgm:prSet/>
      <dgm:spPr/>
      <dgm:t>
        <a:bodyPr/>
        <a:lstStyle/>
        <a:p>
          <a:r>
            <a:rPr lang="en-US" dirty="0"/>
            <a:t>Alex daSilva</a:t>
          </a:r>
        </a:p>
        <a:p>
          <a:r>
            <a:rPr lang="en-US" dirty="0"/>
            <a:t>Senior Specialist</a:t>
          </a:r>
        </a:p>
        <a:p>
          <a:r>
            <a:rPr lang="en-US" dirty="0"/>
            <a:t>Promotion </a:t>
          </a:r>
          <a:r>
            <a:rPr lang="en-US" dirty="0" err="1"/>
            <a:t>Optimiztion</a:t>
          </a:r>
          <a:endParaRPr lang="en-US" dirty="0"/>
        </a:p>
      </dgm:t>
    </dgm:pt>
    <dgm:pt modelId="{FC181A4A-DD77-4E61-A95E-D8124F6DE0CA}" type="parTrans" cxnId="{118C1272-AEBD-4914-ACB0-169F34B4048A}">
      <dgm:prSet/>
      <dgm:spPr/>
      <dgm:t>
        <a:bodyPr/>
        <a:lstStyle/>
        <a:p>
          <a:endParaRPr lang="en-US"/>
        </a:p>
      </dgm:t>
    </dgm:pt>
    <dgm:pt modelId="{A856FFCA-678E-456C-947D-7929EAB025B4}" type="sibTrans" cxnId="{118C1272-AEBD-4914-ACB0-169F34B4048A}">
      <dgm:prSet/>
      <dgm:spPr/>
      <dgm:t>
        <a:bodyPr/>
        <a:lstStyle/>
        <a:p>
          <a:endParaRPr lang="en-US"/>
        </a:p>
      </dgm:t>
    </dgm:pt>
    <dgm:pt modelId="{0C72FB72-FB4F-42DF-A7A4-1BE5B8F536B7}">
      <dgm:prSet/>
      <dgm:spPr/>
      <dgm:t>
        <a:bodyPr/>
        <a:lstStyle/>
        <a:p>
          <a:r>
            <a:rPr lang="en-US" b="1" dirty="0"/>
            <a:t>Ambika Rana</a:t>
          </a:r>
        </a:p>
        <a:p>
          <a:r>
            <a:rPr lang="en-US" dirty="0"/>
            <a:t>Senior Specialist</a:t>
          </a:r>
        </a:p>
        <a:p>
          <a:r>
            <a:rPr lang="en-US" dirty="0"/>
            <a:t>Promotion Optimization</a:t>
          </a:r>
        </a:p>
      </dgm:t>
    </dgm:pt>
    <dgm:pt modelId="{6A09649D-3F71-4246-9970-9DA8672EC085}" type="parTrans" cxnId="{E71C58E6-0036-442C-AB4E-2DB8BB3DF475}">
      <dgm:prSet/>
      <dgm:spPr/>
      <dgm:t>
        <a:bodyPr/>
        <a:lstStyle/>
        <a:p>
          <a:endParaRPr lang="en-US"/>
        </a:p>
      </dgm:t>
    </dgm:pt>
    <dgm:pt modelId="{9835C548-8FE6-4247-9474-7FCD3B12A7FE}" type="sibTrans" cxnId="{E71C58E6-0036-442C-AB4E-2DB8BB3DF475}">
      <dgm:prSet/>
      <dgm:spPr/>
      <dgm:t>
        <a:bodyPr/>
        <a:lstStyle/>
        <a:p>
          <a:endParaRPr lang="en-US"/>
        </a:p>
      </dgm:t>
    </dgm:pt>
    <dgm:pt modelId="{2DFC08D6-1E1C-476F-9997-73A5CA28AFF1}" type="pres">
      <dgm:prSet presAssocID="{DCB274B5-AE6C-4BBB-B82E-4CE5743E2F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3A6C90-DA33-48C8-A9DD-ADA4F883074A}" type="pres">
      <dgm:prSet presAssocID="{D60362C0-3BF2-460E-8212-9916670B57F1}" presName="hierRoot1" presStyleCnt="0"/>
      <dgm:spPr/>
    </dgm:pt>
    <dgm:pt modelId="{59812E02-EF0F-45EC-A7DE-07C9EDD79C57}" type="pres">
      <dgm:prSet presAssocID="{D60362C0-3BF2-460E-8212-9916670B57F1}" presName="composite" presStyleCnt="0"/>
      <dgm:spPr/>
    </dgm:pt>
    <dgm:pt modelId="{93A15EFF-214C-44A9-B2D7-4A9CE78B5C9B}" type="pres">
      <dgm:prSet presAssocID="{D60362C0-3BF2-460E-8212-9916670B57F1}" presName="background" presStyleLbl="node0" presStyleIdx="0" presStyleCnt="1"/>
      <dgm:spPr/>
    </dgm:pt>
    <dgm:pt modelId="{6CC0CEC6-FF1F-4190-89EB-F5704D14B9A4}" type="pres">
      <dgm:prSet presAssocID="{D60362C0-3BF2-460E-8212-9916670B57F1}" presName="text" presStyleLbl="fgAcc0" presStyleIdx="0" presStyleCnt="1">
        <dgm:presLayoutVars>
          <dgm:chPref val="3"/>
        </dgm:presLayoutVars>
      </dgm:prSet>
      <dgm:spPr/>
    </dgm:pt>
    <dgm:pt modelId="{7B4F25D4-8B5E-43C4-9F66-18826EA17DAB}" type="pres">
      <dgm:prSet presAssocID="{D60362C0-3BF2-460E-8212-9916670B57F1}" presName="hierChild2" presStyleCnt="0"/>
      <dgm:spPr/>
    </dgm:pt>
    <dgm:pt modelId="{3885CDC5-C910-4744-B05D-2B809E85DA26}" type="pres">
      <dgm:prSet presAssocID="{7C61F13A-77EA-47D4-B59E-921AF7C7A0A8}" presName="Name10" presStyleLbl="parChTrans1D2" presStyleIdx="0" presStyleCnt="1"/>
      <dgm:spPr/>
    </dgm:pt>
    <dgm:pt modelId="{93675C44-030E-4F5C-B6BA-722E9F873E08}" type="pres">
      <dgm:prSet presAssocID="{D5D01680-E296-4F2E-9E6A-41044D5875F9}" presName="hierRoot2" presStyleCnt="0"/>
      <dgm:spPr/>
    </dgm:pt>
    <dgm:pt modelId="{3511F72D-C244-490F-8317-30754D44AAC0}" type="pres">
      <dgm:prSet presAssocID="{D5D01680-E296-4F2E-9E6A-41044D5875F9}" presName="composite2" presStyleCnt="0"/>
      <dgm:spPr/>
    </dgm:pt>
    <dgm:pt modelId="{F787F0A6-D295-414F-A3F7-32E29BFAD56E}" type="pres">
      <dgm:prSet presAssocID="{D5D01680-E296-4F2E-9E6A-41044D5875F9}" presName="background2" presStyleLbl="node2" presStyleIdx="0" presStyleCnt="1"/>
      <dgm:spPr/>
    </dgm:pt>
    <dgm:pt modelId="{CF022EC5-0167-43CF-8DD5-FD0E5A30E307}" type="pres">
      <dgm:prSet presAssocID="{D5D01680-E296-4F2E-9E6A-41044D5875F9}" presName="text2" presStyleLbl="fgAcc2" presStyleIdx="0" presStyleCnt="1">
        <dgm:presLayoutVars>
          <dgm:chPref val="3"/>
        </dgm:presLayoutVars>
      </dgm:prSet>
      <dgm:spPr/>
    </dgm:pt>
    <dgm:pt modelId="{DCEF65E0-D993-4481-8FE4-9FE314E01422}" type="pres">
      <dgm:prSet presAssocID="{D5D01680-E296-4F2E-9E6A-41044D5875F9}" presName="hierChild3" presStyleCnt="0"/>
      <dgm:spPr/>
    </dgm:pt>
    <dgm:pt modelId="{4216B57E-49AD-41B9-B6D6-FD718B31B932}" type="pres">
      <dgm:prSet presAssocID="{F29D101E-4CC0-450C-B890-8563108762F2}" presName="Name17" presStyleLbl="parChTrans1D3" presStyleIdx="0" presStyleCnt="4"/>
      <dgm:spPr/>
    </dgm:pt>
    <dgm:pt modelId="{206F2562-59D2-4BB4-B6BC-26AF60156390}" type="pres">
      <dgm:prSet presAssocID="{13227287-DE17-4625-AA7B-4CBCA1E4E4A4}" presName="hierRoot3" presStyleCnt="0"/>
      <dgm:spPr/>
    </dgm:pt>
    <dgm:pt modelId="{04B1CF51-58D9-4651-8840-CDFC3FC0CAC3}" type="pres">
      <dgm:prSet presAssocID="{13227287-DE17-4625-AA7B-4CBCA1E4E4A4}" presName="composite3" presStyleCnt="0"/>
      <dgm:spPr/>
    </dgm:pt>
    <dgm:pt modelId="{3EEF9945-8449-4721-AFB7-CCA1B0103426}" type="pres">
      <dgm:prSet presAssocID="{13227287-DE17-4625-AA7B-4CBCA1E4E4A4}" presName="background3" presStyleLbl="node3" presStyleIdx="0" presStyleCnt="4"/>
      <dgm:spPr/>
    </dgm:pt>
    <dgm:pt modelId="{CE713194-B1EA-4B5E-8B1E-2C37DCB95842}" type="pres">
      <dgm:prSet presAssocID="{13227287-DE17-4625-AA7B-4CBCA1E4E4A4}" presName="text3" presStyleLbl="fgAcc3" presStyleIdx="0" presStyleCnt="4">
        <dgm:presLayoutVars>
          <dgm:chPref val="3"/>
        </dgm:presLayoutVars>
      </dgm:prSet>
      <dgm:spPr/>
    </dgm:pt>
    <dgm:pt modelId="{A2C212BE-F8EC-4B2E-B022-2B829F017F8A}" type="pres">
      <dgm:prSet presAssocID="{13227287-DE17-4625-AA7B-4CBCA1E4E4A4}" presName="hierChild4" presStyleCnt="0"/>
      <dgm:spPr/>
    </dgm:pt>
    <dgm:pt modelId="{797C886D-4D36-4687-A476-CC87B1ACA18E}" type="pres">
      <dgm:prSet presAssocID="{6A09649D-3F71-4246-9970-9DA8672EC085}" presName="Name17" presStyleLbl="parChTrans1D3" presStyleIdx="1" presStyleCnt="4"/>
      <dgm:spPr/>
    </dgm:pt>
    <dgm:pt modelId="{57AE84FC-5BB8-462C-B9CB-9D5648D6A196}" type="pres">
      <dgm:prSet presAssocID="{0C72FB72-FB4F-42DF-A7A4-1BE5B8F536B7}" presName="hierRoot3" presStyleCnt="0"/>
      <dgm:spPr/>
    </dgm:pt>
    <dgm:pt modelId="{D1E43166-0182-4542-BF98-5CFD5E4253E8}" type="pres">
      <dgm:prSet presAssocID="{0C72FB72-FB4F-42DF-A7A4-1BE5B8F536B7}" presName="composite3" presStyleCnt="0"/>
      <dgm:spPr/>
    </dgm:pt>
    <dgm:pt modelId="{26C0FC7D-0F2B-4811-A388-BD1931538103}" type="pres">
      <dgm:prSet presAssocID="{0C72FB72-FB4F-42DF-A7A4-1BE5B8F536B7}" presName="background3" presStyleLbl="node3" presStyleIdx="1" presStyleCnt="4"/>
      <dgm:spPr/>
    </dgm:pt>
    <dgm:pt modelId="{AB23EDCD-4277-4A35-88B9-DB52F8EBDA3F}" type="pres">
      <dgm:prSet presAssocID="{0C72FB72-FB4F-42DF-A7A4-1BE5B8F536B7}" presName="text3" presStyleLbl="fgAcc3" presStyleIdx="1" presStyleCnt="4">
        <dgm:presLayoutVars>
          <dgm:chPref val="3"/>
        </dgm:presLayoutVars>
      </dgm:prSet>
      <dgm:spPr/>
    </dgm:pt>
    <dgm:pt modelId="{1923F01B-023D-4AC3-A0AC-DA03C4FFBE0B}" type="pres">
      <dgm:prSet presAssocID="{0C72FB72-FB4F-42DF-A7A4-1BE5B8F536B7}" presName="hierChild4" presStyleCnt="0"/>
      <dgm:spPr/>
    </dgm:pt>
    <dgm:pt modelId="{4190F0ED-F810-4E46-8652-49DA588B4BA9}" type="pres">
      <dgm:prSet presAssocID="{175A6C1D-C162-4CD4-8780-606F09BA3F09}" presName="Name17" presStyleLbl="parChTrans1D3" presStyleIdx="2" presStyleCnt="4"/>
      <dgm:spPr/>
    </dgm:pt>
    <dgm:pt modelId="{79E3DBC5-C664-45C8-860B-CB52EA744B67}" type="pres">
      <dgm:prSet presAssocID="{E3AEE66D-EB53-4529-9868-C6A47DB445B3}" presName="hierRoot3" presStyleCnt="0"/>
      <dgm:spPr/>
    </dgm:pt>
    <dgm:pt modelId="{12C92AAB-5896-4195-8FBB-1ED1F98DDA2D}" type="pres">
      <dgm:prSet presAssocID="{E3AEE66D-EB53-4529-9868-C6A47DB445B3}" presName="composite3" presStyleCnt="0"/>
      <dgm:spPr/>
    </dgm:pt>
    <dgm:pt modelId="{C50BBAEE-AAF2-4FBC-A9DF-57607DD0E3EF}" type="pres">
      <dgm:prSet presAssocID="{E3AEE66D-EB53-4529-9868-C6A47DB445B3}" presName="background3" presStyleLbl="node3" presStyleIdx="2" presStyleCnt="4"/>
      <dgm:spPr/>
    </dgm:pt>
    <dgm:pt modelId="{BD28C4FE-C795-4AF3-8146-672EB3A1A248}" type="pres">
      <dgm:prSet presAssocID="{E3AEE66D-EB53-4529-9868-C6A47DB445B3}" presName="text3" presStyleLbl="fgAcc3" presStyleIdx="2" presStyleCnt="4">
        <dgm:presLayoutVars>
          <dgm:chPref val="3"/>
        </dgm:presLayoutVars>
      </dgm:prSet>
      <dgm:spPr/>
    </dgm:pt>
    <dgm:pt modelId="{CC87A341-870E-4574-850B-000155E8508B}" type="pres">
      <dgm:prSet presAssocID="{E3AEE66D-EB53-4529-9868-C6A47DB445B3}" presName="hierChild4" presStyleCnt="0"/>
      <dgm:spPr/>
    </dgm:pt>
    <dgm:pt modelId="{0DB53AEA-F81E-428B-A404-3758FA4831D2}" type="pres">
      <dgm:prSet presAssocID="{FC181A4A-DD77-4E61-A95E-D8124F6DE0CA}" presName="Name17" presStyleLbl="parChTrans1D3" presStyleIdx="3" presStyleCnt="4"/>
      <dgm:spPr/>
    </dgm:pt>
    <dgm:pt modelId="{748B6D69-FC6F-46F2-A476-3969B700C733}" type="pres">
      <dgm:prSet presAssocID="{64D47BDF-E6AD-430A-80DB-AA40B48F4419}" presName="hierRoot3" presStyleCnt="0"/>
      <dgm:spPr/>
    </dgm:pt>
    <dgm:pt modelId="{ABCE6B1B-C3ED-431E-BC68-FF85C13F666D}" type="pres">
      <dgm:prSet presAssocID="{64D47BDF-E6AD-430A-80DB-AA40B48F4419}" presName="composite3" presStyleCnt="0"/>
      <dgm:spPr/>
    </dgm:pt>
    <dgm:pt modelId="{99868E93-32E4-408C-B747-9D65D62E09AA}" type="pres">
      <dgm:prSet presAssocID="{64D47BDF-E6AD-430A-80DB-AA40B48F4419}" presName="background3" presStyleLbl="node3" presStyleIdx="3" presStyleCnt="4"/>
      <dgm:spPr/>
    </dgm:pt>
    <dgm:pt modelId="{55346511-F2B9-4EF1-9B4B-324AA5DA4948}" type="pres">
      <dgm:prSet presAssocID="{64D47BDF-E6AD-430A-80DB-AA40B48F4419}" presName="text3" presStyleLbl="fgAcc3" presStyleIdx="3" presStyleCnt="4">
        <dgm:presLayoutVars>
          <dgm:chPref val="3"/>
        </dgm:presLayoutVars>
      </dgm:prSet>
      <dgm:spPr/>
    </dgm:pt>
    <dgm:pt modelId="{5F3CFEB6-41A1-4F7F-8640-00A2B5C15F4C}" type="pres">
      <dgm:prSet presAssocID="{64D47BDF-E6AD-430A-80DB-AA40B48F4419}" presName="hierChild4" presStyleCnt="0"/>
      <dgm:spPr/>
    </dgm:pt>
  </dgm:ptLst>
  <dgm:cxnLst>
    <dgm:cxn modelId="{EA1AFA04-243B-486F-9BFC-5385BBDC42DC}" srcId="{DCB274B5-AE6C-4BBB-B82E-4CE5743E2F5E}" destId="{D60362C0-3BF2-460E-8212-9916670B57F1}" srcOrd="0" destOrd="0" parTransId="{FCBB3C22-BC41-460A-BE3A-1A54D991D5F3}" sibTransId="{611621C9-12D2-444E-9E0E-FD10D9AFDFC9}"/>
    <dgm:cxn modelId="{381C6606-A1C9-46A3-8312-54B58E7E945F}" type="presOf" srcId="{FC181A4A-DD77-4E61-A95E-D8124F6DE0CA}" destId="{0DB53AEA-F81E-428B-A404-3758FA4831D2}" srcOrd="0" destOrd="0" presId="urn:microsoft.com/office/officeart/2005/8/layout/hierarchy1"/>
    <dgm:cxn modelId="{AF658F08-A622-4901-A030-742642E87AA0}" type="presOf" srcId="{DCB274B5-AE6C-4BBB-B82E-4CE5743E2F5E}" destId="{2DFC08D6-1E1C-476F-9997-73A5CA28AFF1}" srcOrd="0" destOrd="0" presId="urn:microsoft.com/office/officeart/2005/8/layout/hierarchy1"/>
    <dgm:cxn modelId="{2CEEB11B-C302-43EB-AF80-6454D353A32C}" type="presOf" srcId="{D60362C0-3BF2-460E-8212-9916670B57F1}" destId="{6CC0CEC6-FF1F-4190-89EB-F5704D14B9A4}" srcOrd="0" destOrd="0" presId="urn:microsoft.com/office/officeart/2005/8/layout/hierarchy1"/>
    <dgm:cxn modelId="{C7C8931C-AB46-4FFA-B0E9-E104A026C46D}" srcId="{D5D01680-E296-4F2E-9E6A-41044D5875F9}" destId="{E3AEE66D-EB53-4529-9868-C6A47DB445B3}" srcOrd="2" destOrd="0" parTransId="{175A6C1D-C162-4CD4-8780-606F09BA3F09}" sibTransId="{70DD842C-2D56-4AD6-B51F-1A7C1CC0D2E8}"/>
    <dgm:cxn modelId="{226E6739-82CD-4C9C-95E0-49260E5D98A9}" type="presOf" srcId="{13227287-DE17-4625-AA7B-4CBCA1E4E4A4}" destId="{CE713194-B1EA-4B5E-8B1E-2C37DCB95842}" srcOrd="0" destOrd="0" presId="urn:microsoft.com/office/officeart/2005/8/layout/hierarchy1"/>
    <dgm:cxn modelId="{904B1F46-3ED9-4E95-A107-67FFE34AC02F}" type="presOf" srcId="{64D47BDF-E6AD-430A-80DB-AA40B48F4419}" destId="{55346511-F2B9-4EF1-9B4B-324AA5DA4948}" srcOrd="0" destOrd="0" presId="urn:microsoft.com/office/officeart/2005/8/layout/hierarchy1"/>
    <dgm:cxn modelId="{DFD9264B-C3F5-4DDD-BC77-4B79D2019A0E}" type="presOf" srcId="{175A6C1D-C162-4CD4-8780-606F09BA3F09}" destId="{4190F0ED-F810-4E46-8652-49DA588B4BA9}" srcOrd="0" destOrd="0" presId="urn:microsoft.com/office/officeart/2005/8/layout/hierarchy1"/>
    <dgm:cxn modelId="{349B526D-26B5-4B06-BED7-091F4230D69D}" srcId="{D5D01680-E296-4F2E-9E6A-41044D5875F9}" destId="{13227287-DE17-4625-AA7B-4CBCA1E4E4A4}" srcOrd="0" destOrd="0" parTransId="{F29D101E-4CC0-450C-B890-8563108762F2}" sibTransId="{D26758FC-9EF9-428C-ADA6-F293F754F076}"/>
    <dgm:cxn modelId="{118C1272-AEBD-4914-ACB0-169F34B4048A}" srcId="{D5D01680-E296-4F2E-9E6A-41044D5875F9}" destId="{64D47BDF-E6AD-430A-80DB-AA40B48F4419}" srcOrd="3" destOrd="0" parTransId="{FC181A4A-DD77-4E61-A95E-D8124F6DE0CA}" sibTransId="{A856FFCA-678E-456C-947D-7929EAB025B4}"/>
    <dgm:cxn modelId="{9F824658-9BE0-4F7D-956B-33254FB8A68E}" type="presOf" srcId="{E3AEE66D-EB53-4529-9868-C6A47DB445B3}" destId="{BD28C4FE-C795-4AF3-8146-672EB3A1A248}" srcOrd="0" destOrd="0" presId="urn:microsoft.com/office/officeart/2005/8/layout/hierarchy1"/>
    <dgm:cxn modelId="{8228249F-CA01-411E-A9F8-467596917892}" type="presOf" srcId="{6A09649D-3F71-4246-9970-9DA8672EC085}" destId="{797C886D-4D36-4687-A476-CC87B1ACA18E}" srcOrd="0" destOrd="0" presId="urn:microsoft.com/office/officeart/2005/8/layout/hierarchy1"/>
    <dgm:cxn modelId="{D548B9BB-F76E-452D-86C6-CFF6C0973A6C}" type="presOf" srcId="{D5D01680-E296-4F2E-9E6A-41044D5875F9}" destId="{CF022EC5-0167-43CF-8DD5-FD0E5A30E307}" srcOrd="0" destOrd="0" presId="urn:microsoft.com/office/officeart/2005/8/layout/hierarchy1"/>
    <dgm:cxn modelId="{37284FC9-9CCF-4BF3-B0CC-B64BC85A3F5B}" srcId="{D60362C0-3BF2-460E-8212-9916670B57F1}" destId="{D5D01680-E296-4F2E-9E6A-41044D5875F9}" srcOrd="0" destOrd="0" parTransId="{7C61F13A-77EA-47D4-B59E-921AF7C7A0A8}" sibTransId="{0B161300-297E-40BC-9AB8-0C427B0A2AFF}"/>
    <dgm:cxn modelId="{2EE1E9C9-2A53-4942-BCED-940595B46FB9}" type="presOf" srcId="{F29D101E-4CC0-450C-B890-8563108762F2}" destId="{4216B57E-49AD-41B9-B6D6-FD718B31B932}" srcOrd="0" destOrd="0" presId="urn:microsoft.com/office/officeart/2005/8/layout/hierarchy1"/>
    <dgm:cxn modelId="{C22909DB-8F20-44F7-99D6-F14568D8DC4A}" type="presOf" srcId="{0C72FB72-FB4F-42DF-A7A4-1BE5B8F536B7}" destId="{AB23EDCD-4277-4A35-88B9-DB52F8EBDA3F}" srcOrd="0" destOrd="0" presId="urn:microsoft.com/office/officeart/2005/8/layout/hierarchy1"/>
    <dgm:cxn modelId="{E71C58E6-0036-442C-AB4E-2DB8BB3DF475}" srcId="{D5D01680-E296-4F2E-9E6A-41044D5875F9}" destId="{0C72FB72-FB4F-42DF-A7A4-1BE5B8F536B7}" srcOrd="1" destOrd="0" parTransId="{6A09649D-3F71-4246-9970-9DA8672EC085}" sibTransId="{9835C548-8FE6-4247-9474-7FCD3B12A7FE}"/>
    <dgm:cxn modelId="{E5D6B4FA-CC25-4FAD-8BE1-D413434CB413}" type="presOf" srcId="{7C61F13A-77EA-47D4-B59E-921AF7C7A0A8}" destId="{3885CDC5-C910-4744-B05D-2B809E85DA26}" srcOrd="0" destOrd="0" presId="urn:microsoft.com/office/officeart/2005/8/layout/hierarchy1"/>
    <dgm:cxn modelId="{F6AB19A7-551B-404F-BCFB-580777E84A5E}" type="presParOf" srcId="{2DFC08D6-1E1C-476F-9997-73A5CA28AFF1}" destId="{573A6C90-DA33-48C8-A9DD-ADA4F883074A}" srcOrd="0" destOrd="0" presId="urn:microsoft.com/office/officeart/2005/8/layout/hierarchy1"/>
    <dgm:cxn modelId="{83268C44-00E4-4445-89E6-5D5A6A283B75}" type="presParOf" srcId="{573A6C90-DA33-48C8-A9DD-ADA4F883074A}" destId="{59812E02-EF0F-45EC-A7DE-07C9EDD79C57}" srcOrd="0" destOrd="0" presId="urn:microsoft.com/office/officeart/2005/8/layout/hierarchy1"/>
    <dgm:cxn modelId="{88738D1A-E9D0-4EF7-BD0A-828428CEE076}" type="presParOf" srcId="{59812E02-EF0F-45EC-A7DE-07C9EDD79C57}" destId="{93A15EFF-214C-44A9-B2D7-4A9CE78B5C9B}" srcOrd="0" destOrd="0" presId="urn:microsoft.com/office/officeart/2005/8/layout/hierarchy1"/>
    <dgm:cxn modelId="{5CB17C70-5B75-4683-8C49-A8C5579B79A0}" type="presParOf" srcId="{59812E02-EF0F-45EC-A7DE-07C9EDD79C57}" destId="{6CC0CEC6-FF1F-4190-89EB-F5704D14B9A4}" srcOrd="1" destOrd="0" presId="urn:microsoft.com/office/officeart/2005/8/layout/hierarchy1"/>
    <dgm:cxn modelId="{21E75AF3-0004-4292-A640-BD6273E09830}" type="presParOf" srcId="{573A6C90-DA33-48C8-A9DD-ADA4F883074A}" destId="{7B4F25D4-8B5E-43C4-9F66-18826EA17DAB}" srcOrd="1" destOrd="0" presId="urn:microsoft.com/office/officeart/2005/8/layout/hierarchy1"/>
    <dgm:cxn modelId="{C36D5A40-E22B-4661-8C42-763BBE9CE128}" type="presParOf" srcId="{7B4F25D4-8B5E-43C4-9F66-18826EA17DAB}" destId="{3885CDC5-C910-4744-B05D-2B809E85DA26}" srcOrd="0" destOrd="0" presId="urn:microsoft.com/office/officeart/2005/8/layout/hierarchy1"/>
    <dgm:cxn modelId="{A0766121-7769-4064-9899-B544645E3EC4}" type="presParOf" srcId="{7B4F25D4-8B5E-43C4-9F66-18826EA17DAB}" destId="{93675C44-030E-4F5C-B6BA-722E9F873E08}" srcOrd="1" destOrd="0" presId="urn:microsoft.com/office/officeart/2005/8/layout/hierarchy1"/>
    <dgm:cxn modelId="{4EB42AD9-4038-40ED-9B1F-FC404AE841FB}" type="presParOf" srcId="{93675C44-030E-4F5C-B6BA-722E9F873E08}" destId="{3511F72D-C244-490F-8317-30754D44AAC0}" srcOrd="0" destOrd="0" presId="urn:microsoft.com/office/officeart/2005/8/layout/hierarchy1"/>
    <dgm:cxn modelId="{10CE5025-7296-44ED-BFEA-361D5E1EECA9}" type="presParOf" srcId="{3511F72D-C244-490F-8317-30754D44AAC0}" destId="{F787F0A6-D295-414F-A3F7-32E29BFAD56E}" srcOrd="0" destOrd="0" presId="urn:microsoft.com/office/officeart/2005/8/layout/hierarchy1"/>
    <dgm:cxn modelId="{7DCCB2DE-6127-45D9-84F9-D3D1DDAE9D8A}" type="presParOf" srcId="{3511F72D-C244-490F-8317-30754D44AAC0}" destId="{CF022EC5-0167-43CF-8DD5-FD0E5A30E307}" srcOrd="1" destOrd="0" presId="urn:microsoft.com/office/officeart/2005/8/layout/hierarchy1"/>
    <dgm:cxn modelId="{48AFD441-1FEB-4496-AB71-562B30BD1605}" type="presParOf" srcId="{93675C44-030E-4F5C-B6BA-722E9F873E08}" destId="{DCEF65E0-D993-4481-8FE4-9FE314E01422}" srcOrd="1" destOrd="0" presId="urn:microsoft.com/office/officeart/2005/8/layout/hierarchy1"/>
    <dgm:cxn modelId="{AAB31480-7777-43A2-AC1E-32D0275E6DD7}" type="presParOf" srcId="{DCEF65E0-D993-4481-8FE4-9FE314E01422}" destId="{4216B57E-49AD-41B9-B6D6-FD718B31B932}" srcOrd="0" destOrd="0" presId="urn:microsoft.com/office/officeart/2005/8/layout/hierarchy1"/>
    <dgm:cxn modelId="{BA95BCE0-D4D0-4ECA-AFA0-AB226F42C668}" type="presParOf" srcId="{DCEF65E0-D993-4481-8FE4-9FE314E01422}" destId="{206F2562-59D2-4BB4-B6BC-26AF60156390}" srcOrd="1" destOrd="0" presId="urn:microsoft.com/office/officeart/2005/8/layout/hierarchy1"/>
    <dgm:cxn modelId="{697D1D31-5F92-4788-8587-E459B270B319}" type="presParOf" srcId="{206F2562-59D2-4BB4-B6BC-26AF60156390}" destId="{04B1CF51-58D9-4651-8840-CDFC3FC0CAC3}" srcOrd="0" destOrd="0" presId="urn:microsoft.com/office/officeart/2005/8/layout/hierarchy1"/>
    <dgm:cxn modelId="{F12A25F7-7BFF-4C64-A82E-11D847C7BFEB}" type="presParOf" srcId="{04B1CF51-58D9-4651-8840-CDFC3FC0CAC3}" destId="{3EEF9945-8449-4721-AFB7-CCA1B0103426}" srcOrd="0" destOrd="0" presId="urn:microsoft.com/office/officeart/2005/8/layout/hierarchy1"/>
    <dgm:cxn modelId="{5777B24F-B446-4629-B7E9-F5CFE61A1397}" type="presParOf" srcId="{04B1CF51-58D9-4651-8840-CDFC3FC0CAC3}" destId="{CE713194-B1EA-4B5E-8B1E-2C37DCB95842}" srcOrd="1" destOrd="0" presId="urn:microsoft.com/office/officeart/2005/8/layout/hierarchy1"/>
    <dgm:cxn modelId="{F8CF62B1-E112-472F-8CA8-072A6DF7C700}" type="presParOf" srcId="{206F2562-59D2-4BB4-B6BC-26AF60156390}" destId="{A2C212BE-F8EC-4B2E-B022-2B829F017F8A}" srcOrd="1" destOrd="0" presId="urn:microsoft.com/office/officeart/2005/8/layout/hierarchy1"/>
    <dgm:cxn modelId="{1A4CA9BF-BE36-41C9-AF0A-1E589080D9FF}" type="presParOf" srcId="{DCEF65E0-D993-4481-8FE4-9FE314E01422}" destId="{797C886D-4D36-4687-A476-CC87B1ACA18E}" srcOrd="2" destOrd="0" presId="urn:microsoft.com/office/officeart/2005/8/layout/hierarchy1"/>
    <dgm:cxn modelId="{111714DC-63B3-4F77-BC26-A304ABFFC8F8}" type="presParOf" srcId="{DCEF65E0-D993-4481-8FE4-9FE314E01422}" destId="{57AE84FC-5BB8-462C-B9CB-9D5648D6A196}" srcOrd="3" destOrd="0" presId="urn:microsoft.com/office/officeart/2005/8/layout/hierarchy1"/>
    <dgm:cxn modelId="{4EE86FE1-46D3-4D74-87FF-E2B617B6A999}" type="presParOf" srcId="{57AE84FC-5BB8-462C-B9CB-9D5648D6A196}" destId="{D1E43166-0182-4542-BF98-5CFD5E4253E8}" srcOrd="0" destOrd="0" presId="urn:microsoft.com/office/officeart/2005/8/layout/hierarchy1"/>
    <dgm:cxn modelId="{0EB778F2-3570-4DA5-A1A7-7EBF62BADF3A}" type="presParOf" srcId="{D1E43166-0182-4542-BF98-5CFD5E4253E8}" destId="{26C0FC7D-0F2B-4811-A388-BD1931538103}" srcOrd="0" destOrd="0" presId="urn:microsoft.com/office/officeart/2005/8/layout/hierarchy1"/>
    <dgm:cxn modelId="{C94AEFEF-F223-471E-ACAA-93D94B79B6D5}" type="presParOf" srcId="{D1E43166-0182-4542-BF98-5CFD5E4253E8}" destId="{AB23EDCD-4277-4A35-88B9-DB52F8EBDA3F}" srcOrd="1" destOrd="0" presId="urn:microsoft.com/office/officeart/2005/8/layout/hierarchy1"/>
    <dgm:cxn modelId="{94A09DEE-53D4-4D97-827C-78A3884DB2E3}" type="presParOf" srcId="{57AE84FC-5BB8-462C-B9CB-9D5648D6A196}" destId="{1923F01B-023D-4AC3-A0AC-DA03C4FFBE0B}" srcOrd="1" destOrd="0" presId="urn:microsoft.com/office/officeart/2005/8/layout/hierarchy1"/>
    <dgm:cxn modelId="{C7937015-453D-4CD7-A16C-B0B2E1EBAE73}" type="presParOf" srcId="{DCEF65E0-D993-4481-8FE4-9FE314E01422}" destId="{4190F0ED-F810-4E46-8652-49DA588B4BA9}" srcOrd="4" destOrd="0" presId="urn:microsoft.com/office/officeart/2005/8/layout/hierarchy1"/>
    <dgm:cxn modelId="{0449ECFA-47D7-46FF-AA28-82410B6F0E44}" type="presParOf" srcId="{DCEF65E0-D993-4481-8FE4-9FE314E01422}" destId="{79E3DBC5-C664-45C8-860B-CB52EA744B67}" srcOrd="5" destOrd="0" presId="urn:microsoft.com/office/officeart/2005/8/layout/hierarchy1"/>
    <dgm:cxn modelId="{B7E379E3-81D2-4EDC-8CB0-76F7E37816A1}" type="presParOf" srcId="{79E3DBC5-C664-45C8-860B-CB52EA744B67}" destId="{12C92AAB-5896-4195-8FBB-1ED1F98DDA2D}" srcOrd="0" destOrd="0" presId="urn:microsoft.com/office/officeart/2005/8/layout/hierarchy1"/>
    <dgm:cxn modelId="{53F18916-EAB6-4A19-B565-B204CDC72236}" type="presParOf" srcId="{12C92AAB-5896-4195-8FBB-1ED1F98DDA2D}" destId="{C50BBAEE-AAF2-4FBC-A9DF-57607DD0E3EF}" srcOrd="0" destOrd="0" presId="urn:microsoft.com/office/officeart/2005/8/layout/hierarchy1"/>
    <dgm:cxn modelId="{E67BD75F-C7EE-480E-8AFD-4E67EEC90857}" type="presParOf" srcId="{12C92AAB-5896-4195-8FBB-1ED1F98DDA2D}" destId="{BD28C4FE-C795-4AF3-8146-672EB3A1A248}" srcOrd="1" destOrd="0" presId="urn:microsoft.com/office/officeart/2005/8/layout/hierarchy1"/>
    <dgm:cxn modelId="{E13E4712-895A-44AE-B848-610991921E05}" type="presParOf" srcId="{79E3DBC5-C664-45C8-860B-CB52EA744B67}" destId="{CC87A341-870E-4574-850B-000155E8508B}" srcOrd="1" destOrd="0" presId="urn:microsoft.com/office/officeart/2005/8/layout/hierarchy1"/>
    <dgm:cxn modelId="{46962231-8B99-47B1-80F9-C8217ADCDA85}" type="presParOf" srcId="{DCEF65E0-D993-4481-8FE4-9FE314E01422}" destId="{0DB53AEA-F81E-428B-A404-3758FA4831D2}" srcOrd="6" destOrd="0" presId="urn:microsoft.com/office/officeart/2005/8/layout/hierarchy1"/>
    <dgm:cxn modelId="{C46DDDCB-2499-4DA7-9F85-E549FDB5B9A9}" type="presParOf" srcId="{DCEF65E0-D993-4481-8FE4-9FE314E01422}" destId="{748B6D69-FC6F-46F2-A476-3969B700C733}" srcOrd="7" destOrd="0" presId="urn:microsoft.com/office/officeart/2005/8/layout/hierarchy1"/>
    <dgm:cxn modelId="{58FE91D5-153B-47E6-B5F5-B907BA240B87}" type="presParOf" srcId="{748B6D69-FC6F-46F2-A476-3969B700C733}" destId="{ABCE6B1B-C3ED-431E-BC68-FF85C13F666D}" srcOrd="0" destOrd="0" presId="urn:microsoft.com/office/officeart/2005/8/layout/hierarchy1"/>
    <dgm:cxn modelId="{39CFC2BE-BCA5-423D-90FD-BA84D0B33F74}" type="presParOf" srcId="{ABCE6B1B-C3ED-431E-BC68-FF85C13F666D}" destId="{99868E93-32E4-408C-B747-9D65D62E09AA}" srcOrd="0" destOrd="0" presId="urn:microsoft.com/office/officeart/2005/8/layout/hierarchy1"/>
    <dgm:cxn modelId="{E0489E83-66E5-440E-8724-9C8529FCB0B9}" type="presParOf" srcId="{ABCE6B1B-C3ED-431E-BC68-FF85C13F666D}" destId="{55346511-F2B9-4EF1-9B4B-324AA5DA4948}" srcOrd="1" destOrd="0" presId="urn:microsoft.com/office/officeart/2005/8/layout/hierarchy1"/>
    <dgm:cxn modelId="{CA337CD4-C7AA-4FBB-8467-0FD7CF6F616D}" type="presParOf" srcId="{748B6D69-FC6F-46F2-A476-3969B700C733}" destId="{5F3CFEB6-41A1-4F7F-8640-00A2B5C15F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4D68C-38E5-4C02-86F3-9F6F749D8AA5}">
      <dsp:nvSpPr>
        <dsp:cNvPr id="0" name=""/>
        <dsp:cNvSpPr/>
      </dsp:nvSpPr>
      <dsp:spPr>
        <a:xfrm>
          <a:off x="8112" y="1070"/>
          <a:ext cx="10499374" cy="870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Abhishek Singh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Associate Vice President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Human Health – Insights, Data and Analytics</a:t>
          </a:r>
        </a:p>
      </dsp:txBody>
      <dsp:txXfrm>
        <a:off x="33614" y="26572"/>
        <a:ext cx="10448370" cy="819683"/>
      </dsp:txXfrm>
    </dsp:sp>
    <dsp:sp modelId="{5B7708E3-E7FF-4FDF-BCBE-7D9A0781FE40}">
      <dsp:nvSpPr>
        <dsp:cNvPr id="0" name=""/>
        <dsp:cNvSpPr/>
      </dsp:nvSpPr>
      <dsp:spPr>
        <a:xfrm>
          <a:off x="8112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Nicolas </a:t>
          </a:r>
          <a:r>
            <a:rPr lang="en-US" sz="1000" kern="1200" dirty="0" err="1"/>
            <a:t>DeKufrin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 Force Optimization and Targeting</a:t>
          </a:r>
        </a:p>
      </dsp:txBody>
      <dsp:txXfrm>
        <a:off x="49092" y="1130977"/>
        <a:ext cx="1317210" cy="1793067"/>
      </dsp:txXfrm>
    </dsp:sp>
    <dsp:sp modelId="{668A7F97-9E12-4AA1-B11A-ADA222F5E8B4}">
      <dsp:nvSpPr>
        <dsp:cNvPr id="0" name=""/>
        <dsp:cNvSpPr/>
      </dsp:nvSpPr>
      <dsp:spPr>
        <a:xfrm>
          <a:off x="8112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Marcio Buss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49092" y="3224245"/>
        <a:ext cx="1317210" cy="1793067"/>
      </dsp:txXfrm>
    </dsp:sp>
    <dsp:sp modelId="{392ECD39-B6EC-4C8C-A5E6-C9AFFC6510DE}">
      <dsp:nvSpPr>
        <dsp:cNvPr id="0" name=""/>
        <dsp:cNvSpPr/>
      </dsp:nvSpPr>
      <dsp:spPr>
        <a:xfrm>
          <a:off x="1524813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Jeff Duffy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Contract Optimization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565793" y="1130977"/>
        <a:ext cx="1317210" cy="1793067"/>
      </dsp:txXfrm>
    </dsp:sp>
    <dsp:sp modelId="{01CB4354-FF86-4F3F-8883-97520AF50D7C}">
      <dsp:nvSpPr>
        <dsp:cNvPr id="0" name=""/>
        <dsp:cNvSpPr/>
      </dsp:nvSpPr>
      <dsp:spPr>
        <a:xfrm>
          <a:off x="1524813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Eric Thomas Carlson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1565793" y="3224245"/>
        <a:ext cx="1317210" cy="1793067"/>
      </dsp:txXfrm>
    </dsp:sp>
    <dsp:sp modelId="{C89E838F-6D73-4710-9383-D92DEDFCF172}">
      <dsp:nvSpPr>
        <dsp:cNvPr id="0" name=""/>
        <dsp:cNvSpPr/>
      </dsp:nvSpPr>
      <dsp:spPr>
        <a:xfrm>
          <a:off x="3041514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Senthil Murugan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Promotion Optimization</a:t>
          </a:r>
        </a:p>
      </dsp:txBody>
      <dsp:txXfrm>
        <a:off x="3082494" y="1130977"/>
        <a:ext cx="1317210" cy="1793067"/>
      </dsp:txXfrm>
    </dsp:sp>
    <dsp:sp modelId="{384EE96A-AFDD-44DA-9D04-6E2904B71FA9}">
      <dsp:nvSpPr>
        <dsp:cNvPr id="0" name=""/>
        <dsp:cNvSpPr/>
      </dsp:nvSpPr>
      <dsp:spPr>
        <a:xfrm>
          <a:off x="3041514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Sarah Cheng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3082494" y="3224245"/>
        <a:ext cx="1317210" cy="1793067"/>
      </dsp:txXfrm>
    </dsp:sp>
    <dsp:sp modelId="{D224C1D2-47FD-4DB9-A079-569E2137ED1C}">
      <dsp:nvSpPr>
        <dsp:cNvPr id="0" name=""/>
        <dsp:cNvSpPr/>
      </dsp:nvSpPr>
      <dsp:spPr>
        <a:xfrm>
          <a:off x="4558214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Lisa Hogan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Pilot Testing and Evaluation</a:t>
          </a:r>
        </a:p>
      </dsp:txBody>
      <dsp:txXfrm>
        <a:off x="4599194" y="1130977"/>
        <a:ext cx="1317210" cy="1793067"/>
      </dsp:txXfrm>
    </dsp:sp>
    <dsp:sp modelId="{6B1D9F3E-860D-4849-B6C8-C7B359EC47AE}">
      <dsp:nvSpPr>
        <dsp:cNvPr id="0" name=""/>
        <dsp:cNvSpPr/>
      </dsp:nvSpPr>
      <dsp:spPr>
        <a:xfrm>
          <a:off x="4558214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Brian </a:t>
          </a:r>
          <a:r>
            <a:rPr lang="en-US" sz="1000" kern="1200" dirty="0" err="1"/>
            <a:t>Crimmel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4599194" y="3224245"/>
        <a:ext cx="1317210" cy="1793067"/>
      </dsp:txXfrm>
    </dsp:sp>
    <dsp:sp modelId="{8E6EBAE2-FF33-4210-9F95-CF4F5CCD5EA6}">
      <dsp:nvSpPr>
        <dsp:cNvPr id="0" name=""/>
        <dsp:cNvSpPr/>
      </dsp:nvSpPr>
      <dsp:spPr>
        <a:xfrm>
          <a:off x="6074915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Mike </a:t>
          </a:r>
          <a:r>
            <a:rPr lang="en-US" sz="1000" kern="1200" dirty="0" err="1"/>
            <a:t>Defazio</a:t>
          </a:r>
          <a:endParaRPr 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Targeting and Segmentation</a:t>
          </a:r>
        </a:p>
      </dsp:txBody>
      <dsp:txXfrm>
        <a:off x="6115895" y="1130977"/>
        <a:ext cx="1317210" cy="1793067"/>
      </dsp:txXfrm>
    </dsp:sp>
    <dsp:sp modelId="{EE1AC799-7A99-4BC2-A4DE-9146EFF7CEB5}">
      <dsp:nvSpPr>
        <dsp:cNvPr id="0" name=""/>
        <dsp:cNvSpPr/>
      </dsp:nvSpPr>
      <dsp:spPr>
        <a:xfrm>
          <a:off x="6074915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Suman Giri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6115895" y="3224245"/>
        <a:ext cx="1317210" cy="1793067"/>
      </dsp:txXfrm>
    </dsp:sp>
    <dsp:sp modelId="{8966E642-D193-4C33-B9F5-FDE21D74DE4A}">
      <dsp:nvSpPr>
        <dsp:cNvPr id="0" name=""/>
        <dsp:cNvSpPr/>
      </dsp:nvSpPr>
      <dsp:spPr>
        <a:xfrm>
          <a:off x="7591616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Seung Park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Customer Engagement  Analytics</a:t>
          </a:r>
        </a:p>
      </dsp:txBody>
      <dsp:txXfrm>
        <a:off x="7632596" y="1130977"/>
        <a:ext cx="1317210" cy="1793067"/>
      </dsp:txXfrm>
    </dsp:sp>
    <dsp:sp modelId="{F66A1725-A7D7-48FE-8C30-4D0F8BA0D3AD}">
      <dsp:nvSpPr>
        <dsp:cNvPr id="0" name=""/>
        <dsp:cNvSpPr/>
      </dsp:nvSpPr>
      <dsp:spPr>
        <a:xfrm>
          <a:off x="7591616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Lan Hu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7632596" y="3224245"/>
        <a:ext cx="1317210" cy="1793067"/>
      </dsp:txXfrm>
    </dsp:sp>
    <dsp:sp modelId="{40D05823-AD34-47B4-8BF2-EEEC4923E431}">
      <dsp:nvSpPr>
        <dsp:cNvPr id="0" name=""/>
        <dsp:cNvSpPr/>
      </dsp:nvSpPr>
      <dsp:spPr>
        <a:xfrm>
          <a:off x="9108316" y="1089997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Gisele Born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9149296" y="1130977"/>
        <a:ext cx="1317210" cy="1793067"/>
      </dsp:txXfrm>
    </dsp:sp>
    <dsp:sp modelId="{73E3C74F-1047-4156-B6E8-F5E081E38C47}">
      <dsp:nvSpPr>
        <dsp:cNvPr id="0" name=""/>
        <dsp:cNvSpPr/>
      </dsp:nvSpPr>
      <dsp:spPr>
        <a:xfrm>
          <a:off x="9108316" y="3183265"/>
          <a:ext cx="1399170" cy="1875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Andrew Rugaiganisa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Science</a:t>
          </a:r>
        </a:p>
      </dsp:txBody>
      <dsp:txXfrm>
        <a:off x="9149296" y="3224245"/>
        <a:ext cx="1317210" cy="1793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53AEA-F81E-428B-A404-3758FA4831D2}">
      <dsp:nvSpPr>
        <dsp:cNvPr id="0" name=""/>
        <dsp:cNvSpPr/>
      </dsp:nvSpPr>
      <dsp:spPr>
        <a:xfrm>
          <a:off x="5149460" y="3045918"/>
          <a:ext cx="3575201" cy="56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500"/>
              </a:lnTo>
              <a:lnTo>
                <a:pt x="3575201" y="386500"/>
              </a:lnTo>
              <a:lnTo>
                <a:pt x="3575201" y="5671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0F0ED-F810-4E46-8652-49DA588B4BA9}">
      <dsp:nvSpPr>
        <dsp:cNvPr id="0" name=""/>
        <dsp:cNvSpPr/>
      </dsp:nvSpPr>
      <dsp:spPr>
        <a:xfrm>
          <a:off x="5149460" y="3045918"/>
          <a:ext cx="1191733" cy="56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500"/>
              </a:lnTo>
              <a:lnTo>
                <a:pt x="1191733" y="386500"/>
              </a:lnTo>
              <a:lnTo>
                <a:pt x="1191733" y="5671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C886D-4D36-4687-A476-CC87B1ACA18E}">
      <dsp:nvSpPr>
        <dsp:cNvPr id="0" name=""/>
        <dsp:cNvSpPr/>
      </dsp:nvSpPr>
      <dsp:spPr>
        <a:xfrm>
          <a:off x="3957726" y="3045918"/>
          <a:ext cx="1191733" cy="567156"/>
        </a:xfrm>
        <a:custGeom>
          <a:avLst/>
          <a:gdLst/>
          <a:ahLst/>
          <a:cxnLst/>
          <a:rect l="0" t="0" r="0" b="0"/>
          <a:pathLst>
            <a:path>
              <a:moveTo>
                <a:pt x="1191733" y="0"/>
              </a:moveTo>
              <a:lnTo>
                <a:pt x="1191733" y="386500"/>
              </a:lnTo>
              <a:lnTo>
                <a:pt x="0" y="386500"/>
              </a:lnTo>
              <a:lnTo>
                <a:pt x="0" y="5671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6B57E-49AD-41B9-B6D6-FD718B31B932}">
      <dsp:nvSpPr>
        <dsp:cNvPr id="0" name=""/>
        <dsp:cNvSpPr/>
      </dsp:nvSpPr>
      <dsp:spPr>
        <a:xfrm>
          <a:off x="1574259" y="3045918"/>
          <a:ext cx="3575201" cy="567156"/>
        </a:xfrm>
        <a:custGeom>
          <a:avLst/>
          <a:gdLst/>
          <a:ahLst/>
          <a:cxnLst/>
          <a:rect l="0" t="0" r="0" b="0"/>
          <a:pathLst>
            <a:path>
              <a:moveTo>
                <a:pt x="3575201" y="0"/>
              </a:moveTo>
              <a:lnTo>
                <a:pt x="3575201" y="386500"/>
              </a:lnTo>
              <a:lnTo>
                <a:pt x="0" y="386500"/>
              </a:lnTo>
              <a:lnTo>
                <a:pt x="0" y="5671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5CDC5-C910-4744-B05D-2B809E85DA26}">
      <dsp:nvSpPr>
        <dsp:cNvPr id="0" name=""/>
        <dsp:cNvSpPr/>
      </dsp:nvSpPr>
      <dsp:spPr>
        <a:xfrm>
          <a:off x="5103740" y="1240442"/>
          <a:ext cx="91440" cy="567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7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15EFF-214C-44A9-B2D7-4A9CE78B5C9B}">
      <dsp:nvSpPr>
        <dsp:cNvPr id="0" name=""/>
        <dsp:cNvSpPr/>
      </dsp:nvSpPr>
      <dsp:spPr>
        <a:xfrm>
          <a:off x="4174405" y="2122"/>
          <a:ext cx="1950109" cy="12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0CEC6-FF1F-4190-89EB-F5704D14B9A4}">
      <dsp:nvSpPr>
        <dsp:cNvPr id="0" name=""/>
        <dsp:cNvSpPr/>
      </dsp:nvSpPr>
      <dsp:spPr>
        <a:xfrm>
          <a:off x="4391084" y="207967"/>
          <a:ext cx="1950109" cy="12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Abhishek Singh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Associate Vice President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Human Health – Insights, Data and Analytics</a:t>
          </a:r>
        </a:p>
      </dsp:txBody>
      <dsp:txXfrm>
        <a:off x="4427353" y="244236"/>
        <a:ext cx="1877571" cy="1165781"/>
      </dsp:txXfrm>
    </dsp:sp>
    <dsp:sp modelId="{F787F0A6-D295-414F-A3F7-32E29BFAD56E}">
      <dsp:nvSpPr>
        <dsp:cNvPr id="0" name=""/>
        <dsp:cNvSpPr/>
      </dsp:nvSpPr>
      <dsp:spPr>
        <a:xfrm>
          <a:off x="4174405" y="1807599"/>
          <a:ext cx="1950109" cy="12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22EC5-0167-43CF-8DD5-FD0E5A30E307}">
      <dsp:nvSpPr>
        <dsp:cNvPr id="0" name=""/>
        <dsp:cNvSpPr/>
      </dsp:nvSpPr>
      <dsp:spPr>
        <a:xfrm>
          <a:off x="4391084" y="2013444"/>
          <a:ext cx="1950109" cy="12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Senthil Murugan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Promotion Optimization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427353" y="2049713"/>
        <a:ext cx="1877571" cy="1165781"/>
      </dsp:txXfrm>
    </dsp:sp>
    <dsp:sp modelId="{3EEF9945-8449-4721-AFB7-CCA1B0103426}">
      <dsp:nvSpPr>
        <dsp:cNvPr id="0" name=""/>
        <dsp:cNvSpPr/>
      </dsp:nvSpPr>
      <dsp:spPr>
        <a:xfrm>
          <a:off x="599204" y="3613075"/>
          <a:ext cx="1950109" cy="12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13194-B1EA-4B5E-8B1E-2C37DCB95842}">
      <dsp:nvSpPr>
        <dsp:cNvPr id="0" name=""/>
        <dsp:cNvSpPr/>
      </dsp:nvSpPr>
      <dsp:spPr>
        <a:xfrm>
          <a:off x="815883" y="3818920"/>
          <a:ext cx="1950109" cy="12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Blythe </a:t>
          </a:r>
          <a:r>
            <a:rPr lang="en-US" sz="1300" kern="1200" dirty="0" err="1"/>
            <a:t>Bealer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Associate Director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Promotion Optimization</a:t>
          </a:r>
        </a:p>
      </dsp:txBody>
      <dsp:txXfrm>
        <a:off x="852152" y="3855189"/>
        <a:ext cx="1877571" cy="1165781"/>
      </dsp:txXfrm>
    </dsp:sp>
    <dsp:sp modelId="{26C0FC7D-0F2B-4811-A388-BD1931538103}">
      <dsp:nvSpPr>
        <dsp:cNvPr id="0" name=""/>
        <dsp:cNvSpPr/>
      </dsp:nvSpPr>
      <dsp:spPr>
        <a:xfrm>
          <a:off x="2982671" y="3613075"/>
          <a:ext cx="1950109" cy="12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EDCD-4277-4A35-88B9-DB52F8EBDA3F}">
      <dsp:nvSpPr>
        <dsp:cNvPr id="0" name=""/>
        <dsp:cNvSpPr/>
      </dsp:nvSpPr>
      <dsp:spPr>
        <a:xfrm>
          <a:off x="3199350" y="3818920"/>
          <a:ext cx="1950109" cy="12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Ambika Rana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Senior Specialist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Promotion Optimization</a:t>
          </a:r>
        </a:p>
      </dsp:txBody>
      <dsp:txXfrm>
        <a:off x="3235619" y="3855189"/>
        <a:ext cx="1877571" cy="1165781"/>
      </dsp:txXfrm>
    </dsp:sp>
    <dsp:sp modelId="{C50BBAEE-AAF2-4FBC-A9DF-57607DD0E3EF}">
      <dsp:nvSpPr>
        <dsp:cNvPr id="0" name=""/>
        <dsp:cNvSpPr/>
      </dsp:nvSpPr>
      <dsp:spPr>
        <a:xfrm>
          <a:off x="5366139" y="3613075"/>
          <a:ext cx="1950109" cy="12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8C4FE-C795-4AF3-8146-672EB3A1A248}">
      <dsp:nvSpPr>
        <dsp:cNvPr id="0" name=""/>
        <dsp:cNvSpPr/>
      </dsp:nvSpPr>
      <dsp:spPr>
        <a:xfrm>
          <a:off x="5582818" y="3818920"/>
          <a:ext cx="1950109" cy="12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Arun Sinhmar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Senior Specialist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Promotion Optimization</a:t>
          </a:r>
        </a:p>
      </dsp:txBody>
      <dsp:txXfrm>
        <a:off x="5619087" y="3855189"/>
        <a:ext cx="1877571" cy="1165781"/>
      </dsp:txXfrm>
    </dsp:sp>
    <dsp:sp modelId="{99868E93-32E4-408C-B747-9D65D62E09AA}">
      <dsp:nvSpPr>
        <dsp:cNvPr id="0" name=""/>
        <dsp:cNvSpPr/>
      </dsp:nvSpPr>
      <dsp:spPr>
        <a:xfrm>
          <a:off x="7749606" y="3613075"/>
          <a:ext cx="1950109" cy="12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46511-F2B9-4EF1-9B4B-324AA5DA4948}">
      <dsp:nvSpPr>
        <dsp:cNvPr id="0" name=""/>
        <dsp:cNvSpPr/>
      </dsp:nvSpPr>
      <dsp:spPr>
        <a:xfrm>
          <a:off x="7966285" y="3818920"/>
          <a:ext cx="1950109" cy="12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Alex daSilva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Senior Specialist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Promotion </a:t>
          </a:r>
          <a:r>
            <a:rPr lang="en-US" sz="1300" kern="1200" dirty="0" err="1"/>
            <a:t>Optimiztion</a:t>
          </a:r>
          <a:endParaRPr lang="en-US" sz="1300" kern="1200" dirty="0"/>
        </a:p>
      </dsp:txBody>
      <dsp:txXfrm>
        <a:off x="8002554" y="3855189"/>
        <a:ext cx="1877571" cy="116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46DC-2DF2-4DDE-A671-C4B4FFA97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2CDA1-CAAA-4CFE-86E4-0C5DD794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FC6C-5F7E-4578-A97D-19119065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6409-C678-470D-BBF3-F9B296AC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24E3-16BD-4A1A-96CC-1476169E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5AAB-4DA6-4D79-9F56-25E834FE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A9E27-9F4B-4F2E-B0F1-1AA6A54B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A629-04AC-4757-A32E-C4AB2EE5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425E-7B70-4164-B343-AE71C1E3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90A2-B89C-49E5-9451-F1993E6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09574-D3F4-433E-A5EE-23E94EE6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35F3-E157-491A-BCDC-B26C4878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44B2-40FE-436E-A932-B74EC761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8383-2334-4C61-BAEB-2E41F10B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77F1-F2E5-4083-9A90-6FA0E2C6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832-37B5-4E6A-8A7B-CAEAB5BE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9C85-5CC7-4BD6-978D-A14A1BFA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0DFA-8EA7-44F9-84F8-05239438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975A-8061-4B5D-B4AC-DF50173C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553A-1FB7-4127-8C54-895A584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8033-BACF-443E-A63D-A9965F31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7E54-2913-4C96-9B9E-45D9E8A7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15F8-C984-4D80-8F5A-BB79E0F3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BBFE-E25B-4CB8-81B7-ECE739F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B892-FC50-4F4E-8548-DA2FE423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1668-992A-4A5A-BBB8-368AF063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9599-65DB-4A07-B8EF-F3783E15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795C-F41F-4677-89EF-D02BB9ED6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745E-3BE7-4909-B0BB-F6BBAC23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E6EB-E919-480F-93FA-7BCB89C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064D-35D7-4E20-857A-86125180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A83-AB4C-4EFC-BC40-A3308374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1455-9D8F-4440-8FBB-BFADD00B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52068-3E0B-42D2-9857-7C84D1D2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7733E-EE84-48BC-ACCA-E6E929E71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925CC-3271-4319-B037-864700FFD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8325-B839-403F-A55C-125C4228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1D3E7-5617-4198-89D2-159DBD0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E6F02-BB8A-4161-B8A9-373FD71D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4116-98B2-4D0F-BDC2-5882AD74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8031-616D-45D1-9FF2-BAB341E6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46F0-81AC-4369-96C7-F94864F5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D5BE4-63F2-4847-9F31-4843C15C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B80E-7CE1-468D-A734-2EDEDD84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C20DB-9627-41A4-B795-732A5612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6BB8-3278-430D-9011-930B1EDE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F4BA-6E05-49CA-B5FD-984F492F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A74D-DA73-4F91-8699-3F78F63D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9A8C-9A92-48D9-980A-ECBFA3BE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E1E7E-11C3-4D00-BC46-2B6C2D57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641EC-9949-4884-B29D-AC84DFB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C0FC6-D5BB-4308-B28B-EA6D4CCD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085F-6824-4D09-83A7-5C6130F3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37313-7F8A-41BB-88F8-BF1690806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4290-FC9C-41BB-A73A-5AB3723A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FDAFF-8A16-4AA7-BA7E-58B3C434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5625A-5408-409C-A741-3E77B23B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BF34-CE98-4848-9518-4230C88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F926B-9424-4980-8C59-2F94E255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168F-F3D7-4547-BC74-B1F77CCA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71CB-C7BA-4920-8EF5-BFC3E48A5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1318-523F-4C34-89B3-95A4172DBB1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180A-29EA-4DEB-8C02-CB98694A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70B3-818B-4F84-B23F-1283E5008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D304-999D-4FCD-A243-4586DD4A14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38851C6-413F-4A31-B141-9C61E7D9610B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9068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D41-BF63-4B71-81BB-AF027FD1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2800" dirty="0"/>
              <a:t>Data Science, Human Health – Insights Data and Analytics Org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E01D8-EB7C-4235-8045-55BEDF0E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440258"/>
              </p:ext>
            </p:extLst>
          </p:nvPr>
        </p:nvGraphicFramePr>
        <p:xfrm>
          <a:off x="838200" y="1117600"/>
          <a:ext cx="10515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A3148A-7A8C-4169-A0AB-00B4ED6D4F5E}"/>
              </a:ext>
            </a:extLst>
          </p:cNvPr>
          <p:cNvSpPr/>
          <p:nvPr/>
        </p:nvSpPr>
        <p:spPr>
          <a:xfrm>
            <a:off x="3799367" y="2133600"/>
            <a:ext cx="1573619" cy="210524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D41-BF63-4B71-81BB-AF027FD1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Promotion Optimization Org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E01D8-EB7C-4235-8045-55BEDF0E60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17600"/>
          <a:ext cx="10515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D6E435-5130-4C30-9F1D-F8FF4AB0C4CD}"/>
              </a:ext>
            </a:extLst>
          </p:cNvPr>
          <p:cNvSpPr/>
          <p:nvPr/>
        </p:nvSpPr>
        <p:spPr>
          <a:xfrm>
            <a:off x="3700130" y="4607442"/>
            <a:ext cx="2452577" cy="175791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6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Science, Human Health – Insights Data and Analytics Org Structure</vt:lpstr>
      <vt:lpstr>Promotion Optimization Org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 Chart – Promotion Optimization Team</dc:title>
  <dc:creator>Murugan, Senthil</dc:creator>
  <cp:lastModifiedBy>Murugan, Senthil</cp:lastModifiedBy>
  <cp:revision>4</cp:revision>
  <dcterms:created xsi:type="dcterms:W3CDTF">2021-11-19T14:13:40Z</dcterms:created>
  <dcterms:modified xsi:type="dcterms:W3CDTF">2021-11-19T20:06:24Z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7fd646-07cb-4c4e-a107-4e4d6b30ba1b_Enabled">
    <vt:lpwstr>true</vt:lpwstr>
  </property>
  <property fmtid="{D5CDD505-2E9C-101B-9397-08002B2CF9AE}" pid="3" name="MSIP_Label_927fd646-07cb-4c4e-a107-4e4d6b30ba1b_SetDate">
    <vt:lpwstr>2021-11-19T20:06:24Z</vt:lpwstr>
  </property>
  <property fmtid="{D5CDD505-2E9C-101B-9397-08002B2CF9AE}" pid="4" name="MSIP_Label_927fd646-07cb-4c4e-a107-4e4d6b30ba1b_Method">
    <vt:lpwstr>Privileged</vt:lpwstr>
  </property>
  <property fmtid="{D5CDD505-2E9C-101B-9397-08002B2CF9AE}" pid="5" name="MSIP_Label_927fd646-07cb-4c4e-a107-4e4d6b30ba1b_Name">
    <vt:lpwstr>927fd646-07cb-4c4e-a107-4e4d6b30ba1b</vt:lpwstr>
  </property>
  <property fmtid="{D5CDD505-2E9C-101B-9397-08002B2CF9AE}" pid="6" name="MSIP_Label_927fd646-07cb-4c4e-a107-4e4d6b30ba1b_SiteId">
    <vt:lpwstr>a00de4ec-48a8-43a6-be74-e31274e2060d</vt:lpwstr>
  </property>
  <property fmtid="{D5CDD505-2E9C-101B-9397-08002B2CF9AE}" pid="7" name="MSIP_Label_927fd646-07cb-4c4e-a107-4e4d6b30ba1b_ActionId">
    <vt:lpwstr>3112dd3d-c8b3-4690-8ce3-263b07f45953</vt:lpwstr>
  </property>
  <property fmtid="{D5CDD505-2E9C-101B-9397-08002B2CF9AE}" pid="8" name="MSIP_Label_927fd646-07cb-4c4e-a107-4e4d6b30ba1b_ContentBits">
    <vt:lpwstr>1</vt:lpwstr>
  </property>
  <property fmtid="{D5CDD505-2E9C-101B-9397-08002B2CF9AE}" pid="9" name="MerckAIPLabel">
    <vt:lpwstr>Proprietary</vt:lpwstr>
  </property>
  <property fmtid="{D5CDD505-2E9C-101B-9397-08002B2CF9AE}" pid="10" name="MerckAIPDataExchange">
    <vt:lpwstr>!MRKMIP@Proprietary</vt:lpwstr>
  </property>
</Properties>
</file>