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5"/>
    <p:sldMasterId id="2147483748" r:id="rId6"/>
    <p:sldMasterId id="2147483764" r:id="rId7"/>
    <p:sldMasterId id="2147483765" r:id="rId8"/>
    <p:sldMasterId id="2147483845" r:id="rId9"/>
  </p:sldMasterIdLst>
  <p:notesMasterIdLst>
    <p:notesMasterId r:id="rId12"/>
  </p:notesMasterIdLst>
  <p:handoutMasterIdLst>
    <p:handoutMasterId r:id="rId13"/>
  </p:handoutMasterIdLst>
  <p:sldIdLst>
    <p:sldId id="498" r:id="rId10"/>
    <p:sldId id="499" r:id="rId11"/>
  </p:sldIdLst>
  <p:sldSz cx="9144000" cy="6858000" type="screen4x3"/>
  <p:notesSz cx="6954838" cy="93091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936">
          <p15:clr>
            <a:srgbClr val="A4A3A4"/>
          </p15:clr>
        </p15:guide>
        <p15:guide id="4" orient="horz" pos="2339">
          <p15:clr>
            <a:srgbClr val="A4A3A4"/>
          </p15:clr>
        </p15:guide>
        <p15:guide id="5" orient="horz" pos="2649">
          <p15:clr>
            <a:srgbClr val="A4A3A4"/>
          </p15:clr>
        </p15:guide>
        <p15:guide id="6" pos="2724">
          <p15:clr>
            <a:srgbClr val="A4A3A4"/>
          </p15:clr>
        </p15:guide>
        <p15:guide id="7" pos="273">
          <p15:clr>
            <a:srgbClr val="A4A3A4"/>
          </p15:clr>
        </p15:guide>
        <p15:guide id="8" pos="55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19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7BA"/>
    <a:srgbClr val="FF6600"/>
    <a:srgbClr val="8F8F3A"/>
    <a:srgbClr val="66203A"/>
    <a:srgbClr val="37424A"/>
    <a:srgbClr val="B3A79F"/>
    <a:srgbClr val="8F8F1E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85421" autoAdjust="0"/>
  </p:normalViewPr>
  <p:slideViewPr>
    <p:cSldViewPr snapToGrid="0">
      <p:cViewPr varScale="1">
        <p:scale>
          <a:sx n="87" d="100"/>
          <a:sy n="87" d="100"/>
        </p:scale>
        <p:origin x="1806" y="90"/>
      </p:cViewPr>
      <p:guideLst>
        <p:guide orient="horz" pos="4176"/>
        <p:guide orient="horz" pos="720"/>
        <p:guide orient="horz" pos="936"/>
        <p:guide orient="horz" pos="2339"/>
        <p:guide orient="horz" pos="2649"/>
        <p:guide pos="2724"/>
        <p:guide pos="273"/>
        <p:guide pos="5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00" y="936"/>
      </p:cViewPr>
      <p:guideLst>
        <p:guide orient="horz" pos="2932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43639980-AF20-4FA0-96BF-7CE5336D17D0}"/>
    <pc:docChg chg="undo custSel addSld delSld modSld modMainMaster">
      <pc:chgData name="Murugan, Senthil" userId="e6883651-b919-4e64-985b-40f58d687b81" providerId="ADAL" clId="{43639980-AF20-4FA0-96BF-7CE5336D17D0}" dt="2019-05-06T22:38:11.743" v="1218"/>
      <pc:docMkLst>
        <pc:docMk/>
      </pc:docMkLst>
      <pc:sldChg chg="del">
        <pc:chgData name="Murugan, Senthil" userId="e6883651-b919-4e64-985b-40f58d687b81" providerId="ADAL" clId="{43639980-AF20-4FA0-96BF-7CE5336D17D0}" dt="2019-05-06T22:38:08.327" v="1208" actId="2696"/>
        <pc:sldMkLst>
          <pc:docMk/>
          <pc:sldMk cId="3355158118" sldId="497"/>
        </pc:sldMkLst>
      </pc:sldChg>
      <pc:sldChg chg="modSp add">
        <pc:chgData name="Murugan, Senthil" userId="e6883651-b919-4e64-985b-40f58d687b81" providerId="ADAL" clId="{43639980-AF20-4FA0-96BF-7CE5336D17D0}" dt="2019-05-06T22:38:00.166" v="1207" actId="255"/>
        <pc:sldMkLst>
          <pc:docMk/>
          <pc:sldMk cId="3664249326" sldId="498"/>
        </pc:sldMkLst>
        <pc:spChg chg="mod">
          <ac:chgData name="Murugan, Senthil" userId="e6883651-b919-4e64-985b-40f58d687b81" providerId="ADAL" clId="{43639980-AF20-4FA0-96BF-7CE5336D17D0}" dt="2019-05-06T22:21:44.586" v="301" actId="20577"/>
          <ac:spMkLst>
            <pc:docMk/>
            <pc:sldMk cId="3664249326" sldId="498"/>
            <ac:spMk id="2" creationId="{00000000-0000-0000-0000-000000000000}"/>
          </ac:spMkLst>
        </pc:spChg>
        <pc:spChg chg="mod">
          <ac:chgData name="Murugan, Senthil" userId="e6883651-b919-4e64-985b-40f58d687b81" providerId="ADAL" clId="{43639980-AF20-4FA0-96BF-7CE5336D17D0}" dt="2019-05-06T22:38:00.166" v="1207" actId="255"/>
          <ac:spMkLst>
            <pc:docMk/>
            <pc:sldMk cId="3664249326" sldId="498"/>
            <ac:spMk id="3" creationId="{00000000-0000-0000-0000-000000000000}"/>
          </ac:spMkLst>
        </pc:spChg>
      </pc:sldChg>
      <pc:sldChg chg="modSp add">
        <pc:chgData name="Murugan, Senthil" userId="e6883651-b919-4e64-985b-40f58d687b81" providerId="ADAL" clId="{43639980-AF20-4FA0-96BF-7CE5336D17D0}" dt="2019-05-06T22:37:52.766" v="1206" actId="255"/>
        <pc:sldMkLst>
          <pc:docMk/>
          <pc:sldMk cId="131442607" sldId="499"/>
        </pc:sldMkLst>
        <pc:spChg chg="mod">
          <ac:chgData name="Murugan, Senthil" userId="e6883651-b919-4e64-985b-40f58d687b81" providerId="ADAL" clId="{43639980-AF20-4FA0-96BF-7CE5336D17D0}" dt="2019-05-06T22:24:12.722" v="353" actId="20577"/>
          <ac:spMkLst>
            <pc:docMk/>
            <pc:sldMk cId="131442607" sldId="499"/>
            <ac:spMk id="2" creationId="{00000000-0000-0000-0000-000000000000}"/>
          </ac:spMkLst>
        </pc:spChg>
        <pc:spChg chg="mod">
          <ac:chgData name="Murugan, Senthil" userId="e6883651-b919-4e64-985b-40f58d687b81" providerId="ADAL" clId="{43639980-AF20-4FA0-96BF-7CE5336D17D0}" dt="2019-05-06T22:37:52.766" v="1206" actId="255"/>
          <ac:spMkLst>
            <pc:docMk/>
            <pc:sldMk cId="131442607" sldId="499"/>
            <ac:spMk id="3" creationId="{00000000-0000-0000-0000-000000000000}"/>
          </ac:spMkLst>
        </pc:spChg>
      </pc:sldChg>
      <pc:sldChg chg="add del">
        <pc:chgData name="Murugan, Senthil" userId="e6883651-b919-4e64-985b-40f58d687b81" providerId="ADAL" clId="{43639980-AF20-4FA0-96BF-7CE5336D17D0}" dt="2019-05-06T22:22:06.697" v="303" actId="2696"/>
        <pc:sldMkLst>
          <pc:docMk/>
          <pc:sldMk cId="4016913638" sldId="499"/>
        </pc:sldMkLst>
      </pc:sldChg>
      <pc:sldMasterChg chg="modSldLayout">
        <pc:chgData name="Murugan, Senthil" userId="e6883651-b919-4e64-985b-40f58d687b81" providerId="ADAL" clId="{43639980-AF20-4FA0-96BF-7CE5336D17D0}" dt="2019-05-06T22:38:11.743" v="1218"/>
        <pc:sldMasterMkLst>
          <pc:docMk/>
          <pc:sldMasterMk cId="0" sldId="2147483845"/>
        </pc:sldMasterMkLst>
        <pc:sldLayoutChg chg="addSp delSp modSp">
          <pc:chgData name="Murugan, Senthil" userId="e6883651-b919-4e64-985b-40f58d687b81" providerId="ADAL" clId="{43639980-AF20-4FA0-96BF-7CE5336D17D0}" dt="2019-05-06T22:38:11.743" v="1218"/>
          <pc:sldLayoutMkLst>
            <pc:docMk/>
            <pc:sldMasterMk cId="0" sldId="2147483845"/>
            <pc:sldLayoutMk cId="666006247" sldId="2147483967"/>
          </pc:sldLayoutMkLst>
          <pc:picChg chg="add del mod ord">
            <ac:chgData name="Murugan, Senthil" userId="e6883651-b919-4e64-985b-40f58d687b81" providerId="ADAL" clId="{43639980-AF20-4FA0-96BF-7CE5336D17D0}" dt="2019-05-06T22:38:11.717" v="1210"/>
            <ac:picMkLst>
              <pc:docMk/>
              <pc:sldMasterMk cId="0" sldId="2147483845"/>
              <pc:sldLayoutMk cId="666006247" sldId="2147483967"/>
              <ac:picMk id="8" creationId="{CCDBF0A4-E765-4928-B882-5B20C40B49ED}"/>
            </ac:picMkLst>
          </pc:picChg>
          <pc:picChg chg="del">
            <ac:chgData name="Murugan, Senthil" userId="e6883651-b919-4e64-985b-40f58d687b81" providerId="ADAL" clId="{43639980-AF20-4FA0-96BF-7CE5336D17D0}" dt="2019-05-06T22:14:58.872" v="2"/>
            <ac:picMkLst>
              <pc:docMk/>
              <pc:sldMasterMk cId="0" sldId="2147483845"/>
              <pc:sldLayoutMk cId="666006247" sldId="2147483967"/>
              <ac:picMk id="10" creationId="{B7AE6045-5F0D-4FF2-B378-29BAC6F484DF}"/>
            </ac:picMkLst>
          </pc:picChg>
          <pc:picChg chg="add mod ord">
            <ac:chgData name="Murugan, Senthil" userId="e6883651-b919-4e64-985b-40f58d687b81" providerId="ADAL" clId="{43639980-AF20-4FA0-96BF-7CE5336D17D0}" dt="2019-05-06T22:38:11.743" v="1218"/>
            <ac:picMkLst>
              <pc:docMk/>
              <pc:sldMasterMk cId="0" sldId="2147483845"/>
              <pc:sldLayoutMk cId="666006247" sldId="2147483967"/>
              <ac:picMk id="11" creationId="{EC140657-3D4F-4B49-BEE0-1FA6878739B6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243" cy="4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6" rIns="91548" bIns="45776" numCol="1" anchor="t" anchorCtr="0" compatLnSpc="1">
            <a:prstTxWarp prst="textNoShape">
              <a:avLst/>
            </a:prstTxWarp>
          </a:bodyPr>
          <a:lstStyle>
            <a:lvl1pPr defTabSz="916532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2020" y="0"/>
            <a:ext cx="3011243" cy="4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6" rIns="91548" bIns="45776" numCol="1" anchor="t" anchorCtr="0" compatLnSpc="1">
            <a:prstTxWarp prst="textNoShape">
              <a:avLst/>
            </a:prstTxWarp>
          </a:bodyPr>
          <a:lstStyle>
            <a:lvl1pPr algn="r" defTabSz="916532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CDBE043-07A7-492F-877C-9D8DAC719336}" type="datetimeFigureOut">
              <a:rPr lang="en-US"/>
              <a:pPr>
                <a:defRPr/>
              </a:pPr>
              <a:t>5/6/2019</a:t>
            </a:fld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328"/>
            <a:ext cx="3011243" cy="4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6" rIns="91548" bIns="45776" numCol="1" anchor="b" anchorCtr="0" compatLnSpc="1">
            <a:prstTxWarp prst="textNoShape">
              <a:avLst/>
            </a:prstTxWarp>
          </a:bodyPr>
          <a:lstStyle>
            <a:lvl1pPr defTabSz="916532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2020" y="8843328"/>
            <a:ext cx="3011243" cy="4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8" tIns="45776" rIns="91548" bIns="45776" numCol="1" anchor="b" anchorCtr="0" compatLnSpc="1">
            <a:prstTxWarp prst="textNoShape">
              <a:avLst/>
            </a:prstTxWarp>
          </a:bodyPr>
          <a:lstStyle>
            <a:lvl1pPr algn="r" defTabSz="916532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C7D6ED-D843-4AA1-B6CD-2FA581FB2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2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24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7" tIns="45766" rIns="91527" bIns="45766" numCol="1" anchor="t" anchorCtr="0" compatLnSpc="1">
            <a:prstTxWarp prst="textNoShape">
              <a:avLst/>
            </a:prstTxWarp>
          </a:bodyPr>
          <a:lstStyle>
            <a:lvl1pPr defTabSz="91653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2020" y="0"/>
            <a:ext cx="3011243" cy="465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7" tIns="45766" rIns="91527" bIns="45766" numCol="1" anchor="t" anchorCtr="0" compatLnSpc="1">
            <a:prstTxWarp prst="textNoShape">
              <a:avLst/>
            </a:prstTxWarp>
          </a:bodyPr>
          <a:lstStyle>
            <a:lvl1pPr algn="r" defTabSz="91653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700088"/>
            <a:ext cx="4651375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114" y="4422459"/>
            <a:ext cx="5562610" cy="418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7" tIns="45766" rIns="91527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328"/>
            <a:ext cx="3011243" cy="4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7" tIns="45766" rIns="91527" bIns="45766" numCol="1" anchor="b" anchorCtr="0" compatLnSpc="1">
            <a:prstTxWarp prst="textNoShape">
              <a:avLst/>
            </a:prstTxWarp>
          </a:bodyPr>
          <a:lstStyle>
            <a:lvl1pPr defTabSz="91653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2020" y="8843328"/>
            <a:ext cx="3011243" cy="46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27" tIns="45766" rIns="91527" bIns="45766" numCol="1" anchor="b" anchorCtr="0" compatLnSpc="1">
            <a:prstTxWarp prst="textNoShape">
              <a:avLst/>
            </a:prstTxWarp>
          </a:bodyPr>
          <a:lstStyle>
            <a:lvl1pPr algn="r" defTabSz="916532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61354C1-ABD3-4699-99D6-73A47F998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77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1354C1-ABD3-4699-99D6-73A47F998C4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1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1354C1-ABD3-4699-99D6-73A47F998C4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3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19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001720"/>
            <a:ext cx="4038600" cy="541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001720"/>
            <a:ext cx="4038600" cy="541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378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65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881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71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17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3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4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9459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6800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74639"/>
            <a:ext cx="2063750" cy="614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748" y="274639"/>
            <a:ext cx="6042025" cy="614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004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EACON_FirstPag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566" y="1185905"/>
            <a:ext cx="6974116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645" y="5628945"/>
            <a:ext cx="3601387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2577" y="5374355"/>
            <a:ext cx="1936461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0707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 – Gree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acon_IFL_white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44" y="6177086"/>
            <a:ext cx="10779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" y="1853405"/>
            <a:ext cx="8222023" cy="4290227"/>
          </a:xfrm>
        </p:spPr>
        <p:txBody>
          <a:bodyPr numCol="2" spcCol="731520"/>
          <a:lstStyle>
            <a:lvl1pPr marL="368300" indent="-368300">
              <a:spcBef>
                <a:spcPts val="1000"/>
              </a:spcBef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27063" indent="-258763">
              <a:buFont typeface="+mj-lt"/>
              <a:buAutoNum type="alphaLcPeriod"/>
              <a:defRPr>
                <a:solidFill>
                  <a:schemeClr val="tx1"/>
                </a:solidFill>
              </a:defRPr>
            </a:lvl2pPr>
            <a:lvl3pPr marL="849313" indent="-14605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055688" indent="-171450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1279525" indent="-182563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cs typeface="Arial" charset="0"/>
              </a:defRPr>
            </a:lvl1pPr>
          </a:lstStyle>
          <a:p>
            <a:pPr>
              <a:defRPr/>
            </a:pPr>
            <a:fld id="{3CA5B547-9A72-4DD1-ACD1-669947638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634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s #1 – Green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acon_IFL_white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44" y="6177086"/>
            <a:ext cx="10779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37" y="1840700"/>
            <a:ext cx="7536045" cy="4302927"/>
          </a:xfrm>
        </p:spPr>
        <p:txBody>
          <a:bodyPr/>
          <a:lstStyle>
            <a:lvl1pPr marL="207963" indent="-207963">
              <a:spcBef>
                <a:spcPts val="1400"/>
              </a:spcBef>
              <a:buSzPct val="95000"/>
              <a:buFont typeface="Arial"/>
              <a:buChar char="•"/>
              <a:defRPr sz="2400">
                <a:solidFill>
                  <a:schemeClr val="tx1"/>
                </a:solidFill>
              </a:defRPr>
            </a:lvl1pPr>
            <a:lvl2pPr marL="450850" indent="-228600">
              <a:spcBef>
                <a:spcPts val="400"/>
              </a:spcBef>
              <a:buFont typeface="Lucida Grande"/>
              <a:buChar char="–"/>
              <a:defRPr sz="2300">
                <a:solidFill>
                  <a:schemeClr val="tx1"/>
                </a:solidFill>
              </a:defRPr>
            </a:lvl2pPr>
            <a:lvl3pPr marL="666750" indent="-171450">
              <a:spcBef>
                <a:spcPts val="0"/>
              </a:spcBef>
              <a:buSzPct val="95000"/>
              <a:buFont typeface="Arial"/>
              <a:buChar char="•"/>
              <a:defRPr sz="2200">
                <a:solidFill>
                  <a:schemeClr val="tx1"/>
                </a:solidFill>
              </a:defRPr>
            </a:lvl3pPr>
            <a:lvl4pPr marL="882650" indent="-215900">
              <a:spcBef>
                <a:spcPts val="0"/>
              </a:spcBef>
              <a:buFont typeface="Lucida Grande"/>
              <a:buChar char="–"/>
              <a:defRPr sz="2100">
                <a:solidFill>
                  <a:schemeClr val="tx1"/>
                </a:solidFill>
              </a:defRPr>
            </a:lvl4pPr>
            <a:lvl5pPr marL="1098550" indent="-177800">
              <a:spcBef>
                <a:spcPts val="0"/>
              </a:spcBef>
              <a:buSzPct val="95000"/>
              <a:buFont typeface="Arial"/>
              <a:buChar char="•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cs typeface="Arial" charset="0"/>
              </a:defRPr>
            </a:lvl1pPr>
          </a:lstStyle>
          <a:p>
            <a:pPr>
              <a:defRPr/>
            </a:pPr>
            <a:fld id="{6F265DB3-C209-4953-BF45-CCCD5AA32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6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acon_IFL_grey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02" y="6177086"/>
            <a:ext cx="1076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4FE5EF9A-BAD7-4973-A32F-DA6BE6029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bjClassifierImageBottom">
            <a:extLst>
              <a:ext uri="{FF2B5EF4-FFF2-40B4-BE49-F238E27FC236}">
                <a16:creationId xmlns:a16="http://schemas.microsoft.com/office/drawing/2014/main" id="{EC140657-3D4F-4B49-BEE0-1FA6878739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807790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06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acon_IFL_grey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02" y="6177086"/>
            <a:ext cx="1076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640A2AEB-1E33-4111-912F-0B24C6BF8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1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acon_IFL_white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44" y="6177086"/>
            <a:ext cx="10779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cs typeface="Arial" charset="0"/>
              </a:defRPr>
            </a:lvl1pPr>
          </a:lstStyle>
          <a:p>
            <a:pPr>
              <a:defRPr/>
            </a:pPr>
            <a:fld id="{B695A347-6AD0-429A-A3FA-EC237B54E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9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&amp; Content – Light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acon_IFL_white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44" y="6177086"/>
            <a:ext cx="10779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853405"/>
            <a:ext cx="8222618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B016B6D-2638-422A-8232-1D71E7528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28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Beacon_IFL_grey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02" y="6177086"/>
            <a:ext cx="1076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51425C5C-070A-480E-A7ED-653014968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01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Beacon_IFL_grey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02" y="6177086"/>
            <a:ext cx="1076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06A0CC6A-5721-468E-A0E2-033F825E2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75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Beacon_IFL_white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44" y="6177086"/>
            <a:ext cx="10779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cs typeface="Arial" charset="0"/>
              </a:defRPr>
            </a:lvl1pPr>
          </a:lstStyle>
          <a:p>
            <a:pPr>
              <a:defRPr/>
            </a:pPr>
            <a:fld id="{6E54CC51-24C9-49AA-8393-59023CB9A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Light 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Beacon_IFL_white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44" y="6177086"/>
            <a:ext cx="10779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BB93504E-C046-4551-958E-779344BB9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02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Beacon_IFL_white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44" y="6177086"/>
            <a:ext cx="1077913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8229" y="3846572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8230" y="2116197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72717" y="2116197"/>
            <a:ext cx="1220709" cy="1627187"/>
          </a:xfrm>
          <a:solidFill>
            <a:schemeClr val="accent3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667180" y="2116197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3961658" y="2116197"/>
            <a:ext cx="1220709" cy="1627187"/>
          </a:xfrm>
          <a:solidFill>
            <a:schemeClr val="bg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256139" y="2116197"/>
            <a:ext cx="1220709" cy="1627187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550594" y="2116197"/>
            <a:ext cx="1220709" cy="1627187"/>
          </a:xfrm>
          <a:solidFill>
            <a:schemeClr val="accent4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845090" y="2116197"/>
            <a:ext cx="1220709" cy="1627187"/>
          </a:xfrm>
          <a:solidFill>
            <a:schemeClr val="accent2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1372701" y="3846572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2667175" y="3846572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961646" y="3846572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256119" y="3846572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550592" y="3846572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845064" y="3846572"/>
            <a:ext cx="1234762" cy="752475"/>
          </a:xfrm>
          <a:noFill/>
        </p:spPr>
        <p:txBody>
          <a:bodyPr/>
          <a:lstStyle>
            <a:lvl1pPr>
              <a:spcBef>
                <a:spcPts val="0"/>
              </a:spcBef>
              <a:defRPr sz="1300" b="1">
                <a:solidFill>
                  <a:schemeClr val="accent2"/>
                </a:solidFill>
              </a:defRPr>
            </a:lvl1pPr>
            <a:lvl2pPr marL="0" indent="0">
              <a:spcBef>
                <a:spcPts val="300"/>
              </a:spcBef>
              <a:buNone/>
              <a:defRPr sz="1200">
                <a:solidFill>
                  <a:srgbClr val="FFFFFF"/>
                </a:solidFill>
              </a:defRPr>
            </a:lvl2pPr>
            <a:lvl3pPr marL="100013" indent="-90488">
              <a:buFont typeface="Arial"/>
              <a:buChar char="•"/>
              <a:defRPr sz="1200">
                <a:solidFill>
                  <a:srgbClr val="FFFFFF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8408968F-CCE8-4A6D-BD29-222B5219F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4913352"/>
      </p:ext>
    </p:extLst>
  </p:cSld>
  <p:clrMapOvr>
    <a:masterClrMapping/>
  </p:clrMapOvr>
  <p:hf sldNum="0"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ACON_Divid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2404533"/>
            <a:ext cx="5370924" cy="2133600"/>
          </a:xfrm>
        </p:spPr>
        <p:txBody>
          <a:bodyPr anchor="ctr"/>
          <a:lstStyle>
            <a:lvl1pPr algn="l">
              <a:lnSpc>
                <a:spcPct val="78000"/>
              </a:lnSpc>
              <a:defRPr sz="4200" b="0" cap="all" spc="13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64659" y="4631377"/>
            <a:ext cx="4927896" cy="138006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chemeClr val="tx1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6AC00CD0-0E21-4819-91F8-FFFF3A7E2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1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divider – Warm 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ACON_SubDivid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2256222"/>
            <a:ext cx="4927896" cy="2345591"/>
          </a:xfrm>
        </p:spPr>
        <p:txBody>
          <a:bodyPr anchor="ctr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659" y="4631377"/>
            <a:ext cx="4927896" cy="138006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750783AE-9D51-4728-B105-11FE0DF7A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08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divider – Da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ACON_SubDivider_d gr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2253996"/>
            <a:ext cx="4927896" cy="2350008"/>
          </a:xfrm>
        </p:spPr>
        <p:txBody>
          <a:bodyPr anchor="ctr"/>
          <a:lstStyle>
            <a:lvl1pPr algn="l">
              <a:lnSpc>
                <a:spcPct val="90000"/>
              </a:lnSpc>
              <a:defRPr sz="3600" b="0" cap="none" spc="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659" y="4631377"/>
            <a:ext cx="4927896" cy="138006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FFFFFF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23851BCC-0FC4-44BB-BC2D-FB6174DDD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81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umn w/green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eacon_IFL_grey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02" y="6177086"/>
            <a:ext cx="1076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54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4663" y="1853405"/>
            <a:ext cx="3949735" cy="4290227"/>
          </a:xfrm>
        </p:spPr>
        <p:txBody>
          <a:bodyPr anchor="ctr"/>
          <a:lstStyle>
            <a:lvl1pPr>
              <a:lnSpc>
                <a:spcPct val="85000"/>
              </a:lnSpc>
              <a:spcBef>
                <a:spcPts val="1600"/>
              </a:spcBef>
              <a:defRPr sz="3200" b="1" cap="all" spc="130">
                <a:solidFill>
                  <a:schemeClr val="accent1"/>
                </a:solidFill>
              </a:defRPr>
            </a:lvl1pPr>
            <a:lvl2pPr marL="220663" indent="-169863">
              <a:lnSpc>
                <a:spcPct val="90000"/>
              </a:lnSpc>
              <a:spcBef>
                <a:spcPts val="300"/>
              </a:spcBef>
              <a:buFont typeface="Arial"/>
              <a:buChar char="•"/>
              <a:defRPr sz="2400">
                <a:solidFill>
                  <a:schemeClr val="accent1"/>
                </a:solidFill>
              </a:defRPr>
            </a:lvl2pPr>
            <a:lvl3pPr marL="423863" indent="-187325">
              <a:lnSpc>
                <a:spcPct val="90000"/>
              </a:lnSpc>
              <a:spcBef>
                <a:spcPts val="100"/>
              </a:spcBef>
              <a:defRPr sz="20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cs typeface="Arial" charset="0"/>
              </a:defRPr>
            </a:lvl1pPr>
          </a:lstStyle>
          <a:p>
            <a:pPr>
              <a:defRPr/>
            </a:pPr>
            <a:fld id="{346491B0-762A-45BC-B7FA-8FBF473FE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458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eacon_IFL_grey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02" y="6177086"/>
            <a:ext cx="1076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7554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663" y="1853405"/>
            <a:ext cx="3949735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cs typeface="Arial" charset="0"/>
              </a:defRPr>
            </a:lvl1pPr>
          </a:lstStyle>
          <a:p>
            <a:pPr>
              <a:defRPr/>
            </a:pPr>
            <a:fld id="{19867A7F-721A-41A3-8EFE-E16CF3159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9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full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eacon_IFL_grey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02" y="6177086"/>
            <a:ext cx="1076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777" y="4555093"/>
            <a:ext cx="4681169" cy="1588551"/>
          </a:xfrm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defRPr sz="2400"/>
            </a:lvl1pPr>
            <a:lvl2pPr>
              <a:lnSpc>
                <a:spcPct val="94000"/>
              </a:lnSpc>
              <a:defRPr sz="2400"/>
            </a:lvl2pPr>
            <a:lvl3pPr>
              <a:lnSpc>
                <a:spcPct val="94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2481" y="1571375"/>
            <a:ext cx="7539412" cy="2609327"/>
          </a:xfrm>
        </p:spPr>
        <p:txBody>
          <a:bodyPr anchor="b"/>
          <a:lstStyle>
            <a:lvl1pPr>
              <a:lnSpc>
                <a:spcPct val="78000"/>
              </a:lnSpc>
              <a:spcBef>
                <a:spcPts val="2000"/>
              </a:spcBef>
              <a:defRPr sz="5800" cap="all" spc="130">
                <a:solidFill>
                  <a:srgbClr val="00877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cs typeface="Arial" charset="0"/>
              </a:defRPr>
            </a:lvl1pPr>
          </a:lstStyle>
          <a:p>
            <a:pPr>
              <a:defRPr/>
            </a:pPr>
            <a:fld id="{CCBC5FE4-C1CC-46A9-9303-F576F3FCB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37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stacked text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eacon_IFL_grey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02" y="6177086"/>
            <a:ext cx="1076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8" y="1853415"/>
            <a:ext cx="8222618" cy="2847335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658" y="4896262"/>
            <a:ext cx="8222618" cy="1247487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180975" indent="-147638">
              <a:spcBef>
                <a:spcPts val="200"/>
              </a:spcBef>
              <a:defRPr sz="1800"/>
            </a:lvl2pPr>
            <a:lvl3pPr marL="368300" indent="-168275">
              <a:spcBef>
                <a:spcPts val="0"/>
              </a:spcBef>
              <a:defRPr sz="1700"/>
            </a:lvl3pPr>
            <a:lvl4pPr marL="501650" indent="-133350">
              <a:spcBef>
                <a:spcPts val="0"/>
              </a:spcBef>
              <a:buNone/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B8996801-52F3-4E95-B71A-1EB7CCC95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80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/70 2-column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eacon_IFL_grey RGB 1.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902" y="6177086"/>
            <a:ext cx="1076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59" y="446261"/>
            <a:ext cx="8222022" cy="1076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761" y="1853405"/>
            <a:ext cx="525857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728" y="1853405"/>
            <a:ext cx="2648279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cs typeface="Arial" charset="0"/>
              </a:defRPr>
            </a:lvl1pPr>
          </a:lstStyle>
          <a:p>
            <a:pPr>
              <a:defRPr/>
            </a:pPr>
            <a:fld id="{1F176479-5261-47AC-A9F4-20F79C11F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516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/ 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BEACON_ThankYou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567" y="1913099"/>
            <a:ext cx="5438120" cy="1608668"/>
          </a:xfrm>
        </p:spPr>
        <p:txBody>
          <a:bodyPr/>
          <a:lstStyle>
            <a:lvl1pPr>
              <a:lnSpc>
                <a:spcPct val="78000"/>
              </a:lnSpc>
              <a:defRPr sz="5800" cap="all" spc="13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566" y="3971021"/>
            <a:ext cx="3953422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62566" y="5483547"/>
            <a:ext cx="3953422" cy="739456"/>
          </a:xfrm>
        </p:spPr>
        <p:txBody>
          <a:bodyPr/>
          <a:lstStyle>
            <a:lvl1pPr>
              <a:defRPr sz="550" kern="500" baseline="0">
                <a:solidFill>
                  <a:srgbClr val="FFFFFF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9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04813"/>
            <a:ext cx="8208962" cy="3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26" y="1143018"/>
            <a:ext cx="8226425" cy="12223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680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38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918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4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28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3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00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44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te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844"/>
            <a:ext cx="77724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1" y="2306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Section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895973"/>
            <a:ext cx="82296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pic>
        <p:nvPicPr>
          <p:cNvPr id="1029" name="Picture 8" descr="Merck_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96017"/>
            <a:ext cx="1417638" cy="52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" y="4"/>
            <a:ext cx="91154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8" descr="Merck_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96017"/>
            <a:ext cx="1417638" cy="52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89547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4"/>
            <a:endParaRPr lang="en-US" altLang="en-US"/>
          </a:p>
        </p:txBody>
      </p:sp>
      <p:sp>
        <p:nvSpPr>
          <p:cNvPr id="3078" name="TextBox 5"/>
          <p:cNvSpPr txBox="1">
            <a:spLocks noChangeArrowheads="1"/>
          </p:cNvSpPr>
          <p:nvPr userDrawn="1"/>
        </p:nvSpPr>
        <p:spPr bwMode="auto">
          <a:xfrm>
            <a:off x="4484688" y="6445373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69D3854E-0687-4D04-A1DC-E26E2A0D086F}" type="slidenum">
              <a:rPr lang="en-US" sz="1000" smtClean="0">
                <a:solidFill>
                  <a:srgbClr val="777777"/>
                </a:solidFill>
              </a:rPr>
              <a:pPr eaLnBrk="1" hangingPunct="1">
                <a:defRPr/>
              </a:pPr>
              <a:t>‹#›</a:t>
            </a:fld>
            <a:endParaRPr lang="en-US" sz="1000">
              <a:solidFill>
                <a:srgbClr val="777777"/>
              </a:solidFill>
            </a:endParaRPr>
          </a:p>
        </p:txBody>
      </p:sp>
      <p:sp>
        <p:nvSpPr>
          <p:cNvPr id="3079" name="TextBox 7"/>
          <p:cNvSpPr txBox="1">
            <a:spLocks noChangeArrowheads="1"/>
          </p:cNvSpPr>
          <p:nvPr userDrawn="1"/>
        </p:nvSpPr>
        <p:spPr bwMode="auto">
          <a:xfrm>
            <a:off x="389001" y="6473949"/>
            <a:ext cx="28019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solidFill>
                  <a:srgbClr val="777777"/>
                </a:solidFill>
              </a:rPr>
              <a:t>December 15, 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‏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900" indent="-228600" algn="l" rtl="0" eaLnBrk="0" fontAlgn="base" hangingPunct="0">
        <a:spcBef>
          <a:spcPct val="20000"/>
        </a:spcBef>
        <a:spcAft>
          <a:spcPct val="0"/>
        </a:spcAft>
        <a:buClr>
          <a:srgbClr val="DE8400"/>
        </a:buClr>
        <a:buSzPct val="110000"/>
        <a:buChar char="•"/>
        <a:defRPr sz="2000">
          <a:solidFill>
            <a:srgbClr val="333333"/>
          </a:solidFill>
          <a:latin typeface="+mn-lt"/>
        </a:defRPr>
      </a:lvl2pPr>
      <a:lvl3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rgbClr val="4D4D4D"/>
          </a:solidFill>
          <a:latin typeface="+mn-lt"/>
        </a:defRPr>
      </a:lvl3pPr>
      <a:lvl4pPr marL="102870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400">
          <a:solidFill>
            <a:srgbClr val="777777"/>
          </a:solidFill>
          <a:latin typeface="+mn-lt"/>
        </a:defRPr>
      </a:lvl5pPr>
      <a:lvl6pPr marL="18288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6pPr>
      <a:lvl7pPr marL="22860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7pPr>
      <a:lvl8pPr marL="27432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8pPr>
      <a:lvl9pPr marL="32004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" y="0"/>
            <a:ext cx="9115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2747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3076" name="Picture 8" descr="Merck_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96017"/>
            <a:ext cx="1417638" cy="52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001720"/>
            <a:ext cx="82296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4"/>
            <a:endParaRPr lang="en-US" altLang="en-US"/>
          </a:p>
        </p:txBody>
      </p:sp>
      <p:sp>
        <p:nvSpPr>
          <p:cNvPr id="4102" name="TextBox 5"/>
          <p:cNvSpPr txBox="1">
            <a:spLocks noChangeArrowheads="1"/>
          </p:cNvSpPr>
          <p:nvPr userDrawn="1"/>
        </p:nvSpPr>
        <p:spPr bwMode="auto">
          <a:xfrm>
            <a:off x="4484688" y="6445373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C25BE7DC-19A7-4E7E-93E8-974A7FCCA940}" type="slidenum">
              <a:rPr lang="en-US" sz="1000" smtClean="0">
                <a:solidFill>
                  <a:srgbClr val="777777"/>
                </a:solidFill>
              </a:rPr>
              <a:pPr eaLnBrk="1" hangingPunct="1">
                <a:defRPr/>
              </a:pPr>
              <a:t>‹#›</a:t>
            </a:fld>
            <a:endParaRPr lang="en-US" sz="1000">
              <a:solidFill>
                <a:srgbClr val="777777"/>
              </a:solidFill>
            </a:endParaRPr>
          </a:p>
        </p:txBody>
      </p:sp>
      <p:sp>
        <p:nvSpPr>
          <p:cNvPr id="4103" name="TextBox 7"/>
          <p:cNvSpPr txBox="1">
            <a:spLocks noChangeArrowheads="1"/>
          </p:cNvSpPr>
          <p:nvPr userDrawn="1"/>
        </p:nvSpPr>
        <p:spPr bwMode="auto">
          <a:xfrm>
            <a:off x="1131967" y="6473949"/>
            <a:ext cx="28019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000">
              <a:solidFill>
                <a:srgbClr val="777777"/>
              </a:solidFill>
            </a:endParaRPr>
          </a:p>
        </p:txBody>
      </p:sp>
      <p:sp>
        <p:nvSpPr>
          <p:cNvPr id="4104" name="TextBox 8"/>
          <p:cNvSpPr txBox="1">
            <a:spLocks noChangeArrowheads="1"/>
          </p:cNvSpPr>
          <p:nvPr userDrawn="1"/>
        </p:nvSpPr>
        <p:spPr bwMode="auto">
          <a:xfrm>
            <a:off x="389001" y="6473949"/>
            <a:ext cx="28019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77777"/>
                </a:solidFill>
              </a:rPr>
              <a:t>December 12, 2011</a:t>
            </a:r>
          </a:p>
        </p:txBody>
      </p:sp>
      <p:pic>
        <p:nvPicPr>
          <p:cNvPr id="3081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8" y="6042149"/>
            <a:ext cx="10064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900" indent="-228600" algn="l" rtl="0" eaLnBrk="0" fontAlgn="base" hangingPunct="0">
        <a:spcBef>
          <a:spcPct val="20000"/>
        </a:spcBef>
        <a:spcAft>
          <a:spcPct val="0"/>
        </a:spcAft>
        <a:buClr>
          <a:srgbClr val="DE8400"/>
        </a:buClr>
        <a:buSzPct val="110000"/>
        <a:buChar char="•"/>
        <a:defRPr sz="2000">
          <a:solidFill>
            <a:srgbClr val="333333"/>
          </a:solidFill>
          <a:latin typeface="+mn-lt"/>
        </a:defRPr>
      </a:lvl2pPr>
      <a:lvl3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rgbClr val="4D4D4D"/>
          </a:solidFill>
          <a:latin typeface="+mn-lt"/>
        </a:defRPr>
      </a:lvl3pPr>
      <a:lvl4pPr marL="102870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400">
          <a:solidFill>
            <a:srgbClr val="777777"/>
          </a:solidFill>
          <a:latin typeface="+mn-lt"/>
        </a:defRPr>
      </a:lvl5pPr>
      <a:lvl6pPr marL="18288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6pPr>
      <a:lvl7pPr marL="22860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7pPr>
      <a:lvl8pPr marL="27432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8pPr>
      <a:lvl9pPr marL="32004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" y="0"/>
            <a:ext cx="9115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274745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4100" name="Picture 8" descr="Merck_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96017"/>
            <a:ext cx="1417638" cy="52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001720"/>
            <a:ext cx="82296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4"/>
            <a:endParaRPr lang="en-US" altLang="en-US"/>
          </a:p>
        </p:txBody>
      </p:sp>
      <p:sp>
        <p:nvSpPr>
          <p:cNvPr id="4102" name="TextBox 5"/>
          <p:cNvSpPr txBox="1">
            <a:spLocks noChangeArrowheads="1"/>
          </p:cNvSpPr>
          <p:nvPr userDrawn="1"/>
        </p:nvSpPr>
        <p:spPr bwMode="auto">
          <a:xfrm>
            <a:off x="4484688" y="6445373"/>
            <a:ext cx="3417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20B5D37C-1B09-4292-9832-B9A2CB70490C}" type="slidenum">
              <a:rPr lang="en-US" sz="1000" smtClean="0">
                <a:solidFill>
                  <a:srgbClr val="777777"/>
                </a:solidFill>
              </a:rPr>
              <a:pPr eaLnBrk="1" hangingPunct="1">
                <a:defRPr/>
              </a:pPr>
              <a:t>‹#›</a:t>
            </a:fld>
            <a:endParaRPr lang="en-US" sz="1000">
              <a:solidFill>
                <a:srgbClr val="777777"/>
              </a:solidFill>
            </a:endParaRPr>
          </a:p>
        </p:txBody>
      </p:sp>
      <p:sp>
        <p:nvSpPr>
          <p:cNvPr id="4103" name="TextBox 7"/>
          <p:cNvSpPr txBox="1">
            <a:spLocks noChangeArrowheads="1"/>
          </p:cNvSpPr>
          <p:nvPr userDrawn="1"/>
        </p:nvSpPr>
        <p:spPr bwMode="auto">
          <a:xfrm>
            <a:off x="1131967" y="6473949"/>
            <a:ext cx="28019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000">
              <a:solidFill>
                <a:srgbClr val="777777"/>
              </a:solidFill>
            </a:endParaRPr>
          </a:p>
        </p:txBody>
      </p:sp>
      <p:sp>
        <p:nvSpPr>
          <p:cNvPr id="4104" name="TextBox 8"/>
          <p:cNvSpPr txBox="1">
            <a:spLocks noChangeArrowheads="1"/>
          </p:cNvSpPr>
          <p:nvPr userDrawn="1"/>
        </p:nvSpPr>
        <p:spPr bwMode="auto">
          <a:xfrm>
            <a:off x="389001" y="6473949"/>
            <a:ext cx="28019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777777"/>
                </a:solidFill>
              </a:rPr>
              <a:t>December 12, 2011</a:t>
            </a:r>
          </a:p>
        </p:txBody>
      </p:sp>
      <p:pic>
        <p:nvPicPr>
          <p:cNvPr id="4105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8" y="6042149"/>
            <a:ext cx="10064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>
          <a:solidFill>
            <a:srgbClr val="292929"/>
          </a:solidFill>
          <a:latin typeface="+mn-lt"/>
          <a:ea typeface="+mn-ea"/>
          <a:cs typeface="+mn-cs"/>
        </a:defRPr>
      </a:lvl1pPr>
      <a:lvl2pPr marL="342900" indent="-228600" algn="l" rtl="0" eaLnBrk="0" fontAlgn="base" hangingPunct="0">
        <a:spcBef>
          <a:spcPct val="20000"/>
        </a:spcBef>
        <a:spcAft>
          <a:spcPct val="0"/>
        </a:spcAft>
        <a:buClr>
          <a:srgbClr val="DE8400"/>
        </a:buClr>
        <a:buSzPct val="110000"/>
        <a:buChar char="•"/>
        <a:defRPr sz="2000">
          <a:solidFill>
            <a:srgbClr val="333333"/>
          </a:solidFill>
          <a:latin typeface="+mn-lt"/>
          <a:cs typeface="+mn-cs"/>
        </a:defRPr>
      </a:lvl2pPr>
      <a:lvl3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rgbClr val="4D4D4D"/>
          </a:solidFill>
          <a:latin typeface="+mn-lt"/>
          <a:cs typeface="+mn-cs"/>
        </a:defRPr>
      </a:lvl3pPr>
      <a:lvl4pPr marL="102870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rgbClr val="5F5F5F"/>
          </a:solidFill>
          <a:latin typeface="+mn-lt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5pPr>
      <a:lvl6pPr marL="1828800" indent="-228600" algn="l" rtl="0" fontAlgn="base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6pPr>
      <a:lvl7pPr marL="2286000" indent="-228600" algn="l" rtl="0" fontAlgn="base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7pPr>
      <a:lvl8pPr marL="2743200" indent="-228600" algn="l" rtl="0" fontAlgn="base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8pPr>
      <a:lvl9pPr marL="3200400" indent="-228600" algn="l" rtl="0" fontAlgn="base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400">
          <a:solidFill>
            <a:srgbClr val="77777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9" y="446088"/>
            <a:ext cx="8221662" cy="10779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9" y="1852615"/>
            <a:ext cx="8221662" cy="42910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138" y="6434154"/>
            <a:ext cx="2895600" cy="27146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 kern="600" spc="30">
                <a:solidFill>
                  <a:srgbClr val="37424A"/>
                </a:solidFill>
                <a:latin typeface="Arial Narrow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7088" y="6434244"/>
            <a:ext cx="279400" cy="2889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 kern="600" spc="10">
                <a:solidFill>
                  <a:srgbClr val="37424A"/>
                </a:solidFill>
                <a:latin typeface="Arial Narrow"/>
                <a:cs typeface="+mn-cs"/>
              </a:defRPr>
            </a:lvl1pPr>
          </a:lstStyle>
          <a:p>
            <a:pPr>
              <a:defRPr/>
            </a:pPr>
            <a:fld id="{A619FD02-EFC9-42C9-80AD-3C641D2029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  <p:sldLayoutId id="2147483981" r:id="rId18"/>
    <p:sldLayoutId id="2147483982" r:id="rId19"/>
    <p:sldLayoutId id="2147483983" r:id="rId20"/>
    <p:sldLayoutId id="2147483984" r:id="rId21"/>
  </p:sldLayoutIdLst>
  <p:hf hd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600" spc="50">
          <a:solidFill>
            <a:schemeClr val="tx1"/>
          </a:solidFill>
          <a:latin typeface="Arial Narrow"/>
          <a:ea typeface="Arial Narrow" pitchFamily="34" charset="0"/>
          <a:cs typeface="Arial Narrow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Arial Narrow" pitchFamily="34" charset="0"/>
          <a:cs typeface="Arial Narrow" pitchFamily="34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Arial Narrow" pitchFamily="34" charset="0"/>
          <a:cs typeface="Arial Narrow" pitchFamily="34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Arial Narrow" pitchFamily="34" charset="0"/>
          <a:cs typeface="Arial Narrow" pitchFamily="34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Arial Narrow" pitchFamily="34" charset="0"/>
          <a:cs typeface="Arial Narrow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Arial Narrow" pitchFamily="34" charset="0"/>
          <a:cs typeface="Arial Narrow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Arial Narrow" pitchFamily="34" charset="0"/>
          <a:cs typeface="Arial Narrow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Arial Narrow" pitchFamily="34" charset="0"/>
          <a:cs typeface="Arial Narrow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Arial Narrow" pitchFamily="34" charset="0"/>
          <a:cs typeface="Arial Narrow" pitchFamily="34" charset="0"/>
        </a:defRPr>
      </a:lvl9pPr>
    </p:titleStyle>
    <p:bodyStyle>
      <a:lvl1pPr algn="l" defTabSz="457200" rtl="0" eaLnBrk="0" fontAlgn="base" hangingPunct="0">
        <a:lnSpc>
          <a:spcPct val="97000"/>
        </a:lnSpc>
        <a:spcBef>
          <a:spcPts val="1000"/>
        </a:spcBef>
        <a:spcAft>
          <a:spcPct val="0"/>
        </a:spcAft>
        <a:buFont typeface="Arial" pitchFamily="34" charset="0"/>
        <a:defRPr sz="2000" kern="600" spc="30">
          <a:solidFill>
            <a:schemeClr val="tx1"/>
          </a:solidFill>
          <a:latin typeface="Arial Narrow"/>
          <a:ea typeface="Arial Narrow" pitchFamily="34" charset="0"/>
          <a:cs typeface="Arial Narrow"/>
        </a:defRPr>
      </a:lvl1pPr>
      <a:lvl2pPr marL="193675" indent="-165100" algn="l" defTabSz="457200" rtl="0" eaLnBrk="0" fontAlgn="base" hangingPunct="0">
        <a:lnSpc>
          <a:spcPct val="97000"/>
        </a:lnSpc>
        <a:spcBef>
          <a:spcPts val="300"/>
        </a:spcBef>
        <a:spcAft>
          <a:spcPct val="0"/>
        </a:spcAft>
        <a:buSzPct val="95000"/>
        <a:buFont typeface="Arial" pitchFamily="34" charset="0"/>
        <a:buChar char="•"/>
        <a:defRPr sz="2000" kern="600" spc="30">
          <a:solidFill>
            <a:schemeClr val="tx1"/>
          </a:solidFill>
          <a:latin typeface="Arial Narrow"/>
          <a:ea typeface="Arial Narrow" pitchFamily="34" charset="0"/>
          <a:cs typeface="Arial Narrow"/>
        </a:defRPr>
      </a:lvl2pPr>
      <a:lvl3pPr marL="401638" indent="-174625" algn="l" defTabSz="457200" rtl="0" eaLnBrk="0" fontAlgn="base" hangingPunct="0">
        <a:lnSpc>
          <a:spcPct val="97000"/>
        </a:lnSpc>
        <a:spcBef>
          <a:spcPct val="0"/>
        </a:spcBef>
        <a:spcAft>
          <a:spcPct val="0"/>
        </a:spcAft>
        <a:buFont typeface="Lucida Grande"/>
        <a:buChar char="–"/>
        <a:defRPr sz="1900" kern="600" spc="30">
          <a:solidFill>
            <a:schemeClr val="tx1"/>
          </a:solidFill>
          <a:latin typeface="Arial Narrow"/>
          <a:ea typeface="Arial Narrow" pitchFamily="34" charset="0"/>
          <a:cs typeface="Arial Narrow"/>
        </a:defRPr>
      </a:lvl3pPr>
      <a:lvl4pPr marL="584200" indent="-168275" algn="l" defTabSz="457200" rtl="0" eaLnBrk="0" fontAlgn="base" hangingPunct="0">
        <a:lnSpc>
          <a:spcPct val="97000"/>
        </a:lnSpc>
        <a:spcBef>
          <a:spcPct val="0"/>
        </a:spcBef>
        <a:spcAft>
          <a:spcPct val="0"/>
        </a:spcAft>
        <a:buSzPct val="95000"/>
        <a:buFont typeface="Arial" pitchFamily="34" charset="0"/>
        <a:buChar char="•"/>
        <a:defRPr kern="600" spc="30">
          <a:solidFill>
            <a:schemeClr val="tx1"/>
          </a:solidFill>
          <a:latin typeface="Arial Narrow"/>
          <a:ea typeface="Arial Narrow" pitchFamily="34" charset="0"/>
          <a:cs typeface="Arial Narrow"/>
        </a:defRPr>
      </a:lvl4pPr>
      <a:lvl5pPr marL="773113" indent="-182563" algn="l" defTabSz="457200" rtl="0" eaLnBrk="0" fontAlgn="base" hangingPunct="0">
        <a:lnSpc>
          <a:spcPct val="97000"/>
        </a:lnSpc>
        <a:spcBef>
          <a:spcPct val="0"/>
        </a:spcBef>
        <a:spcAft>
          <a:spcPct val="0"/>
        </a:spcAft>
        <a:buFont typeface="Lucida Grande"/>
        <a:buChar char="–"/>
        <a:defRPr sz="1700" kern="600" spc="30">
          <a:solidFill>
            <a:schemeClr val="tx1"/>
          </a:solidFill>
          <a:latin typeface="Arial Narrow"/>
          <a:ea typeface="Arial Narrow" pitchFamily="34" charset="0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89" y="274292"/>
            <a:ext cx="8222022" cy="67133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8CC7BA"/>
                </a:solidFill>
              </a:rPr>
              <a:t>C3i – Outsource Provider – Part Time</a:t>
            </a:r>
            <a:br>
              <a:rPr lang="en-US" sz="2800" dirty="0">
                <a:solidFill>
                  <a:srgbClr val="8CC7BA"/>
                </a:solidFill>
              </a:rPr>
            </a:br>
            <a:r>
              <a:rPr lang="en-US" sz="2800" dirty="0">
                <a:solidFill>
                  <a:srgbClr val="8CC7BA"/>
                </a:solidFill>
              </a:rPr>
              <a:t>Promotion Optimization Team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0" y="962550"/>
            <a:ext cx="8222618" cy="5471604"/>
          </a:xfrm>
        </p:spPr>
        <p:txBody>
          <a:bodyPr/>
          <a:lstStyle/>
          <a:p>
            <a:r>
              <a:rPr lang="en-US" b="1" dirty="0"/>
              <a:t>Scope of Work</a:t>
            </a:r>
            <a:r>
              <a:rPr lang="en-US" dirty="0"/>
              <a:t>:  (Taken from SOW)</a:t>
            </a:r>
            <a:endParaRPr lang="en-US" b="1" dirty="0"/>
          </a:p>
          <a:p>
            <a:pPr marL="536575" lvl="1" indent="-342900"/>
            <a:r>
              <a:rPr lang="en-US" sz="1600" dirty="0"/>
              <a:t>Provide statistical and analytical support for Merck Marketing and Sales Departments.</a:t>
            </a:r>
          </a:p>
          <a:p>
            <a:pPr marL="536575" lvl="1" indent="-342900"/>
            <a:r>
              <a:rPr lang="en-US" sz="1600" dirty="0"/>
              <a:t>Evaluate sales impact of personal and non-personal promotion to physicians.</a:t>
            </a:r>
          </a:p>
          <a:p>
            <a:pPr marL="536575" lvl="1" indent="-342900"/>
            <a:r>
              <a:rPr lang="en-US" sz="1600" dirty="0"/>
              <a:t>Analyze impact of Direct to Consumer Advertising.</a:t>
            </a:r>
          </a:p>
          <a:p>
            <a:pPr marL="536575" lvl="1" indent="-342900"/>
            <a:r>
              <a:rPr lang="en-US" sz="1600" dirty="0"/>
              <a:t>Provide guidance on promotional investments for profit planning decisions.</a:t>
            </a:r>
          </a:p>
          <a:p>
            <a:pPr marL="536575" lvl="1" indent="-342900"/>
            <a:r>
              <a:rPr lang="en-US" sz="1600" dirty="0"/>
              <a:t>Estimate promotion response for the purpose of sales force sizing and structure.</a:t>
            </a:r>
          </a:p>
          <a:p>
            <a:pPr marL="536575" lvl="1" indent="-342900"/>
            <a:r>
              <a:rPr lang="en-US" sz="1600" dirty="0"/>
              <a:t>Work as an analytical liaison with third party promotional vendors</a:t>
            </a:r>
          </a:p>
          <a:p>
            <a:pPr lvl="1" indent="0">
              <a:buNone/>
            </a:pPr>
            <a:r>
              <a:rPr lang="en-US" b="1" dirty="0"/>
              <a:t>FTEs, Skill Profile &amp; Tenure </a:t>
            </a:r>
          </a:p>
          <a:p>
            <a:pPr marL="536575" lvl="1" indent="-342900"/>
            <a:r>
              <a:rPr lang="en-US" sz="1600" dirty="0"/>
              <a:t>1 off-site data scientist with 13 years part-time (20 </a:t>
            </a:r>
            <a:r>
              <a:rPr lang="en-US" sz="1600" dirty="0" err="1"/>
              <a:t>hrs</a:t>
            </a:r>
            <a:r>
              <a:rPr lang="en-US" sz="1600" dirty="0"/>
              <a:t> per week)</a:t>
            </a:r>
          </a:p>
          <a:p>
            <a:pPr lvl="1" indent="0">
              <a:buNone/>
            </a:pPr>
            <a:r>
              <a:rPr lang="en-US" b="1" dirty="0"/>
              <a:t>Low Risk Areas</a:t>
            </a:r>
          </a:p>
          <a:p>
            <a:pPr marL="536575" lvl="1" indent="-342900"/>
            <a:r>
              <a:rPr lang="en-US" sz="1600" dirty="0"/>
              <a:t>Performance reviews, travel &amp; expenses, attendance at Merck-sponsored events, awards, business cards, training, development, compensation &amp; terms of employment</a:t>
            </a:r>
            <a:r>
              <a:rPr lang="en-US" dirty="0"/>
              <a:t> </a:t>
            </a:r>
          </a:p>
          <a:p>
            <a:r>
              <a:rPr lang="en-US" b="1" dirty="0"/>
              <a:t>Potential Risk Areas &amp; Mitigation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Routine meetings with the contractor to review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Type of work similar to Merck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E5EF9A-BAD7-4973-A32F-DA6BE60293F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4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70" y="274292"/>
            <a:ext cx="8318841" cy="67133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8CC7BA"/>
                </a:solidFill>
              </a:rPr>
              <a:t>Datazymes – Outsource Provider – Offshore vendor</a:t>
            </a:r>
            <a:br>
              <a:rPr lang="en-US" sz="2800" dirty="0">
                <a:solidFill>
                  <a:srgbClr val="8CC7BA"/>
                </a:solidFill>
              </a:rPr>
            </a:br>
            <a:r>
              <a:rPr lang="en-US" sz="2800" dirty="0">
                <a:solidFill>
                  <a:srgbClr val="8CC7BA"/>
                </a:solidFill>
              </a:rPr>
              <a:t>Promotion Optimization Team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0" y="962550"/>
            <a:ext cx="8222618" cy="5471604"/>
          </a:xfrm>
        </p:spPr>
        <p:txBody>
          <a:bodyPr/>
          <a:lstStyle/>
          <a:p>
            <a:r>
              <a:rPr lang="en-US" b="1" dirty="0"/>
              <a:t>Scope of Work</a:t>
            </a:r>
            <a:r>
              <a:rPr lang="en-US" dirty="0"/>
              <a:t>:  (Taken from SOW)</a:t>
            </a:r>
            <a:endParaRPr lang="en-US" b="1" dirty="0"/>
          </a:p>
          <a:p>
            <a:pPr marL="536575" lvl="1" indent="-342900"/>
            <a:r>
              <a:rPr lang="en-US" sz="1600" dirty="0"/>
              <a:t>Data Management, Creation of </a:t>
            </a:r>
            <a:r>
              <a:rPr lang="en-US" sz="1600" dirty="0" err="1"/>
              <a:t>adhoc</a:t>
            </a:r>
            <a:r>
              <a:rPr lang="en-US" sz="1600" dirty="0"/>
              <a:t>-reports</a:t>
            </a:r>
          </a:p>
          <a:p>
            <a:pPr marL="536575" lvl="1" indent="-342900"/>
            <a:r>
              <a:rPr lang="en-US" sz="1600" dirty="0"/>
              <a:t>Statistical Analysis, Promotional impact, allocation and design analysis,</a:t>
            </a:r>
          </a:p>
          <a:p>
            <a:pPr marL="536575" lvl="1" indent="-342900"/>
            <a:r>
              <a:rPr lang="en-US" sz="1600" dirty="0"/>
              <a:t>Patient level data analysis,</a:t>
            </a:r>
          </a:p>
          <a:p>
            <a:pPr marL="536575" lvl="1" indent="-342900"/>
            <a:r>
              <a:rPr lang="en-US" sz="1600" dirty="0"/>
              <a:t>Process for each analysis will include but not limited to Data extraction, transformation, analysis and generation of reports and insights</a:t>
            </a:r>
          </a:p>
          <a:p>
            <a:pPr marL="536575" lvl="1" indent="-342900"/>
            <a:r>
              <a:rPr lang="en-US" sz="1600" dirty="0"/>
              <a:t>Supplier will be responsible for following deliveries:</a:t>
            </a:r>
          </a:p>
          <a:p>
            <a:pPr marL="744538" lvl="2" indent="-342900"/>
            <a:r>
              <a:rPr lang="en-US" sz="1500" dirty="0"/>
              <a:t>Promotional optimization </a:t>
            </a:r>
            <a:r>
              <a:rPr lang="en-US" sz="1500" dirty="0" err="1"/>
              <a:t>adhoc</a:t>
            </a:r>
            <a:r>
              <a:rPr lang="en-US" sz="1500" dirty="0"/>
              <a:t> reports, promotional impact and ROI, Resource allocation, What-If analysis, Developing and reporting KPIs through visualization tools.</a:t>
            </a:r>
            <a:endParaRPr lang="en-US" sz="1600" dirty="0"/>
          </a:p>
          <a:p>
            <a:pPr lvl="1" indent="0">
              <a:buNone/>
            </a:pPr>
            <a:r>
              <a:rPr lang="en-US" b="1" dirty="0"/>
              <a:t>FTEs, Skill Profile &amp; Tenure </a:t>
            </a:r>
          </a:p>
          <a:p>
            <a:pPr marL="536575" lvl="1" indent="-342900"/>
            <a:r>
              <a:rPr lang="en-US" sz="1600" dirty="0"/>
              <a:t>2 offshore analysts. Consulting from Jan/Mar 2019 (recent).</a:t>
            </a:r>
          </a:p>
          <a:p>
            <a:pPr lvl="1" indent="0">
              <a:buNone/>
            </a:pPr>
            <a:r>
              <a:rPr lang="en-US" b="1" dirty="0"/>
              <a:t>Low Risk Areas</a:t>
            </a:r>
          </a:p>
          <a:p>
            <a:pPr marL="536575" lvl="1" indent="-342900"/>
            <a:r>
              <a:rPr lang="en-US" sz="1600" dirty="0"/>
              <a:t>Performance reviews, travel &amp; expenses, attendance at Merck-sponsored events, awards, business cards, training, development, compensation &amp; terms of employment</a:t>
            </a:r>
            <a:r>
              <a:rPr lang="en-US" dirty="0"/>
              <a:t> </a:t>
            </a:r>
          </a:p>
          <a:p>
            <a:r>
              <a:rPr lang="en-US" b="1" dirty="0"/>
              <a:t>Potential Risk Areas &amp; Mitigation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Routine meetings with the contractor to review progress.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Onboard them with our standards and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Type of work somewhat similar to Merck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E5EF9A-BAD7-4973-A32F-DA6BE60293F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2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6_Custom Design">
  <a:themeElements>
    <a:clrScheme name="6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Merck 16.9 Sample Pages v5">
  <a:themeElements>
    <a:clrScheme name="Merck Color Theme #1">
      <a:dk1>
        <a:srgbClr val="37424A"/>
      </a:dk1>
      <a:lt1>
        <a:sysClr val="window" lastClr="FFFFFF"/>
      </a:lt1>
      <a:dk2>
        <a:srgbClr val="005E5D"/>
      </a:dk2>
      <a:lt2>
        <a:srgbClr val="BFB8AF"/>
      </a:lt2>
      <a:accent1>
        <a:srgbClr val="00877C"/>
      </a:accent1>
      <a:accent2>
        <a:srgbClr val="6ECEB2"/>
      </a:accent2>
      <a:accent3>
        <a:srgbClr val="66203A"/>
      </a:accent3>
      <a:accent4>
        <a:srgbClr val="F68D2E"/>
      </a:accent4>
      <a:accent5>
        <a:srgbClr val="FBE122"/>
      </a:accent5>
      <a:accent6>
        <a:srgbClr val="BFB8AF"/>
      </a:accent6>
      <a:hlink>
        <a:srgbClr val="37424A"/>
      </a:hlink>
      <a:folHlink>
        <a:srgbClr val="00877C"/>
      </a:folHlink>
    </a:clrScheme>
    <a:fontScheme name="Merck Font Theme #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kern="600" spc="3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defRPr kern="600" spc="3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014C960EC5E24E8DF2670E6B73E573" ma:contentTypeVersion="1" ma:contentTypeDescription="Create a new document." ma:contentTypeScope="" ma:versionID="fde730ab105d00455573c4ce0a681e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c99fb606c2ab1c7c85e11f6b4573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eusecret" value=""/>
  <element uid="cefbaa69-3bfa-4b56-8d22-6839cb7b06d0" value=""/>
</sisl>
</file>

<file path=customXml/itemProps1.xml><?xml version="1.0" encoding="utf-8"?>
<ds:datastoreItem xmlns:ds="http://schemas.openxmlformats.org/officeDocument/2006/customXml" ds:itemID="{26815163-90E3-4681-8809-DEE4AA181B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9776C3-9F24-47EE-A93A-5642D231E8F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05D4B5-1315-4BF9-8AA4-441E6D011F0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4E8FA09-CF54-4A6B-ABE8-14CFE326156B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18301</TotalTime>
  <Words>325</Words>
  <Application>Microsoft Office PowerPoint</Application>
  <PresentationFormat>On-screen Show (4:3)</PresentationFormat>
  <Paragraphs>35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Narrow</vt:lpstr>
      <vt:lpstr>Helvetica</vt:lpstr>
      <vt:lpstr>Lucida Grande</vt:lpstr>
      <vt:lpstr>Wingdings</vt:lpstr>
      <vt:lpstr>6_Custom Design</vt:lpstr>
      <vt:lpstr>Custom Design</vt:lpstr>
      <vt:lpstr>1_Custom Design</vt:lpstr>
      <vt:lpstr>2_Custom Design</vt:lpstr>
      <vt:lpstr>Merck 16.9 Sample Pages v5</vt:lpstr>
      <vt:lpstr>C3i – Outsource Provider – Part Time Promotion Optimization Team </vt:lpstr>
      <vt:lpstr>Datazymes – Outsource Provider – Offshore vendor Promotion Optimization Team </vt:lpstr>
    </vt:vector>
  </TitlesOfParts>
  <Company>Merck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Merck Research Template Version April 2011</dc:title>
  <dc:creator>Global Communications, Reputation and Branding</dc:creator>
  <dc:description>Property of Merck.  For copyright information, please contact Ann Dalton at ann.dalton@merck.com.</dc:description>
  <cp:lastModifiedBy>Murugan, Senthil</cp:lastModifiedBy>
  <cp:revision>655</cp:revision>
  <cp:lastPrinted>2019-04-10T13:43:16Z</cp:lastPrinted>
  <dcterms:created xsi:type="dcterms:W3CDTF">2010-05-04T12:49:46Z</dcterms:created>
  <dcterms:modified xsi:type="dcterms:W3CDTF">2019-05-06T22:38:11Z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5853ba50-8a33-4c41-be1e-3d77e9ef60d3</vt:lpwstr>
  </property>
  <property fmtid="{D5CDD505-2E9C-101B-9397-08002B2CF9AE}" pid="3" name="bjSaver">
    <vt:lpwstr>w7tvZ+dt3nOh1Olw+8s/DULexsxdMg4J</vt:lpwstr>
  </property>
  <property fmtid="{D5CDD505-2E9C-101B-9397-08002B2CF9AE}" pid="4" name="bjDocumentSecurityLabel">
    <vt:lpwstr>Confidential</vt:lpwstr>
  </property>
  <property fmtid="{D5CDD505-2E9C-101B-9397-08002B2CF9AE}" pid="5" name="MerckMetadataExchange">
    <vt:lpwstr>!$MRK@Confidential-Footer-Left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7" name="bjDocumentLabelXML-0">
    <vt:lpwstr>ames.com/2008/01/sie/internal/label"&gt;&lt;element uid="id_classification_eusecret" value="" /&gt;&lt;element uid="cefbaa69-3bfa-4b56-8d22-6839cb7b06d0" value="" /&gt;&lt;/sisl&gt;</vt:lpwstr>
  </property>
  <property fmtid="{D5CDD505-2E9C-101B-9397-08002B2CF9AE}" pid="8" name="_AdHocReviewCycleID">
    <vt:i4>-258572596</vt:i4>
  </property>
  <property fmtid="{D5CDD505-2E9C-101B-9397-08002B2CF9AE}" pid="9" name="_NewReviewCycle">
    <vt:lpwstr/>
  </property>
  <property fmtid="{D5CDD505-2E9C-101B-9397-08002B2CF9AE}" pid="10" name="_EmailSubject">
    <vt:lpwstr>Your Webex recording is available for viewing: Co-employment and the External worker policy-20190415 1703-1</vt:lpwstr>
  </property>
  <property fmtid="{D5CDD505-2E9C-101B-9397-08002B2CF9AE}" pid="11" name="_AuthorEmail">
    <vt:lpwstr>nancy.demetrius@merck.com</vt:lpwstr>
  </property>
  <property fmtid="{D5CDD505-2E9C-101B-9397-08002B2CF9AE}" pid="12" name="_AuthorEmailDisplayName">
    <vt:lpwstr>Demetrius, Nancy</vt:lpwstr>
  </property>
  <property fmtid="{D5CDD505-2E9C-101B-9397-08002B2CF9AE}" pid="13" name="_PreviousAdHocReviewCycleID">
    <vt:i4>2134651141</vt:i4>
  </property>
</Properties>
</file>