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tags/tag1.xml" ContentType="application/vnd.openxmlformats-officedocument.presentationml.tags+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2.xml" ContentType="application/vnd.openxmlformats-officedocument.presentationml.tags+xml"/>
  <Override PartName="/ppt/notesSlides/notesSlide30.xml" ContentType="application/vnd.openxmlformats-officedocument.presentationml.notesSlide+xml"/>
  <Override PartName="/ppt/tags/tag3.xml" ContentType="application/vnd.openxmlformats-officedocument.presentationml.tags+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5"/>
  </p:sldMasterIdLst>
  <p:notesMasterIdLst>
    <p:notesMasterId r:id="rId37"/>
  </p:notesMasterIdLst>
  <p:handoutMasterIdLst>
    <p:handoutMasterId r:id="rId38"/>
  </p:handoutMasterIdLst>
  <p:sldIdLst>
    <p:sldId id="258" r:id="rId6"/>
    <p:sldId id="262" r:id="rId7"/>
    <p:sldId id="259" r:id="rId8"/>
    <p:sldId id="273" r:id="rId9"/>
    <p:sldId id="264" r:id="rId10"/>
    <p:sldId id="265" r:id="rId11"/>
    <p:sldId id="266" r:id="rId12"/>
    <p:sldId id="267" r:id="rId13"/>
    <p:sldId id="268" r:id="rId14"/>
    <p:sldId id="272" r:id="rId15"/>
    <p:sldId id="269" r:id="rId16"/>
    <p:sldId id="270" r:id="rId17"/>
    <p:sldId id="271" r:id="rId18"/>
    <p:sldId id="274" r:id="rId19"/>
    <p:sldId id="290" r:id="rId20"/>
    <p:sldId id="291" r:id="rId21"/>
    <p:sldId id="276" r:id="rId22"/>
    <p:sldId id="292" r:id="rId23"/>
    <p:sldId id="293" r:id="rId24"/>
    <p:sldId id="278" r:id="rId25"/>
    <p:sldId id="279" r:id="rId26"/>
    <p:sldId id="280" r:id="rId27"/>
    <p:sldId id="281" r:id="rId28"/>
    <p:sldId id="282" r:id="rId29"/>
    <p:sldId id="283" r:id="rId30"/>
    <p:sldId id="285" r:id="rId31"/>
    <p:sldId id="284" r:id="rId32"/>
    <p:sldId id="298" r:id="rId33"/>
    <p:sldId id="295" r:id="rId34"/>
    <p:sldId id="297" r:id="rId35"/>
    <p:sldId id="289" r:id="rId3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elly" initials="K" lastIdx="1" clrIdx="0"/>
  <p:cmAuthor id="1" name="Merck &amp; Co., Inc." initials="M&amp;CI"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77C"/>
    <a:srgbClr val="D97C1E"/>
    <a:srgbClr val="3742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620"/>
    <p:restoredTop sz="65023" autoAdjust="0"/>
  </p:normalViewPr>
  <p:slideViewPr>
    <p:cSldViewPr>
      <p:cViewPr varScale="1">
        <p:scale>
          <a:sx n="48" d="100"/>
          <a:sy n="48" d="100"/>
        </p:scale>
        <p:origin x="2016" y="6"/>
      </p:cViewPr>
      <p:guideLst>
        <p:guide orient="horz" pos="2160"/>
        <p:guide pos="2880"/>
      </p:guideLst>
    </p:cSldViewPr>
  </p:slideViewPr>
  <p:notesTextViewPr>
    <p:cViewPr>
      <p:scale>
        <a:sx n="3" d="2"/>
        <a:sy n="3" d="2"/>
      </p:scale>
      <p:origin x="0" y="0"/>
    </p:cViewPr>
  </p:notesTextViewPr>
  <p:sorterViewPr>
    <p:cViewPr>
      <p:scale>
        <a:sx n="110" d="100"/>
        <a:sy n="110" d="100"/>
      </p:scale>
      <p:origin x="0" y="0"/>
    </p:cViewPr>
  </p:sorterViewPr>
  <p:notesViewPr>
    <p:cSldViewPr>
      <p:cViewPr varScale="1">
        <p:scale>
          <a:sx n="56" d="100"/>
          <a:sy n="56" d="100"/>
        </p:scale>
        <p:origin x="2832"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4-06T10:01:08.093" idx="1">
    <p:pos x="5568" y="1166"/>
    <p:text>Dash after "is" before chanracter is needed
</p:text>
  </p:cm>
</p:cmLst>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5A38AD-7EAE-4619-A8EB-4EEAD60567FC}" type="doc">
      <dgm:prSet loTypeId="urn:microsoft.com/office/officeart/2005/8/layout/radial6" loCatId="relationship" qsTypeId="urn:microsoft.com/office/officeart/2005/8/quickstyle/simple1" qsCatId="simple" csTypeId="urn:microsoft.com/office/officeart/2005/8/colors/colorful1#1" csCatId="colorful" phldr="1"/>
      <dgm:spPr/>
      <dgm:t>
        <a:bodyPr/>
        <a:lstStyle/>
        <a:p>
          <a:endParaRPr lang="en-US"/>
        </a:p>
      </dgm:t>
    </dgm:pt>
    <dgm:pt modelId="{F0FD911C-5C4D-4A3B-9315-FA661B6CD91C}">
      <dgm:prSet phldrT="[Text]"/>
      <dgm:spPr/>
      <dgm:t>
        <a:bodyPr/>
        <a:lstStyle/>
        <a:p>
          <a:r>
            <a:rPr lang="en-US" dirty="0" smtClean="0"/>
            <a:t>TEAMS</a:t>
          </a:r>
          <a:endParaRPr lang="en-US" dirty="0"/>
        </a:p>
      </dgm:t>
    </dgm:pt>
    <dgm:pt modelId="{B57E7212-682B-416A-98C8-B6526AD2A1E2}" type="parTrans" cxnId="{43162C49-83CD-4E3C-87A5-08F012F7C779}">
      <dgm:prSet/>
      <dgm:spPr/>
      <dgm:t>
        <a:bodyPr/>
        <a:lstStyle/>
        <a:p>
          <a:endParaRPr lang="en-US">
            <a:solidFill>
              <a:schemeClr val="tx1"/>
            </a:solidFill>
          </a:endParaRPr>
        </a:p>
      </dgm:t>
    </dgm:pt>
    <dgm:pt modelId="{7EBD002C-F1A1-49B2-887C-F774BE230E5A}" type="sibTrans" cxnId="{43162C49-83CD-4E3C-87A5-08F012F7C779}">
      <dgm:prSet/>
      <dgm:spPr/>
      <dgm:t>
        <a:bodyPr/>
        <a:lstStyle/>
        <a:p>
          <a:endParaRPr lang="en-US">
            <a:solidFill>
              <a:schemeClr val="tx1"/>
            </a:solidFill>
          </a:endParaRPr>
        </a:p>
      </dgm:t>
    </dgm:pt>
    <dgm:pt modelId="{75D4DA45-73BE-4B34-8DAC-624939F627BE}">
      <dgm:prSet phldrT="[Text]"/>
      <dgm:spPr/>
      <dgm:t>
        <a:bodyPr/>
        <a:lstStyle/>
        <a:p>
          <a:r>
            <a:rPr lang="en-US" dirty="0" smtClean="0"/>
            <a:t>Handle Complex Projects</a:t>
          </a:r>
          <a:endParaRPr lang="en-US" dirty="0"/>
        </a:p>
      </dgm:t>
    </dgm:pt>
    <dgm:pt modelId="{8717D409-6430-4ED8-A70E-7CB5E9FBDA19}" type="parTrans" cxnId="{37EA9E66-7105-40E0-B361-CA61C439080F}">
      <dgm:prSet/>
      <dgm:spPr/>
      <dgm:t>
        <a:bodyPr/>
        <a:lstStyle/>
        <a:p>
          <a:endParaRPr lang="en-US">
            <a:solidFill>
              <a:schemeClr val="tx1"/>
            </a:solidFill>
          </a:endParaRPr>
        </a:p>
      </dgm:t>
    </dgm:pt>
    <dgm:pt modelId="{9AEE9D10-E878-4DE9-96DE-D599EBF7FF5B}" type="sibTrans" cxnId="{37EA9E66-7105-40E0-B361-CA61C439080F}">
      <dgm:prSet/>
      <dgm:spPr/>
      <dgm:t>
        <a:bodyPr/>
        <a:lstStyle/>
        <a:p>
          <a:endParaRPr lang="en-US" dirty="0">
            <a:solidFill>
              <a:schemeClr val="tx1"/>
            </a:solidFill>
          </a:endParaRPr>
        </a:p>
      </dgm:t>
    </dgm:pt>
    <dgm:pt modelId="{65C4E2BD-E06B-4FB8-B6E7-E3264CA2411A}">
      <dgm:prSet phldrT="[Text]"/>
      <dgm:spPr/>
      <dgm:t>
        <a:bodyPr/>
        <a:lstStyle/>
        <a:p>
          <a:r>
            <a:rPr lang="en-US" dirty="0" smtClean="0"/>
            <a:t>Achieve Predictable Outcomes</a:t>
          </a:r>
          <a:endParaRPr lang="en-US" dirty="0"/>
        </a:p>
      </dgm:t>
    </dgm:pt>
    <dgm:pt modelId="{3933EB7F-79FE-4F82-8413-D2522167C857}" type="parTrans" cxnId="{9035EA43-88C1-4C78-8D63-259587C00067}">
      <dgm:prSet/>
      <dgm:spPr/>
      <dgm:t>
        <a:bodyPr/>
        <a:lstStyle/>
        <a:p>
          <a:endParaRPr lang="en-US">
            <a:solidFill>
              <a:schemeClr val="tx1"/>
            </a:solidFill>
          </a:endParaRPr>
        </a:p>
      </dgm:t>
    </dgm:pt>
    <dgm:pt modelId="{FF0A1CBE-A539-4589-92B8-6163CBD1245F}" type="sibTrans" cxnId="{9035EA43-88C1-4C78-8D63-259587C00067}">
      <dgm:prSet/>
      <dgm:spPr/>
      <dgm:t>
        <a:bodyPr/>
        <a:lstStyle/>
        <a:p>
          <a:endParaRPr lang="en-US" dirty="0">
            <a:solidFill>
              <a:schemeClr val="tx1"/>
            </a:solidFill>
          </a:endParaRPr>
        </a:p>
      </dgm:t>
    </dgm:pt>
    <dgm:pt modelId="{41F7B3C7-6E33-4A22-AED7-167CC8CB97A4}">
      <dgm:prSet phldrT="[Text]"/>
      <dgm:spPr/>
      <dgm:t>
        <a:bodyPr/>
        <a:lstStyle/>
        <a:p>
          <a:r>
            <a:rPr lang="en-US" dirty="0" smtClean="0"/>
            <a:t>Leverage Diverse Talents Experience</a:t>
          </a:r>
          <a:endParaRPr lang="en-US" dirty="0"/>
        </a:p>
      </dgm:t>
    </dgm:pt>
    <dgm:pt modelId="{7434D028-D36B-4117-B969-922640E2F2F2}" type="parTrans" cxnId="{9C92B472-D562-4B2B-A363-8ADE238ACFB7}">
      <dgm:prSet/>
      <dgm:spPr/>
      <dgm:t>
        <a:bodyPr/>
        <a:lstStyle/>
        <a:p>
          <a:endParaRPr lang="en-US">
            <a:solidFill>
              <a:schemeClr val="tx1"/>
            </a:solidFill>
          </a:endParaRPr>
        </a:p>
      </dgm:t>
    </dgm:pt>
    <dgm:pt modelId="{B7EC903D-2D2E-46F7-AA04-774B68363480}" type="sibTrans" cxnId="{9C92B472-D562-4B2B-A363-8ADE238ACFB7}">
      <dgm:prSet/>
      <dgm:spPr/>
      <dgm:t>
        <a:bodyPr/>
        <a:lstStyle/>
        <a:p>
          <a:endParaRPr lang="en-US" dirty="0">
            <a:solidFill>
              <a:schemeClr val="tx1"/>
            </a:solidFill>
          </a:endParaRPr>
        </a:p>
      </dgm:t>
    </dgm:pt>
    <dgm:pt modelId="{233593B2-AD5A-4979-A58A-808596870A72}">
      <dgm:prSet phldrT="[Text]"/>
      <dgm:spPr/>
      <dgm:t>
        <a:bodyPr/>
        <a:lstStyle/>
        <a:p>
          <a:r>
            <a:rPr lang="en-US" dirty="0" smtClean="0"/>
            <a:t>Meet Challenging Business Objectives</a:t>
          </a:r>
          <a:endParaRPr lang="en-US" dirty="0"/>
        </a:p>
      </dgm:t>
    </dgm:pt>
    <dgm:pt modelId="{F8148A50-650E-4046-8429-E5446A9D6515}" type="parTrans" cxnId="{617C448D-0338-45A6-8C47-6EE9E0D27749}">
      <dgm:prSet/>
      <dgm:spPr/>
      <dgm:t>
        <a:bodyPr/>
        <a:lstStyle/>
        <a:p>
          <a:endParaRPr lang="en-US">
            <a:solidFill>
              <a:schemeClr val="tx1"/>
            </a:solidFill>
          </a:endParaRPr>
        </a:p>
      </dgm:t>
    </dgm:pt>
    <dgm:pt modelId="{060775A3-2163-49F0-A9C6-718F4B925E59}" type="sibTrans" cxnId="{617C448D-0338-45A6-8C47-6EE9E0D27749}">
      <dgm:prSet/>
      <dgm:spPr/>
      <dgm:t>
        <a:bodyPr/>
        <a:lstStyle/>
        <a:p>
          <a:endParaRPr lang="en-US" dirty="0">
            <a:solidFill>
              <a:schemeClr val="tx1"/>
            </a:solidFill>
          </a:endParaRPr>
        </a:p>
      </dgm:t>
    </dgm:pt>
    <dgm:pt modelId="{798E8A03-3015-4980-8EB3-5C8DB10D3EC7}" type="pres">
      <dgm:prSet presAssocID="{635A38AD-7EAE-4619-A8EB-4EEAD60567FC}" presName="Name0" presStyleCnt="0">
        <dgm:presLayoutVars>
          <dgm:chMax val="1"/>
          <dgm:dir/>
          <dgm:animLvl val="ctr"/>
          <dgm:resizeHandles val="exact"/>
        </dgm:presLayoutVars>
      </dgm:prSet>
      <dgm:spPr/>
      <dgm:t>
        <a:bodyPr/>
        <a:lstStyle/>
        <a:p>
          <a:endParaRPr lang="en-US"/>
        </a:p>
      </dgm:t>
    </dgm:pt>
    <dgm:pt modelId="{6B82F2A1-B2F9-4BB1-813F-9A5CEB5FACB1}" type="pres">
      <dgm:prSet presAssocID="{F0FD911C-5C4D-4A3B-9315-FA661B6CD91C}" presName="centerShape" presStyleLbl="node0" presStyleIdx="0" presStyleCnt="1"/>
      <dgm:spPr/>
      <dgm:t>
        <a:bodyPr/>
        <a:lstStyle/>
        <a:p>
          <a:endParaRPr lang="en-US"/>
        </a:p>
      </dgm:t>
    </dgm:pt>
    <dgm:pt modelId="{F2016491-5EE5-44D0-8FDA-816124596D9A}" type="pres">
      <dgm:prSet presAssocID="{75D4DA45-73BE-4B34-8DAC-624939F627BE}" presName="node" presStyleLbl="node1" presStyleIdx="0" presStyleCnt="4">
        <dgm:presLayoutVars>
          <dgm:bulletEnabled val="1"/>
        </dgm:presLayoutVars>
      </dgm:prSet>
      <dgm:spPr/>
      <dgm:t>
        <a:bodyPr/>
        <a:lstStyle/>
        <a:p>
          <a:endParaRPr lang="en-US"/>
        </a:p>
      </dgm:t>
    </dgm:pt>
    <dgm:pt modelId="{9C8D9A60-823C-46F9-9B3D-983F825DAAA4}" type="pres">
      <dgm:prSet presAssocID="{75D4DA45-73BE-4B34-8DAC-624939F627BE}" presName="dummy" presStyleCnt="0"/>
      <dgm:spPr/>
      <dgm:t>
        <a:bodyPr/>
        <a:lstStyle/>
        <a:p>
          <a:endParaRPr lang="en-US"/>
        </a:p>
      </dgm:t>
    </dgm:pt>
    <dgm:pt modelId="{B3885773-BCF2-4A6B-8095-344613209BDB}" type="pres">
      <dgm:prSet presAssocID="{9AEE9D10-E878-4DE9-96DE-D599EBF7FF5B}" presName="sibTrans" presStyleLbl="sibTrans2D1" presStyleIdx="0" presStyleCnt="4"/>
      <dgm:spPr/>
      <dgm:t>
        <a:bodyPr/>
        <a:lstStyle/>
        <a:p>
          <a:endParaRPr lang="en-US"/>
        </a:p>
      </dgm:t>
    </dgm:pt>
    <dgm:pt modelId="{4A084B59-EEF3-4588-925D-0175BBE9E58A}" type="pres">
      <dgm:prSet presAssocID="{65C4E2BD-E06B-4FB8-B6E7-E3264CA2411A}" presName="node" presStyleLbl="node1" presStyleIdx="1" presStyleCnt="4">
        <dgm:presLayoutVars>
          <dgm:bulletEnabled val="1"/>
        </dgm:presLayoutVars>
      </dgm:prSet>
      <dgm:spPr/>
      <dgm:t>
        <a:bodyPr/>
        <a:lstStyle/>
        <a:p>
          <a:endParaRPr lang="en-US"/>
        </a:p>
      </dgm:t>
    </dgm:pt>
    <dgm:pt modelId="{DA61FD4D-0247-4D9C-8464-9C66C88941AD}" type="pres">
      <dgm:prSet presAssocID="{65C4E2BD-E06B-4FB8-B6E7-E3264CA2411A}" presName="dummy" presStyleCnt="0"/>
      <dgm:spPr/>
      <dgm:t>
        <a:bodyPr/>
        <a:lstStyle/>
        <a:p>
          <a:endParaRPr lang="en-US"/>
        </a:p>
      </dgm:t>
    </dgm:pt>
    <dgm:pt modelId="{37612D68-C1F1-4AEA-B477-24C61F02A131}" type="pres">
      <dgm:prSet presAssocID="{FF0A1CBE-A539-4589-92B8-6163CBD1245F}" presName="sibTrans" presStyleLbl="sibTrans2D1" presStyleIdx="1" presStyleCnt="4"/>
      <dgm:spPr/>
      <dgm:t>
        <a:bodyPr/>
        <a:lstStyle/>
        <a:p>
          <a:endParaRPr lang="en-US"/>
        </a:p>
      </dgm:t>
    </dgm:pt>
    <dgm:pt modelId="{D337023F-2664-4604-A8A3-0D78E4B62B69}" type="pres">
      <dgm:prSet presAssocID="{41F7B3C7-6E33-4A22-AED7-167CC8CB97A4}" presName="node" presStyleLbl="node1" presStyleIdx="2" presStyleCnt="4">
        <dgm:presLayoutVars>
          <dgm:bulletEnabled val="1"/>
        </dgm:presLayoutVars>
      </dgm:prSet>
      <dgm:spPr/>
      <dgm:t>
        <a:bodyPr/>
        <a:lstStyle/>
        <a:p>
          <a:endParaRPr lang="en-US"/>
        </a:p>
      </dgm:t>
    </dgm:pt>
    <dgm:pt modelId="{EBE6D1A8-A30E-4992-9189-F9FA10348035}" type="pres">
      <dgm:prSet presAssocID="{41F7B3C7-6E33-4A22-AED7-167CC8CB97A4}" presName="dummy" presStyleCnt="0"/>
      <dgm:spPr/>
      <dgm:t>
        <a:bodyPr/>
        <a:lstStyle/>
        <a:p>
          <a:endParaRPr lang="en-US"/>
        </a:p>
      </dgm:t>
    </dgm:pt>
    <dgm:pt modelId="{BA425D39-BDE9-4B13-8EAD-1A3FCEE75794}" type="pres">
      <dgm:prSet presAssocID="{B7EC903D-2D2E-46F7-AA04-774B68363480}" presName="sibTrans" presStyleLbl="sibTrans2D1" presStyleIdx="2" presStyleCnt="4"/>
      <dgm:spPr/>
      <dgm:t>
        <a:bodyPr/>
        <a:lstStyle/>
        <a:p>
          <a:endParaRPr lang="en-US"/>
        </a:p>
      </dgm:t>
    </dgm:pt>
    <dgm:pt modelId="{FBF081D2-EA00-4950-A5C9-3E708D36B511}" type="pres">
      <dgm:prSet presAssocID="{233593B2-AD5A-4979-A58A-808596870A72}" presName="node" presStyleLbl="node1" presStyleIdx="3" presStyleCnt="4">
        <dgm:presLayoutVars>
          <dgm:bulletEnabled val="1"/>
        </dgm:presLayoutVars>
      </dgm:prSet>
      <dgm:spPr/>
      <dgm:t>
        <a:bodyPr/>
        <a:lstStyle/>
        <a:p>
          <a:endParaRPr lang="en-US"/>
        </a:p>
      </dgm:t>
    </dgm:pt>
    <dgm:pt modelId="{902A129D-E677-4371-9705-031B1FA40769}" type="pres">
      <dgm:prSet presAssocID="{233593B2-AD5A-4979-A58A-808596870A72}" presName="dummy" presStyleCnt="0"/>
      <dgm:spPr/>
      <dgm:t>
        <a:bodyPr/>
        <a:lstStyle/>
        <a:p>
          <a:endParaRPr lang="en-US"/>
        </a:p>
      </dgm:t>
    </dgm:pt>
    <dgm:pt modelId="{7F0C47D2-8237-4074-9E7A-961CD133D51C}" type="pres">
      <dgm:prSet presAssocID="{060775A3-2163-49F0-A9C6-718F4B925E59}" presName="sibTrans" presStyleLbl="sibTrans2D1" presStyleIdx="3" presStyleCnt="4"/>
      <dgm:spPr/>
      <dgm:t>
        <a:bodyPr/>
        <a:lstStyle/>
        <a:p>
          <a:endParaRPr lang="en-US"/>
        </a:p>
      </dgm:t>
    </dgm:pt>
  </dgm:ptLst>
  <dgm:cxnLst>
    <dgm:cxn modelId="{7C1B7BAD-2778-42CD-A973-D093BB1E4E60}" type="presOf" srcId="{B7EC903D-2D2E-46F7-AA04-774B68363480}" destId="{BA425D39-BDE9-4B13-8EAD-1A3FCEE75794}" srcOrd="0" destOrd="0" presId="urn:microsoft.com/office/officeart/2005/8/layout/radial6"/>
    <dgm:cxn modelId="{493DE70C-D0FC-4E56-9A76-34F26DE241E2}" type="presOf" srcId="{41F7B3C7-6E33-4A22-AED7-167CC8CB97A4}" destId="{D337023F-2664-4604-A8A3-0D78E4B62B69}" srcOrd="0" destOrd="0" presId="urn:microsoft.com/office/officeart/2005/8/layout/radial6"/>
    <dgm:cxn modelId="{37EA9E66-7105-40E0-B361-CA61C439080F}" srcId="{F0FD911C-5C4D-4A3B-9315-FA661B6CD91C}" destId="{75D4DA45-73BE-4B34-8DAC-624939F627BE}" srcOrd="0" destOrd="0" parTransId="{8717D409-6430-4ED8-A70E-7CB5E9FBDA19}" sibTransId="{9AEE9D10-E878-4DE9-96DE-D599EBF7FF5B}"/>
    <dgm:cxn modelId="{8FAFFDFA-7DD3-4A9F-8A5F-3D1F6E4A3BC9}" type="presOf" srcId="{FF0A1CBE-A539-4589-92B8-6163CBD1245F}" destId="{37612D68-C1F1-4AEA-B477-24C61F02A131}" srcOrd="0" destOrd="0" presId="urn:microsoft.com/office/officeart/2005/8/layout/radial6"/>
    <dgm:cxn modelId="{617C448D-0338-45A6-8C47-6EE9E0D27749}" srcId="{F0FD911C-5C4D-4A3B-9315-FA661B6CD91C}" destId="{233593B2-AD5A-4979-A58A-808596870A72}" srcOrd="3" destOrd="0" parTransId="{F8148A50-650E-4046-8429-E5446A9D6515}" sibTransId="{060775A3-2163-49F0-A9C6-718F4B925E59}"/>
    <dgm:cxn modelId="{C07311F0-F992-4B8E-BC55-D943704FF615}" type="presOf" srcId="{F0FD911C-5C4D-4A3B-9315-FA661B6CD91C}" destId="{6B82F2A1-B2F9-4BB1-813F-9A5CEB5FACB1}" srcOrd="0" destOrd="0" presId="urn:microsoft.com/office/officeart/2005/8/layout/radial6"/>
    <dgm:cxn modelId="{5E3CFAE3-E442-4F4A-A44E-987967A5078E}" type="presOf" srcId="{635A38AD-7EAE-4619-A8EB-4EEAD60567FC}" destId="{798E8A03-3015-4980-8EB3-5C8DB10D3EC7}" srcOrd="0" destOrd="0" presId="urn:microsoft.com/office/officeart/2005/8/layout/radial6"/>
    <dgm:cxn modelId="{71F27D0F-C683-4239-B081-E51F7890D89E}" type="presOf" srcId="{233593B2-AD5A-4979-A58A-808596870A72}" destId="{FBF081D2-EA00-4950-A5C9-3E708D36B511}" srcOrd="0" destOrd="0" presId="urn:microsoft.com/office/officeart/2005/8/layout/radial6"/>
    <dgm:cxn modelId="{F062760B-F299-4A3B-960E-371E699D337E}" type="presOf" srcId="{75D4DA45-73BE-4B34-8DAC-624939F627BE}" destId="{F2016491-5EE5-44D0-8FDA-816124596D9A}" srcOrd="0" destOrd="0" presId="urn:microsoft.com/office/officeart/2005/8/layout/radial6"/>
    <dgm:cxn modelId="{CB7B0039-C689-4B0A-A8A1-720ACD629920}" type="presOf" srcId="{060775A3-2163-49F0-A9C6-718F4B925E59}" destId="{7F0C47D2-8237-4074-9E7A-961CD133D51C}" srcOrd="0" destOrd="0" presId="urn:microsoft.com/office/officeart/2005/8/layout/radial6"/>
    <dgm:cxn modelId="{9035EA43-88C1-4C78-8D63-259587C00067}" srcId="{F0FD911C-5C4D-4A3B-9315-FA661B6CD91C}" destId="{65C4E2BD-E06B-4FB8-B6E7-E3264CA2411A}" srcOrd="1" destOrd="0" parTransId="{3933EB7F-79FE-4F82-8413-D2522167C857}" sibTransId="{FF0A1CBE-A539-4589-92B8-6163CBD1245F}"/>
    <dgm:cxn modelId="{29C7ABF9-BFCB-4492-BBF7-3ED5B7DB641D}" type="presOf" srcId="{9AEE9D10-E878-4DE9-96DE-D599EBF7FF5B}" destId="{B3885773-BCF2-4A6B-8095-344613209BDB}" srcOrd="0" destOrd="0" presId="urn:microsoft.com/office/officeart/2005/8/layout/radial6"/>
    <dgm:cxn modelId="{CB6FDAEB-41DE-412A-BC76-FDD86E7F5A79}" type="presOf" srcId="{65C4E2BD-E06B-4FB8-B6E7-E3264CA2411A}" destId="{4A084B59-EEF3-4588-925D-0175BBE9E58A}" srcOrd="0" destOrd="0" presId="urn:microsoft.com/office/officeart/2005/8/layout/radial6"/>
    <dgm:cxn modelId="{43162C49-83CD-4E3C-87A5-08F012F7C779}" srcId="{635A38AD-7EAE-4619-A8EB-4EEAD60567FC}" destId="{F0FD911C-5C4D-4A3B-9315-FA661B6CD91C}" srcOrd="0" destOrd="0" parTransId="{B57E7212-682B-416A-98C8-B6526AD2A1E2}" sibTransId="{7EBD002C-F1A1-49B2-887C-F774BE230E5A}"/>
    <dgm:cxn modelId="{9C92B472-D562-4B2B-A363-8ADE238ACFB7}" srcId="{F0FD911C-5C4D-4A3B-9315-FA661B6CD91C}" destId="{41F7B3C7-6E33-4A22-AED7-167CC8CB97A4}" srcOrd="2" destOrd="0" parTransId="{7434D028-D36B-4117-B969-922640E2F2F2}" sibTransId="{B7EC903D-2D2E-46F7-AA04-774B68363480}"/>
    <dgm:cxn modelId="{A764A456-7DE6-4EBE-A30C-FAC523B8917B}" type="presParOf" srcId="{798E8A03-3015-4980-8EB3-5C8DB10D3EC7}" destId="{6B82F2A1-B2F9-4BB1-813F-9A5CEB5FACB1}" srcOrd="0" destOrd="0" presId="urn:microsoft.com/office/officeart/2005/8/layout/radial6"/>
    <dgm:cxn modelId="{AA969603-A771-49CD-979E-79B21123A58B}" type="presParOf" srcId="{798E8A03-3015-4980-8EB3-5C8DB10D3EC7}" destId="{F2016491-5EE5-44D0-8FDA-816124596D9A}" srcOrd="1" destOrd="0" presId="urn:microsoft.com/office/officeart/2005/8/layout/radial6"/>
    <dgm:cxn modelId="{4D280C8C-F9E0-42D6-8BFF-12F9C1658795}" type="presParOf" srcId="{798E8A03-3015-4980-8EB3-5C8DB10D3EC7}" destId="{9C8D9A60-823C-46F9-9B3D-983F825DAAA4}" srcOrd="2" destOrd="0" presId="urn:microsoft.com/office/officeart/2005/8/layout/radial6"/>
    <dgm:cxn modelId="{D20A0CB9-BF74-4CA5-B96C-B05DE2EEE6AF}" type="presParOf" srcId="{798E8A03-3015-4980-8EB3-5C8DB10D3EC7}" destId="{B3885773-BCF2-4A6B-8095-344613209BDB}" srcOrd="3" destOrd="0" presId="urn:microsoft.com/office/officeart/2005/8/layout/radial6"/>
    <dgm:cxn modelId="{F4AC2BFA-F720-4D4D-8E5D-B754DF62868E}" type="presParOf" srcId="{798E8A03-3015-4980-8EB3-5C8DB10D3EC7}" destId="{4A084B59-EEF3-4588-925D-0175BBE9E58A}" srcOrd="4" destOrd="0" presId="urn:microsoft.com/office/officeart/2005/8/layout/radial6"/>
    <dgm:cxn modelId="{48440103-265A-4844-B282-0989532AE98E}" type="presParOf" srcId="{798E8A03-3015-4980-8EB3-5C8DB10D3EC7}" destId="{DA61FD4D-0247-4D9C-8464-9C66C88941AD}" srcOrd="5" destOrd="0" presId="urn:microsoft.com/office/officeart/2005/8/layout/radial6"/>
    <dgm:cxn modelId="{7EAB37B1-7708-4F38-9A50-5378EF5E0560}" type="presParOf" srcId="{798E8A03-3015-4980-8EB3-5C8DB10D3EC7}" destId="{37612D68-C1F1-4AEA-B477-24C61F02A131}" srcOrd="6" destOrd="0" presId="urn:microsoft.com/office/officeart/2005/8/layout/radial6"/>
    <dgm:cxn modelId="{523FF5B5-82DF-471D-A5E2-D916CDDFAD8B}" type="presParOf" srcId="{798E8A03-3015-4980-8EB3-5C8DB10D3EC7}" destId="{D337023F-2664-4604-A8A3-0D78E4B62B69}" srcOrd="7" destOrd="0" presId="urn:microsoft.com/office/officeart/2005/8/layout/radial6"/>
    <dgm:cxn modelId="{5F2FE97C-6606-4A2C-8933-C9CAE7586A40}" type="presParOf" srcId="{798E8A03-3015-4980-8EB3-5C8DB10D3EC7}" destId="{EBE6D1A8-A30E-4992-9189-F9FA10348035}" srcOrd="8" destOrd="0" presId="urn:microsoft.com/office/officeart/2005/8/layout/radial6"/>
    <dgm:cxn modelId="{ABBAEC8E-E192-43DE-97E9-E8E27E5228A1}" type="presParOf" srcId="{798E8A03-3015-4980-8EB3-5C8DB10D3EC7}" destId="{BA425D39-BDE9-4B13-8EAD-1A3FCEE75794}" srcOrd="9" destOrd="0" presId="urn:microsoft.com/office/officeart/2005/8/layout/radial6"/>
    <dgm:cxn modelId="{05C1724E-38B6-4624-A0A6-4C94335B8AF0}" type="presParOf" srcId="{798E8A03-3015-4980-8EB3-5C8DB10D3EC7}" destId="{FBF081D2-EA00-4950-A5C9-3E708D36B511}" srcOrd="10" destOrd="0" presId="urn:microsoft.com/office/officeart/2005/8/layout/radial6"/>
    <dgm:cxn modelId="{29E4CBCD-F5BD-45F8-8F1D-F1768621446F}" type="presParOf" srcId="{798E8A03-3015-4980-8EB3-5C8DB10D3EC7}" destId="{902A129D-E677-4371-9705-031B1FA40769}" srcOrd="11" destOrd="0" presId="urn:microsoft.com/office/officeart/2005/8/layout/radial6"/>
    <dgm:cxn modelId="{5634A322-0913-4332-A262-B5698165B42F}" type="presParOf" srcId="{798E8A03-3015-4980-8EB3-5C8DB10D3EC7}" destId="{7F0C47D2-8237-4074-9E7A-961CD133D51C}" srcOrd="12"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784FF9-5956-4496-ACA2-BF06A1F5F032}" type="doc">
      <dgm:prSet loTypeId="urn:microsoft.com/office/officeart/2009/3/layout/RandomtoResultProcess" loCatId="process" qsTypeId="urn:microsoft.com/office/officeart/2005/8/quickstyle/simple1" qsCatId="simple" csTypeId="urn:microsoft.com/office/officeart/2005/8/colors/colorful4" csCatId="colorful" phldr="1"/>
      <dgm:spPr/>
      <dgm:t>
        <a:bodyPr/>
        <a:lstStyle/>
        <a:p>
          <a:endParaRPr lang="en-US"/>
        </a:p>
      </dgm:t>
    </dgm:pt>
    <dgm:pt modelId="{6A37E1E2-9809-4EE7-87FF-D535FF483A52}">
      <dgm:prSet phldrT="[Text]" custT="1"/>
      <dgm:spPr/>
      <dgm:t>
        <a:bodyPr/>
        <a:lstStyle/>
        <a:p>
          <a:r>
            <a:rPr lang="en-US" sz="1500" dirty="0" smtClean="0"/>
            <a:t>Share skills and  knowledge</a:t>
          </a:r>
          <a:endParaRPr lang="en-US" sz="1500" dirty="0"/>
        </a:p>
      </dgm:t>
    </dgm:pt>
    <dgm:pt modelId="{94C826A2-9243-4F91-98DF-57CC7E9A4E1A}" type="parTrans" cxnId="{FC321FFC-FB8E-4E27-BB65-02060A51D1B9}">
      <dgm:prSet/>
      <dgm:spPr/>
      <dgm:t>
        <a:bodyPr/>
        <a:lstStyle/>
        <a:p>
          <a:endParaRPr lang="en-US"/>
        </a:p>
      </dgm:t>
    </dgm:pt>
    <dgm:pt modelId="{EA395F06-DAAD-4A64-B579-33346A777A41}" type="sibTrans" cxnId="{FC321FFC-FB8E-4E27-BB65-02060A51D1B9}">
      <dgm:prSet/>
      <dgm:spPr/>
      <dgm:t>
        <a:bodyPr/>
        <a:lstStyle/>
        <a:p>
          <a:endParaRPr lang="en-US"/>
        </a:p>
      </dgm:t>
    </dgm:pt>
    <dgm:pt modelId="{31F89495-85FD-4325-BA9A-166309776DFC}">
      <dgm:prSet phldrT="[Text]"/>
      <dgm:spPr/>
      <dgm:t>
        <a:bodyPr/>
        <a:lstStyle/>
        <a:p>
          <a:r>
            <a:rPr lang="en-US" dirty="0" smtClean="0"/>
            <a:t>Team Goal</a:t>
          </a:r>
          <a:endParaRPr lang="en-US" dirty="0"/>
        </a:p>
      </dgm:t>
    </dgm:pt>
    <dgm:pt modelId="{E5C14A6E-BFC8-4D15-8C37-9ED7B947AA4C}" type="parTrans" cxnId="{BD48128E-A510-4086-9FAC-7E73F359F99D}">
      <dgm:prSet/>
      <dgm:spPr/>
      <dgm:t>
        <a:bodyPr/>
        <a:lstStyle/>
        <a:p>
          <a:endParaRPr lang="en-US"/>
        </a:p>
      </dgm:t>
    </dgm:pt>
    <dgm:pt modelId="{B2603C90-C56E-4C31-88B4-9C5CDCECEBF8}" type="sibTrans" cxnId="{BD48128E-A510-4086-9FAC-7E73F359F99D}">
      <dgm:prSet/>
      <dgm:spPr/>
      <dgm:t>
        <a:bodyPr/>
        <a:lstStyle/>
        <a:p>
          <a:endParaRPr lang="en-US"/>
        </a:p>
      </dgm:t>
    </dgm:pt>
    <dgm:pt modelId="{635C2BD5-B41B-4A35-B44B-FA9558E4551A}" type="pres">
      <dgm:prSet presAssocID="{B7784FF9-5956-4496-ACA2-BF06A1F5F032}" presName="Name0" presStyleCnt="0">
        <dgm:presLayoutVars>
          <dgm:dir/>
          <dgm:animOne val="branch"/>
          <dgm:animLvl val="lvl"/>
        </dgm:presLayoutVars>
      </dgm:prSet>
      <dgm:spPr/>
      <dgm:t>
        <a:bodyPr/>
        <a:lstStyle/>
        <a:p>
          <a:endParaRPr lang="en-US"/>
        </a:p>
      </dgm:t>
    </dgm:pt>
    <dgm:pt modelId="{E99F3396-7244-4F7B-B10C-5E8F259EF65D}" type="pres">
      <dgm:prSet presAssocID="{6A37E1E2-9809-4EE7-87FF-D535FF483A52}" presName="chaos" presStyleCnt="0"/>
      <dgm:spPr/>
      <dgm:t>
        <a:bodyPr/>
        <a:lstStyle/>
        <a:p>
          <a:endParaRPr lang="en-US"/>
        </a:p>
      </dgm:t>
    </dgm:pt>
    <dgm:pt modelId="{7D71CFC8-67CC-49B0-BD9A-E670709833C7}" type="pres">
      <dgm:prSet presAssocID="{6A37E1E2-9809-4EE7-87FF-D535FF483A52}" presName="parTx1" presStyleLbl="revTx" presStyleIdx="0" presStyleCnt="1"/>
      <dgm:spPr/>
      <dgm:t>
        <a:bodyPr/>
        <a:lstStyle/>
        <a:p>
          <a:endParaRPr lang="en-US"/>
        </a:p>
      </dgm:t>
    </dgm:pt>
    <dgm:pt modelId="{5BEB8BA2-F916-47A2-A501-1257C62C43F6}" type="pres">
      <dgm:prSet presAssocID="{6A37E1E2-9809-4EE7-87FF-D535FF483A52}" presName="c1" presStyleLbl="node1" presStyleIdx="0" presStyleCnt="19"/>
      <dgm:spPr/>
      <dgm:t>
        <a:bodyPr/>
        <a:lstStyle/>
        <a:p>
          <a:endParaRPr lang="en-US"/>
        </a:p>
      </dgm:t>
    </dgm:pt>
    <dgm:pt modelId="{1E933B62-F218-4AA1-A756-FD506CB50A2F}" type="pres">
      <dgm:prSet presAssocID="{6A37E1E2-9809-4EE7-87FF-D535FF483A52}" presName="c2" presStyleLbl="node1" presStyleIdx="1" presStyleCnt="19"/>
      <dgm:spPr/>
      <dgm:t>
        <a:bodyPr/>
        <a:lstStyle/>
        <a:p>
          <a:endParaRPr lang="en-US"/>
        </a:p>
      </dgm:t>
    </dgm:pt>
    <dgm:pt modelId="{CDB99EBC-E93C-411A-B605-38EDDC8FA099}" type="pres">
      <dgm:prSet presAssocID="{6A37E1E2-9809-4EE7-87FF-D535FF483A52}" presName="c3" presStyleLbl="node1" presStyleIdx="2" presStyleCnt="19"/>
      <dgm:spPr/>
      <dgm:t>
        <a:bodyPr/>
        <a:lstStyle/>
        <a:p>
          <a:endParaRPr lang="en-US"/>
        </a:p>
      </dgm:t>
    </dgm:pt>
    <dgm:pt modelId="{883A3B9A-8108-43CA-98E2-2C63889D2362}" type="pres">
      <dgm:prSet presAssocID="{6A37E1E2-9809-4EE7-87FF-D535FF483A52}" presName="c4" presStyleLbl="node1" presStyleIdx="3" presStyleCnt="19"/>
      <dgm:spPr/>
      <dgm:t>
        <a:bodyPr/>
        <a:lstStyle/>
        <a:p>
          <a:endParaRPr lang="en-US"/>
        </a:p>
      </dgm:t>
    </dgm:pt>
    <dgm:pt modelId="{5E950268-4A61-4877-8EE0-B1582539D5E6}" type="pres">
      <dgm:prSet presAssocID="{6A37E1E2-9809-4EE7-87FF-D535FF483A52}" presName="c5" presStyleLbl="node1" presStyleIdx="4" presStyleCnt="19"/>
      <dgm:spPr/>
      <dgm:t>
        <a:bodyPr/>
        <a:lstStyle/>
        <a:p>
          <a:endParaRPr lang="en-US"/>
        </a:p>
      </dgm:t>
    </dgm:pt>
    <dgm:pt modelId="{5A909191-20AE-480E-8E34-52BCFA9D5D05}" type="pres">
      <dgm:prSet presAssocID="{6A37E1E2-9809-4EE7-87FF-D535FF483A52}" presName="c6" presStyleLbl="node1" presStyleIdx="5" presStyleCnt="19"/>
      <dgm:spPr/>
      <dgm:t>
        <a:bodyPr/>
        <a:lstStyle/>
        <a:p>
          <a:endParaRPr lang="en-US"/>
        </a:p>
      </dgm:t>
    </dgm:pt>
    <dgm:pt modelId="{6254E767-2F20-49F5-B7F0-24063E730D51}" type="pres">
      <dgm:prSet presAssocID="{6A37E1E2-9809-4EE7-87FF-D535FF483A52}" presName="c7" presStyleLbl="node1" presStyleIdx="6" presStyleCnt="19"/>
      <dgm:spPr/>
      <dgm:t>
        <a:bodyPr/>
        <a:lstStyle/>
        <a:p>
          <a:endParaRPr lang="en-US"/>
        </a:p>
      </dgm:t>
    </dgm:pt>
    <dgm:pt modelId="{D0F3186B-57D6-4B89-A91F-6B126B43A50B}" type="pres">
      <dgm:prSet presAssocID="{6A37E1E2-9809-4EE7-87FF-D535FF483A52}" presName="c8" presStyleLbl="node1" presStyleIdx="7" presStyleCnt="19"/>
      <dgm:spPr/>
      <dgm:t>
        <a:bodyPr/>
        <a:lstStyle/>
        <a:p>
          <a:endParaRPr lang="en-US"/>
        </a:p>
      </dgm:t>
    </dgm:pt>
    <dgm:pt modelId="{77B267FC-CA46-4CD1-8834-8903F3DA09B6}" type="pres">
      <dgm:prSet presAssocID="{6A37E1E2-9809-4EE7-87FF-D535FF483A52}" presName="c9" presStyleLbl="node1" presStyleIdx="8" presStyleCnt="19"/>
      <dgm:spPr/>
      <dgm:t>
        <a:bodyPr/>
        <a:lstStyle/>
        <a:p>
          <a:endParaRPr lang="en-US"/>
        </a:p>
      </dgm:t>
    </dgm:pt>
    <dgm:pt modelId="{30B87D4C-BB1E-4447-8455-DF911D90644E}" type="pres">
      <dgm:prSet presAssocID="{6A37E1E2-9809-4EE7-87FF-D535FF483A52}" presName="c10" presStyleLbl="node1" presStyleIdx="9" presStyleCnt="19"/>
      <dgm:spPr/>
      <dgm:t>
        <a:bodyPr/>
        <a:lstStyle/>
        <a:p>
          <a:endParaRPr lang="en-US"/>
        </a:p>
      </dgm:t>
    </dgm:pt>
    <dgm:pt modelId="{1D356CD2-B21B-405B-BC80-63223FA30323}" type="pres">
      <dgm:prSet presAssocID="{6A37E1E2-9809-4EE7-87FF-D535FF483A52}" presName="c11" presStyleLbl="node1" presStyleIdx="10" presStyleCnt="19"/>
      <dgm:spPr/>
      <dgm:t>
        <a:bodyPr/>
        <a:lstStyle/>
        <a:p>
          <a:endParaRPr lang="en-US"/>
        </a:p>
      </dgm:t>
    </dgm:pt>
    <dgm:pt modelId="{EAC3BD3D-D7BC-4EE5-A834-2003A7D441AA}" type="pres">
      <dgm:prSet presAssocID="{6A37E1E2-9809-4EE7-87FF-D535FF483A52}" presName="c12" presStyleLbl="node1" presStyleIdx="11" presStyleCnt="19"/>
      <dgm:spPr/>
      <dgm:t>
        <a:bodyPr/>
        <a:lstStyle/>
        <a:p>
          <a:endParaRPr lang="en-US"/>
        </a:p>
      </dgm:t>
    </dgm:pt>
    <dgm:pt modelId="{E461C6FC-7CB8-4274-B136-A13985C71C01}" type="pres">
      <dgm:prSet presAssocID="{6A37E1E2-9809-4EE7-87FF-D535FF483A52}" presName="c13" presStyleLbl="node1" presStyleIdx="12" presStyleCnt="19"/>
      <dgm:spPr/>
      <dgm:t>
        <a:bodyPr/>
        <a:lstStyle/>
        <a:p>
          <a:endParaRPr lang="en-US"/>
        </a:p>
      </dgm:t>
    </dgm:pt>
    <dgm:pt modelId="{F51EFBBA-939E-478F-BAC0-8F472E6EA53C}" type="pres">
      <dgm:prSet presAssocID="{6A37E1E2-9809-4EE7-87FF-D535FF483A52}" presName="c14" presStyleLbl="node1" presStyleIdx="13" presStyleCnt="19"/>
      <dgm:spPr/>
      <dgm:t>
        <a:bodyPr/>
        <a:lstStyle/>
        <a:p>
          <a:endParaRPr lang="en-US"/>
        </a:p>
      </dgm:t>
    </dgm:pt>
    <dgm:pt modelId="{F8A326C2-7C36-45FB-8996-E50874B86174}" type="pres">
      <dgm:prSet presAssocID="{6A37E1E2-9809-4EE7-87FF-D535FF483A52}" presName="c15" presStyleLbl="node1" presStyleIdx="14" presStyleCnt="19"/>
      <dgm:spPr/>
      <dgm:t>
        <a:bodyPr/>
        <a:lstStyle/>
        <a:p>
          <a:endParaRPr lang="en-US"/>
        </a:p>
      </dgm:t>
    </dgm:pt>
    <dgm:pt modelId="{D67794B2-C7A5-46E1-8F42-273E9148C423}" type="pres">
      <dgm:prSet presAssocID="{6A37E1E2-9809-4EE7-87FF-D535FF483A52}" presName="c16" presStyleLbl="node1" presStyleIdx="15" presStyleCnt="19"/>
      <dgm:spPr/>
      <dgm:t>
        <a:bodyPr/>
        <a:lstStyle/>
        <a:p>
          <a:endParaRPr lang="en-US"/>
        </a:p>
      </dgm:t>
    </dgm:pt>
    <dgm:pt modelId="{70F65C73-674E-40B7-8935-C0E2BA7AFA45}" type="pres">
      <dgm:prSet presAssocID="{6A37E1E2-9809-4EE7-87FF-D535FF483A52}" presName="c17" presStyleLbl="node1" presStyleIdx="16" presStyleCnt="19"/>
      <dgm:spPr/>
      <dgm:t>
        <a:bodyPr/>
        <a:lstStyle/>
        <a:p>
          <a:endParaRPr lang="en-US"/>
        </a:p>
      </dgm:t>
    </dgm:pt>
    <dgm:pt modelId="{C047171D-E3C3-4D68-880D-DD84B8ECDB38}" type="pres">
      <dgm:prSet presAssocID="{6A37E1E2-9809-4EE7-87FF-D535FF483A52}" presName="c18" presStyleLbl="node1" presStyleIdx="17" presStyleCnt="19"/>
      <dgm:spPr/>
      <dgm:t>
        <a:bodyPr/>
        <a:lstStyle/>
        <a:p>
          <a:endParaRPr lang="en-US"/>
        </a:p>
      </dgm:t>
    </dgm:pt>
    <dgm:pt modelId="{5A6551C7-B672-4A95-9576-5D65438249DD}" type="pres">
      <dgm:prSet presAssocID="{EA395F06-DAAD-4A64-B579-33346A777A41}" presName="chevronComposite1" presStyleCnt="0"/>
      <dgm:spPr/>
      <dgm:t>
        <a:bodyPr/>
        <a:lstStyle/>
        <a:p>
          <a:endParaRPr lang="en-US"/>
        </a:p>
      </dgm:t>
    </dgm:pt>
    <dgm:pt modelId="{DC7056F0-F15F-4B93-9405-E684A3599B2D}" type="pres">
      <dgm:prSet presAssocID="{EA395F06-DAAD-4A64-B579-33346A777A41}" presName="chevron1" presStyleLbl="sibTrans2D1" presStyleIdx="0" presStyleCnt="2"/>
      <dgm:spPr/>
      <dgm:t>
        <a:bodyPr/>
        <a:lstStyle/>
        <a:p>
          <a:endParaRPr lang="en-US"/>
        </a:p>
      </dgm:t>
    </dgm:pt>
    <dgm:pt modelId="{04275B09-F237-404D-B7B0-4A021ABF111D}" type="pres">
      <dgm:prSet presAssocID="{EA395F06-DAAD-4A64-B579-33346A777A41}" presName="spChevron1" presStyleCnt="0"/>
      <dgm:spPr/>
      <dgm:t>
        <a:bodyPr/>
        <a:lstStyle/>
        <a:p>
          <a:endParaRPr lang="en-US"/>
        </a:p>
      </dgm:t>
    </dgm:pt>
    <dgm:pt modelId="{76AB0834-E57E-4C30-8BA0-D32818BB26DB}" type="pres">
      <dgm:prSet presAssocID="{EA395F06-DAAD-4A64-B579-33346A777A41}" presName="overlap" presStyleCnt="0"/>
      <dgm:spPr/>
      <dgm:t>
        <a:bodyPr/>
        <a:lstStyle/>
        <a:p>
          <a:endParaRPr lang="en-US"/>
        </a:p>
      </dgm:t>
    </dgm:pt>
    <dgm:pt modelId="{A5CF024A-839C-45BB-917A-1C799F21EC9E}" type="pres">
      <dgm:prSet presAssocID="{EA395F06-DAAD-4A64-B579-33346A777A41}" presName="chevronComposite2" presStyleCnt="0"/>
      <dgm:spPr/>
      <dgm:t>
        <a:bodyPr/>
        <a:lstStyle/>
        <a:p>
          <a:endParaRPr lang="en-US"/>
        </a:p>
      </dgm:t>
    </dgm:pt>
    <dgm:pt modelId="{3A3673FD-B06F-4EBC-A141-285314588ADF}" type="pres">
      <dgm:prSet presAssocID="{EA395F06-DAAD-4A64-B579-33346A777A41}" presName="chevron2" presStyleLbl="sibTrans2D1" presStyleIdx="1" presStyleCnt="2"/>
      <dgm:spPr/>
      <dgm:t>
        <a:bodyPr/>
        <a:lstStyle/>
        <a:p>
          <a:endParaRPr lang="en-US"/>
        </a:p>
      </dgm:t>
    </dgm:pt>
    <dgm:pt modelId="{6B0E520F-8523-4C5E-9BAC-2D3AE90C5BE8}" type="pres">
      <dgm:prSet presAssocID="{EA395F06-DAAD-4A64-B579-33346A777A41}" presName="spChevron2" presStyleCnt="0"/>
      <dgm:spPr/>
      <dgm:t>
        <a:bodyPr/>
        <a:lstStyle/>
        <a:p>
          <a:endParaRPr lang="en-US"/>
        </a:p>
      </dgm:t>
    </dgm:pt>
    <dgm:pt modelId="{590BA8BD-F670-41D9-BF21-2C34FCCFED7E}" type="pres">
      <dgm:prSet presAssocID="{31F89495-85FD-4325-BA9A-166309776DFC}" presName="last" presStyleCnt="0"/>
      <dgm:spPr/>
      <dgm:t>
        <a:bodyPr/>
        <a:lstStyle/>
        <a:p>
          <a:endParaRPr lang="en-US"/>
        </a:p>
      </dgm:t>
    </dgm:pt>
    <dgm:pt modelId="{C9711319-013A-48C8-B023-B5BDD346CE62}" type="pres">
      <dgm:prSet presAssocID="{31F89495-85FD-4325-BA9A-166309776DFC}" presName="circleTx" presStyleLbl="node1" presStyleIdx="18" presStyleCnt="19"/>
      <dgm:spPr/>
      <dgm:t>
        <a:bodyPr/>
        <a:lstStyle/>
        <a:p>
          <a:endParaRPr lang="en-US"/>
        </a:p>
      </dgm:t>
    </dgm:pt>
    <dgm:pt modelId="{3C9F179E-45E4-458D-B326-A97430FF48D6}" type="pres">
      <dgm:prSet presAssocID="{31F89495-85FD-4325-BA9A-166309776DFC}" presName="spN" presStyleCnt="0"/>
      <dgm:spPr/>
      <dgm:t>
        <a:bodyPr/>
        <a:lstStyle/>
        <a:p>
          <a:endParaRPr lang="en-US"/>
        </a:p>
      </dgm:t>
    </dgm:pt>
  </dgm:ptLst>
  <dgm:cxnLst>
    <dgm:cxn modelId="{BD48128E-A510-4086-9FAC-7E73F359F99D}" srcId="{B7784FF9-5956-4496-ACA2-BF06A1F5F032}" destId="{31F89495-85FD-4325-BA9A-166309776DFC}" srcOrd="1" destOrd="0" parTransId="{E5C14A6E-BFC8-4D15-8C37-9ED7B947AA4C}" sibTransId="{B2603C90-C56E-4C31-88B4-9C5CDCECEBF8}"/>
    <dgm:cxn modelId="{FC321FFC-FB8E-4E27-BB65-02060A51D1B9}" srcId="{B7784FF9-5956-4496-ACA2-BF06A1F5F032}" destId="{6A37E1E2-9809-4EE7-87FF-D535FF483A52}" srcOrd="0" destOrd="0" parTransId="{94C826A2-9243-4F91-98DF-57CC7E9A4E1A}" sibTransId="{EA395F06-DAAD-4A64-B579-33346A777A41}"/>
    <dgm:cxn modelId="{5AF400BA-F0E4-4A32-A3F2-24BB6584900F}" type="presOf" srcId="{31F89495-85FD-4325-BA9A-166309776DFC}" destId="{C9711319-013A-48C8-B023-B5BDD346CE62}" srcOrd="0" destOrd="0" presId="urn:microsoft.com/office/officeart/2009/3/layout/RandomtoResultProcess"/>
    <dgm:cxn modelId="{5208A6DA-1A78-4059-B9BC-671966E161E6}" type="presOf" srcId="{6A37E1E2-9809-4EE7-87FF-D535FF483A52}" destId="{7D71CFC8-67CC-49B0-BD9A-E670709833C7}" srcOrd="0" destOrd="0" presId="urn:microsoft.com/office/officeart/2009/3/layout/RandomtoResultProcess"/>
    <dgm:cxn modelId="{4DF4B72F-CFD8-4EC6-80AC-56A5E602FA41}" type="presOf" srcId="{B7784FF9-5956-4496-ACA2-BF06A1F5F032}" destId="{635C2BD5-B41B-4A35-B44B-FA9558E4551A}" srcOrd="0" destOrd="0" presId="urn:microsoft.com/office/officeart/2009/3/layout/RandomtoResultProcess"/>
    <dgm:cxn modelId="{B7EA4EA2-F750-4D9D-8AC9-7A645D358EA5}" type="presParOf" srcId="{635C2BD5-B41B-4A35-B44B-FA9558E4551A}" destId="{E99F3396-7244-4F7B-B10C-5E8F259EF65D}" srcOrd="0" destOrd="0" presId="urn:microsoft.com/office/officeart/2009/3/layout/RandomtoResultProcess"/>
    <dgm:cxn modelId="{7C2E1B39-97D1-44F1-A145-0BD67565F105}" type="presParOf" srcId="{E99F3396-7244-4F7B-B10C-5E8F259EF65D}" destId="{7D71CFC8-67CC-49B0-BD9A-E670709833C7}" srcOrd="0" destOrd="0" presId="urn:microsoft.com/office/officeart/2009/3/layout/RandomtoResultProcess"/>
    <dgm:cxn modelId="{4795BF00-9945-4CBE-83CD-8BB73AC13556}" type="presParOf" srcId="{E99F3396-7244-4F7B-B10C-5E8F259EF65D}" destId="{5BEB8BA2-F916-47A2-A501-1257C62C43F6}" srcOrd="1" destOrd="0" presId="urn:microsoft.com/office/officeart/2009/3/layout/RandomtoResultProcess"/>
    <dgm:cxn modelId="{87D9DCBC-A349-4458-B0A8-622A7CE45696}" type="presParOf" srcId="{E99F3396-7244-4F7B-B10C-5E8F259EF65D}" destId="{1E933B62-F218-4AA1-A756-FD506CB50A2F}" srcOrd="2" destOrd="0" presId="urn:microsoft.com/office/officeart/2009/3/layout/RandomtoResultProcess"/>
    <dgm:cxn modelId="{84FA3CA8-1EAA-4F2F-A8CA-6B0CB5E7DA15}" type="presParOf" srcId="{E99F3396-7244-4F7B-B10C-5E8F259EF65D}" destId="{CDB99EBC-E93C-411A-B605-38EDDC8FA099}" srcOrd="3" destOrd="0" presId="urn:microsoft.com/office/officeart/2009/3/layout/RandomtoResultProcess"/>
    <dgm:cxn modelId="{E916A202-0678-4136-9F1D-4B460E20BFAA}" type="presParOf" srcId="{E99F3396-7244-4F7B-B10C-5E8F259EF65D}" destId="{883A3B9A-8108-43CA-98E2-2C63889D2362}" srcOrd="4" destOrd="0" presId="urn:microsoft.com/office/officeart/2009/3/layout/RandomtoResultProcess"/>
    <dgm:cxn modelId="{0F0EFC9E-8899-4C03-96CF-C2830B76E3CC}" type="presParOf" srcId="{E99F3396-7244-4F7B-B10C-5E8F259EF65D}" destId="{5E950268-4A61-4877-8EE0-B1582539D5E6}" srcOrd="5" destOrd="0" presId="urn:microsoft.com/office/officeart/2009/3/layout/RandomtoResultProcess"/>
    <dgm:cxn modelId="{BC201FEF-1BE7-40CE-A944-0D0D697F46EB}" type="presParOf" srcId="{E99F3396-7244-4F7B-B10C-5E8F259EF65D}" destId="{5A909191-20AE-480E-8E34-52BCFA9D5D05}" srcOrd="6" destOrd="0" presId="urn:microsoft.com/office/officeart/2009/3/layout/RandomtoResultProcess"/>
    <dgm:cxn modelId="{C2519740-7040-4EDE-8689-B5D76E9FF695}" type="presParOf" srcId="{E99F3396-7244-4F7B-B10C-5E8F259EF65D}" destId="{6254E767-2F20-49F5-B7F0-24063E730D51}" srcOrd="7" destOrd="0" presId="urn:microsoft.com/office/officeart/2009/3/layout/RandomtoResultProcess"/>
    <dgm:cxn modelId="{67AFD6C8-F875-41EA-AAAF-04B77B87C4DE}" type="presParOf" srcId="{E99F3396-7244-4F7B-B10C-5E8F259EF65D}" destId="{D0F3186B-57D6-4B89-A91F-6B126B43A50B}" srcOrd="8" destOrd="0" presId="urn:microsoft.com/office/officeart/2009/3/layout/RandomtoResultProcess"/>
    <dgm:cxn modelId="{7D206AA0-F648-4150-B1FE-D10D4B69BCEC}" type="presParOf" srcId="{E99F3396-7244-4F7B-B10C-5E8F259EF65D}" destId="{77B267FC-CA46-4CD1-8834-8903F3DA09B6}" srcOrd="9" destOrd="0" presId="urn:microsoft.com/office/officeart/2009/3/layout/RandomtoResultProcess"/>
    <dgm:cxn modelId="{4A8EA839-A413-4E44-A0E5-59D6B37F0374}" type="presParOf" srcId="{E99F3396-7244-4F7B-B10C-5E8F259EF65D}" destId="{30B87D4C-BB1E-4447-8455-DF911D90644E}" srcOrd="10" destOrd="0" presId="urn:microsoft.com/office/officeart/2009/3/layout/RandomtoResultProcess"/>
    <dgm:cxn modelId="{1B8CBFCE-87D6-4AA1-AB17-AAE2DA5D5DCD}" type="presParOf" srcId="{E99F3396-7244-4F7B-B10C-5E8F259EF65D}" destId="{1D356CD2-B21B-405B-BC80-63223FA30323}" srcOrd="11" destOrd="0" presId="urn:microsoft.com/office/officeart/2009/3/layout/RandomtoResultProcess"/>
    <dgm:cxn modelId="{53838EF8-D172-4E24-AAEC-EA9CF17BD2C7}" type="presParOf" srcId="{E99F3396-7244-4F7B-B10C-5E8F259EF65D}" destId="{EAC3BD3D-D7BC-4EE5-A834-2003A7D441AA}" srcOrd="12" destOrd="0" presId="urn:microsoft.com/office/officeart/2009/3/layout/RandomtoResultProcess"/>
    <dgm:cxn modelId="{4F983790-3ACA-4E63-BED6-1940F9E365E3}" type="presParOf" srcId="{E99F3396-7244-4F7B-B10C-5E8F259EF65D}" destId="{E461C6FC-7CB8-4274-B136-A13985C71C01}" srcOrd="13" destOrd="0" presId="urn:microsoft.com/office/officeart/2009/3/layout/RandomtoResultProcess"/>
    <dgm:cxn modelId="{384D2F25-5E73-4C06-831F-7C5946E0E6F9}" type="presParOf" srcId="{E99F3396-7244-4F7B-B10C-5E8F259EF65D}" destId="{F51EFBBA-939E-478F-BAC0-8F472E6EA53C}" srcOrd="14" destOrd="0" presId="urn:microsoft.com/office/officeart/2009/3/layout/RandomtoResultProcess"/>
    <dgm:cxn modelId="{1E0D7A98-2C51-45E2-B4C9-81BB5D84763F}" type="presParOf" srcId="{E99F3396-7244-4F7B-B10C-5E8F259EF65D}" destId="{F8A326C2-7C36-45FB-8996-E50874B86174}" srcOrd="15" destOrd="0" presId="urn:microsoft.com/office/officeart/2009/3/layout/RandomtoResultProcess"/>
    <dgm:cxn modelId="{13482CBE-54F1-4E7A-BD3A-2F05BA493EAF}" type="presParOf" srcId="{E99F3396-7244-4F7B-B10C-5E8F259EF65D}" destId="{D67794B2-C7A5-46E1-8F42-273E9148C423}" srcOrd="16" destOrd="0" presId="urn:microsoft.com/office/officeart/2009/3/layout/RandomtoResultProcess"/>
    <dgm:cxn modelId="{105AC7B0-539B-42D7-B5BD-1BBCC7F16C51}" type="presParOf" srcId="{E99F3396-7244-4F7B-B10C-5E8F259EF65D}" destId="{70F65C73-674E-40B7-8935-C0E2BA7AFA45}" srcOrd="17" destOrd="0" presId="urn:microsoft.com/office/officeart/2009/3/layout/RandomtoResultProcess"/>
    <dgm:cxn modelId="{696C56E5-28C0-41B2-8CD4-441B9D880629}" type="presParOf" srcId="{E99F3396-7244-4F7B-B10C-5E8F259EF65D}" destId="{C047171D-E3C3-4D68-880D-DD84B8ECDB38}" srcOrd="18" destOrd="0" presId="urn:microsoft.com/office/officeart/2009/3/layout/RandomtoResultProcess"/>
    <dgm:cxn modelId="{CFEAF7CA-BCD0-4B56-BCBC-E6FCC9536CB8}" type="presParOf" srcId="{635C2BD5-B41B-4A35-B44B-FA9558E4551A}" destId="{5A6551C7-B672-4A95-9576-5D65438249DD}" srcOrd="1" destOrd="0" presId="urn:microsoft.com/office/officeart/2009/3/layout/RandomtoResultProcess"/>
    <dgm:cxn modelId="{491F8425-077E-4907-A016-6D5B133F3F3B}" type="presParOf" srcId="{5A6551C7-B672-4A95-9576-5D65438249DD}" destId="{DC7056F0-F15F-4B93-9405-E684A3599B2D}" srcOrd="0" destOrd="0" presId="urn:microsoft.com/office/officeart/2009/3/layout/RandomtoResultProcess"/>
    <dgm:cxn modelId="{ECF91CD6-B9FA-4083-9D08-291584FC1A6A}" type="presParOf" srcId="{5A6551C7-B672-4A95-9576-5D65438249DD}" destId="{04275B09-F237-404D-B7B0-4A021ABF111D}" srcOrd="1" destOrd="0" presId="urn:microsoft.com/office/officeart/2009/3/layout/RandomtoResultProcess"/>
    <dgm:cxn modelId="{FD7D8344-F9E0-47F3-9DCD-857F7A8CB467}" type="presParOf" srcId="{635C2BD5-B41B-4A35-B44B-FA9558E4551A}" destId="{76AB0834-E57E-4C30-8BA0-D32818BB26DB}" srcOrd="2" destOrd="0" presId="urn:microsoft.com/office/officeart/2009/3/layout/RandomtoResultProcess"/>
    <dgm:cxn modelId="{86EF5D7C-3915-4508-A37E-48042A1A2EBB}" type="presParOf" srcId="{635C2BD5-B41B-4A35-B44B-FA9558E4551A}" destId="{A5CF024A-839C-45BB-917A-1C799F21EC9E}" srcOrd="3" destOrd="0" presId="urn:microsoft.com/office/officeart/2009/3/layout/RandomtoResultProcess"/>
    <dgm:cxn modelId="{4F813133-DD58-4357-BFEC-941F5658154A}" type="presParOf" srcId="{A5CF024A-839C-45BB-917A-1C799F21EC9E}" destId="{3A3673FD-B06F-4EBC-A141-285314588ADF}" srcOrd="0" destOrd="0" presId="urn:microsoft.com/office/officeart/2009/3/layout/RandomtoResultProcess"/>
    <dgm:cxn modelId="{AD0E4BEB-E6D7-4890-8B6C-47704ACBA7C5}" type="presParOf" srcId="{A5CF024A-839C-45BB-917A-1C799F21EC9E}" destId="{6B0E520F-8523-4C5E-9BAC-2D3AE90C5BE8}" srcOrd="1" destOrd="0" presId="urn:microsoft.com/office/officeart/2009/3/layout/RandomtoResultProcess"/>
    <dgm:cxn modelId="{8D7A3268-BF4A-493D-9FC9-82FB36B6AAA6}" type="presParOf" srcId="{635C2BD5-B41B-4A35-B44B-FA9558E4551A}" destId="{590BA8BD-F670-41D9-BF21-2C34FCCFED7E}" srcOrd="4" destOrd="0" presId="urn:microsoft.com/office/officeart/2009/3/layout/RandomtoResultProcess"/>
    <dgm:cxn modelId="{AB355E4B-77EF-4E7B-9ADC-F60B32A44FB2}" type="presParOf" srcId="{590BA8BD-F670-41D9-BF21-2C34FCCFED7E}" destId="{C9711319-013A-48C8-B023-B5BDD346CE62}" srcOrd="0" destOrd="0" presId="urn:microsoft.com/office/officeart/2009/3/layout/RandomtoResultProcess"/>
    <dgm:cxn modelId="{57A50BB2-1DE7-41D2-9411-40F04B012F46}" type="presParOf" srcId="{590BA8BD-F670-41D9-BF21-2C34FCCFED7E}" destId="{3C9F179E-45E4-458D-B326-A97430FF48D6}" srcOrd="1" destOrd="0" presId="urn:microsoft.com/office/officeart/2009/3/layout/RandomtoResult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07AE633-218C-4D9B-AC15-47783A6B93FD}" type="doc">
      <dgm:prSet loTypeId="urn:microsoft.com/office/officeart/2011/layout/ConvergingText" loCatId="process" qsTypeId="urn:microsoft.com/office/officeart/2005/8/quickstyle/simple1" qsCatId="simple" csTypeId="urn:microsoft.com/office/officeart/2005/8/colors/accent3_4" csCatId="accent3" phldr="1"/>
      <dgm:spPr/>
      <dgm:t>
        <a:bodyPr/>
        <a:lstStyle/>
        <a:p>
          <a:endParaRPr lang="en-US"/>
        </a:p>
      </dgm:t>
    </dgm:pt>
    <dgm:pt modelId="{00734F73-DF80-49B2-87D6-166AE702C6B4}">
      <dgm:prSet phldrT="[Text]"/>
      <dgm:spPr/>
      <dgm:t>
        <a:bodyPr/>
        <a:lstStyle/>
        <a:p>
          <a:r>
            <a:rPr lang="en-US" dirty="0" smtClean="0"/>
            <a:t>Same Manager</a:t>
          </a:r>
          <a:endParaRPr lang="en-US" dirty="0"/>
        </a:p>
      </dgm:t>
    </dgm:pt>
    <dgm:pt modelId="{073EBC71-444C-42D6-AE14-921FE62CC532}" type="parTrans" cxnId="{B1813C77-DD88-438B-9B63-59A5F50743B6}">
      <dgm:prSet/>
      <dgm:spPr/>
      <dgm:t>
        <a:bodyPr/>
        <a:lstStyle/>
        <a:p>
          <a:endParaRPr lang="en-US"/>
        </a:p>
      </dgm:t>
    </dgm:pt>
    <dgm:pt modelId="{3B9D19A9-D996-43E6-B765-2137E752EC66}" type="sibTrans" cxnId="{B1813C77-DD88-438B-9B63-59A5F50743B6}">
      <dgm:prSet/>
      <dgm:spPr/>
      <dgm:t>
        <a:bodyPr/>
        <a:lstStyle/>
        <a:p>
          <a:endParaRPr lang="en-US"/>
        </a:p>
      </dgm:t>
    </dgm:pt>
    <dgm:pt modelId="{146790FF-9B77-473B-AFD8-D0E4C9461416}">
      <dgm:prSet phldrT="[Text]"/>
      <dgm:spPr/>
      <dgm:t>
        <a:bodyPr/>
        <a:lstStyle/>
        <a:p>
          <a:r>
            <a:rPr lang="en-US" dirty="0" smtClean="0"/>
            <a:t>Individual objectives</a:t>
          </a:r>
          <a:endParaRPr lang="en-US" dirty="0"/>
        </a:p>
      </dgm:t>
    </dgm:pt>
    <dgm:pt modelId="{18D14AE4-167B-4198-B220-C4B9C9B45449}" type="parTrans" cxnId="{6942EE05-5B04-4EEE-BA99-629FA26709C8}">
      <dgm:prSet/>
      <dgm:spPr/>
      <dgm:t>
        <a:bodyPr/>
        <a:lstStyle/>
        <a:p>
          <a:endParaRPr lang="en-US"/>
        </a:p>
      </dgm:t>
    </dgm:pt>
    <dgm:pt modelId="{C7A11BFC-58BE-438F-BA47-20670FCB385B}" type="sibTrans" cxnId="{6942EE05-5B04-4EEE-BA99-629FA26709C8}">
      <dgm:prSet/>
      <dgm:spPr/>
      <dgm:t>
        <a:bodyPr/>
        <a:lstStyle/>
        <a:p>
          <a:endParaRPr lang="en-US"/>
        </a:p>
      </dgm:t>
    </dgm:pt>
    <dgm:pt modelId="{9EF23434-4888-4F6F-B461-5EC778EDB784}">
      <dgm:prSet phldrT="[Text]"/>
      <dgm:spPr/>
      <dgm:t>
        <a:bodyPr/>
        <a:lstStyle/>
        <a:p>
          <a:r>
            <a:rPr lang="en-US" dirty="0" smtClean="0"/>
            <a:t>Individual goals</a:t>
          </a:r>
          <a:endParaRPr lang="en-US" dirty="0"/>
        </a:p>
      </dgm:t>
    </dgm:pt>
    <dgm:pt modelId="{63BC68E3-44BD-4C26-B6A9-4E326DEC8A5B}" type="parTrans" cxnId="{B886F3AE-34A8-4866-A3F4-800F6730C656}">
      <dgm:prSet/>
      <dgm:spPr/>
      <dgm:t>
        <a:bodyPr/>
        <a:lstStyle/>
        <a:p>
          <a:endParaRPr lang="en-US"/>
        </a:p>
      </dgm:t>
    </dgm:pt>
    <dgm:pt modelId="{4C9D520F-72A8-424E-97E2-928CFDD837BA}" type="sibTrans" cxnId="{B886F3AE-34A8-4866-A3F4-800F6730C656}">
      <dgm:prSet/>
      <dgm:spPr/>
      <dgm:t>
        <a:bodyPr/>
        <a:lstStyle/>
        <a:p>
          <a:endParaRPr lang="en-US"/>
        </a:p>
      </dgm:t>
    </dgm:pt>
    <dgm:pt modelId="{1CE8B5F3-1738-46F1-8C8D-822B36652BB6}">
      <dgm:prSet phldrT="[Text]"/>
      <dgm:spPr/>
      <dgm:t>
        <a:bodyPr/>
        <a:lstStyle/>
        <a:p>
          <a:r>
            <a:rPr lang="en-US" dirty="0" smtClean="0"/>
            <a:t>Individual results</a:t>
          </a:r>
          <a:endParaRPr lang="en-US" dirty="0"/>
        </a:p>
      </dgm:t>
    </dgm:pt>
    <dgm:pt modelId="{ADC9F4B1-774D-4F9D-BB65-61B2FF1880BE}" type="parTrans" cxnId="{22D47071-1FF4-4097-B4FF-4039B798B610}">
      <dgm:prSet/>
      <dgm:spPr/>
      <dgm:t>
        <a:bodyPr/>
        <a:lstStyle/>
        <a:p>
          <a:endParaRPr lang="en-US"/>
        </a:p>
      </dgm:t>
    </dgm:pt>
    <dgm:pt modelId="{C140561D-5E1F-43F9-B504-EEC2D14AAF7B}" type="sibTrans" cxnId="{22D47071-1FF4-4097-B4FF-4039B798B610}">
      <dgm:prSet/>
      <dgm:spPr/>
      <dgm:t>
        <a:bodyPr/>
        <a:lstStyle/>
        <a:p>
          <a:endParaRPr lang="en-US"/>
        </a:p>
      </dgm:t>
    </dgm:pt>
    <dgm:pt modelId="{432F9D15-CB1D-4875-BE86-081D577C35BB}" type="pres">
      <dgm:prSet presAssocID="{107AE633-218C-4D9B-AC15-47783A6B93FD}" presName="Name0" presStyleCnt="0">
        <dgm:presLayoutVars>
          <dgm:chMax/>
          <dgm:chPref val="1"/>
          <dgm:dir/>
          <dgm:animOne val="branch"/>
          <dgm:animLvl val="lvl"/>
          <dgm:resizeHandles/>
        </dgm:presLayoutVars>
      </dgm:prSet>
      <dgm:spPr/>
      <dgm:t>
        <a:bodyPr/>
        <a:lstStyle/>
        <a:p>
          <a:endParaRPr lang="en-US"/>
        </a:p>
      </dgm:t>
    </dgm:pt>
    <dgm:pt modelId="{A068A477-957E-4DD5-9617-15E2185A06DA}" type="pres">
      <dgm:prSet presAssocID="{00734F73-DF80-49B2-87D6-166AE702C6B4}" presName="composite" presStyleCnt="0"/>
      <dgm:spPr/>
      <dgm:t>
        <a:bodyPr/>
        <a:lstStyle/>
        <a:p>
          <a:endParaRPr lang="en-US"/>
        </a:p>
      </dgm:t>
    </dgm:pt>
    <dgm:pt modelId="{C360E63E-965C-47B1-A9F8-240D86BE1DDA}" type="pres">
      <dgm:prSet presAssocID="{00734F73-DF80-49B2-87D6-166AE702C6B4}" presName="ParentAccent1" presStyleLbl="alignNode1" presStyleIdx="0" presStyleCnt="34"/>
      <dgm:spPr/>
      <dgm:t>
        <a:bodyPr/>
        <a:lstStyle/>
        <a:p>
          <a:endParaRPr lang="en-US"/>
        </a:p>
      </dgm:t>
    </dgm:pt>
    <dgm:pt modelId="{5B007980-A218-4200-B5E3-DFE8F6BE970D}" type="pres">
      <dgm:prSet presAssocID="{00734F73-DF80-49B2-87D6-166AE702C6B4}" presName="ParentAccent2" presStyleLbl="alignNode1" presStyleIdx="1" presStyleCnt="34"/>
      <dgm:spPr/>
      <dgm:t>
        <a:bodyPr/>
        <a:lstStyle/>
        <a:p>
          <a:endParaRPr lang="en-US"/>
        </a:p>
      </dgm:t>
    </dgm:pt>
    <dgm:pt modelId="{B0F1C278-289E-4892-BDF7-D553DB173D83}" type="pres">
      <dgm:prSet presAssocID="{00734F73-DF80-49B2-87D6-166AE702C6B4}" presName="ParentAccent3" presStyleLbl="alignNode1" presStyleIdx="2" presStyleCnt="34"/>
      <dgm:spPr/>
      <dgm:t>
        <a:bodyPr/>
        <a:lstStyle/>
        <a:p>
          <a:endParaRPr lang="en-US"/>
        </a:p>
      </dgm:t>
    </dgm:pt>
    <dgm:pt modelId="{96607C29-7571-48E3-829D-6C4D543D2743}" type="pres">
      <dgm:prSet presAssocID="{00734F73-DF80-49B2-87D6-166AE702C6B4}" presName="ParentAccent4" presStyleLbl="alignNode1" presStyleIdx="3" presStyleCnt="34"/>
      <dgm:spPr/>
      <dgm:t>
        <a:bodyPr/>
        <a:lstStyle/>
        <a:p>
          <a:endParaRPr lang="en-US"/>
        </a:p>
      </dgm:t>
    </dgm:pt>
    <dgm:pt modelId="{9D3D5665-F683-4AAE-A2AF-3A7A2D17F7D6}" type="pres">
      <dgm:prSet presAssocID="{00734F73-DF80-49B2-87D6-166AE702C6B4}" presName="ParentAccent5" presStyleLbl="alignNode1" presStyleIdx="4" presStyleCnt="34"/>
      <dgm:spPr/>
      <dgm:t>
        <a:bodyPr/>
        <a:lstStyle/>
        <a:p>
          <a:endParaRPr lang="en-US"/>
        </a:p>
      </dgm:t>
    </dgm:pt>
    <dgm:pt modelId="{70CC0B87-FFC5-4266-88DF-6F8A2B59ABE8}" type="pres">
      <dgm:prSet presAssocID="{00734F73-DF80-49B2-87D6-166AE702C6B4}" presName="ParentAccent6" presStyleLbl="alignNode1" presStyleIdx="5" presStyleCnt="34"/>
      <dgm:spPr/>
      <dgm:t>
        <a:bodyPr/>
        <a:lstStyle/>
        <a:p>
          <a:endParaRPr lang="en-US"/>
        </a:p>
      </dgm:t>
    </dgm:pt>
    <dgm:pt modelId="{1450618B-9CBB-47EA-B7D4-81A60E1C4142}" type="pres">
      <dgm:prSet presAssocID="{00734F73-DF80-49B2-87D6-166AE702C6B4}" presName="ParentAccent7" presStyleLbl="alignNode1" presStyleIdx="6" presStyleCnt="34"/>
      <dgm:spPr/>
      <dgm:t>
        <a:bodyPr/>
        <a:lstStyle/>
        <a:p>
          <a:endParaRPr lang="en-US"/>
        </a:p>
      </dgm:t>
    </dgm:pt>
    <dgm:pt modelId="{689CF9A0-ADB7-4824-BC15-924A69E3FEDD}" type="pres">
      <dgm:prSet presAssocID="{00734F73-DF80-49B2-87D6-166AE702C6B4}" presName="ParentAccent8" presStyleLbl="alignNode1" presStyleIdx="7" presStyleCnt="34"/>
      <dgm:spPr/>
      <dgm:t>
        <a:bodyPr/>
        <a:lstStyle/>
        <a:p>
          <a:endParaRPr lang="en-US"/>
        </a:p>
      </dgm:t>
    </dgm:pt>
    <dgm:pt modelId="{5066DC3C-0FBD-42AE-8096-87242E759000}" type="pres">
      <dgm:prSet presAssocID="{00734F73-DF80-49B2-87D6-166AE702C6B4}" presName="ParentAccent9" presStyleLbl="alignNode1" presStyleIdx="8" presStyleCnt="34"/>
      <dgm:spPr/>
      <dgm:t>
        <a:bodyPr/>
        <a:lstStyle/>
        <a:p>
          <a:endParaRPr lang="en-US"/>
        </a:p>
      </dgm:t>
    </dgm:pt>
    <dgm:pt modelId="{BC0C4FC0-EEE1-4440-BFC6-A6FB7F8F6FAC}" type="pres">
      <dgm:prSet presAssocID="{00734F73-DF80-49B2-87D6-166AE702C6B4}" presName="ParentAccent10" presStyleLbl="alignNode1" presStyleIdx="9" presStyleCnt="34"/>
      <dgm:spPr/>
      <dgm:t>
        <a:bodyPr/>
        <a:lstStyle/>
        <a:p>
          <a:endParaRPr lang="en-US"/>
        </a:p>
      </dgm:t>
    </dgm:pt>
    <dgm:pt modelId="{EAC01BF9-EBDB-4884-AABE-7DABAAD3F572}" type="pres">
      <dgm:prSet presAssocID="{00734F73-DF80-49B2-87D6-166AE702C6B4}" presName="Parent" presStyleLbl="alignNode1" presStyleIdx="10" presStyleCnt="34">
        <dgm:presLayoutVars>
          <dgm:chMax val="5"/>
          <dgm:chPref val="3"/>
          <dgm:bulletEnabled val="1"/>
        </dgm:presLayoutVars>
      </dgm:prSet>
      <dgm:spPr/>
      <dgm:t>
        <a:bodyPr/>
        <a:lstStyle/>
        <a:p>
          <a:endParaRPr lang="en-US"/>
        </a:p>
      </dgm:t>
    </dgm:pt>
    <dgm:pt modelId="{895F193B-8F99-4547-8EA7-EC3F0530B900}" type="pres">
      <dgm:prSet presAssocID="{146790FF-9B77-473B-AFD8-D0E4C9461416}" presName="Child1Accent1" presStyleLbl="alignNode1" presStyleIdx="11" presStyleCnt="34"/>
      <dgm:spPr/>
      <dgm:t>
        <a:bodyPr/>
        <a:lstStyle/>
        <a:p>
          <a:endParaRPr lang="en-US"/>
        </a:p>
      </dgm:t>
    </dgm:pt>
    <dgm:pt modelId="{A686C7FD-2FDB-441B-B68C-963E9739A87F}" type="pres">
      <dgm:prSet presAssocID="{146790FF-9B77-473B-AFD8-D0E4C9461416}" presName="Child1Accent2" presStyleLbl="alignNode1" presStyleIdx="12" presStyleCnt="34"/>
      <dgm:spPr/>
      <dgm:t>
        <a:bodyPr/>
        <a:lstStyle/>
        <a:p>
          <a:endParaRPr lang="en-US"/>
        </a:p>
      </dgm:t>
    </dgm:pt>
    <dgm:pt modelId="{1088F795-D705-4785-B71B-9EC1372339A9}" type="pres">
      <dgm:prSet presAssocID="{146790FF-9B77-473B-AFD8-D0E4C9461416}" presName="Child1Accent3" presStyleLbl="alignNode1" presStyleIdx="13" presStyleCnt="34"/>
      <dgm:spPr/>
      <dgm:t>
        <a:bodyPr/>
        <a:lstStyle/>
        <a:p>
          <a:endParaRPr lang="en-US"/>
        </a:p>
      </dgm:t>
    </dgm:pt>
    <dgm:pt modelId="{EFA8871A-19C4-4CAD-ADD7-EB3F03EA7832}" type="pres">
      <dgm:prSet presAssocID="{146790FF-9B77-473B-AFD8-D0E4C9461416}" presName="Child1Accent4" presStyleLbl="alignNode1" presStyleIdx="14" presStyleCnt="34"/>
      <dgm:spPr/>
      <dgm:t>
        <a:bodyPr/>
        <a:lstStyle/>
        <a:p>
          <a:endParaRPr lang="en-US"/>
        </a:p>
      </dgm:t>
    </dgm:pt>
    <dgm:pt modelId="{D12A1F8C-2EF7-42C8-9791-798EE95F6A78}" type="pres">
      <dgm:prSet presAssocID="{146790FF-9B77-473B-AFD8-D0E4C9461416}" presName="Child1Accent5" presStyleLbl="alignNode1" presStyleIdx="15" presStyleCnt="34"/>
      <dgm:spPr/>
      <dgm:t>
        <a:bodyPr/>
        <a:lstStyle/>
        <a:p>
          <a:endParaRPr lang="en-US"/>
        </a:p>
      </dgm:t>
    </dgm:pt>
    <dgm:pt modelId="{BE3D4A26-F47B-4E2D-95AC-F7851995E926}" type="pres">
      <dgm:prSet presAssocID="{146790FF-9B77-473B-AFD8-D0E4C9461416}" presName="Child1Accent6" presStyleLbl="alignNode1" presStyleIdx="16" presStyleCnt="34"/>
      <dgm:spPr/>
      <dgm:t>
        <a:bodyPr/>
        <a:lstStyle/>
        <a:p>
          <a:endParaRPr lang="en-US"/>
        </a:p>
      </dgm:t>
    </dgm:pt>
    <dgm:pt modelId="{9FC79615-4B03-48AE-98E7-D0B83BC5B8B2}" type="pres">
      <dgm:prSet presAssocID="{146790FF-9B77-473B-AFD8-D0E4C9461416}" presName="Child1Accent7" presStyleLbl="alignNode1" presStyleIdx="17" presStyleCnt="34"/>
      <dgm:spPr/>
      <dgm:t>
        <a:bodyPr/>
        <a:lstStyle/>
        <a:p>
          <a:endParaRPr lang="en-US"/>
        </a:p>
      </dgm:t>
    </dgm:pt>
    <dgm:pt modelId="{1CA91F20-E7DE-4D8D-9BBA-ED7E2DCE522A}" type="pres">
      <dgm:prSet presAssocID="{146790FF-9B77-473B-AFD8-D0E4C9461416}" presName="Child1Accent8" presStyleLbl="alignNode1" presStyleIdx="18" presStyleCnt="34"/>
      <dgm:spPr/>
      <dgm:t>
        <a:bodyPr/>
        <a:lstStyle/>
        <a:p>
          <a:endParaRPr lang="en-US"/>
        </a:p>
      </dgm:t>
    </dgm:pt>
    <dgm:pt modelId="{B54ADCDD-3A33-4E77-940D-243D18AA6401}" type="pres">
      <dgm:prSet presAssocID="{146790FF-9B77-473B-AFD8-D0E4C9461416}" presName="Child1Accent9" presStyleLbl="alignNode1" presStyleIdx="19" presStyleCnt="34"/>
      <dgm:spPr/>
      <dgm:t>
        <a:bodyPr/>
        <a:lstStyle/>
        <a:p>
          <a:endParaRPr lang="en-US"/>
        </a:p>
      </dgm:t>
    </dgm:pt>
    <dgm:pt modelId="{7E768AA4-0E92-43DB-8844-80E77A0F89AB}" type="pres">
      <dgm:prSet presAssocID="{146790FF-9B77-473B-AFD8-D0E4C9461416}" presName="Child1" presStyleLbl="revTx" presStyleIdx="0" presStyleCnt="3" custLinFactNeighborY="-22104">
        <dgm:presLayoutVars>
          <dgm:chMax/>
          <dgm:chPref val="0"/>
          <dgm:bulletEnabled val="1"/>
        </dgm:presLayoutVars>
      </dgm:prSet>
      <dgm:spPr/>
      <dgm:t>
        <a:bodyPr/>
        <a:lstStyle/>
        <a:p>
          <a:endParaRPr lang="en-US"/>
        </a:p>
      </dgm:t>
    </dgm:pt>
    <dgm:pt modelId="{1C879AC9-5689-4FBD-B85B-039A51CE7D55}" type="pres">
      <dgm:prSet presAssocID="{9EF23434-4888-4F6F-B461-5EC778EDB784}" presName="Child2Accent1" presStyleLbl="alignNode1" presStyleIdx="20" presStyleCnt="34"/>
      <dgm:spPr/>
      <dgm:t>
        <a:bodyPr/>
        <a:lstStyle/>
        <a:p>
          <a:endParaRPr lang="en-US"/>
        </a:p>
      </dgm:t>
    </dgm:pt>
    <dgm:pt modelId="{435B4F94-1B32-479B-89F2-49EC7BAFBC08}" type="pres">
      <dgm:prSet presAssocID="{9EF23434-4888-4F6F-B461-5EC778EDB784}" presName="Child2Accent2" presStyleLbl="alignNode1" presStyleIdx="21" presStyleCnt="34"/>
      <dgm:spPr/>
      <dgm:t>
        <a:bodyPr/>
        <a:lstStyle/>
        <a:p>
          <a:endParaRPr lang="en-US"/>
        </a:p>
      </dgm:t>
    </dgm:pt>
    <dgm:pt modelId="{300CB1CE-4D99-4FE9-9F3C-267FDC3F9A29}" type="pres">
      <dgm:prSet presAssocID="{9EF23434-4888-4F6F-B461-5EC778EDB784}" presName="Child2Accent3" presStyleLbl="alignNode1" presStyleIdx="22" presStyleCnt="34"/>
      <dgm:spPr/>
      <dgm:t>
        <a:bodyPr/>
        <a:lstStyle/>
        <a:p>
          <a:endParaRPr lang="en-US"/>
        </a:p>
      </dgm:t>
    </dgm:pt>
    <dgm:pt modelId="{40ABDCDF-8C28-4BB7-852E-CA9E8F6AFBA3}" type="pres">
      <dgm:prSet presAssocID="{9EF23434-4888-4F6F-B461-5EC778EDB784}" presName="Child2Accent4" presStyleLbl="alignNode1" presStyleIdx="23" presStyleCnt="34"/>
      <dgm:spPr/>
      <dgm:t>
        <a:bodyPr/>
        <a:lstStyle/>
        <a:p>
          <a:endParaRPr lang="en-US"/>
        </a:p>
      </dgm:t>
    </dgm:pt>
    <dgm:pt modelId="{27756B6B-63A1-4348-A37E-DEEC86E1837B}" type="pres">
      <dgm:prSet presAssocID="{9EF23434-4888-4F6F-B461-5EC778EDB784}" presName="Child2Accent5" presStyleLbl="alignNode1" presStyleIdx="24" presStyleCnt="34"/>
      <dgm:spPr/>
      <dgm:t>
        <a:bodyPr/>
        <a:lstStyle/>
        <a:p>
          <a:endParaRPr lang="en-US"/>
        </a:p>
      </dgm:t>
    </dgm:pt>
    <dgm:pt modelId="{71E1F46F-F47B-4EF3-8E68-C00C90B2E5DB}" type="pres">
      <dgm:prSet presAssocID="{9EF23434-4888-4F6F-B461-5EC778EDB784}" presName="Child2Accent6" presStyleLbl="alignNode1" presStyleIdx="25" presStyleCnt="34"/>
      <dgm:spPr/>
      <dgm:t>
        <a:bodyPr/>
        <a:lstStyle/>
        <a:p>
          <a:endParaRPr lang="en-US"/>
        </a:p>
      </dgm:t>
    </dgm:pt>
    <dgm:pt modelId="{0A1D3A78-0700-4B55-A8EB-48F0E4965FA3}" type="pres">
      <dgm:prSet presAssocID="{9EF23434-4888-4F6F-B461-5EC778EDB784}" presName="Child2Accent7" presStyleLbl="alignNode1" presStyleIdx="26" presStyleCnt="34"/>
      <dgm:spPr/>
      <dgm:t>
        <a:bodyPr/>
        <a:lstStyle/>
        <a:p>
          <a:endParaRPr lang="en-US"/>
        </a:p>
      </dgm:t>
    </dgm:pt>
    <dgm:pt modelId="{4557C1ED-6D7C-429F-B9F5-05C907B21588}" type="pres">
      <dgm:prSet presAssocID="{9EF23434-4888-4F6F-B461-5EC778EDB784}" presName="Child2" presStyleLbl="revTx" presStyleIdx="1" presStyleCnt="3">
        <dgm:presLayoutVars>
          <dgm:chMax/>
          <dgm:chPref val="0"/>
          <dgm:bulletEnabled val="1"/>
        </dgm:presLayoutVars>
      </dgm:prSet>
      <dgm:spPr/>
      <dgm:t>
        <a:bodyPr/>
        <a:lstStyle/>
        <a:p>
          <a:endParaRPr lang="en-US"/>
        </a:p>
      </dgm:t>
    </dgm:pt>
    <dgm:pt modelId="{C6FD1D37-23FB-4F34-B850-247B0B3E6779}" type="pres">
      <dgm:prSet presAssocID="{1CE8B5F3-1738-46F1-8C8D-822B36652BB6}" presName="Child3Accent1" presStyleLbl="alignNode1" presStyleIdx="27" presStyleCnt="34"/>
      <dgm:spPr/>
      <dgm:t>
        <a:bodyPr/>
        <a:lstStyle/>
        <a:p>
          <a:endParaRPr lang="en-US"/>
        </a:p>
      </dgm:t>
    </dgm:pt>
    <dgm:pt modelId="{1384C8C4-BA4C-4554-9F4F-E332BB0CE74F}" type="pres">
      <dgm:prSet presAssocID="{1CE8B5F3-1738-46F1-8C8D-822B36652BB6}" presName="Child3Accent2" presStyleLbl="alignNode1" presStyleIdx="28" presStyleCnt="34"/>
      <dgm:spPr/>
      <dgm:t>
        <a:bodyPr/>
        <a:lstStyle/>
        <a:p>
          <a:endParaRPr lang="en-US"/>
        </a:p>
      </dgm:t>
    </dgm:pt>
    <dgm:pt modelId="{F33581C6-E9F0-4289-9767-51B3A3074488}" type="pres">
      <dgm:prSet presAssocID="{1CE8B5F3-1738-46F1-8C8D-822B36652BB6}" presName="Child3Accent3" presStyleLbl="alignNode1" presStyleIdx="29" presStyleCnt="34"/>
      <dgm:spPr/>
      <dgm:t>
        <a:bodyPr/>
        <a:lstStyle/>
        <a:p>
          <a:endParaRPr lang="en-US"/>
        </a:p>
      </dgm:t>
    </dgm:pt>
    <dgm:pt modelId="{B644CF22-D83A-4977-A55A-77C31585A54D}" type="pres">
      <dgm:prSet presAssocID="{1CE8B5F3-1738-46F1-8C8D-822B36652BB6}" presName="Child3Accent4" presStyleLbl="alignNode1" presStyleIdx="30" presStyleCnt="34"/>
      <dgm:spPr/>
      <dgm:t>
        <a:bodyPr/>
        <a:lstStyle/>
        <a:p>
          <a:endParaRPr lang="en-US"/>
        </a:p>
      </dgm:t>
    </dgm:pt>
    <dgm:pt modelId="{99C7D67F-F58C-4EAD-A1C8-43EC9137E0B3}" type="pres">
      <dgm:prSet presAssocID="{1CE8B5F3-1738-46F1-8C8D-822B36652BB6}" presName="Child3Accent5" presStyleLbl="alignNode1" presStyleIdx="31" presStyleCnt="34"/>
      <dgm:spPr/>
      <dgm:t>
        <a:bodyPr/>
        <a:lstStyle/>
        <a:p>
          <a:endParaRPr lang="en-US"/>
        </a:p>
      </dgm:t>
    </dgm:pt>
    <dgm:pt modelId="{15E3F3BA-5FC8-4D8D-8A16-57503DFF0D50}" type="pres">
      <dgm:prSet presAssocID="{1CE8B5F3-1738-46F1-8C8D-822B36652BB6}" presName="Child3Accent6" presStyleLbl="alignNode1" presStyleIdx="32" presStyleCnt="34"/>
      <dgm:spPr/>
      <dgm:t>
        <a:bodyPr/>
        <a:lstStyle/>
        <a:p>
          <a:endParaRPr lang="en-US"/>
        </a:p>
      </dgm:t>
    </dgm:pt>
    <dgm:pt modelId="{54307409-49DC-491F-B74B-628FC8AF078D}" type="pres">
      <dgm:prSet presAssocID="{1CE8B5F3-1738-46F1-8C8D-822B36652BB6}" presName="Child3Accent7" presStyleLbl="alignNode1" presStyleIdx="33" presStyleCnt="34"/>
      <dgm:spPr/>
      <dgm:t>
        <a:bodyPr/>
        <a:lstStyle/>
        <a:p>
          <a:endParaRPr lang="en-US"/>
        </a:p>
      </dgm:t>
    </dgm:pt>
    <dgm:pt modelId="{316E6E62-8419-49D1-B50A-DC4211151058}" type="pres">
      <dgm:prSet presAssocID="{1CE8B5F3-1738-46F1-8C8D-822B36652BB6}" presName="Child3" presStyleLbl="revTx" presStyleIdx="2" presStyleCnt="3">
        <dgm:presLayoutVars>
          <dgm:chMax/>
          <dgm:chPref val="0"/>
          <dgm:bulletEnabled val="1"/>
        </dgm:presLayoutVars>
      </dgm:prSet>
      <dgm:spPr/>
      <dgm:t>
        <a:bodyPr/>
        <a:lstStyle/>
        <a:p>
          <a:endParaRPr lang="en-US"/>
        </a:p>
      </dgm:t>
    </dgm:pt>
  </dgm:ptLst>
  <dgm:cxnLst>
    <dgm:cxn modelId="{B1813C77-DD88-438B-9B63-59A5F50743B6}" srcId="{107AE633-218C-4D9B-AC15-47783A6B93FD}" destId="{00734F73-DF80-49B2-87D6-166AE702C6B4}" srcOrd="0" destOrd="0" parTransId="{073EBC71-444C-42D6-AE14-921FE62CC532}" sibTransId="{3B9D19A9-D996-43E6-B765-2137E752EC66}"/>
    <dgm:cxn modelId="{4B2B1353-87D9-431D-8372-F5155DF68851}" type="presOf" srcId="{107AE633-218C-4D9B-AC15-47783A6B93FD}" destId="{432F9D15-CB1D-4875-BE86-081D577C35BB}" srcOrd="0" destOrd="0" presId="urn:microsoft.com/office/officeart/2011/layout/ConvergingText"/>
    <dgm:cxn modelId="{8B9F4374-4D0C-4BDA-9BF8-95868108E6B6}" type="presOf" srcId="{146790FF-9B77-473B-AFD8-D0E4C9461416}" destId="{7E768AA4-0E92-43DB-8844-80E77A0F89AB}" srcOrd="0" destOrd="0" presId="urn:microsoft.com/office/officeart/2011/layout/ConvergingText"/>
    <dgm:cxn modelId="{6942EE05-5B04-4EEE-BA99-629FA26709C8}" srcId="{00734F73-DF80-49B2-87D6-166AE702C6B4}" destId="{146790FF-9B77-473B-AFD8-D0E4C9461416}" srcOrd="0" destOrd="0" parTransId="{18D14AE4-167B-4198-B220-C4B9C9B45449}" sibTransId="{C7A11BFC-58BE-438F-BA47-20670FCB385B}"/>
    <dgm:cxn modelId="{7290EDC1-0B48-49A0-89EC-9C20EBB91DF2}" type="presOf" srcId="{1CE8B5F3-1738-46F1-8C8D-822B36652BB6}" destId="{316E6E62-8419-49D1-B50A-DC4211151058}" srcOrd="0" destOrd="0" presId="urn:microsoft.com/office/officeart/2011/layout/ConvergingText"/>
    <dgm:cxn modelId="{2EAF57DB-273A-4526-BB76-7015B31BD894}" type="presOf" srcId="{00734F73-DF80-49B2-87D6-166AE702C6B4}" destId="{EAC01BF9-EBDB-4884-AABE-7DABAAD3F572}" srcOrd="0" destOrd="0" presId="urn:microsoft.com/office/officeart/2011/layout/ConvergingText"/>
    <dgm:cxn modelId="{22D47071-1FF4-4097-B4FF-4039B798B610}" srcId="{00734F73-DF80-49B2-87D6-166AE702C6B4}" destId="{1CE8B5F3-1738-46F1-8C8D-822B36652BB6}" srcOrd="2" destOrd="0" parTransId="{ADC9F4B1-774D-4F9D-BB65-61B2FF1880BE}" sibTransId="{C140561D-5E1F-43F9-B504-EEC2D14AAF7B}"/>
    <dgm:cxn modelId="{222A6452-47FB-4B75-9745-4AA6F519DF1D}" type="presOf" srcId="{9EF23434-4888-4F6F-B461-5EC778EDB784}" destId="{4557C1ED-6D7C-429F-B9F5-05C907B21588}" srcOrd="0" destOrd="0" presId="urn:microsoft.com/office/officeart/2011/layout/ConvergingText"/>
    <dgm:cxn modelId="{B886F3AE-34A8-4866-A3F4-800F6730C656}" srcId="{00734F73-DF80-49B2-87D6-166AE702C6B4}" destId="{9EF23434-4888-4F6F-B461-5EC778EDB784}" srcOrd="1" destOrd="0" parTransId="{63BC68E3-44BD-4C26-B6A9-4E326DEC8A5B}" sibTransId="{4C9D520F-72A8-424E-97E2-928CFDD837BA}"/>
    <dgm:cxn modelId="{F36F5D31-2C37-4653-BDA6-EFB24A8489C5}" type="presParOf" srcId="{432F9D15-CB1D-4875-BE86-081D577C35BB}" destId="{A068A477-957E-4DD5-9617-15E2185A06DA}" srcOrd="0" destOrd="0" presId="urn:microsoft.com/office/officeart/2011/layout/ConvergingText"/>
    <dgm:cxn modelId="{973A5BCE-A1C4-49A2-A4AA-3E59812E6D00}" type="presParOf" srcId="{A068A477-957E-4DD5-9617-15E2185A06DA}" destId="{C360E63E-965C-47B1-A9F8-240D86BE1DDA}" srcOrd="0" destOrd="0" presId="urn:microsoft.com/office/officeart/2011/layout/ConvergingText"/>
    <dgm:cxn modelId="{34E90EFD-7539-46FD-BC0E-D9E0F4D5C9D8}" type="presParOf" srcId="{A068A477-957E-4DD5-9617-15E2185A06DA}" destId="{5B007980-A218-4200-B5E3-DFE8F6BE970D}" srcOrd="1" destOrd="0" presId="urn:microsoft.com/office/officeart/2011/layout/ConvergingText"/>
    <dgm:cxn modelId="{8ECB9BF4-5A50-40B2-B1B8-DCA92227EA52}" type="presParOf" srcId="{A068A477-957E-4DD5-9617-15E2185A06DA}" destId="{B0F1C278-289E-4892-BDF7-D553DB173D83}" srcOrd="2" destOrd="0" presId="urn:microsoft.com/office/officeart/2011/layout/ConvergingText"/>
    <dgm:cxn modelId="{44771DCB-92ED-41E9-8434-DE5386E04D75}" type="presParOf" srcId="{A068A477-957E-4DD5-9617-15E2185A06DA}" destId="{96607C29-7571-48E3-829D-6C4D543D2743}" srcOrd="3" destOrd="0" presId="urn:microsoft.com/office/officeart/2011/layout/ConvergingText"/>
    <dgm:cxn modelId="{16FF5E6D-A2DB-4B05-8573-1A07C5E158BA}" type="presParOf" srcId="{A068A477-957E-4DD5-9617-15E2185A06DA}" destId="{9D3D5665-F683-4AAE-A2AF-3A7A2D17F7D6}" srcOrd="4" destOrd="0" presId="urn:microsoft.com/office/officeart/2011/layout/ConvergingText"/>
    <dgm:cxn modelId="{3A1764E7-79D5-4BBB-A065-B2C818505DF4}" type="presParOf" srcId="{A068A477-957E-4DD5-9617-15E2185A06DA}" destId="{70CC0B87-FFC5-4266-88DF-6F8A2B59ABE8}" srcOrd="5" destOrd="0" presId="urn:microsoft.com/office/officeart/2011/layout/ConvergingText"/>
    <dgm:cxn modelId="{E555BF11-555C-445C-A496-C965A69E79FB}" type="presParOf" srcId="{A068A477-957E-4DD5-9617-15E2185A06DA}" destId="{1450618B-9CBB-47EA-B7D4-81A60E1C4142}" srcOrd="6" destOrd="0" presId="urn:microsoft.com/office/officeart/2011/layout/ConvergingText"/>
    <dgm:cxn modelId="{433EF413-5635-4AFB-A1E8-823D4AB7BD67}" type="presParOf" srcId="{A068A477-957E-4DD5-9617-15E2185A06DA}" destId="{689CF9A0-ADB7-4824-BC15-924A69E3FEDD}" srcOrd="7" destOrd="0" presId="urn:microsoft.com/office/officeart/2011/layout/ConvergingText"/>
    <dgm:cxn modelId="{5C09F6D3-B3B5-49EC-A716-41C460FCE967}" type="presParOf" srcId="{A068A477-957E-4DD5-9617-15E2185A06DA}" destId="{5066DC3C-0FBD-42AE-8096-87242E759000}" srcOrd="8" destOrd="0" presId="urn:microsoft.com/office/officeart/2011/layout/ConvergingText"/>
    <dgm:cxn modelId="{D0824176-BF2E-4BA5-AE16-DA3A4D9BE5CF}" type="presParOf" srcId="{A068A477-957E-4DD5-9617-15E2185A06DA}" destId="{BC0C4FC0-EEE1-4440-BFC6-A6FB7F8F6FAC}" srcOrd="9" destOrd="0" presId="urn:microsoft.com/office/officeart/2011/layout/ConvergingText"/>
    <dgm:cxn modelId="{13FF3E88-01EF-486E-A6AD-2DA7C72CF17C}" type="presParOf" srcId="{A068A477-957E-4DD5-9617-15E2185A06DA}" destId="{EAC01BF9-EBDB-4884-AABE-7DABAAD3F572}" srcOrd="10" destOrd="0" presId="urn:microsoft.com/office/officeart/2011/layout/ConvergingText"/>
    <dgm:cxn modelId="{E0D41C4F-CF50-426C-8140-DCA4D1A25149}" type="presParOf" srcId="{A068A477-957E-4DD5-9617-15E2185A06DA}" destId="{895F193B-8F99-4547-8EA7-EC3F0530B900}" srcOrd="11" destOrd="0" presId="urn:microsoft.com/office/officeart/2011/layout/ConvergingText"/>
    <dgm:cxn modelId="{B2A011FE-FFA4-48E0-A431-3121F8B7479D}" type="presParOf" srcId="{A068A477-957E-4DD5-9617-15E2185A06DA}" destId="{A686C7FD-2FDB-441B-B68C-963E9739A87F}" srcOrd="12" destOrd="0" presId="urn:microsoft.com/office/officeart/2011/layout/ConvergingText"/>
    <dgm:cxn modelId="{8CDC4625-2084-4B9A-B5F4-C5D328386DB6}" type="presParOf" srcId="{A068A477-957E-4DD5-9617-15E2185A06DA}" destId="{1088F795-D705-4785-B71B-9EC1372339A9}" srcOrd="13" destOrd="0" presId="urn:microsoft.com/office/officeart/2011/layout/ConvergingText"/>
    <dgm:cxn modelId="{99EBC6A4-1628-420F-80EA-306FCB93E309}" type="presParOf" srcId="{A068A477-957E-4DD5-9617-15E2185A06DA}" destId="{EFA8871A-19C4-4CAD-ADD7-EB3F03EA7832}" srcOrd="14" destOrd="0" presId="urn:microsoft.com/office/officeart/2011/layout/ConvergingText"/>
    <dgm:cxn modelId="{33939C39-767E-450B-AFB4-A2B0223EBE87}" type="presParOf" srcId="{A068A477-957E-4DD5-9617-15E2185A06DA}" destId="{D12A1F8C-2EF7-42C8-9791-798EE95F6A78}" srcOrd="15" destOrd="0" presId="urn:microsoft.com/office/officeart/2011/layout/ConvergingText"/>
    <dgm:cxn modelId="{FAC85ECA-402E-4032-AE04-80DF68C0073A}" type="presParOf" srcId="{A068A477-957E-4DD5-9617-15E2185A06DA}" destId="{BE3D4A26-F47B-4E2D-95AC-F7851995E926}" srcOrd="16" destOrd="0" presId="urn:microsoft.com/office/officeart/2011/layout/ConvergingText"/>
    <dgm:cxn modelId="{F6084D5D-F8A6-4B35-B889-76D2AD946980}" type="presParOf" srcId="{A068A477-957E-4DD5-9617-15E2185A06DA}" destId="{9FC79615-4B03-48AE-98E7-D0B83BC5B8B2}" srcOrd="17" destOrd="0" presId="urn:microsoft.com/office/officeart/2011/layout/ConvergingText"/>
    <dgm:cxn modelId="{01F8A6CA-E504-44A3-95C4-146FA57D0302}" type="presParOf" srcId="{A068A477-957E-4DD5-9617-15E2185A06DA}" destId="{1CA91F20-E7DE-4D8D-9BBA-ED7E2DCE522A}" srcOrd="18" destOrd="0" presId="urn:microsoft.com/office/officeart/2011/layout/ConvergingText"/>
    <dgm:cxn modelId="{166A8B43-AEBD-48EA-9928-526DA77A7400}" type="presParOf" srcId="{A068A477-957E-4DD5-9617-15E2185A06DA}" destId="{B54ADCDD-3A33-4E77-940D-243D18AA6401}" srcOrd="19" destOrd="0" presId="urn:microsoft.com/office/officeart/2011/layout/ConvergingText"/>
    <dgm:cxn modelId="{405D6564-A72F-4638-95CD-17C31D29BCA6}" type="presParOf" srcId="{A068A477-957E-4DD5-9617-15E2185A06DA}" destId="{7E768AA4-0E92-43DB-8844-80E77A0F89AB}" srcOrd="20" destOrd="0" presId="urn:microsoft.com/office/officeart/2011/layout/ConvergingText"/>
    <dgm:cxn modelId="{906EDB52-2AFB-4EAA-A368-890A7EFCF7CB}" type="presParOf" srcId="{A068A477-957E-4DD5-9617-15E2185A06DA}" destId="{1C879AC9-5689-4FBD-B85B-039A51CE7D55}" srcOrd="21" destOrd="0" presId="urn:microsoft.com/office/officeart/2011/layout/ConvergingText"/>
    <dgm:cxn modelId="{58EBBDBB-1BED-4A04-9B79-BEBA52D09F06}" type="presParOf" srcId="{A068A477-957E-4DD5-9617-15E2185A06DA}" destId="{435B4F94-1B32-479B-89F2-49EC7BAFBC08}" srcOrd="22" destOrd="0" presId="urn:microsoft.com/office/officeart/2011/layout/ConvergingText"/>
    <dgm:cxn modelId="{E00F69BD-DB30-4933-BA1F-01B278548B26}" type="presParOf" srcId="{A068A477-957E-4DD5-9617-15E2185A06DA}" destId="{300CB1CE-4D99-4FE9-9F3C-267FDC3F9A29}" srcOrd="23" destOrd="0" presId="urn:microsoft.com/office/officeart/2011/layout/ConvergingText"/>
    <dgm:cxn modelId="{8528F9B7-1B5C-4F15-A5D3-3171471449CB}" type="presParOf" srcId="{A068A477-957E-4DD5-9617-15E2185A06DA}" destId="{40ABDCDF-8C28-4BB7-852E-CA9E8F6AFBA3}" srcOrd="24" destOrd="0" presId="urn:microsoft.com/office/officeart/2011/layout/ConvergingText"/>
    <dgm:cxn modelId="{E8CFA6A2-B65D-44F6-B5CF-FFB77A416043}" type="presParOf" srcId="{A068A477-957E-4DD5-9617-15E2185A06DA}" destId="{27756B6B-63A1-4348-A37E-DEEC86E1837B}" srcOrd="25" destOrd="0" presId="urn:microsoft.com/office/officeart/2011/layout/ConvergingText"/>
    <dgm:cxn modelId="{6A385741-0672-4AF3-BDE3-61EC26C082EA}" type="presParOf" srcId="{A068A477-957E-4DD5-9617-15E2185A06DA}" destId="{71E1F46F-F47B-4EF3-8E68-C00C90B2E5DB}" srcOrd="26" destOrd="0" presId="urn:microsoft.com/office/officeart/2011/layout/ConvergingText"/>
    <dgm:cxn modelId="{4A7F6394-DD4A-4D48-814D-88C82F47BDCA}" type="presParOf" srcId="{A068A477-957E-4DD5-9617-15E2185A06DA}" destId="{0A1D3A78-0700-4B55-A8EB-48F0E4965FA3}" srcOrd="27" destOrd="0" presId="urn:microsoft.com/office/officeart/2011/layout/ConvergingText"/>
    <dgm:cxn modelId="{C6150F07-7299-453B-BDF1-D94FC3C152CF}" type="presParOf" srcId="{A068A477-957E-4DD5-9617-15E2185A06DA}" destId="{4557C1ED-6D7C-429F-B9F5-05C907B21588}" srcOrd="28" destOrd="0" presId="urn:microsoft.com/office/officeart/2011/layout/ConvergingText"/>
    <dgm:cxn modelId="{A0FE757D-F40C-45EA-A8A6-DBA7FF3882D2}" type="presParOf" srcId="{A068A477-957E-4DD5-9617-15E2185A06DA}" destId="{C6FD1D37-23FB-4F34-B850-247B0B3E6779}" srcOrd="29" destOrd="0" presId="urn:microsoft.com/office/officeart/2011/layout/ConvergingText"/>
    <dgm:cxn modelId="{BC598EDF-72BA-4A6E-BD53-870AA8F78818}" type="presParOf" srcId="{A068A477-957E-4DD5-9617-15E2185A06DA}" destId="{1384C8C4-BA4C-4554-9F4F-E332BB0CE74F}" srcOrd="30" destOrd="0" presId="urn:microsoft.com/office/officeart/2011/layout/ConvergingText"/>
    <dgm:cxn modelId="{071E3610-2D02-4F69-AA7D-12B1248A00AC}" type="presParOf" srcId="{A068A477-957E-4DD5-9617-15E2185A06DA}" destId="{F33581C6-E9F0-4289-9767-51B3A3074488}" srcOrd="31" destOrd="0" presId="urn:microsoft.com/office/officeart/2011/layout/ConvergingText"/>
    <dgm:cxn modelId="{9A5B6D9F-96F5-4FAA-8E58-FCA0E2445F89}" type="presParOf" srcId="{A068A477-957E-4DD5-9617-15E2185A06DA}" destId="{B644CF22-D83A-4977-A55A-77C31585A54D}" srcOrd="32" destOrd="0" presId="urn:microsoft.com/office/officeart/2011/layout/ConvergingText"/>
    <dgm:cxn modelId="{B3090775-C916-4A7D-BD7A-C7AD00B8733E}" type="presParOf" srcId="{A068A477-957E-4DD5-9617-15E2185A06DA}" destId="{99C7D67F-F58C-4EAD-A1C8-43EC9137E0B3}" srcOrd="33" destOrd="0" presId="urn:microsoft.com/office/officeart/2011/layout/ConvergingText"/>
    <dgm:cxn modelId="{1AA38E5E-38A0-414C-8703-8C4CEB5FF524}" type="presParOf" srcId="{A068A477-957E-4DD5-9617-15E2185A06DA}" destId="{15E3F3BA-5FC8-4D8D-8A16-57503DFF0D50}" srcOrd="34" destOrd="0" presId="urn:microsoft.com/office/officeart/2011/layout/ConvergingText"/>
    <dgm:cxn modelId="{DD08FC33-2C4C-4A12-90A5-490A477386FE}" type="presParOf" srcId="{A068A477-957E-4DD5-9617-15E2185A06DA}" destId="{54307409-49DC-491F-B74B-628FC8AF078D}" srcOrd="35" destOrd="0" presId="urn:microsoft.com/office/officeart/2011/layout/ConvergingText"/>
    <dgm:cxn modelId="{42C53BCF-35C4-481E-9ED9-FF5564D53421}" type="presParOf" srcId="{A068A477-957E-4DD5-9617-15E2185A06DA}" destId="{316E6E62-8419-49D1-B50A-DC4211151058}" srcOrd="36" destOrd="0" presId="urn:microsoft.com/office/officeart/2011/layout/ConvergingTex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0C47D2-8237-4074-9E7A-961CD133D51C}">
      <dsp:nvSpPr>
        <dsp:cNvPr id="0" name=""/>
        <dsp:cNvSpPr/>
      </dsp:nvSpPr>
      <dsp:spPr>
        <a:xfrm>
          <a:off x="2399477" y="684977"/>
          <a:ext cx="4573645" cy="4573645"/>
        </a:xfrm>
        <a:prstGeom prst="blockArc">
          <a:avLst>
            <a:gd name="adj1" fmla="val 10800000"/>
            <a:gd name="adj2" fmla="val 16200000"/>
            <a:gd name="adj3" fmla="val 464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A425D39-BDE9-4B13-8EAD-1A3FCEE75794}">
      <dsp:nvSpPr>
        <dsp:cNvPr id="0" name=""/>
        <dsp:cNvSpPr/>
      </dsp:nvSpPr>
      <dsp:spPr>
        <a:xfrm>
          <a:off x="2399477" y="684977"/>
          <a:ext cx="4573645" cy="4573645"/>
        </a:xfrm>
        <a:prstGeom prst="blockArc">
          <a:avLst>
            <a:gd name="adj1" fmla="val 5400000"/>
            <a:gd name="adj2" fmla="val 10800000"/>
            <a:gd name="adj3" fmla="val 464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7612D68-C1F1-4AEA-B477-24C61F02A131}">
      <dsp:nvSpPr>
        <dsp:cNvPr id="0" name=""/>
        <dsp:cNvSpPr/>
      </dsp:nvSpPr>
      <dsp:spPr>
        <a:xfrm>
          <a:off x="2399477" y="684977"/>
          <a:ext cx="4573645" cy="4573645"/>
        </a:xfrm>
        <a:prstGeom prst="blockArc">
          <a:avLst>
            <a:gd name="adj1" fmla="val 0"/>
            <a:gd name="adj2" fmla="val 5400000"/>
            <a:gd name="adj3" fmla="val 464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3885773-BCF2-4A6B-8095-344613209BDB}">
      <dsp:nvSpPr>
        <dsp:cNvPr id="0" name=""/>
        <dsp:cNvSpPr/>
      </dsp:nvSpPr>
      <dsp:spPr>
        <a:xfrm>
          <a:off x="2399477" y="684977"/>
          <a:ext cx="4573645" cy="4573645"/>
        </a:xfrm>
        <a:prstGeom prst="blockArc">
          <a:avLst>
            <a:gd name="adj1" fmla="val 16200000"/>
            <a:gd name="adj2" fmla="val 0"/>
            <a:gd name="adj3" fmla="val 464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B82F2A1-B2F9-4BB1-813F-9A5CEB5FACB1}">
      <dsp:nvSpPr>
        <dsp:cNvPr id="0" name=""/>
        <dsp:cNvSpPr/>
      </dsp:nvSpPr>
      <dsp:spPr>
        <a:xfrm>
          <a:off x="3633713" y="1919213"/>
          <a:ext cx="2105173" cy="210517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kern="1200" dirty="0" smtClean="0"/>
            <a:t>TEAMS</a:t>
          </a:r>
          <a:endParaRPr lang="en-US" sz="3200" kern="1200" dirty="0"/>
        </a:p>
      </dsp:txBody>
      <dsp:txXfrm>
        <a:off x="3942008" y="2227508"/>
        <a:ext cx="1488583" cy="1488583"/>
      </dsp:txXfrm>
    </dsp:sp>
    <dsp:sp modelId="{F2016491-5EE5-44D0-8FDA-816124596D9A}">
      <dsp:nvSpPr>
        <dsp:cNvPr id="0" name=""/>
        <dsp:cNvSpPr/>
      </dsp:nvSpPr>
      <dsp:spPr>
        <a:xfrm>
          <a:off x="3949489" y="1216"/>
          <a:ext cx="1473621" cy="1473621"/>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Handle Complex Projects</a:t>
          </a:r>
          <a:endParaRPr lang="en-US" sz="1400" kern="1200" dirty="0"/>
        </a:p>
      </dsp:txBody>
      <dsp:txXfrm>
        <a:off x="4165296" y="217023"/>
        <a:ext cx="1042007" cy="1042007"/>
      </dsp:txXfrm>
    </dsp:sp>
    <dsp:sp modelId="{4A084B59-EEF3-4588-925D-0175BBE9E58A}">
      <dsp:nvSpPr>
        <dsp:cNvPr id="0" name=""/>
        <dsp:cNvSpPr/>
      </dsp:nvSpPr>
      <dsp:spPr>
        <a:xfrm>
          <a:off x="6183261" y="2234989"/>
          <a:ext cx="1473621" cy="1473621"/>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Achieve Predictable Outcomes</a:t>
          </a:r>
          <a:endParaRPr lang="en-US" sz="1400" kern="1200" dirty="0"/>
        </a:p>
      </dsp:txBody>
      <dsp:txXfrm>
        <a:off x="6399068" y="2450796"/>
        <a:ext cx="1042007" cy="1042007"/>
      </dsp:txXfrm>
    </dsp:sp>
    <dsp:sp modelId="{D337023F-2664-4604-A8A3-0D78E4B62B69}">
      <dsp:nvSpPr>
        <dsp:cNvPr id="0" name=""/>
        <dsp:cNvSpPr/>
      </dsp:nvSpPr>
      <dsp:spPr>
        <a:xfrm>
          <a:off x="3949489" y="4468761"/>
          <a:ext cx="1473621" cy="1473621"/>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Leverage Diverse Talents Experience</a:t>
          </a:r>
          <a:endParaRPr lang="en-US" sz="1400" kern="1200" dirty="0"/>
        </a:p>
      </dsp:txBody>
      <dsp:txXfrm>
        <a:off x="4165296" y="4684568"/>
        <a:ext cx="1042007" cy="1042007"/>
      </dsp:txXfrm>
    </dsp:sp>
    <dsp:sp modelId="{FBF081D2-EA00-4950-A5C9-3E708D36B511}">
      <dsp:nvSpPr>
        <dsp:cNvPr id="0" name=""/>
        <dsp:cNvSpPr/>
      </dsp:nvSpPr>
      <dsp:spPr>
        <a:xfrm>
          <a:off x="1715716" y="2234989"/>
          <a:ext cx="1473621" cy="1473621"/>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Meet Challenging Business Objectives</a:t>
          </a:r>
          <a:endParaRPr lang="en-US" sz="1400" kern="1200" dirty="0"/>
        </a:p>
      </dsp:txBody>
      <dsp:txXfrm>
        <a:off x="1931523" y="2450796"/>
        <a:ext cx="1042007" cy="10420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71CFC8-67CC-49B0-BD9A-E670709833C7}">
      <dsp:nvSpPr>
        <dsp:cNvPr id="0" name=""/>
        <dsp:cNvSpPr/>
      </dsp:nvSpPr>
      <dsp:spPr>
        <a:xfrm>
          <a:off x="136301" y="1558450"/>
          <a:ext cx="2021782" cy="666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Share skills and  knowledge</a:t>
          </a:r>
          <a:endParaRPr lang="en-US" sz="1500" kern="1200" dirty="0"/>
        </a:p>
      </dsp:txBody>
      <dsp:txXfrm>
        <a:off x="136301" y="1558450"/>
        <a:ext cx="2021782" cy="666269"/>
      </dsp:txXfrm>
    </dsp:sp>
    <dsp:sp modelId="{5BEB8BA2-F916-47A2-A501-1257C62C43F6}">
      <dsp:nvSpPr>
        <dsp:cNvPr id="0" name=""/>
        <dsp:cNvSpPr/>
      </dsp:nvSpPr>
      <dsp:spPr>
        <a:xfrm>
          <a:off x="134004" y="1355812"/>
          <a:ext cx="160823" cy="160823"/>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933B62-F218-4AA1-A756-FD506CB50A2F}">
      <dsp:nvSpPr>
        <dsp:cNvPr id="0" name=""/>
        <dsp:cNvSpPr/>
      </dsp:nvSpPr>
      <dsp:spPr>
        <a:xfrm>
          <a:off x="246580" y="1130659"/>
          <a:ext cx="160823" cy="160823"/>
        </a:xfrm>
        <a:prstGeom prst="ellipse">
          <a:avLst/>
        </a:prstGeom>
        <a:solidFill>
          <a:schemeClr val="accent4">
            <a:hueOff val="-248043"/>
            <a:satOff val="1494"/>
            <a:lumOff val="12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B99EBC-E93C-411A-B605-38EDDC8FA099}">
      <dsp:nvSpPr>
        <dsp:cNvPr id="0" name=""/>
        <dsp:cNvSpPr/>
      </dsp:nvSpPr>
      <dsp:spPr>
        <a:xfrm>
          <a:off x="516764" y="1175690"/>
          <a:ext cx="252722" cy="252722"/>
        </a:xfrm>
        <a:prstGeom prst="ellipse">
          <a:avLst/>
        </a:prstGeom>
        <a:solidFill>
          <a:schemeClr val="accent4">
            <a:hueOff val="-496086"/>
            <a:satOff val="2989"/>
            <a:lumOff val="24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3A3B9A-8108-43CA-98E2-2C63889D2362}">
      <dsp:nvSpPr>
        <dsp:cNvPr id="0" name=""/>
        <dsp:cNvSpPr/>
      </dsp:nvSpPr>
      <dsp:spPr>
        <a:xfrm>
          <a:off x="741917" y="928022"/>
          <a:ext cx="160823" cy="160823"/>
        </a:xfrm>
        <a:prstGeom prst="ellipse">
          <a:avLst/>
        </a:prstGeom>
        <a:solidFill>
          <a:schemeClr val="accent4">
            <a:hueOff val="-744128"/>
            <a:satOff val="4483"/>
            <a:lumOff val="3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950268-4A61-4877-8EE0-B1582539D5E6}">
      <dsp:nvSpPr>
        <dsp:cNvPr id="0" name=""/>
        <dsp:cNvSpPr/>
      </dsp:nvSpPr>
      <dsp:spPr>
        <a:xfrm>
          <a:off x="1034616" y="837960"/>
          <a:ext cx="160823" cy="160823"/>
        </a:xfrm>
        <a:prstGeom prst="ellipse">
          <a:avLst/>
        </a:prstGeom>
        <a:solidFill>
          <a:schemeClr val="accent4">
            <a:hueOff val="-992171"/>
            <a:satOff val="5978"/>
            <a:lumOff val="47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909191-20AE-480E-8E34-52BCFA9D5D05}">
      <dsp:nvSpPr>
        <dsp:cNvPr id="0" name=""/>
        <dsp:cNvSpPr/>
      </dsp:nvSpPr>
      <dsp:spPr>
        <a:xfrm>
          <a:off x="1394861" y="995567"/>
          <a:ext cx="160823" cy="160823"/>
        </a:xfrm>
        <a:prstGeom prst="ellipse">
          <a:avLst/>
        </a:prstGeom>
        <a:solidFill>
          <a:schemeClr val="accent4">
            <a:hueOff val="-1240214"/>
            <a:satOff val="7472"/>
            <a:lumOff val="59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54E767-2F20-49F5-B7F0-24063E730D51}">
      <dsp:nvSpPr>
        <dsp:cNvPr id="0" name=""/>
        <dsp:cNvSpPr/>
      </dsp:nvSpPr>
      <dsp:spPr>
        <a:xfrm>
          <a:off x="1620014" y="1108144"/>
          <a:ext cx="252722" cy="252722"/>
        </a:xfrm>
        <a:prstGeom prst="ellipse">
          <a:avLst/>
        </a:prstGeom>
        <a:solidFill>
          <a:schemeClr val="accent4">
            <a:hueOff val="-1488257"/>
            <a:satOff val="8966"/>
            <a:lumOff val="7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F3186B-57D6-4B89-A91F-6B126B43A50B}">
      <dsp:nvSpPr>
        <dsp:cNvPr id="0" name=""/>
        <dsp:cNvSpPr/>
      </dsp:nvSpPr>
      <dsp:spPr>
        <a:xfrm>
          <a:off x="1935228" y="1355812"/>
          <a:ext cx="160823" cy="160823"/>
        </a:xfrm>
        <a:prstGeom prst="ellipse">
          <a:avLst/>
        </a:prstGeom>
        <a:solidFill>
          <a:schemeClr val="accent4">
            <a:hueOff val="-1736299"/>
            <a:satOff val="10461"/>
            <a:lumOff val="83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B267FC-CA46-4CD1-8834-8903F3DA09B6}">
      <dsp:nvSpPr>
        <dsp:cNvPr id="0" name=""/>
        <dsp:cNvSpPr/>
      </dsp:nvSpPr>
      <dsp:spPr>
        <a:xfrm>
          <a:off x="2070320" y="1603481"/>
          <a:ext cx="160823" cy="160823"/>
        </a:xfrm>
        <a:prstGeom prst="ellipse">
          <a:avLst/>
        </a:prstGeom>
        <a:solidFill>
          <a:schemeClr val="accent4">
            <a:hueOff val="-1984342"/>
            <a:satOff val="11955"/>
            <a:lumOff val="9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B87D4C-BB1E-4447-8455-DF911D90644E}">
      <dsp:nvSpPr>
        <dsp:cNvPr id="0" name=""/>
        <dsp:cNvSpPr/>
      </dsp:nvSpPr>
      <dsp:spPr>
        <a:xfrm>
          <a:off x="899524" y="1130659"/>
          <a:ext cx="413546" cy="413546"/>
        </a:xfrm>
        <a:prstGeom prst="ellipse">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356CD2-B21B-405B-BC80-63223FA30323}">
      <dsp:nvSpPr>
        <dsp:cNvPr id="0" name=""/>
        <dsp:cNvSpPr/>
      </dsp:nvSpPr>
      <dsp:spPr>
        <a:xfrm>
          <a:off x="21427" y="1986241"/>
          <a:ext cx="160823" cy="160823"/>
        </a:xfrm>
        <a:prstGeom prst="ellipse">
          <a:avLst/>
        </a:prstGeom>
        <a:solidFill>
          <a:schemeClr val="accent4">
            <a:hueOff val="-2480428"/>
            <a:satOff val="14944"/>
            <a:lumOff val="119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C3BD3D-D7BC-4EE5-A834-2003A7D441AA}">
      <dsp:nvSpPr>
        <dsp:cNvPr id="0" name=""/>
        <dsp:cNvSpPr/>
      </dsp:nvSpPr>
      <dsp:spPr>
        <a:xfrm>
          <a:off x="156519" y="2188878"/>
          <a:ext cx="252722" cy="252722"/>
        </a:xfrm>
        <a:prstGeom prst="ellipse">
          <a:avLst/>
        </a:prstGeom>
        <a:solidFill>
          <a:schemeClr val="accent4">
            <a:hueOff val="-2728470"/>
            <a:satOff val="16438"/>
            <a:lumOff val="131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61C6FC-7CB8-4274-B136-A13985C71C01}">
      <dsp:nvSpPr>
        <dsp:cNvPr id="0" name=""/>
        <dsp:cNvSpPr/>
      </dsp:nvSpPr>
      <dsp:spPr>
        <a:xfrm>
          <a:off x="494248" y="2369001"/>
          <a:ext cx="367596" cy="367596"/>
        </a:xfrm>
        <a:prstGeom prst="ellipse">
          <a:avLst/>
        </a:prstGeom>
        <a:solidFill>
          <a:schemeClr val="accent4">
            <a:hueOff val="-2976513"/>
            <a:satOff val="17933"/>
            <a:lumOff val="14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1EFBBA-939E-478F-BAC0-8F472E6EA53C}">
      <dsp:nvSpPr>
        <dsp:cNvPr id="0" name=""/>
        <dsp:cNvSpPr/>
      </dsp:nvSpPr>
      <dsp:spPr>
        <a:xfrm>
          <a:off x="967070" y="2661700"/>
          <a:ext cx="160823" cy="160823"/>
        </a:xfrm>
        <a:prstGeom prst="ellipse">
          <a:avLst/>
        </a:prstGeom>
        <a:solidFill>
          <a:schemeClr val="accent4">
            <a:hueOff val="-3224556"/>
            <a:satOff val="19427"/>
            <a:lumOff val="15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A326C2-7C36-45FB-8996-E50874B86174}">
      <dsp:nvSpPr>
        <dsp:cNvPr id="0" name=""/>
        <dsp:cNvSpPr/>
      </dsp:nvSpPr>
      <dsp:spPr>
        <a:xfrm>
          <a:off x="1057131" y="2369001"/>
          <a:ext cx="252722" cy="252722"/>
        </a:xfrm>
        <a:prstGeom prst="ellipse">
          <a:avLst/>
        </a:prstGeom>
        <a:solidFill>
          <a:schemeClr val="accent4">
            <a:hueOff val="-3472599"/>
            <a:satOff val="20921"/>
            <a:lumOff val="16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7794B2-C7A5-46E1-8F42-273E9148C423}">
      <dsp:nvSpPr>
        <dsp:cNvPr id="0" name=""/>
        <dsp:cNvSpPr/>
      </dsp:nvSpPr>
      <dsp:spPr>
        <a:xfrm>
          <a:off x="1282284" y="2684215"/>
          <a:ext cx="160823" cy="160823"/>
        </a:xfrm>
        <a:prstGeom prst="ellipse">
          <a:avLst/>
        </a:prstGeom>
        <a:solidFill>
          <a:schemeClr val="accent4">
            <a:hueOff val="-3720641"/>
            <a:satOff val="22416"/>
            <a:lumOff val="179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F65C73-674E-40B7-8935-C0E2BA7AFA45}">
      <dsp:nvSpPr>
        <dsp:cNvPr id="0" name=""/>
        <dsp:cNvSpPr/>
      </dsp:nvSpPr>
      <dsp:spPr>
        <a:xfrm>
          <a:off x="1484922" y="2323970"/>
          <a:ext cx="367596" cy="367596"/>
        </a:xfrm>
        <a:prstGeom prst="ellipse">
          <a:avLst/>
        </a:prstGeom>
        <a:solidFill>
          <a:schemeClr val="accent4">
            <a:hueOff val="-3968684"/>
            <a:satOff val="23910"/>
            <a:lumOff val="191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47171D-E3C3-4D68-880D-DD84B8ECDB38}">
      <dsp:nvSpPr>
        <dsp:cNvPr id="0" name=""/>
        <dsp:cNvSpPr/>
      </dsp:nvSpPr>
      <dsp:spPr>
        <a:xfrm>
          <a:off x="1980258" y="2233909"/>
          <a:ext cx="252722" cy="252722"/>
        </a:xfrm>
        <a:prstGeom prst="ellipse">
          <a:avLst/>
        </a:prstGeom>
        <a:solidFill>
          <a:schemeClr val="accent4">
            <a:hueOff val="-4216727"/>
            <a:satOff val="25405"/>
            <a:lumOff val="203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7056F0-F15F-4B93-9405-E684A3599B2D}">
      <dsp:nvSpPr>
        <dsp:cNvPr id="0" name=""/>
        <dsp:cNvSpPr/>
      </dsp:nvSpPr>
      <dsp:spPr>
        <a:xfrm>
          <a:off x="2232981" y="1175315"/>
          <a:ext cx="742210" cy="1416961"/>
        </a:xfrm>
        <a:prstGeom prst="chevron">
          <a:avLst>
            <a:gd name="adj" fmla="val 6231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A3673FD-B06F-4EBC-A141-285314588ADF}">
      <dsp:nvSpPr>
        <dsp:cNvPr id="0" name=""/>
        <dsp:cNvSpPr/>
      </dsp:nvSpPr>
      <dsp:spPr>
        <a:xfrm>
          <a:off x="2840245" y="1175315"/>
          <a:ext cx="742210" cy="1416961"/>
        </a:xfrm>
        <a:prstGeom prst="chevron">
          <a:avLst>
            <a:gd name="adj" fmla="val 62310"/>
          </a:avLst>
        </a:prstGeom>
        <a:solidFill>
          <a:schemeClr val="accent4">
            <a:hueOff val="-4464770"/>
            <a:satOff val="26899"/>
            <a:lumOff val="215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9711319-013A-48C8-B023-B5BDD346CE62}">
      <dsp:nvSpPr>
        <dsp:cNvPr id="0" name=""/>
        <dsp:cNvSpPr/>
      </dsp:nvSpPr>
      <dsp:spPr>
        <a:xfrm>
          <a:off x="3663424" y="1058215"/>
          <a:ext cx="1720579" cy="1720579"/>
        </a:xfrm>
        <a:prstGeom prst="ellipse">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33550">
            <a:lnSpc>
              <a:spcPct val="90000"/>
            </a:lnSpc>
            <a:spcBef>
              <a:spcPct val="0"/>
            </a:spcBef>
            <a:spcAft>
              <a:spcPct val="35000"/>
            </a:spcAft>
          </a:pPr>
          <a:r>
            <a:rPr lang="en-US" sz="3900" kern="1200" dirty="0" smtClean="0"/>
            <a:t>Team Goal</a:t>
          </a:r>
          <a:endParaRPr lang="en-US" sz="3900" kern="1200" dirty="0"/>
        </a:p>
      </dsp:txBody>
      <dsp:txXfrm>
        <a:off x="3915397" y="1310188"/>
        <a:ext cx="1216633" cy="12166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60E63E-965C-47B1-A9F8-240D86BE1DDA}">
      <dsp:nvSpPr>
        <dsp:cNvPr id="0" name=""/>
        <dsp:cNvSpPr/>
      </dsp:nvSpPr>
      <dsp:spPr>
        <a:xfrm>
          <a:off x="5591697" y="1214743"/>
          <a:ext cx="134018" cy="134016"/>
        </a:xfrm>
        <a:prstGeom prst="ellipse">
          <a:avLst/>
        </a:prstGeom>
        <a:solidFill>
          <a:schemeClr val="accent3">
            <a:shade val="50000"/>
            <a:hueOff val="0"/>
            <a:satOff val="0"/>
            <a:lumOff val="0"/>
            <a:alphaOff val="0"/>
          </a:schemeClr>
        </a:solidFill>
        <a:ln w="25400" cap="flat" cmpd="sng" algn="ctr">
          <a:solidFill>
            <a:schemeClr val="accent3">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007980-A218-4200-B5E3-DFE8F6BE970D}">
      <dsp:nvSpPr>
        <dsp:cNvPr id="0" name=""/>
        <dsp:cNvSpPr/>
      </dsp:nvSpPr>
      <dsp:spPr>
        <a:xfrm>
          <a:off x="5346074" y="1214743"/>
          <a:ext cx="134018" cy="134016"/>
        </a:xfrm>
        <a:prstGeom prst="ellipse">
          <a:avLst/>
        </a:prstGeom>
        <a:solidFill>
          <a:schemeClr val="accent3">
            <a:shade val="50000"/>
            <a:hueOff val="15739"/>
            <a:satOff val="-251"/>
            <a:lumOff val="2418"/>
            <a:alphaOff val="0"/>
          </a:schemeClr>
        </a:solidFill>
        <a:ln w="25400" cap="flat" cmpd="sng" algn="ctr">
          <a:solidFill>
            <a:schemeClr val="accent3">
              <a:shade val="50000"/>
              <a:hueOff val="15739"/>
              <a:satOff val="-251"/>
              <a:lumOff val="241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F1C278-289E-4892-BDF7-D553DB173D83}">
      <dsp:nvSpPr>
        <dsp:cNvPr id="0" name=""/>
        <dsp:cNvSpPr/>
      </dsp:nvSpPr>
      <dsp:spPr>
        <a:xfrm>
          <a:off x="5100452" y="1214743"/>
          <a:ext cx="134018" cy="134016"/>
        </a:xfrm>
        <a:prstGeom prst="ellipse">
          <a:avLst/>
        </a:prstGeom>
        <a:solidFill>
          <a:schemeClr val="accent3">
            <a:shade val="50000"/>
            <a:hueOff val="31477"/>
            <a:satOff val="-502"/>
            <a:lumOff val="4836"/>
            <a:alphaOff val="0"/>
          </a:schemeClr>
        </a:solidFill>
        <a:ln w="25400" cap="flat" cmpd="sng" algn="ctr">
          <a:solidFill>
            <a:schemeClr val="accent3">
              <a:shade val="50000"/>
              <a:hueOff val="31477"/>
              <a:satOff val="-502"/>
              <a:lumOff val="483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607C29-7571-48E3-829D-6C4D543D2743}">
      <dsp:nvSpPr>
        <dsp:cNvPr id="0" name=""/>
        <dsp:cNvSpPr/>
      </dsp:nvSpPr>
      <dsp:spPr>
        <a:xfrm>
          <a:off x="4855296" y="1214743"/>
          <a:ext cx="134018" cy="134016"/>
        </a:xfrm>
        <a:prstGeom prst="ellipse">
          <a:avLst/>
        </a:prstGeom>
        <a:solidFill>
          <a:schemeClr val="accent3">
            <a:shade val="50000"/>
            <a:hueOff val="47216"/>
            <a:satOff val="-753"/>
            <a:lumOff val="7254"/>
            <a:alphaOff val="0"/>
          </a:schemeClr>
        </a:solidFill>
        <a:ln w="25400" cap="flat" cmpd="sng" algn="ctr">
          <a:solidFill>
            <a:schemeClr val="accent3">
              <a:shade val="50000"/>
              <a:hueOff val="47216"/>
              <a:satOff val="-753"/>
              <a:lumOff val="725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3D5665-F683-4AAE-A2AF-3A7A2D17F7D6}">
      <dsp:nvSpPr>
        <dsp:cNvPr id="0" name=""/>
        <dsp:cNvSpPr/>
      </dsp:nvSpPr>
      <dsp:spPr>
        <a:xfrm>
          <a:off x="4609673" y="1214743"/>
          <a:ext cx="134018" cy="134016"/>
        </a:xfrm>
        <a:prstGeom prst="ellipse">
          <a:avLst/>
        </a:prstGeom>
        <a:solidFill>
          <a:schemeClr val="accent3">
            <a:shade val="50000"/>
            <a:hueOff val="62954"/>
            <a:satOff val="-1004"/>
            <a:lumOff val="9672"/>
            <a:alphaOff val="0"/>
          </a:schemeClr>
        </a:solidFill>
        <a:ln w="25400" cap="flat" cmpd="sng" algn="ctr">
          <a:solidFill>
            <a:schemeClr val="accent3">
              <a:shade val="50000"/>
              <a:hueOff val="62954"/>
              <a:satOff val="-1004"/>
              <a:lumOff val="967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CC0B87-FFC5-4266-88DF-6F8A2B59ABE8}">
      <dsp:nvSpPr>
        <dsp:cNvPr id="0" name=""/>
        <dsp:cNvSpPr/>
      </dsp:nvSpPr>
      <dsp:spPr>
        <a:xfrm>
          <a:off x="4230032" y="1147735"/>
          <a:ext cx="268036" cy="268253"/>
        </a:xfrm>
        <a:prstGeom prst="ellipse">
          <a:avLst/>
        </a:prstGeom>
        <a:solidFill>
          <a:schemeClr val="accent3">
            <a:shade val="50000"/>
            <a:hueOff val="78693"/>
            <a:satOff val="-1256"/>
            <a:lumOff val="12090"/>
            <a:alphaOff val="0"/>
          </a:schemeClr>
        </a:solidFill>
        <a:ln w="25400" cap="flat" cmpd="sng" algn="ctr">
          <a:solidFill>
            <a:schemeClr val="accent3">
              <a:shade val="50000"/>
              <a:hueOff val="78693"/>
              <a:satOff val="-1256"/>
              <a:lumOff val="1209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50618B-9CBB-47EA-B7D4-81A60E1C4142}">
      <dsp:nvSpPr>
        <dsp:cNvPr id="0" name=""/>
        <dsp:cNvSpPr/>
      </dsp:nvSpPr>
      <dsp:spPr>
        <a:xfrm>
          <a:off x="5373158" y="937893"/>
          <a:ext cx="134018" cy="134016"/>
        </a:xfrm>
        <a:prstGeom prst="ellipse">
          <a:avLst/>
        </a:prstGeom>
        <a:solidFill>
          <a:schemeClr val="accent3">
            <a:shade val="50000"/>
            <a:hueOff val="94432"/>
            <a:satOff val="-1507"/>
            <a:lumOff val="14508"/>
            <a:alphaOff val="0"/>
          </a:schemeClr>
        </a:solidFill>
        <a:ln w="25400" cap="flat" cmpd="sng" algn="ctr">
          <a:solidFill>
            <a:schemeClr val="accent3">
              <a:shade val="50000"/>
              <a:hueOff val="94432"/>
              <a:satOff val="-1507"/>
              <a:lumOff val="1450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9CF9A0-ADB7-4824-BC15-924A69E3FEDD}">
      <dsp:nvSpPr>
        <dsp:cNvPr id="0" name=""/>
        <dsp:cNvSpPr/>
      </dsp:nvSpPr>
      <dsp:spPr>
        <a:xfrm>
          <a:off x="5373158" y="1493576"/>
          <a:ext cx="134018" cy="134016"/>
        </a:xfrm>
        <a:prstGeom prst="ellipse">
          <a:avLst/>
        </a:prstGeom>
        <a:solidFill>
          <a:schemeClr val="accent3">
            <a:shade val="50000"/>
            <a:hueOff val="110170"/>
            <a:satOff val="-1758"/>
            <a:lumOff val="16926"/>
            <a:alphaOff val="0"/>
          </a:schemeClr>
        </a:solidFill>
        <a:ln w="25400" cap="flat" cmpd="sng" algn="ctr">
          <a:solidFill>
            <a:schemeClr val="accent3">
              <a:shade val="50000"/>
              <a:hueOff val="110170"/>
              <a:satOff val="-1758"/>
              <a:lumOff val="1692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66DC3C-0FBD-42AE-8096-87242E759000}">
      <dsp:nvSpPr>
        <dsp:cNvPr id="0" name=""/>
        <dsp:cNvSpPr/>
      </dsp:nvSpPr>
      <dsp:spPr>
        <a:xfrm>
          <a:off x="5492701" y="1058244"/>
          <a:ext cx="134018" cy="134016"/>
        </a:xfrm>
        <a:prstGeom prst="ellipse">
          <a:avLst/>
        </a:prstGeom>
        <a:solidFill>
          <a:schemeClr val="accent3">
            <a:shade val="50000"/>
            <a:hueOff val="125909"/>
            <a:satOff val="-2009"/>
            <a:lumOff val="19344"/>
            <a:alphaOff val="0"/>
          </a:schemeClr>
        </a:solidFill>
        <a:ln w="25400" cap="flat" cmpd="sng" algn="ctr">
          <a:solidFill>
            <a:schemeClr val="accent3">
              <a:shade val="50000"/>
              <a:hueOff val="125909"/>
              <a:satOff val="-2009"/>
              <a:lumOff val="1934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0C4FC0-EEE1-4440-BFC6-A6FB7F8F6FAC}">
      <dsp:nvSpPr>
        <dsp:cNvPr id="0" name=""/>
        <dsp:cNvSpPr/>
      </dsp:nvSpPr>
      <dsp:spPr>
        <a:xfrm>
          <a:off x="5500639" y="1373887"/>
          <a:ext cx="134018" cy="134016"/>
        </a:xfrm>
        <a:prstGeom prst="ellipse">
          <a:avLst/>
        </a:prstGeom>
        <a:solidFill>
          <a:schemeClr val="accent3">
            <a:shade val="50000"/>
            <a:hueOff val="141647"/>
            <a:satOff val="-2260"/>
            <a:lumOff val="21763"/>
            <a:alphaOff val="0"/>
          </a:schemeClr>
        </a:solidFill>
        <a:ln w="25400" cap="flat" cmpd="sng" algn="ctr">
          <a:solidFill>
            <a:schemeClr val="accent3">
              <a:shade val="50000"/>
              <a:hueOff val="141647"/>
              <a:satOff val="-2260"/>
              <a:lumOff val="2176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C01BF9-EBDB-4884-AABE-7DABAAD3F572}">
      <dsp:nvSpPr>
        <dsp:cNvPr id="0" name=""/>
        <dsp:cNvSpPr/>
      </dsp:nvSpPr>
      <dsp:spPr>
        <a:xfrm>
          <a:off x="2761900" y="603293"/>
          <a:ext cx="1356994" cy="1357135"/>
        </a:xfrm>
        <a:prstGeom prst="ellipse">
          <a:avLst/>
        </a:prstGeom>
        <a:solidFill>
          <a:schemeClr val="accent3">
            <a:shade val="50000"/>
            <a:hueOff val="157386"/>
            <a:satOff val="-2511"/>
            <a:lumOff val="24181"/>
            <a:alphaOff val="0"/>
          </a:schemeClr>
        </a:solidFill>
        <a:ln w="25400" cap="flat" cmpd="sng" algn="ctr">
          <a:solidFill>
            <a:schemeClr val="accent3">
              <a:shade val="50000"/>
              <a:hueOff val="157386"/>
              <a:satOff val="-2511"/>
              <a:lumOff val="2418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Same Manager</a:t>
          </a:r>
          <a:endParaRPr lang="en-US" sz="1800" kern="1200" dirty="0"/>
        </a:p>
      </dsp:txBody>
      <dsp:txXfrm>
        <a:off x="2960627" y="802041"/>
        <a:ext cx="959540" cy="959639"/>
      </dsp:txXfrm>
    </dsp:sp>
    <dsp:sp modelId="{895F193B-8F99-4547-8EA7-EC3F0530B900}">
      <dsp:nvSpPr>
        <dsp:cNvPr id="0" name=""/>
        <dsp:cNvSpPr/>
      </dsp:nvSpPr>
      <dsp:spPr>
        <a:xfrm>
          <a:off x="2660569" y="487352"/>
          <a:ext cx="268036" cy="268253"/>
        </a:xfrm>
        <a:prstGeom prst="ellipse">
          <a:avLst/>
        </a:prstGeom>
        <a:solidFill>
          <a:schemeClr val="accent3">
            <a:shade val="50000"/>
            <a:hueOff val="173124"/>
            <a:satOff val="-2762"/>
            <a:lumOff val="26599"/>
            <a:alphaOff val="0"/>
          </a:schemeClr>
        </a:solidFill>
        <a:ln w="25400" cap="flat" cmpd="sng" algn="ctr">
          <a:solidFill>
            <a:schemeClr val="accent3">
              <a:shade val="50000"/>
              <a:hueOff val="173124"/>
              <a:satOff val="-2762"/>
              <a:lumOff val="2659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86C7FD-2FDB-441B-B68C-963E9739A87F}">
      <dsp:nvSpPr>
        <dsp:cNvPr id="0" name=""/>
        <dsp:cNvSpPr/>
      </dsp:nvSpPr>
      <dsp:spPr>
        <a:xfrm>
          <a:off x="2488727" y="345841"/>
          <a:ext cx="134018" cy="134016"/>
        </a:xfrm>
        <a:prstGeom prst="ellipse">
          <a:avLst/>
        </a:prstGeom>
        <a:solidFill>
          <a:schemeClr val="accent3">
            <a:shade val="50000"/>
            <a:hueOff val="188863"/>
            <a:satOff val="-3013"/>
            <a:lumOff val="29017"/>
            <a:alphaOff val="0"/>
          </a:schemeClr>
        </a:solidFill>
        <a:ln w="25400" cap="flat" cmpd="sng" algn="ctr">
          <a:solidFill>
            <a:schemeClr val="accent3">
              <a:shade val="50000"/>
              <a:hueOff val="188863"/>
              <a:satOff val="-3013"/>
              <a:lumOff val="2901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88F795-D705-4785-B71B-9EC1372339A9}">
      <dsp:nvSpPr>
        <dsp:cNvPr id="0" name=""/>
        <dsp:cNvSpPr/>
      </dsp:nvSpPr>
      <dsp:spPr>
        <a:xfrm>
          <a:off x="2202478" y="345841"/>
          <a:ext cx="134018" cy="134016"/>
        </a:xfrm>
        <a:prstGeom prst="ellipse">
          <a:avLst/>
        </a:prstGeom>
        <a:solidFill>
          <a:schemeClr val="accent3">
            <a:shade val="50000"/>
            <a:hueOff val="204602"/>
            <a:satOff val="-3265"/>
            <a:lumOff val="31435"/>
            <a:alphaOff val="0"/>
          </a:schemeClr>
        </a:solidFill>
        <a:ln w="25400" cap="flat" cmpd="sng" algn="ctr">
          <a:solidFill>
            <a:schemeClr val="accent3">
              <a:shade val="50000"/>
              <a:hueOff val="204602"/>
              <a:satOff val="-3265"/>
              <a:lumOff val="3143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A8871A-19C4-4CAD-ADD7-EB3F03EA7832}">
      <dsp:nvSpPr>
        <dsp:cNvPr id="0" name=""/>
        <dsp:cNvSpPr/>
      </dsp:nvSpPr>
      <dsp:spPr>
        <a:xfrm>
          <a:off x="1916230" y="345841"/>
          <a:ext cx="134018" cy="134016"/>
        </a:xfrm>
        <a:prstGeom prst="ellipse">
          <a:avLst/>
        </a:prstGeom>
        <a:solidFill>
          <a:schemeClr val="accent3">
            <a:shade val="50000"/>
            <a:hueOff val="220340"/>
            <a:satOff val="-3516"/>
            <a:lumOff val="33853"/>
            <a:alphaOff val="0"/>
          </a:schemeClr>
        </a:solidFill>
        <a:ln w="25400" cap="flat" cmpd="sng" algn="ctr">
          <a:solidFill>
            <a:schemeClr val="accent3">
              <a:shade val="50000"/>
              <a:hueOff val="220340"/>
              <a:satOff val="-3516"/>
              <a:lumOff val="3385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2A1F8C-2EF7-42C8-9791-798EE95F6A78}">
      <dsp:nvSpPr>
        <dsp:cNvPr id="0" name=""/>
        <dsp:cNvSpPr/>
      </dsp:nvSpPr>
      <dsp:spPr>
        <a:xfrm>
          <a:off x="1629981" y="345841"/>
          <a:ext cx="134018" cy="134016"/>
        </a:xfrm>
        <a:prstGeom prst="ellipse">
          <a:avLst/>
        </a:prstGeom>
        <a:solidFill>
          <a:schemeClr val="accent3">
            <a:shade val="50000"/>
            <a:hueOff val="236079"/>
            <a:satOff val="-3767"/>
            <a:lumOff val="36271"/>
            <a:alphaOff val="0"/>
          </a:schemeClr>
        </a:solidFill>
        <a:ln w="25400" cap="flat" cmpd="sng" algn="ctr">
          <a:solidFill>
            <a:schemeClr val="accent3">
              <a:shade val="50000"/>
              <a:hueOff val="236079"/>
              <a:satOff val="-3767"/>
              <a:lumOff val="3627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3D4A26-F47B-4E2D-95AC-F7851995E926}">
      <dsp:nvSpPr>
        <dsp:cNvPr id="0" name=""/>
        <dsp:cNvSpPr/>
      </dsp:nvSpPr>
      <dsp:spPr>
        <a:xfrm>
          <a:off x="1343266" y="345841"/>
          <a:ext cx="134018" cy="134016"/>
        </a:xfrm>
        <a:prstGeom prst="ellipse">
          <a:avLst/>
        </a:prstGeom>
        <a:solidFill>
          <a:schemeClr val="accent3">
            <a:shade val="50000"/>
            <a:hueOff val="251817"/>
            <a:satOff val="-4018"/>
            <a:lumOff val="38689"/>
            <a:alphaOff val="0"/>
          </a:schemeClr>
        </a:solidFill>
        <a:ln w="25400" cap="flat" cmpd="sng" algn="ctr">
          <a:solidFill>
            <a:schemeClr val="accent3">
              <a:shade val="50000"/>
              <a:hueOff val="251817"/>
              <a:satOff val="-4018"/>
              <a:lumOff val="3868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C79615-4B03-48AE-98E7-D0B83BC5B8B2}">
      <dsp:nvSpPr>
        <dsp:cNvPr id="0" name=""/>
        <dsp:cNvSpPr/>
      </dsp:nvSpPr>
      <dsp:spPr>
        <a:xfrm>
          <a:off x="1057018" y="345841"/>
          <a:ext cx="134018" cy="134016"/>
        </a:xfrm>
        <a:prstGeom prst="ellipse">
          <a:avLst/>
        </a:prstGeom>
        <a:solidFill>
          <a:schemeClr val="accent3">
            <a:shade val="50000"/>
            <a:hueOff val="267556"/>
            <a:satOff val="-4269"/>
            <a:lumOff val="41107"/>
            <a:alphaOff val="0"/>
          </a:schemeClr>
        </a:solidFill>
        <a:ln w="25400" cap="flat" cmpd="sng" algn="ctr">
          <a:solidFill>
            <a:schemeClr val="accent3">
              <a:shade val="50000"/>
              <a:hueOff val="267556"/>
              <a:satOff val="-4269"/>
              <a:lumOff val="4110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768AA4-0E92-43DB-8844-80E77A0F89AB}">
      <dsp:nvSpPr>
        <dsp:cNvPr id="0" name=""/>
        <dsp:cNvSpPr/>
      </dsp:nvSpPr>
      <dsp:spPr>
        <a:xfrm>
          <a:off x="1056084" y="0"/>
          <a:ext cx="1570864" cy="344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lvl="0" algn="l" defTabSz="577850">
            <a:lnSpc>
              <a:spcPct val="90000"/>
            </a:lnSpc>
            <a:spcBef>
              <a:spcPct val="0"/>
            </a:spcBef>
            <a:spcAft>
              <a:spcPct val="35000"/>
            </a:spcAft>
          </a:pPr>
          <a:r>
            <a:rPr lang="en-US" sz="1300" kern="1200" dirty="0" smtClean="0"/>
            <a:t>Individual objectives</a:t>
          </a:r>
          <a:endParaRPr lang="en-US" sz="1300" kern="1200" dirty="0"/>
        </a:p>
      </dsp:txBody>
      <dsp:txXfrm>
        <a:off x="1056084" y="0"/>
        <a:ext cx="1570864" cy="344739"/>
      </dsp:txXfrm>
    </dsp:sp>
    <dsp:sp modelId="{1C879AC9-5689-4FBD-B85B-039A51CE7D55}">
      <dsp:nvSpPr>
        <dsp:cNvPr id="0" name=""/>
        <dsp:cNvSpPr/>
      </dsp:nvSpPr>
      <dsp:spPr>
        <a:xfrm>
          <a:off x="2382259" y="1147735"/>
          <a:ext cx="268036" cy="268253"/>
        </a:xfrm>
        <a:prstGeom prst="ellipse">
          <a:avLst/>
        </a:prstGeom>
        <a:solidFill>
          <a:schemeClr val="accent3">
            <a:shade val="50000"/>
            <a:hueOff val="220340"/>
            <a:satOff val="-3516"/>
            <a:lumOff val="33853"/>
            <a:alphaOff val="0"/>
          </a:schemeClr>
        </a:solidFill>
        <a:ln w="25400" cap="flat" cmpd="sng" algn="ctr">
          <a:solidFill>
            <a:schemeClr val="accent3">
              <a:shade val="50000"/>
              <a:hueOff val="220340"/>
              <a:satOff val="-3516"/>
              <a:lumOff val="3385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5B4F94-1B32-479B-89F2-49EC7BAFBC08}">
      <dsp:nvSpPr>
        <dsp:cNvPr id="0" name=""/>
        <dsp:cNvSpPr/>
      </dsp:nvSpPr>
      <dsp:spPr>
        <a:xfrm>
          <a:off x="2117024" y="1214743"/>
          <a:ext cx="134018" cy="134016"/>
        </a:xfrm>
        <a:prstGeom prst="ellipse">
          <a:avLst/>
        </a:prstGeom>
        <a:solidFill>
          <a:schemeClr val="accent3">
            <a:shade val="50000"/>
            <a:hueOff val="204602"/>
            <a:satOff val="-3265"/>
            <a:lumOff val="31435"/>
            <a:alphaOff val="0"/>
          </a:schemeClr>
        </a:solidFill>
        <a:ln w="25400" cap="flat" cmpd="sng" algn="ctr">
          <a:solidFill>
            <a:schemeClr val="accent3">
              <a:shade val="50000"/>
              <a:hueOff val="204602"/>
              <a:satOff val="-3265"/>
              <a:lumOff val="3143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0CB1CE-4D99-4FE9-9F3C-267FDC3F9A29}">
      <dsp:nvSpPr>
        <dsp:cNvPr id="0" name=""/>
        <dsp:cNvSpPr/>
      </dsp:nvSpPr>
      <dsp:spPr>
        <a:xfrm>
          <a:off x="1852256" y="1214743"/>
          <a:ext cx="134018" cy="134016"/>
        </a:xfrm>
        <a:prstGeom prst="ellipse">
          <a:avLst/>
        </a:prstGeom>
        <a:solidFill>
          <a:schemeClr val="accent3">
            <a:shade val="50000"/>
            <a:hueOff val="188863"/>
            <a:satOff val="-3013"/>
            <a:lumOff val="29017"/>
            <a:alphaOff val="0"/>
          </a:schemeClr>
        </a:solidFill>
        <a:ln w="25400" cap="flat" cmpd="sng" algn="ctr">
          <a:solidFill>
            <a:schemeClr val="accent3">
              <a:shade val="50000"/>
              <a:hueOff val="188863"/>
              <a:satOff val="-3013"/>
              <a:lumOff val="2901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ABDCDF-8C28-4BB7-852E-CA9E8F6AFBA3}">
      <dsp:nvSpPr>
        <dsp:cNvPr id="0" name=""/>
        <dsp:cNvSpPr/>
      </dsp:nvSpPr>
      <dsp:spPr>
        <a:xfrm>
          <a:off x="1587021" y="1214743"/>
          <a:ext cx="134018" cy="134016"/>
        </a:xfrm>
        <a:prstGeom prst="ellipse">
          <a:avLst/>
        </a:prstGeom>
        <a:solidFill>
          <a:schemeClr val="accent3">
            <a:shade val="50000"/>
            <a:hueOff val="173124"/>
            <a:satOff val="-2762"/>
            <a:lumOff val="26599"/>
            <a:alphaOff val="0"/>
          </a:schemeClr>
        </a:solidFill>
        <a:ln w="25400" cap="flat" cmpd="sng" algn="ctr">
          <a:solidFill>
            <a:schemeClr val="accent3">
              <a:shade val="50000"/>
              <a:hueOff val="173124"/>
              <a:satOff val="-2762"/>
              <a:lumOff val="2659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756B6B-63A1-4348-A37E-DEEC86E1837B}">
      <dsp:nvSpPr>
        <dsp:cNvPr id="0" name=""/>
        <dsp:cNvSpPr/>
      </dsp:nvSpPr>
      <dsp:spPr>
        <a:xfrm>
          <a:off x="1322253" y="1214743"/>
          <a:ext cx="134018" cy="134016"/>
        </a:xfrm>
        <a:prstGeom prst="ellipse">
          <a:avLst/>
        </a:prstGeom>
        <a:solidFill>
          <a:schemeClr val="accent3">
            <a:shade val="50000"/>
            <a:hueOff val="157386"/>
            <a:satOff val="-2511"/>
            <a:lumOff val="24181"/>
            <a:alphaOff val="0"/>
          </a:schemeClr>
        </a:solidFill>
        <a:ln w="25400" cap="flat" cmpd="sng" algn="ctr">
          <a:solidFill>
            <a:schemeClr val="accent3">
              <a:shade val="50000"/>
              <a:hueOff val="157386"/>
              <a:satOff val="-2511"/>
              <a:lumOff val="2418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E1F46F-F47B-4EF3-8E68-C00C90B2E5DB}">
      <dsp:nvSpPr>
        <dsp:cNvPr id="0" name=""/>
        <dsp:cNvSpPr/>
      </dsp:nvSpPr>
      <dsp:spPr>
        <a:xfrm>
          <a:off x="1057018" y="1214743"/>
          <a:ext cx="134018" cy="134016"/>
        </a:xfrm>
        <a:prstGeom prst="ellipse">
          <a:avLst/>
        </a:prstGeom>
        <a:solidFill>
          <a:schemeClr val="accent3">
            <a:shade val="50000"/>
            <a:hueOff val="141647"/>
            <a:satOff val="-2260"/>
            <a:lumOff val="21763"/>
            <a:alphaOff val="0"/>
          </a:schemeClr>
        </a:solidFill>
        <a:ln w="25400" cap="flat" cmpd="sng" algn="ctr">
          <a:solidFill>
            <a:schemeClr val="accent3">
              <a:shade val="50000"/>
              <a:hueOff val="141647"/>
              <a:satOff val="-2260"/>
              <a:lumOff val="2176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57C1ED-6D7C-429F-B9F5-05C907B21588}">
      <dsp:nvSpPr>
        <dsp:cNvPr id="0" name=""/>
        <dsp:cNvSpPr/>
      </dsp:nvSpPr>
      <dsp:spPr>
        <a:xfrm>
          <a:off x="1056084" y="871767"/>
          <a:ext cx="1187954" cy="344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lvl="0" algn="l" defTabSz="577850">
            <a:lnSpc>
              <a:spcPct val="90000"/>
            </a:lnSpc>
            <a:spcBef>
              <a:spcPct val="0"/>
            </a:spcBef>
            <a:spcAft>
              <a:spcPct val="35000"/>
            </a:spcAft>
          </a:pPr>
          <a:r>
            <a:rPr lang="en-US" sz="1300" kern="1200" dirty="0" smtClean="0"/>
            <a:t>Individual goals</a:t>
          </a:r>
          <a:endParaRPr lang="en-US" sz="1300" kern="1200" dirty="0"/>
        </a:p>
      </dsp:txBody>
      <dsp:txXfrm>
        <a:off x="1056084" y="871767"/>
        <a:ext cx="1187954" cy="344739"/>
      </dsp:txXfrm>
    </dsp:sp>
    <dsp:sp modelId="{C6FD1D37-23FB-4F34-B850-247B0B3E6779}">
      <dsp:nvSpPr>
        <dsp:cNvPr id="0" name=""/>
        <dsp:cNvSpPr/>
      </dsp:nvSpPr>
      <dsp:spPr>
        <a:xfrm>
          <a:off x="2660569" y="1797097"/>
          <a:ext cx="268036" cy="268253"/>
        </a:xfrm>
        <a:prstGeom prst="ellipse">
          <a:avLst/>
        </a:prstGeom>
        <a:solidFill>
          <a:schemeClr val="accent3">
            <a:shade val="50000"/>
            <a:hueOff val="110170"/>
            <a:satOff val="-1758"/>
            <a:lumOff val="16926"/>
            <a:alphaOff val="0"/>
          </a:schemeClr>
        </a:solidFill>
        <a:ln w="25400" cap="flat" cmpd="sng" algn="ctr">
          <a:solidFill>
            <a:schemeClr val="accent3">
              <a:shade val="50000"/>
              <a:hueOff val="110170"/>
              <a:satOff val="-1758"/>
              <a:lumOff val="1692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84C8C4-BA4C-4554-9F4F-E332BB0CE74F}">
      <dsp:nvSpPr>
        <dsp:cNvPr id="0" name=""/>
        <dsp:cNvSpPr/>
      </dsp:nvSpPr>
      <dsp:spPr>
        <a:xfrm>
          <a:off x="2488727" y="2070199"/>
          <a:ext cx="134018" cy="134016"/>
        </a:xfrm>
        <a:prstGeom prst="ellipse">
          <a:avLst/>
        </a:prstGeom>
        <a:solidFill>
          <a:schemeClr val="accent3">
            <a:shade val="50000"/>
            <a:hueOff val="94432"/>
            <a:satOff val="-1507"/>
            <a:lumOff val="14508"/>
            <a:alphaOff val="0"/>
          </a:schemeClr>
        </a:solidFill>
        <a:ln w="25400" cap="flat" cmpd="sng" algn="ctr">
          <a:solidFill>
            <a:schemeClr val="accent3">
              <a:shade val="50000"/>
              <a:hueOff val="94432"/>
              <a:satOff val="-1507"/>
              <a:lumOff val="1450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3581C6-E9F0-4289-9767-51B3A3074488}">
      <dsp:nvSpPr>
        <dsp:cNvPr id="0" name=""/>
        <dsp:cNvSpPr/>
      </dsp:nvSpPr>
      <dsp:spPr>
        <a:xfrm>
          <a:off x="2202478" y="2070199"/>
          <a:ext cx="134018" cy="134016"/>
        </a:xfrm>
        <a:prstGeom prst="ellipse">
          <a:avLst/>
        </a:prstGeom>
        <a:solidFill>
          <a:schemeClr val="accent3">
            <a:shade val="50000"/>
            <a:hueOff val="78693"/>
            <a:satOff val="-1256"/>
            <a:lumOff val="12090"/>
            <a:alphaOff val="0"/>
          </a:schemeClr>
        </a:solidFill>
        <a:ln w="25400" cap="flat" cmpd="sng" algn="ctr">
          <a:solidFill>
            <a:schemeClr val="accent3">
              <a:shade val="50000"/>
              <a:hueOff val="78693"/>
              <a:satOff val="-1256"/>
              <a:lumOff val="1209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44CF22-D83A-4977-A55A-77C31585A54D}">
      <dsp:nvSpPr>
        <dsp:cNvPr id="0" name=""/>
        <dsp:cNvSpPr/>
      </dsp:nvSpPr>
      <dsp:spPr>
        <a:xfrm>
          <a:off x="1916230" y="2070199"/>
          <a:ext cx="134018" cy="134016"/>
        </a:xfrm>
        <a:prstGeom prst="ellipse">
          <a:avLst/>
        </a:prstGeom>
        <a:solidFill>
          <a:schemeClr val="accent3">
            <a:shade val="50000"/>
            <a:hueOff val="62954"/>
            <a:satOff val="-1004"/>
            <a:lumOff val="9672"/>
            <a:alphaOff val="0"/>
          </a:schemeClr>
        </a:solidFill>
        <a:ln w="25400" cap="flat" cmpd="sng" algn="ctr">
          <a:solidFill>
            <a:schemeClr val="accent3">
              <a:shade val="50000"/>
              <a:hueOff val="62954"/>
              <a:satOff val="-1004"/>
              <a:lumOff val="967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C7D67F-F58C-4EAD-A1C8-43EC9137E0B3}">
      <dsp:nvSpPr>
        <dsp:cNvPr id="0" name=""/>
        <dsp:cNvSpPr/>
      </dsp:nvSpPr>
      <dsp:spPr>
        <a:xfrm>
          <a:off x="1629981" y="2070199"/>
          <a:ext cx="134018" cy="134016"/>
        </a:xfrm>
        <a:prstGeom prst="ellipse">
          <a:avLst/>
        </a:prstGeom>
        <a:solidFill>
          <a:schemeClr val="accent3">
            <a:shade val="50000"/>
            <a:hueOff val="47216"/>
            <a:satOff val="-753"/>
            <a:lumOff val="7254"/>
            <a:alphaOff val="0"/>
          </a:schemeClr>
        </a:solidFill>
        <a:ln w="25400" cap="flat" cmpd="sng" algn="ctr">
          <a:solidFill>
            <a:schemeClr val="accent3">
              <a:shade val="50000"/>
              <a:hueOff val="47216"/>
              <a:satOff val="-753"/>
              <a:lumOff val="725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E3F3BA-5FC8-4D8D-8A16-57503DFF0D50}">
      <dsp:nvSpPr>
        <dsp:cNvPr id="0" name=""/>
        <dsp:cNvSpPr/>
      </dsp:nvSpPr>
      <dsp:spPr>
        <a:xfrm>
          <a:off x="1343266" y="2070199"/>
          <a:ext cx="134018" cy="134016"/>
        </a:xfrm>
        <a:prstGeom prst="ellipse">
          <a:avLst/>
        </a:prstGeom>
        <a:solidFill>
          <a:schemeClr val="accent3">
            <a:shade val="50000"/>
            <a:hueOff val="31477"/>
            <a:satOff val="-502"/>
            <a:lumOff val="4836"/>
            <a:alphaOff val="0"/>
          </a:schemeClr>
        </a:solidFill>
        <a:ln w="25400" cap="flat" cmpd="sng" algn="ctr">
          <a:solidFill>
            <a:schemeClr val="accent3">
              <a:shade val="50000"/>
              <a:hueOff val="31477"/>
              <a:satOff val="-502"/>
              <a:lumOff val="483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307409-49DC-491F-B74B-628FC8AF078D}">
      <dsp:nvSpPr>
        <dsp:cNvPr id="0" name=""/>
        <dsp:cNvSpPr/>
      </dsp:nvSpPr>
      <dsp:spPr>
        <a:xfrm>
          <a:off x="1057018" y="2070199"/>
          <a:ext cx="134018" cy="134016"/>
        </a:xfrm>
        <a:prstGeom prst="ellipse">
          <a:avLst/>
        </a:prstGeom>
        <a:solidFill>
          <a:schemeClr val="accent3">
            <a:shade val="50000"/>
            <a:hueOff val="15739"/>
            <a:satOff val="-251"/>
            <a:lumOff val="2418"/>
            <a:alphaOff val="0"/>
          </a:schemeClr>
        </a:solidFill>
        <a:ln w="25400" cap="flat" cmpd="sng" algn="ctr">
          <a:solidFill>
            <a:schemeClr val="accent3">
              <a:shade val="50000"/>
              <a:hueOff val="15739"/>
              <a:satOff val="-251"/>
              <a:lumOff val="241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6E6E62-8419-49D1-B50A-DC4211151058}">
      <dsp:nvSpPr>
        <dsp:cNvPr id="0" name=""/>
        <dsp:cNvSpPr/>
      </dsp:nvSpPr>
      <dsp:spPr>
        <a:xfrm>
          <a:off x="1056084" y="1724137"/>
          <a:ext cx="1570864" cy="344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lvl="0" algn="l" defTabSz="577850">
            <a:lnSpc>
              <a:spcPct val="90000"/>
            </a:lnSpc>
            <a:spcBef>
              <a:spcPct val="0"/>
            </a:spcBef>
            <a:spcAft>
              <a:spcPct val="35000"/>
            </a:spcAft>
          </a:pPr>
          <a:r>
            <a:rPr lang="en-US" sz="1300" kern="1200" dirty="0" smtClean="0"/>
            <a:t>Individual results</a:t>
          </a:r>
          <a:endParaRPr lang="en-US" sz="1300" kern="1200" dirty="0"/>
        </a:p>
      </dsp:txBody>
      <dsp:txXfrm>
        <a:off x="1056084" y="1724137"/>
        <a:ext cx="1570864" cy="344739"/>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ConvergingText">
  <dgm:title val="Converging Text"/>
  <dgm:desc val="Use to show multiple steps or parts that merge into a whole. Limited to one Level 1 shape that contains text and a maximum of five Level 2 shapes."/>
  <dgm:catLst>
    <dgm:cat type="process" pri="6500"/>
    <dgm:cat type="officeonline" pri="50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clrData>
  <dgm:layoutNode name="Name0">
    <dgm:varLst>
      <dgm:chMax/>
      <dgm:chPref val="1"/>
      <dgm:dir/>
      <dgm:animOne val="branch"/>
      <dgm:animLvl val="lvl"/>
      <dgm:resizeHandles/>
    </dgm:varLst>
    <dgm:choose name="Name1">
      <dgm:if name="Name2" func="var" arg="dir" op="equ" val="norm">
        <dgm:alg type="lin">
          <dgm:param type="linDir" val="fromL"/>
          <dgm:param type="vertAlign" val="mid"/>
          <dgm:param type="nodeVertAlign" val="mid"/>
          <dgm:param type="horzAlign" val="ctr"/>
        </dgm:alg>
      </dgm:if>
      <dgm:else name="Name3">
        <dgm:alg type="lin">
          <dgm:param type="linDir" val="fromR"/>
          <dgm:param type="vertAlign" val="mid"/>
          <dgm:param type="nodeVertAlign" val="mid"/>
          <dgm:param type="horzAlign" val="ctr"/>
        </dgm:alg>
      </dgm:else>
    </dgm:choose>
    <dgm:shape xmlns:r="http://schemas.openxmlformats.org/officeDocument/2006/relationships" r:blip="">
      <dgm:adjLst/>
    </dgm:shape>
    <dgm:constrLst>
      <dgm:constr type="primFontSz" for="des" forName="Parent" op="equ" val="65"/>
      <dgm:constr type="primFontSz" for="des" forName="Child1" op="equ" val="65"/>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w" for="ch" forName="composite" refType="w"/>
      <dgm:constr type="h" for="ch" forName="composite" refType="h"/>
      <dgm:constr type="sp" refType="w" refFor="ch" refForName="composite" op="equ" fact="0.05"/>
      <dgm:constr type="w" for="ch" forName="sibTrans" refType="w" refFor="ch" refForName="composite" op="equ" fact="0.05"/>
      <dgm:constr type="h" for="ch" forName="sibTrans" refType="w" refFor="ch" refForName="sibTrans" op="equ"/>
    </dgm:constrLst>
    <dgm:forEach name="nodesForEach" axis="ch" ptType="node">
      <dgm:layoutNode name="composite">
        <dgm:choose name="Name4">
          <dgm:if name="Name5" func="var" arg="dir" op="equ" val="norm">
            <dgm:choose name="Name6">
              <dgm:if name="Name7" axis="ch" ptType="node" func="cnt" op="equ" val="0">
                <dgm:alg type="composite">
                  <dgm:param type="ar" val="2.1059"/>
                </dgm:alg>
                <dgm:constrLst>
                  <dgm:constr type="l" for="ch" forName="Parent" refType="w" fact="0"/>
                  <dgm:constr type="t" for="ch" forName="Parent" refType="h" fact="0"/>
                  <dgm:constr type="w" for="ch" forName="Parent" refType="w" fact="0.4749"/>
                  <dgm:constr type="h" for="ch" forName="Parent" refType="h"/>
                  <dgm:constr type="l" for="ch" forName="ParentAccent1" refType="w" fact="0.9531"/>
                  <dgm:constr type="t" for="ch" forName="ParentAccent1" refType="h" fact="0.4506"/>
                  <dgm:constr type="w" for="ch" forName="ParentAccent1" refType="w" fact="0.0469"/>
                  <dgm:constr type="h" for="ch" forName="ParentAccent1" refType="h" fact="0.0988"/>
                  <dgm:constr type="l" for="ch" forName="ParentAccent2" refType="w" fact="0.8734"/>
                  <dgm:constr type="t" for="ch" forName="ParentAccent2" refType="h" fact="0.4506"/>
                  <dgm:constr type="w" for="ch" forName="ParentAccent2" refType="w" fact="0.0469"/>
                  <dgm:constr type="h" for="ch" forName="ParentAccent2" refType="h" fact="0.0988"/>
                  <dgm:constr type="l" for="ch" forName="ParentAccent3" refType="w" fact="0.7937"/>
                  <dgm:constr type="t" for="ch" forName="ParentAccent3" refType="h" fact="0.4506"/>
                  <dgm:constr type="w" for="ch" forName="ParentAccent3" refType="w" fact="0.0469"/>
                  <dgm:constr type="h" for="ch" forName="ParentAccent3" refType="h" fact="0.0988"/>
                  <dgm:constr type="l" for="ch" forName="ParentAccent4" refType="w" fact="0.714"/>
                  <dgm:constr type="t" for="ch" forName="ParentAccent4" refType="h" fact="0.4506"/>
                  <dgm:constr type="w" for="ch" forName="ParentAccent4" refType="w" fact="0.0469"/>
                  <dgm:constr type="h" for="ch" forName="ParentAccent4" refType="h" fact="0.0988"/>
                  <dgm:constr type="l" for="ch" forName="ParentAccent5" refType="w" fact="0.6343"/>
                  <dgm:constr type="t" for="ch" forName="ParentAccent5" refType="h" fact="0.4506"/>
                  <dgm:constr type="w" for="ch" forName="ParentAccent5" refType="w" fact="0.0469"/>
                  <dgm:constr type="h" for="ch" forName="ParentAccent5" refType="h" fact="0.0988"/>
                  <dgm:constr type="l" for="ch" forName="ParentAccent6" refType="w" fact="0.5076"/>
                  <dgm:constr type="t" for="ch" forName="ParentAccent6" refType="h" fact="0.4012"/>
                  <dgm:constr type="w" for="ch" forName="ParentAccent6" refType="w" fact="0.0939"/>
                  <dgm:constr type="h" for="ch" forName="ParentAccent6" refType="h" fact="0.1976"/>
                  <dgm:constr type="l" for="ch" forName="ParentAccent7" refType="w" fact="0.8766"/>
                  <dgm:constr type="t" for="ch" forName="ParentAccent7" refType="h" fact="0.2465"/>
                  <dgm:constr type="w" for="ch" forName="ParentAccent7" refType="w" fact="0.0469"/>
                  <dgm:constr type="h" for="ch" forName="ParentAccent7" refType="h" fact="0.0988"/>
                  <dgm:constr type="l" for="ch" forName="ParentAccent8" refType="w" fact="0.8766"/>
                  <dgm:constr type="t" for="ch" forName="ParentAccent8" refType="h" fact="0.6562"/>
                  <dgm:constr type="w" for="ch" forName="ParentAccent8" refType="w" fact="0.0469"/>
                  <dgm:constr type="h" for="ch" forName="ParentAccent8" refType="h" fact="0.0988"/>
                  <dgm:constr type="l" for="ch" forName="ParentAccent9" refType="w" fact="0.9185"/>
                  <dgm:constr type="t" for="ch" forName="ParentAccent9" refType="h" fact="0.3353"/>
                  <dgm:constr type="w" for="ch" forName="ParentAccent9" refType="w" fact="0.0469"/>
                  <dgm:constr type="h" for="ch" forName="ParentAccent9" refType="h" fact="0.0988"/>
                  <dgm:constr type="l" for="ch" forName="ParentAccent10" refType="w" fact="0.9213"/>
                  <dgm:constr type="t" for="ch" forName="ParentAccent10" refType="h" fact="0.5679"/>
                  <dgm:constr type="w" for="ch" forName="ParentAccent10" refType="w" fact="0.0469"/>
                  <dgm:constr type="h" for="ch" forName="ParentAccent10" refType="h" fact="0.0988"/>
                </dgm:constrLst>
              </dgm:if>
              <dgm:if name="Name8" axis="ch" ptType="node" func="cnt" op="equ" val="1">
                <dgm:alg type="composite">
                  <dgm:param type="ar" val="3.4411"/>
                </dgm:alg>
                <dgm:constrLst>
                  <dgm:constr type="l" for="ch" forName="Child1Accent1" refType="w" fact="0.284"/>
                  <dgm:constr type="t" for="ch" forName="Child1Accent1" refType="h" fact="0.4012"/>
                  <dgm:constr type="w" for="ch" forName="Child1Accent1" refType="w" fact="0.0574"/>
                  <dgm:constr type="h" for="ch" forName="Child1Accent1" refType="h" fact="0.1976"/>
                  <dgm:constr type="l" for="ch" forName="Child1Accent2" refType="w" fact="0.2272"/>
                  <dgm:constr type="t" for="ch" forName="Child1Accent2" refType="h" fact="0.4506"/>
                  <dgm:constr type="w" for="ch" forName="Child1Accent2" refType="w" fact="0.0287"/>
                  <dgm:constr type="h" for="ch" forName="Child1Accent2" refType="h" fact="0.0988"/>
                  <dgm:constr type="l" for="ch" forName="Child1Accent3" refType="w" fact="0.1705"/>
                  <dgm:constr type="t" for="ch" forName="Child1Accent3" refType="h" fact="0.4506"/>
                  <dgm:constr type="w" for="ch" forName="Child1Accent3" refType="w" fact="0.0287"/>
                  <dgm:constr type="h" for="ch" forName="Child1Accent3" refType="h" fact="0.0988"/>
                  <dgm:constr type="l" for="ch" forName="Child1Accent4" refType="w" fact="0.1137"/>
                  <dgm:constr type="t" for="ch" forName="Child1Accent4" refType="h" fact="0.4506"/>
                  <dgm:constr type="w" for="ch" forName="Child1Accent4" refType="w" fact="0.0287"/>
                  <dgm:constr type="h" for="ch" forName="Child1Accent4" refType="h" fact="0.0988"/>
                  <dgm:constr type="l" for="ch" forName="Child1Accent5" refType="w" fact="0.057"/>
                  <dgm:constr type="t" for="ch" forName="Child1Accent5" refType="h" fact="0.4506"/>
                  <dgm:constr type="w" for="ch" forName="Child1Accent5" refType="w" fact="0.0287"/>
                  <dgm:constr type="h" for="ch" forName="Child1Accent5" refType="h" fact="0.0988"/>
                  <dgm:constr type="l" for="ch" forName="Child1Accent6" refType="w" fact="0.0002"/>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ParentAccent1" refType="w" fact="0.9713"/>
                  <dgm:constr type="t" for="ch" forName="ParentAccent1" refType="h" fact="0.4506"/>
                  <dgm:constr type="w" for="ch" forName="ParentAccent1" refType="w" fact="0.0287"/>
                  <dgm:constr type="h" for="ch" forName="ParentAccent1" refType="h" fact="0.0988"/>
                  <dgm:constr type="l" for="ch" forName="ParentAccent2" refType="w" fact="0.9187"/>
                  <dgm:constr type="t" for="ch" forName="ParentAccent2" refType="h" fact="0.4506"/>
                  <dgm:constr type="w" for="ch" forName="ParentAccent2" refType="w" fact="0.0287"/>
                  <dgm:constr type="h" for="ch" forName="ParentAccent2" refType="h" fact="0.0988"/>
                  <dgm:constr type="l" for="ch" forName="ParentAccent3" refType="w" fact="0.8661"/>
                  <dgm:constr type="t" for="ch" forName="ParentAccent3" refType="h" fact="0.4506"/>
                  <dgm:constr type="w" for="ch" forName="ParentAccent3" refType="w" fact="0.0287"/>
                  <dgm:constr type="h" for="ch" forName="ParentAccent3" refType="h" fact="0.0988"/>
                  <dgm:constr type="l" for="ch" forName="ParentAccent4" refType="w" fact="0.8136"/>
                  <dgm:constr type="t" for="ch" forName="ParentAccent4" refType="h" fact="0.4506"/>
                  <dgm:constr type="w" for="ch" forName="ParentAccent4" refType="w" fact="0.0287"/>
                  <dgm:constr type="h" for="ch" forName="ParentAccent4" refType="h" fact="0.0988"/>
                  <dgm:constr type="l" for="ch" forName="ParentAccent5" refType="w" fact="0.761"/>
                  <dgm:constr type="t" for="ch" forName="ParentAccent5" refType="h" fact="0.4506"/>
                  <dgm:constr type="w" for="ch" forName="ParentAccent5" refType="w" fact="0.0287"/>
                  <dgm:constr type="h" for="ch" forName="ParentAccent5" refType="h" fact="0.0988"/>
                  <dgm:constr type="l" for="ch" forName="ParentAccent6" refType="w" fact="0.6797"/>
                  <dgm:constr type="t" for="ch" forName="ParentAccent6" refType="h" fact="0.4012"/>
                  <dgm:constr type="w" for="ch" forName="ParentAccent6" refType="w" fact="0.0574"/>
                  <dgm:constr type="h" for="ch" forName="ParentAccent6" refType="h" fact="0.1976"/>
                  <dgm:constr type="l" for="ch" forName="ParentAccent7" refType="w" fact="0.9245"/>
                  <dgm:constr type="t" for="ch" forName="ParentAccent7" refType="h" fact="0.2465"/>
                  <dgm:constr type="w" for="ch" forName="ParentAccent7" refType="w" fact="0.0287"/>
                  <dgm:constr type="h" for="ch" forName="ParentAccent7" refType="h" fact="0.0988"/>
                  <dgm:constr type="l" for="ch" forName="ParentAccent8" refType="w" fact="0.9245"/>
                  <dgm:constr type="t" for="ch" forName="ParentAccent8" refType="h" fact="0.6562"/>
                  <dgm:constr type="w" for="ch" forName="ParentAccent8" refType="w" fact="0.0287"/>
                  <dgm:constr type="h" for="ch" forName="ParentAccent8" refType="h" fact="0.0988"/>
                  <dgm:constr type="l" for="ch" forName="ParentAccent9" refType="w" fact="0.9501"/>
                  <dgm:constr type="t" for="ch" forName="ParentAccent9" refType="h" fact="0.3353"/>
                  <dgm:constr type="w" for="ch" forName="ParentAccent9" refType="w" fact="0.0287"/>
                  <dgm:constr type="h" for="ch" forName="ParentAccent9" refType="h" fact="0.0988"/>
                  <dgm:constr type="l" for="ch" forName="ParentAccent10" refType="w" fact="0.9518"/>
                  <dgm:constr type="t" for="ch" forName="ParentAccent10" refType="h" fact="0.5679"/>
                  <dgm:constr type="w" for="ch" forName="ParentAccent10" refType="w" fact="0.0287"/>
                  <dgm:constr type="h" for="ch" forName="ParentAccent10" refType="h" fact="0.0988"/>
                  <dgm:constr type="l" for="ch" forName="Child1" refType="w" fact="0"/>
                  <dgm:constr type="t" for="ch" forName="Child1" refType="h" fact="0.1978"/>
                  <dgm:constr type="w" for="ch" forName="Child1" refType="w" fact="0.2544"/>
                  <dgm:constr type="h" for="ch" forName="Child1" refType="h" fact="0.2541"/>
                  <dgm:constr type="l" for="ch" forName="Parent" refType="w" fact="0.3653"/>
                  <dgm:constr type="t" for="ch" forName="Parent" refType="h" fact="0"/>
                  <dgm:constr type="w" for="ch" forName="Parent" refType="w" fact="0.2906"/>
                  <dgm:constr type="h" for="ch" forName="Parent" refType="h"/>
                </dgm:constrLst>
              </dgm:if>
              <dgm:if name="Name9" axis="ch" ptType="node" func="cnt" op="equ" val="2">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1" refType="w" fact="0.3436"/>
                  <dgm:constr type="t" for="ch" forName="Child2Accent1" refType="h" fact="0.8153"/>
                  <dgm:constr type="w" for="ch" forName="Child2Accent1" refType="w" fact="0.0574"/>
                  <dgm:constr type="h" for="ch" forName="Child2Accent1" refType="h" fact="0.1217"/>
                  <dgm:constr type="l" for="ch" forName="Child2Accent2" refType="w" fact="0.3068"/>
                  <dgm:constr type="t" for="ch" forName="Child2Accent2" refType="h" fact="0.9392"/>
                  <dgm:constr type="w" for="ch" forName="Child2Accent2" refType="w" fact="0.0287"/>
                  <dgm:constr type="h" for="ch" forName="Child2Accent2" refType="h" fact="0.0608"/>
                  <dgm:constr type="l" for="ch" forName="Child2Accent3" refType="w" fact="0.2455"/>
                  <dgm:constr type="t" for="ch" forName="Child2Accent3" refType="h" fact="0.9392"/>
                  <dgm:constr type="w" for="ch" forName="Child2Accent3" refType="w" fact="0.0287"/>
                  <dgm:constr type="h" for="ch" forName="Child2Accent3" refType="h" fact="0.0608"/>
                  <dgm:constr type="l" for="ch" forName="Child2Accent4" refType="w" fact="0.1842"/>
                  <dgm:constr type="t" for="ch" forName="Child2Accent4" refType="h" fact="0.9392"/>
                  <dgm:constr type="w" for="ch" forName="Child2Accent4" refType="w" fact="0.0287"/>
                  <dgm:constr type="h" for="ch" forName="Child2Accent4" refType="h" fact="0.0608"/>
                  <dgm:constr type="l" for="ch" forName="Child2Accent5" refType="w" fact="0.1229"/>
                  <dgm:constr type="t" for="ch" forName="Child2Accent5" refType="h" fact="0.9392"/>
                  <dgm:constr type="w" for="ch" forName="Child2Accent5" refType="w" fact="0.0287"/>
                  <dgm:constr type="h" for="ch" forName="Child2Accent5" refType="h" fact="0.0608"/>
                  <dgm:constr type="l" for="ch" forName="Child2Accent6" refType="w" fact="0.0615"/>
                  <dgm:constr type="t" for="ch" forName="Child2Accent6" refType="h" fact="0.9392"/>
                  <dgm:constr type="w" for="ch" forName="Child2Accent6" refType="w" fact="0.0287"/>
                  <dgm:constr type="h" for="ch" forName="Child2Accent6" refType="h" fact="0.0608"/>
                  <dgm:constr type="l" for="ch" forName="Child2Accent7" refType="w" fact="0.0002"/>
                  <dgm:constr type="t" for="ch" forName="Child2Accent7" refType="h" fact="0.9392"/>
                  <dgm:constr type="w" for="ch" forName="Child2Accent7" refType="w" fact="0.0287"/>
                  <dgm:constr type="h" for="ch" forName="Child2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2" refType="w" fact="0"/>
                  <dgm:constr type="t" for="ch" forName="Child2" refType="h" fact="0.7822"/>
                  <dgm:constr type="w" for="ch" forName="Child2" refType="w" fact="0.336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0" axis="ch" ptType="node" func="cnt" op="equ" val="3">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2Accent1" refType="w" fact="0.284"/>
                  <dgm:constr type="t" for="ch" forName="Child2Accent1" refType="h" fact="0.5207"/>
                  <dgm:constr type="w" for="ch" forName="Child2Accent1" refType="w" fact="0.0574"/>
                  <dgm:constr type="h" for="ch" forName="Child2Accent1" refType="h" fact="0.1217"/>
                  <dgm:constr type="l" for="ch" forName="Child2Accent2" refType="w" fact="0.2272"/>
                  <dgm:constr type="t" for="ch" forName="Child2Accent2" refType="h" fact="0.5511"/>
                  <dgm:constr type="w" for="ch" forName="Child2Accent2" refType="w" fact="0.0287"/>
                  <dgm:constr type="h" for="ch" forName="Child2Accent2" refType="h" fact="0.0608"/>
                  <dgm:constr type="l" for="ch" forName="Child2Accent3" refType="w" fact="0.1705"/>
                  <dgm:constr type="t" for="ch" forName="Child2Accent3" refType="h" fact="0.5511"/>
                  <dgm:constr type="w" for="ch" forName="Child2Accent3" refType="w" fact="0.0287"/>
                  <dgm:constr type="h" for="ch" forName="Child2Accent3" refType="h" fact="0.0608"/>
                  <dgm:constr type="l" for="ch" forName="Child2Accent4" refType="w" fact="0.1137"/>
                  <dgm:constr type="t" for="ch" forName="Child2Accent4" refType="h" fact="0.5511"/>
                  <dgm:constr type="w" for="ch" forName="Child2Accent4" refType="w" fact="0.0287"/>
                  <dgm:constr type="h" for="ch" forName="Child2Accent4"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2Accent5" refType="w" fact="0.057"/>
                  <dgm:constr type="t" for="ch" forName="Child2Accent5" refType="h" fact="0.5511"/>
                  <dgm:constr type="w" for="ch" forName="Child2Accent5" refType="w" fact="0.0287"/>
                  <dgm:constr type="h" for="ch" forName="Child2Accent5"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6" refType="w" fact="0.0002"/>
                  <dgm:constr type="t" for="ch" forName="Child2Accent6" refType="h" fact="0.5511"/>
                  <dgm:constr type="w" for="ch" forName="Child2Accent6" refType="w" fact="0.0287"/>
                  <dgm:constr type="h" for="ch" forName="Child2Accent6" refType="h" fact="0.0608"/>
                  <dgm:constr type="l" for="ch" forName="Child2Accent7" refType="w" fact="0"/>
                  <dgm:constr type="t" for="ch" forName="Child2Accent7" refType="h" fact="0"/>
                  <dgm:constr type="w" for="ch" forName="Child2Accent7" refType="w" fact="0"/>
                  <dgm:constr type="h" for="ch" forName="Child2Accent7" refType="h" fact="0"/>
                  <dgm:constr type="l" for="ch" forName="Child3Accent1" refType="w" fact="0.3436"/>
                  <dgm:constr type="t" for="ch" forName="Child3Accent1" refType="h" fact="0.8153"/>
                  <dgm:constr type="w" for="ch" forName="Child3Accent1" refType="w" fact="0.0574"/>
                  <dgm:constr type="h" for="ch" forName="Child3Accent1" refType="h" fact="0.1217"/>
                  <dgm:constr type="l" for="ch" forName="Child3Accent2" refType="w" fact="0.3068"/>
                  <dgm:constr type="t" for="ch" forName="Child3Accent2" refType="h" fact="0.9392"/>
                  <dgm:constr type="w" for="ch" forName="Child3Accent2" refType="w" fact="0.0287"/>
                  <dgm:constr type="h" for="ch" forName="Child3Accent2" refType="h" fact="0.0608"/>
                  <dgm:constr type="l" for="ch" forName="Child3Accent3" refType="w" fact="0.2455"/>
                  <dgm:constr type="t" for="ch" forName="Child3Accent3" refType="h" fact="0.9392"/>
                  <dgm:constr type="w" for="ch" forName="Child3Accent3" refType="w" fact="0.0287"/>
                  <dgm:constr type="h" for="ch" forName="Child3Accent3" refType="h" fact="0.0608"/>
                  <dgm:constr type="l" for="ch" forName="Child3Accent4" refType="w" fact="0.1842"/>
                  <dgm:constr type="t" for="ch" forName="Child3Accent4" refType="h" fact="0.9392"/>
                  <dgm:constr type="w" for="ch" forName="Child3Accent4" refType="w" fact="0.0287"/>
                  <dgm:constr type="h" for="ch" forName="Child3Accent4" refType="h" fact="0.0608"/>
                  <dgm:constr type="l" for="ch" forName="Child3Accent5" refType="w" fact="0.1229"/>
                  <dgm:constr type="t" for="ch" forName="Child3Accent5" refType="h" fact="0.9392"/>
                  <dgm:constr type="w" for="ch" forName="Child3Accent5" refType="w" fact="0.0287"/>
                  <dgm:constr type="h" for="ch" forName="Child3Accent5" refType="h" fact="0.0608"/>
                  <dgm:constr type="l" for="ch" forName="Child3Accent6" refType="w" fact="0.0615"/>
                  <dgm:constr type="t" for="ch" forName="Child3Accent6" refType="h" fact="0.9392"/>
                  <dgm:constr type="w" for="ch" forName="Child3Accent6" refType="w" fact="0.0287"/>
                  <dgm:constr type="h" for="ch" forName="Child3Accent6" refType="h" fact="0.0608"/>
                  <dgm:constr type="l" for="ch" forName="Child3Accent7" refType="w" fact="0.0002"/>
                  <dgm:constr type="t" for="ch" forName="Child3Accent7" refType="h" fact="0.9392"/>
                  <dgm:constr type="w" for="ch" forName="Child3Accent7" refType="w" fact="0.0287"/>
                  <dgm:constr type="h" for="ch" forName="Child3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3" refType="w" fact="0"/>
                  <dgm:constr type="t" for="ch" forName="Child3" refType="h" fact="0.7822"/>
                  <dgm:constr type="w" for="ch" forName="Child3" refType="w" fact="0.3364"/>
                  <dgm:constr type="h" for="ch" forName="Child3" refType="h" fact="0.1564"/>
                  <dgm:constr type="l" for="ch" forName="Child2" refType="w" fact="0"/>
                  <dgm:constr type="t" for="ch" forName="Child2" refType="h" fact="0.3955"/>
                  <dgm:constr type="w" for="ch" forName="Child2" refType="w" fact="0.254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1" axis="ch" ptType="node" func="cnt" op="equ" val="4">
                <dgm:alg type="composite">
                  <dgm:param type="ar" val="1.8304"/>
                </dgm:alg>
                <dgm:constrLst>
                  <dgm:constr type="l" for="ch" forName="Parent" refType="w" fact="0.3771"/>
                  <dgm:constr type="t" for="ch" forName="Parent" refType="h" fact="0.2946"/>
                  <dgm:constr type="w" for="ch" forName="Parent" refType="w" fact="0.2862"/>
                  <dgm:constr type="h" for="ch" forName="Parent" refType="h" fact="0.5239"/>
                  <dgm:constr type="l" for="ch" forName="Child1Accent1" refType="w" fact="0.3904"/>
                  <dgm:constr type="t" for="ch" forName="Child1Accent1" refType="h" fact="0.2104"/>
                  <dgm:constr type="w" for="ch" forName="Child1Accent1" refType="w" fact="0.0566"/>
                  <dgm:constr type="h" for="ch" forName="Child1Accent1" refType="h" fact="0.1035"/>
                  <dgm:constr type="l" for="ch" forName="Child1Accent3" refType="w" fact="0.3001"/>
                  <dgm:constr type="t" for="ch" forName="Child1Accent3" refType="h" fact="0.128"/>
                  <dgm:constr type="w" for="ch" forName="Child1Accent3" refType="w" fact="0.0283"/>
                  <dgm:constr type="h" for="ch" forName="Child1Accent3" refType="h" fact="0.0518"/>
                  <dgm:constr type="l" for="ch" forName="Child1Accent4" refType="w" fact="0.2418"/>
                  <dgm:constr type="t" for="ch" forName="Child1Accent4" refType="h" fact="0.128"/>
                  <dgm:constr type="w" for="ch" forName="Child1Accent4" refType="w" fact="0.0283"/>
                  <dgm:constr type="h" for="ch" forName="Child1Accent4" refType="h" fact="0.0518"/>
                  <dgm:constr type="l" for="ch" forName="Child1Accent5" refType="w" fact="0.1835"/>
                  <dgm:constr type="t" for="ch" forName="Child1Accent5" refType="h" fact="0.128"/>
                  <dgm:constr type="w" for="ch" forName="Child1Accent5" refType="w" fact="0.0283"/>
                  <dgm:constr type="h" for="ch" forName="Child1Accent5" refType="h" fact="0.0518"/>
                  <dgm:constr type="l" for="ch" forName="Child1Accent6" refType="w" fact="0.1252"/>
                  <dgm:constr type="t" for="ch" forName="Child1Accent6" refType="h" fact="0.128"/>
                  <dgm:constr type="w" for="ch" forName="Child1Accent6" refType="w" fact="0.0283"/>
                  <dgm:constr type="h" for="ch" forName="Child1Accent6" refType="h" fact="0.0518"/>
                  <dgm:constr type="l" for="ch" forName="Child3Accent1" refType="w" fact="0.3158"/>
                  <dgm:constr type="t" for="ch" forName="Child3Accent1" refType="h" fact="0.6212"/>
                  <dgm:constr type="w" for="ch" forName="Child3Accent1" refType="w" fact="0.0566"/>
                  <dgm:constr type="h" for="ch" forName="Child3Accent1" refType="h" fact="0.1035"/>
                  <dgm:constr type="l" for="ch" forName="Child3Accent2" refType="w" fact="0.2689"/>
                  <dgm:constr type="t" for="ch" forName="Child3Accent2" refType="h" fact="0.6828"/>
                  <dgm:constr type="w" for="ch" forName="Child3Accent2" refType="w" fact="0.0283"/>
                  <dgm:constr type="h" for="ch" forName="Child3Accent2" refType="h" fact="0.0518"/>
                  <dgm:constr type="l" for="ch" forName="Child3Accent4" refType="w" fact="0.1614"/>
                  <dgm:constr type="t" for="ch" forName="Child3Accent4" refType="h" fact="0.6828"/>
                  <dgm:constr type="w" for="ch" forName="Child3Accent4" refType="w" fact="0.0283"/>
                  <dgm:constr type="h" for="ch" forName="Child3Accent4" refType="h" fact="0.0518"/>
                  <dgm:constr type="l" for="ch" forName="Child3Accent5" refType="w" fact="0.1077"/>
                  <dgm:constr type="t" for="ch" forName="Child3Accent5" refType="h" fact="0.6828"/>
                  <dgm:constr type="w" for="ch" forName="Child3Accent5" refType="w" fact="0.0283"/>
                  <dgm:constr type="h" for="ch" forName="Child3Accent5" refType="h" fact="0.0518"/>
                  <dgm:constr type="l" for="ch" forName="Child1Accent7" refType="w" fact="0.0668"/>
                  <dgm:constr type="t" for="ch" forName="Child1Accent7" refType="h" fact="0.128"/>
                  <dgm:constr type="w" for="ch" forName="Child1Accent7" refType="w" fact="0.0283"/>
                  <dgm:constr type="h" for="ch" forName="Child1Accent7" refType="h" fact="0.0518"/>
                  <dgm:constr type="l" for="ch" forName="Child3Accent6" refType="w" fact="0.0539"/>
                  <dgm:constr type="t" for="ch" forName="Child3Accent6" refType="h" fact="0.6828"/>
                  <dgm:constr type="w" for="ch" forName="Child3Accent6" refType="w" fact="0.0283"/>
                  <dgm:constr type="h" for="ch" forName="Child3Accent6" refType="h" fact="0.0518"/>
                  <dgm:constr type="l" for="ch" forName="Child1Accent8" refType="w" fact="0.0085"/>
                  <dgm:constr type="t" for="ch" forName="Child1Accent8" refType="h" fact="0.128"/>
                  <dgm:constr type="w" for="ch" forName="Child1Accent8" refType="w" fact="0.0283"/>
                  <dgm:constr type="h" for="ch" forName="Child1Accent8" refType="h" fact="0.0518"/>
                  <dgm:constr type="l" for="ch" forName="Child1Accent9" refType="w" fact="0"/>
                  <dgm:constr type="t" for="ch" forName="Child1Accent9" refType="h" fact="0"/>
                  <dgm:constr type="w" for="ch" forName="Child1Accent9" refType="w" fact="0"/>
                  <dgm:constr type="h" for="ch" forName="Child1Accent9" refType="h" fact="0"/>
                  <dgm:constr type="l" for="ch" forName="Child3Accent7" refType="w" fact="0.0002"/>
                  <dgm:constr type="t" for="ch" forName="Child3Accent7" refType="h" fact="0.6828"/>
                  <dgm:constr type="w" for="ch" forName="Child3Accent7" refType="w" fact="0.0283"/>
                  <dgm:constr type="h" for="ch" forName="Child3Accent7" refType="h" fact="0.0518"/>
                  <dgm:constr type="l" for="ch" forName="Child4Accent1" refType="w" fact="0.3904"/>
                  <dgm:constr type="t" for="ch" forName="Child4Accent1" refType="h" fact="0.8"/>
                  <dgm:constr type="w" for="ch" forName="Child4Accent1" refType="w" fact="0.0566"/>
                  <dgm:constr type="h" for="ch" forName="Child4Accent1" refType="h" fact="0.1035"/>
                  <dgm:constr type="l" for="ch" forName="Child4Accent3" refType="w" fact="0.2998"/>
                  <dgm:constr type="t" for="ch" forName="Child4Accent3" refType="h" fact="0.9482"/>
                  <dgm:constr type="w" for="ch" forName="Child4Accent3" refType="w" fact="0.0283"/>
                  <dgm:constr type="h" for="ch" forName="Child4Accent3" refType="h" fact="0.0518"/>
                  <dgm:constr type="l" for="ch" forName="Child4Accent4" refType="w" fact="0.2415"/>
                  <dgm:constr type="t" for="ch" forName="Child4Accent4" refType="h" fact="0.9482"/>
                  <dgm:constr type="w" for="ch" forName="Child4Accent4" refType="w" fact="0.0283"/>
                  <dgm:constr type="h" for="ch" forName="Child4Accent4" refType="h" fact="0.0518"/>
                  <dgm:constr type="l" for="ch" forName="Child4Accent5" refType="w" fact="0.1833"/>
                  <dgm:constr type="t" for="ch" forName="Child4Accent5" refType="h" fact="0.9482"/>
                  <dgm:constr type="w" for="ch" forName="Child4Accent5" refType="w" fact="0.0283"/>
                  <dgm:constr type="h" for="ch" forName="Child4Accent5" refType="h" fact="0.0518"/>
                  <dgm:constr type="l" for="ch" forName="Child4Accent6" refType="w" fact="0.1251"/>
                  <dgm:constr type="t" for="ch" forName="Child4Accent6" refType="h" fact="0.9482"/>
                  <dgm:constr type="w" for="ch" forName="Child4Accent6" refType="w" fact="0.0283"/>
                  <dgm:constr type="h" for="ch" forName="Child4Accent6" refType="h" fact="0.0518"/>
                  <dgm:constr type="l" for="ch" forName="Child4Accent7" refType="w" fact="0.0668"/>
                  <dgm:constr type="t" for="ch" forName="Child4Accent7" refType="h" fact="0.9482"/>
                  <dgm:constr type="w" for="ch" forName="Child4Accent7" refType="w" fact="0.0283"/>
                  <dgm:constr type="h" for="ch" forName="Child4Accent7" refType="h" fact="0.0518"/>
                  <dgm:constr type="l" for="ch" forName="Child4Accent8" refType="w" fact="0.0086"/>
                  <dgm:constr type="t" for="ch" forName="Child4Accent8" refType="h" fact="0.9482"/>
                  <dgm:constr type="w" for="ch" forName="Child4Accent8" refType="w" fact="0.0283"/>
                  <dgm:constr type="h" for="ch" forName="Child4Accent8" refType="h" fact="0.0518"/>
                  <dgm:constr type="l" for="ch" forName="Child2Accent1" refType="w" fact="0.3158"/>
                  <dgm:constr type="t" for="ch" forName="Child2Accent1" refType="h" fact="0.3725"/>
                  <dgm:constr type="w" for="ch" forName="Child2Accent1" refType="w" fact="0.0566"/>
                  <dgm:constr type="h" for="ch" forName="Child2Accent1" refType="h" fact="0.1035"/>
                  <dgm:constr type="l" for="ch" forName="Child4Accent2" refType="w" fact="0.358"/>
                  <dgm:constr type="t" for="ch" forName="Child4Accent2" refType="h" fact="0.8993"/>
                  <dgm:constr type="w" for="ch" forName="Child4Accent2" refType="w" fact="0.0283"/>
                  <dgm:constr type="h" for="ch" forName="Child4Accent2" refType="h" fact="0.0518"/>
                  <dgm:constr type="l" for="ch" forName="Child1Accent2" refType="w" fact="0.3585"/>
                  <dgm:constr type="t" for="ch" forName="Child1Accent2" refType="h" fact="0.162"/>
                  <dgm:constr type="w" for="ch" forName="Child1Accent2" refType="w" fact="0.0283"/>
                  <dgm:constr type="h" for="ch" forName="Child1Accent2" refType="h" fact="0.0518"/>
                  <dgm:constr type="l" for="ch" forName="Child3Accent3" refType="w" fact="0.2151"/>
                  <dgm:constr type="t" for="ch" forName="Child3Accent3" refType="h" fact="0.6828"/>
                  <dgm:constr type="w" for="ch" forName="Child3Accent3" refType="w" fact="0.0283"/>
                  <dgm:constr type="h" for="ch" forName="Child3Accent3" refType="h" fact="0.0518"/>
                  <dgm:constr type="l" for="ch" forName="Child2Accent2" refType="w" fact="0.2689"/>
                  <dgm:constr type="t" for="ch" forName="Child2Accent2" refType="h" fact="0.3937"/>
                  <dgm:constr type="w" for="ch" forName="Child2Accent2" refType="w" fact="0.0283"/>
                  <dgm:constr type="h" for="ch" forName="Child2Accent2" refType="h" fact="0.0518"/>
                  <dgm:constr type="l" for="ch" forName="Child2Accent4" refType="w" fact="0.1614"/>
                  <dgm:constr type="t" for="ch" forName="Child2Accent4" refType="h" fact="0.3937"/>
                  <dgm:constr type="w" for="ch" forName="Child2Accent4" refType="w" fact="0.0283"/>
                  <dgm:constr type="h" for="ch" forName="Child2Accent4" refType="h" fact="0.0518"/>
                  <dgm:constr type="l" for="ch" forName="Child2Accent5" refType="w" fact="0.1077"/>
                  <dgm:constr type="t" for="ch" forName="Child2Accent5" refType="h" fact="0.3937"/>
                  <dgm:constr type="w" for="ch" forName="Child2Accent5" refType="w" fact="0.0283"/>
                  <dgm:constr type="h" for="ch" forName="Child2Accent5" refType="h" fact="0.0518"/>
                  <dgm:constr type="l" for="ch" forName="Child2Accent6" refType="w" fact="0.0539"/>
                  <dgm:constr type="t" for="ch" forName="Child2Accent6" refType="h" fact="0.3937"/>
                  <dgm:constr type="w" for="ch" forName="Child2Accent6" refType="w" fact="0.0283"/>
                  <dgm:constr type="h" for="ch" forName="Child2Accent6" refType="h" fact="0.0518"/>
                  <dgm:constr type="l" for="ch" forName="Child2Accent7" refType="w" fact="0.0002"/>
                  <dgm:constr type="t" for="ch" forName="Child2Accent7" refType="h" fact="0.3937"/>
                  <dgm:constr type="w" for="ch" forName="Child2Accent7" refType="w" fact="0.0283"/>
                  <dgm:constr type="h" for="ch" forName="Child2Accent7" refType="h" fact="0.0518"/>
                  <dgm:constr type="l" for="ch" forName="Child2Accent3" refType="w" fact="0.2151"/>
                  <dgm:constr type="t" for="ch" forName="Child2Accent3" refType="h" fact="0.3937"/>
                  <dgm:constr type="w" for="ch" forName="Child2Accent3" refType="w" fact="0.0283"/>
                  <dgm:constr type="h" for="ch" forName="Child2Accent3" refType="h" fact="0.0518"/>
                  <dgm:constr type="l" for="ch" forName="ParentAccent1" refType="w" fact="0.9717"/>
                  <dgm:constr type="t" for="ch" forName="ParentAccent1" refType="h" fact="0.5316"/>
                  <dgm:constr type="w" for="ch" forName="ParentAccent1" refType="w" fact="0.0283"/>
                  <dgm:constr type="h" for="ch" forName="ParentAccent1" refType="h" fact="0.0518"/>
                  <dgm:constr type="l" for="ch" forName="ParentAccent2" refType="w" fact="0.9199"/>
                  <dgm:constr type="t" for="ch" forName="ParentAccent2" refType="h" fact="0.5316"/>
                  <dgm:constr type="w" for="ch" forName="ParentAccent2" refType="w" fact="0.0283"/>
                  <dgm:constr type="h" for="ch" forName="ParentAccent2" refType="h" fact="0.0518"/>
                  <dgm:constr type="l" for="ch" forName="ParentAccent3" refType="w" fact="0.8682"/>
                  <dgm:constr type="t" for="ch" forName="ParentAccent3" refType="h" fact="0.5316"/>
                  <dgm:constr type="w" for="ch" forName="ParentAccent3" refType="w" fact="0.0283"/>
                  <dgm:constr type="h" for="ch" forName="ParentAccent3" refType="h" fact="0.0518"/>
                  <dgm:constr type="l" for="ch" forName="ParentAccent4" refType="w" fact="0.8164"/>
                  <dgm:constr type="t" for="ch" forName="ParentAccent4" refType="h" fact="0.5316"/>
                  <dgm:constr type="w" for="ch" forName="ParentAccent4" refType="w" fact="0.0283"/>
                  <dgm:constr type="h" for="ch" forName="ParentAccent4" refType="h" fact="0.0518"/>
                  <dgm:constr type="l" for="ch" forName="ParentAccent5" refType="w" fact="0.7646"/>
                  <dgm:constr type="t" for="ch" forName="ParentAccent5" refType="h" fact="0.5316"/>
                  <dgm:constr type="w" for="ch" forName="ParentAccent5" refType="w" fact="0.0283"/>
                  <dgm:constr type="h" for="ch" forName="ParentAccent5" refType="h" fact="0.0518"/>
                  <dgm:constr type="l" for="ch" forName="ParentAccent6" refType="w" fact="0.6846"/>
                  <dgm:constr type="t" for="ch" forName="ParentAccent6" refType="h" fact="0.5057"/>
                  <dgm:constr type="w" for="ch" forName="ParentAccent6" refType="w" fact="0.0566"/>
                  <dgm:constr type="h" for="ch" forName="ParentAccent6" refType="h" fact="0.1035"/>
                  <dgm:constr type="l" for="ch" forName="ParentAccent7" refType="w" fact="0.9256"/>
                  <dgm:constr type="t" for="ch" forName="ParentAccent7" refType="h" fact="0.4247"/>
                  <dgm:constr type="w" for="ch" forName="ParentAccent7" refType="w" fact="0.0283"/>
                  <dgm:constr type="h" for="ch" forName="ParentAccent7" refType="h" fact="0.0518"/>
                  <dgm:constr type="l" for="ch" forName="ParentAccent8" refType="w" fact="0.9256"/>
                  <dgm:constr type="t" for="ch" forName="ParentAccent8" refType="h" fact="0.6392"/>
                  <dgm:constr type="w" for="ch" forName="ParentAccent8" refType="w" fact="0.0283"/>
                  <dgm:constr type="h" for="ch" forName="ParentAccent8" refType="h" fact="0.0518"/>
                  <dgm:constr type="l" for="ch" forName="ParentAccent9" refType="w" fact="0.9509"/>
                  <dgm:constr type="t" for="ch" forName="ParentAccent9" refType="h" fact="0.4712"/>
                  <dgm:constr type="w" for="ch" forName="ParentAccent9" refType="w" fact="0.0283"/>
                  <dgm:constr type="h" for="ch" forName="ParentAccent9" refType="h" fact="0.0518"/>
                  <dgm:constr type="l" for="ch" forName="ParentAccent10" refType="w" fact="0.9525"/>
                  <dgm:constr type="t" for="ch" forName="ParentAccent10" refType="h" fact="0.593"/>
                  <dgm:constr type="w" for="ch" forName="ParentAccent10" refType="w" fact="0.0283"/>
                  <dgm:constr type="h" for="ch" forName="ParentAccent10" refType="h" fact="0.0518"/>
                  <dgm:constr type="l" for="ch" forName="Child4" refType="w" fact="0.0081"/>
                  <dgm:constr type="t" for="ch" forName="Child4" refType="h" fact="0.8184"/>
                  <dgm:constr type="w" for="ch" forName="Child4" refType="w" fact="0.3192"/>
                  <dgm:constr type="h" for="ch" forName="Child4" refType="h" fact="0.1294"/>
                  <dgm:constr type="l" for="ch" forName="Child3" refType="w" fact="0"/>
                  <dgm:constr type="t" for="ch" forName="Child3" refType="h" fact="0.5547"/>
                  <dgm:constr type="w" for="ch" forName="Child3" refType="w" fact="0.297"/>
                  <dgm:constr type="h" for="ch" forName="Child3" refType="h" fact="0.1294"/>
                  <dgm:constr type="l" for="ch" forName="Child2" refType="w" fact="0"/>
                  <dgm:constr type="t" for="ch" forName="Child2" refType="h" fact="0.2662"/>
                  <dgm:constr type="w" for="ch" forName="Child2" refType="w" fact="0.297"/>
                  <dgm:constr type="h" for="ch" forName="Child2" refType="h" fact="0.1294"/>
                  <dgm:constr type="l" for="ch" forName="Child1" refType="w" fact="0.0081"/>
                  <dgm:constr type="t" for="ch" forName="Child1" refType="h" fact="0"/>
                  <dgm:constr type="w" for="ch" forName="Child1" refType="w" fact="0.3192"/>
                  <dgm:constr type="h" for="ch" forName="Child1" refType="h" fact="0.1294"/>
                </dgm:constrLst>
              </dgm:if>
              <dgm:else name="Name12">
                <dgm:alg type="composite">
                  <dgm:param type="ar" val="1.3278"/>
                </dgm:alg>
                <dgm:constrLst>
                  <dgm:constr type="l" for="ch" forName="Child2Accent1" refType="w" fact="0.3436"/>
                  <dgm:constr type="t" for="ch" forName="Child2Accent1" refType="h" fact="0.3184"/>
                  <dgm:constr type="w" for="ch" forName="Child2Accent1" refType="w" fact="0.0574"/>
                  <dgm:constr type="h" for="ch" forName="Child2Accent1" refType="h" fact="0.0763"/>
                  <dgm:constr type="l" for="ch" forName="Child2Accent2" refType="w" fact="0.3068"/>
                  <dgm:constr type="t" for="ch" forName="Child2Accent2" refType="h" fact="0.2781"/>
                  <dgm:constr type="w" for="ch" forName="Child2Accent2" refType="w" fact="0.0287"/>
                  <dgm:constr type="h" for="ch" forName="Child2Accent2" refType="h" fact="0.0381"/>
                  <dgm:constr type="l" for="ch" forName="Child2Accent3" refType="w" fact="0.2455"/>
                  <dgm:constr type="t" for="ch" forName="Child2Accent3" refType="h" fact="0.2781"/>
                  <dgm:constr type="w" for="ch" forName="Child2Accent3" refType="w" fact="0.0287"/>
                  <dgm:constr type="h" for="ch" forName="Child2Accent3" refType="h" fact="0.0381"/>
                  <dgm:constr type="l" for="ch" forName="Child2Accent4" refType="w" fact="0.1842"/>
                  <dgm:constr type="t" for="ch" forName="Child2Accent4" refType="h" fact="0.2781"/>
                  <dgm:constr type="w" for="ch" forName="Child2Accent4" refType="w" fact="0.0287"/>
                  <dgm:constr type="h" for="ch" forName="Child2Accent4" refType="h" fact="0.0381"/>
                  <dgm:constr type="l" for="ch" forName="Child2Accent5" refType="w" fact="0.1229"/>
                  <dgm:constr type="t" for="ch" forName="Child2Accent5" refType="h" fact="0.2781"/>
                  <dgm:constr type="w" for="ch" forName="Child2Accent5" refType="w" fact="0.0287"/>
                  <dgm:constr type="h" for="ch" forName="Child2Accent5" refType="h" fact="0.0381"/>
                  <dgm:constr type="l" for="ch" forName="Child3Accent1" refType="w" fact="0.284"/>
                  <dgm:constr type="t" for="ch" forName="Child3Accent1" refType="h" fact="0.5061"/>
                  <dgm:constr type="w" for="ch" forName="Child3Accent1" refType="w" fact="0.0574"/>
                  <dgm:constr type="h" for="ch" forName="Child3Accent1" refType="h" fact="0.0763"/>
                  <dgm:constr type="l" for="ch" forName="Child3Accent2" refType="w" fact="0.2272"/>
                  <dgm:constr type="t" for="ch" forName="Child3Accent2" refType="h" fact="0.5252"/>
                  <dgm:constr type="w" for="ch" forName="Child3Accent2" refType="w" fact="0.0287"/>
                  <dgm:constr type="h" for="ch" forName="Child3Accent2" refType="h" fact="0.0381"/>
                  <dgm:constr type="l" for="ch" forName="Child3Accent3" refType="w" fact="0.1705"/>
                  <dgm:constr type="t" for="ch" forName="Child3Accent3" refType="h" fact="0.5252"/>
                  <dgm:constr type="w" for="ch" forName="Child3Accent3" refType="w" fact="0.0287"/>
                  <dgm:constr type="h" for="ch" forName="Child3Accent3" refType="h" fact="0.0381"/>
                  <dgm:constr type="l" for="ch" forName="Child3Accent4" refType="w" fact="0.1137"/>
                  <dgm:constr type="t" for="ch" forName="Child3Accent4" refType="h" fact="0.5252"/>
                  <dgm:constr type="w" for="ch" forName="Child3Accent4" refType="w" fact="0.0287"/>
                  <dgm:constr type="h" for="ch" forName="Child3Accent4" refType="h" fact="0.0381"/>
                  <dgm:constr type="l" for="ch" forName="Child2Accent6" refType="w" fact="0.0615"/>
                  <dgm:constr type="t" for="ch" forName="Child2Accent6" refType="h" fact="0.2781"/>
                  <dgm:constr type="w" for="ch" forName="Child2Accent6" refType="w" fact="0.0287"/>
                  <dgm:constr type="h" for="ch" forName="Child2Accent6" refType="h" fact="0.0381"/>
                  <dgm:constr type="l" for="ch" forName="Child3Accent5" refType="w" fact="0.057"/>
                  <dgm:constr type="t" for="ch" forName="Child3Accent5" refType="h" fact="0.5252"/>
                  <dgm:constr type="w" for="ch" forName="Child3Accent5" refType="w" fact="0.0287"/>
                  <dgm:constr type="h" for="ch" forName="Child3Accent5" refType="h" fact="0.0381"/>
                  <dgm:constr type="l" for="ch" forName="Child2Accent7" refType="w" fact="0.0002"/>
                  <dgm:constr type="t" for="ch" forName="Child2Accent7" refType="h" fact="0.2781"/>
                  <dgm:constr type="w" for="ch" forName="Child2Accent7" refType="w" fact="0.0287"/>
                  <dgm:constr type="h" for="ch" forName="Child2Accent7" refType="h" fact="0.0381"/>
                  <dgm:constr type="l" for="ch" forName="Child3Accent6" refType="w" fact="0.0002"/>
                  <dgm:constr type="t" for="ch" forName="Child3Accent6" refType="h" fact="0.5252"/>
                  <dgm:constr type="w" for="ch" forName="Child3Accent6" refType="w" fact="0.0287"/>
                  <dgm:constr type="h" for="ch" forName="Child3Accent6" refType="h" fact="0.0381"/>
                  <dgm:constr type="l" for="ch" forName="Child3Accent7" refType="w" fact="0"/>
                  <dgm:constr type="t" for="ch" forName="Child3Accent7" refType="h" fact="0"/>
                  <dgm:constr type="w" for="ch" forName="Child3Accent7" refType="w" fact="0"/>
                  <dgm:constr type="h" for="ch" forName="Child3Accent7" refType="h" fact="0"/>
                  <dgm:constr type="l" for="ch" forName="Child4Accent1" refType="w" fact="0.3436"/>
                  <dgm:constr type="t" for="ch" forName="Child4Accent1" refType="h" fact="0.6908"/>
                  <dgm:constr type="w" for="ch" forName="Child4Accent1" refType="w" fact="0.0574"/>
                  <dgm:constr type="h" for="ch" forName="Child4Accent1" refType="h" fact="0.0763"/>
                  <dgm:constr type="l" for="ch" forName="Child4Accent2" refType="w" fact="0.3068"/>
                  <dgm:constr type="t" for="ch" forName="Child4Accent2" refType="h" fact="0.7684"/>
                  <dgm:constr type="w" for="ch" forName="Child4Accent2" refType="w" fact="0.0287"/>
                  <dgm:constr type="h" for="ch" forName="Child4Accent2" refType="h" fact="0.0381"/>
                  <dgm:constr type="l" for="ch" forName="Child4Accent3" refType="w" fact="0.2455"/>
                  <dgm:constr type="t" for="ch" forName="Child4Accent3" refType="h" fact="0.7684"/>
                  <dgm:constr type="w" for="ch" forName="Child4Accent3" refType="w" fact="0.0287"/>
                  <dgm:constr type="h" for="ch" forName="Child4Accent3" refType="h" fact="0.0381"/>
                  <dgm:constr type="l" for="ch" forName="Child4Accent4" refType="w" fact="0.1842"/>
                  <dgm:constr type="t" for="ch" forName="Child4Accent4" refType="h" fact="0.7684"/>
                  <dgm:constr type="w" for="ch" forName="Child4Accent4" refType="w" fact="0.0287"/>
                  <dgm:constr type="h" for="ch" forName="Child4Accent4" refType="h" fact="0.0381"/>
                  <dgm:constr type="l" for="ch" forName="Child4Accent5" refType="w" fact="0.1229"/>
                  <dgm:constr type="t" for="ch" forName="Child4Accent5" refType="h" fact="0.7684"/>
                  <dgm:constr type="w" for="ch" forName="Child4Accent5" refType="w" fact="0.0287"/>
                  <dgm:constr type="h" for="ch" forName="Child4Accent5" refType="h" fact="0.0381"/>
                  <dgm:constr type="l" for="ch" forName="Child4Accent6" refType="w" fact="0.0615"/>
                  <dgm:constr type="t" for="ch" forName="Child4Accent6" refType="h" fact="0.7684"/>
                  <dgm:constr type="w" for="ch" forName="Child4Accent6" refType="w" fact="0.0287"/>
                  <dgm:constr type="h" for="ch" forName="Child4Accent6" refType="h" fact="0.0381"/>
                  <dgm:constr type="l" for="ch" forName="Child4Accent7" refType="w" fact="0.0002"/>
                  <dgm:constr type="t" for="ch" forName="Child4Accent7" refType="h" fact="0.7684"/>
                  <dgm:constr type="w" for="ch" forName="Child4Accent7" refType="w" fact="0.0287"/>
                  <dgm:constr type="h" for="ch" forName="Child4Accent7" refType="h" fact="0.0381"/>
                  <dgm:constr type="l" for="ch" forName="Child4Accent8" refType="w" fact="0"/>
                  <dgm:constr type="t" for="ch" forName="Child4Accent8" refType="h" fact="0"/>
                  <dgm:constr type="w" for="ch" forName="Child4Accent8" refType="w" fact="0"/>
                  <dgm:constr type="h" for="ch" forName="Child4Accent8" refType="h" fact="0"/>
                  <dgm:constr type="l" for="ch" forName="ParentAccent1" refType="w" fact="0.9713"/>
                  <dgm:constr type="t" for="ch" forName="ParentAccent1" refType="h" fact="0.5252"/>
                  <dgm:constr type="w" for="ch" forName="ParentAccent1" refType="w" fact="0.0287"/>
                  <dgm:constr type="h" for="ch" forName="ParentAccent1" refType="h" fact="0.0381"/>
                  <dgm:constr type="l" for="ch" forName="ParentAccent2" refType="w" fact="0.9187"/>
                  <dgm:constr type="t" for="ch" forName="ParentAccent2" refType="h" fact="0.5252"/>
                  <dgm:constr type="w" for="ch" forName="ParentAccent2" refType="w" fact="0.0287"/>
                  <dgm:constr type="h" for="ch" forName="ParentAccent2" refType="h" fact="0.0381"/>
                  <dgm:constr type="l" for="ch" forName="ParentAccent3" refType="w" fact="0.8661"/>
                  <dgm:constr type="t" for="ch" forName="ParentAccent3" refType="h" fact="0.5252"/>
                  <dgm:constr type="w" for="ch" forName="ParentAccent3" refType="w" fact="0.0287"/>
                  <dgm:constr type="h" for="ch" forName="ParentAccent3" refType="h" fact="0.0381"/>
                  <dgm:constr type="l" for="ch" forName="ParentAccent4" refType="w" fact="0.8136"/>
                  <dgm:constr type="t" for="ch" forName="ParentAccent4" refType="h" fact="0.5252"/>
                  <dgm:constr type="w" for="ch" forName="ParentAccent4" refType="w" fact="0.0287"/>
                  <dgm:constr type="h" for="ch" forName="ParentAccent4" refType="h" fact="0.0381"/>
                  <dgm:constr type="l" for="ch" forName="ParentAccent5" refType="w" fact="0.761"/>
                  <dgm:constr type="t" for="ch" forName="ParentAccent5" refType="h" fact="0.5252"/>
                  <dgm:constr type="w" for="ch" forName="ParentAccent5" refType="w" fact="0.0287"/>
                  <dgm:constr type="h" for="ch" forName="ParentAccent5" refType="h" fact="0.0381"/>
                  <dgm:constr type="l" for="ch" forName="ParentAccent6" refType="w" fact="0.6797"/>
                  <dgm:constr type="t" for="ch" forName="ParentAccent6" refType="h" fact="0.5061"/>
                  <dgm:constr type="w" for="ch" forName="ParentAccent6" refType="w" fact="0.0574"/>
                  <dgm:constr type="h" for="ch" forName="ParentAccent6" refType="h" fact="0.0763"/>
                  <dgm:constr type="l" for="ch" forName="ParentAccent7" refType="w" fact="0.9245"/>
                  <dgm:constr type="t" for="ch" forName="ParentAccent7" refType="h" fact="0.4464"/>
                  <dgm:constr type="w" for="ch" forName="ParentAccent7" refType="w" fact="0.0287"/>
                  <dgm:constr type="h" for="ch" forName="ParentAccent7" refType="h" fact="0.0381"/>
                  <dgm:constr type="l" for="ch" forName="ParentAccent8" refType="w" fact="0.9245"/>
                  <dgm:constr type="t" for="ch" forName="ParentAccent8" refType="h" fact="0.6045"/>
                  <dgm:constr type="w" for="ch" forName="ParentAccent8" refType="w" fact="0.0287"/>
                  <dgm:constr type="h" for="ch" forName="ParentAccent8" refType="h" fact="0.0381"/>
                  <dgm:constr type="l" for="ch" forName="ParentAccent9" refType="w" fact="0.9501"/>
                  <dgm:constr type="t" for="ch" forName="ParentAccent9" refType="h" fact="0.4807"/>
                  <dgm:constr type="w" for="ch" forName="ParentAccent9" refType="w" fact="0.0287"/>
                  <dgm:constr type="h" for="ch" forName="ParentAccent9" refType="h" fact="0.0381"/>
                  <dgm:constr type="l" for="ch" forName="ParentAccent10" refType="w" fact="0.9518"/>
                  <dgm:constr type="t" for="ch" forName="ParentAccent10" refType="h" fact="0.5705"/>
                  <dgm:constr type="w" for="ch" forName="ParentAccent10" refType="w" fact="0.0287"/>
                  <dgm:constr type="h" for="ch" forName="ParentAccent10" refType="h" fact="0.0381"/>
                  <dgm:constr type="l" for="ch" forName="Child1Accent1" refType="w" fact="0.4819"/>
                  <dgm:constr type="t" for="ch" forName="Child1Accent1" refType="h" fact="0.2457"/>
                  <dgm:constr type="w" for="ch" forName="Child1Accent1" refType="w" fact="0.0574"/>
                  <dgm:constr type="h" for="ch" forName="Child1Accent1" refType="h" fact="0.0763"/>
                  <dgm:constr type="l" for="ch" forName="Child1Accent4" refType="w" fact="0.3653"/>
                  <dgm:constr type="t" for="ch" forName="Child1Accent4" refType="h" fact="0.097"/>
                  <dgm:constr type="w" for="ch" forName="Child1Accent4" refType="w" fact="0.0287"/>
                  <dgm:constr type="h" for="ch" forName="Child1Accent4" refType="h" fact="0.0381"/>
                  <dgm:constr type="l" for="ch" forName="Child1Accent5" refType="w" fact="0.304"/>
                  <dgm:constr type="t" for="ch" forName="Child1Accent5" refType="h" fact="0.097"/>
                  <dgm:constr type="w" for="ch" forName="Child1Accent5" refType="w" fact="0.0287"/>
                  <dgm:constr type="h" for="ch" forName="Child1Accent5" refType="h" fact="0.0381"/>
                  <dgm:constr type="l" for="ch" forName="Child1Accent6" refType="w" fact="0.2426"/>
                  <dgm:constr type="t" for="ch" forName="Child1Accent6" refType="h" fact="0.097"/>
                  <dgm:constr type="w" for="ch" forName="Child1Accent6" refType="w" fact="0.0287"/>
                  <dgm:constr type="h" for="ch" forName="Child1Accent6" refType="h" fact="0.0381"/>
                  <dgm:constr type="l" for="ch" forName="Child1Accent7" refType="w" fact="0.1813"/>
                  <dgm:constr type="t" for="ch" forName="Child1Accent7" refType="h" fact="0.097"/>
                  <dgm:constr type="w" for="ch" forName="Child1Accent7" refType="w" fact="0.0287"/>
                  <dgm:constr type="h" for="ch" forName="Child1Accent7" refType="h" fact="0.0381"/>
                  <dgm:constr type="l" for="ch" forName="Child1Accent8" refType="w" fact="0.12"/>
                  <dgm:constr type="t" for="ch" forName="Child1Accent8" refType="h" fact="0.097"/>
                  <dgm:constr type="w" for="ch" forName="Child1Accent8" refType="w" fact="0.0287"/>
                  <dgm:constr type="h" for="ch" forName="Child1Accent8" refType="h" fact="0.0381"/>
                  <dgm:constr type="l" for="ch" forName="Child1Accent9" refType="w" fact="0.0587"/>
                  <dgm:constr type="t" for="ch" forName="Child1Accent9" refType="h" fact="0.097"/>
                  <dgm:constr type="w" for="ch" forName="Child1Accent9" refType="w" fact="0.0287"/>
                  <dgm:constr type="h" for="ch" forName="Child1Accent9" refType="h" fact="0.0381"/>
                  <dgm:constr type="l" for="ch" forName="Child5Accent1" refType="w" fact="0.4819"/>
                  <dgm:constr type="t" for="ch" forName="Child5Accent1" refType="h" fact="0.7601"/>
                  <dgm:constr type="w" for="ch" forName="Child5Accent1" refType="w" fact="0.0574"/>
                  <dgm:constr type="h" for="ch" forName="Child5Accent1" refType="h" fact="0.0763"/>
                  <dgm:constr type="l" for="ch" forName="Child5Accent4" refType="w" fact="0.3653"/>
                  <dgm:constr type="t" for="ch" forName="Child5Accent4" refType="h" fact="0.9619"/>
                  <dgm:constr type="w" for="ch" forName="Child5Accent4" refType="w" fact="0.0287"/>
                  <dgm:constr type="h" for="ch" forName="Child5Accent4" refType="h" fact="0.0381"/>
                  <dgm:constr type="l" for="ch" forName="Child5Accent5" refType="w" fact="0.304"/>
                  <dgm:constr type="t" for="ch" forName="Child5Accent5" refType="h" fact="0.9619"/>
                  <dgm:constr type="w" for="ch" forName="Child5Accent5" refType="w" fact="0.0287"/>
                  <dgm:constr type="h" for="ch" forName="Child5Accent5" refType="h" fact="0.0381"/>
                  <dgm:constr type="l" for="ch" forName="Child5Accent6" refType="w" fact="0.2426"/>
                  <dgm:constr type="t" for="ch" forName="Child5Accent6" refType="h" fact="0.9619"/>
                  <dgm:constr type="w" for="ch" forName="Child5Accent6" refType="w" fact="0.0287"/>
                  <dgm:constr type="h" for="ch" forName="Child5Accent6" refType="h" fact="0.0381"/>
                  <dgm:constr type="l" for="ch" forName="Child5Accent7" refType="w" fact="0.1813"/>
                  <dgm:constr type="t" for="ch" forName="Child5Accent7" refType="h" fact="0.9619"/>
                  <dgm:constr type="w" for="ch" forName="Child5Accent7" refType="w" fact="0.0287"/>
                  <dgm:constr type="h" for="ch" forName="Child5Accent7" refType="h" fact="0.0381"/>
                  <dgm:constr type="l" for="ch" forName="Child5Accent8" refType="w" fact="0.12"/>
                  <dgm:constr type="t" for="ch" forName="Child5Accent8" refType="h" fact="0.9619"/>
                  <dgm:constr type="w" for="ch" forName="Child5Accent8" refType="w" fact="0.0287"/>
                  <dgm:constr type="h" for="ch" forName="Child5Accent8" refType="h" fact="0.0381"/>
                  <dgm:constr type="l" for="ch" forName="Child5Accent9" refType="w" fact="0.0587"/>
                  <dgm:constr type="t" for="ch" forName="Child5Accent9" refType="h" fact="0.9619"/>
                  <dgm:constr type="w" for="ch" forName="Child5Accent9" refType="w" fact="0.0287"/>
                  <dgm:constr type="h" for="ch" forName="Child5Accent9" refType="h" fact="0.0381"/>
                  <dgm:constr type="l" for="ch" forName="Child5Accent2" refType="w" fact="0.453"/>
                  <dgm:constr type="t" for="ch" forName="Child5Accent2" refType="h" fact="0.8375"/>
                  <dgm:constr type="w" for="ch" forName="Child5Accent2" refType="w" fact="0.0287"/>
                  <dgm:constr type="h" for="ch" forName="Child5Accent2" refType="h" fact="0.0381"/>
                  <dgm:constr type="l" for="ch" forName="Child5Accent3" refType="w" fact="0.4118"/>
                  <dgm:constr type="t" for="ch" forName="Child5Accent3" refType="h" fact="0.8991"/>
                  <dgm:constr type="w" for="ch" forName="Child5Accent3" refType="w" fact="0.0287"/>
                  <dgm:constr type="h" for="ch" forName="Child5Accent3" refType="h" fact="0.0381"/>
                  <dgm:constr type="l" for="ch" forName="Child1Accent2" refType="w" fact="0.4458"/>
                  <dgm:constr type="t" for="ch" forName="Child1Accent2" refType="h" fact="0.2004"/>
                  <dgm:constr type="w" for="ch" forName="Child1Accent2" refType="w" fact="0.0287"/>
                  <dgm:constr type="h" for="ch" forName="Child1Accent2" refType="h" fact="0.0381"/>
                  <dgm:constr type="l" for="ch" forName="Child1Accent3" refType="w" fact="0.4054"/>
                  <dgm:constr type="t" for="ch" forName="Child1Accent3" refType="h" fact="0.1445"/>
                  <dgm:constr type="w" for="ch" forName="Child1Accent3" refType="w" fact="0.0287"/>
                  <dgm:constr type="h" for="ch" forName="Child1Accent3" refType="h" fact="0.0381"/>
                  <dgm:constr type="l" for="ch" forName="Child5" refType="w" fact="0.0581"/>
                  <dgm:constr type="t" for="ch" forName="Child5" refType="h" fact="0.8635"/>
                  <dgm:constr type="w" for="ch" forName="Child5" refType="w" fact="0.3364"/>
                  <dgm:constr type="h" for="ch" forName="Child5" refType="h" fact="0.0981"/>
                  <dgm:constr type="l" for="ch" forName="Child4" refType="w" fact="0"/>
                  <dgm:constr type="t" for="ch" forName="Child4" refType="h" fact="0.6701"/>
                  <dgm:constr type="w" for="ch" forName="Child4" refType="w" fact="0.3364"/>
                  <dgm:constr type="h" for="ch" forName="Child4" refType="h" fact="0.0981"/>
                  <dgm:constr type="l" for="ch" forName="Child3" refType="w" fact="0"/>
                  <dgm:constr type="t" for="ch" forName="Child3" refType="h" fact="0.4276"/>
                  <dgm:constr type="w" for="ch" forName="Child3" refType="w" fact="0.2544"/>
                  <dgm:constr type="h" for="ch" forName="Child3" refType="h" fact="0.0981"/>
                  <dgm:constr type="l" for="ch" forName="Child2" refType="w" fact="0"/>
                  <dgm:constr type="t" for="ch" forName="Child2" refType="h" fact="0.1798"/>
                  <dgm:constr type="w" for="ch" forName="Child2" refType="w" fact="0.3364"/>
                  <dgm:constr type="h" for="ch" forName="Child2" refType="h" fact="0.0981"/>
                  <dgm:constr type="l" for="ch" forName="Child1" refType="w" fact="0.0581"/>
                  <dgm:constr type="t" for="ch" forName="Child1" refType="h" fact="0"/>
                  <dgm:constr type="w" for="ch" forName="Child1" refType="w" fact="0.3364"/>
                  <dgm:constr type="h" for="ch" forName="Child1" refType="h" fact="0.0981"/>
                  <dgm:constr type="l" for="ch" forName="Parent" refType="w" fact="0.3653"/>
                  <dgm:constr type="t" for="ch" forName="Parent" refType="h" fact="0.3513"/>
                  <dgm:constr type="w" for="ch" forName="Parent" refType="w" fact="0.2906"/>
                  <dgm:constr type="h" for="ch" forName="Parent" refType="h" fact="0.3859"/>
                </dgm:constrLst>
              </dgm:else>
            </dgm:choose>
          </dgm:if>
          <dgm:else name="Name13">
            <dgm:choose name="Name14">
              <dgm:if name="Name15" axis="ch" ptType="node" func="cnt" op="equ" val="0">
                <dgm:alg type="composite">
                  <dgm:param type="ar" val="2.1059"/>
                </dgm:alg>
                <dgm:constrLst>
                  <dgm:constr type="r" for="ch" forName="Parent" refType="w"/>
                  <dgm:constr type="t" for="ch" forName="Parent" refType="h" fact="0"/>
                  <dgm:constr type="w" for="ch" forName="Parent" refType="w" fact="0.4749"/>
                  <dgm:constr type="h" for="ch" forName="Parent" refType="h"/>
                  <dgm:constr type="r" for="ch" forName="ParentAccent1" refType="w" fact="0.0469"/>
                  <dgm:constr type="t" for="ch" forName="ParentAccent1" refType="h" fact="0.4506"/>
                  <dgm:constr type="w" for="ch" forName="ParentAccent1" refType="w" fact="0.0469"/>
                  <dgm:constr type="h" for="ch" forName="ParentAccent1" refType="h" fact="0.0988"/>
                  <dgm:constr type="r" for="ch" forName="ParentAccent2" refType="w" fact="0.1266"/>
                  <dgm:constr type="t" for="ch" forName="ParentAccent2" refType="h" fact="0.4506"/>
                  <dgm:constr type="w" for="ch" forName="ParentAccent2" refType="w" fact="0.0469"/>
                  <dgm:constr type="h" for="ch" forName="ParentAccent2" refType="h" fact="0.0988"/>
                  <dgm:constr type="r" for="ch" forName="ParentAccent3" refType="w" fact="0.2063"/>
                  <dgm:constr type="t" for="ch" forName="ParentAccent3" refType="h" fact="0.4506"/>
                  <dgm:constr type="w" for="ch" forName="ParentAccent3" refType="w" fact="0.0469"/>
                  <dgm:constr type="h" for="ch" forName="ParentAccent3" refType="h" fact="0.0988"/>
                  <dgm:constr type="r" for="ch" forName="ParentAccent4" refType="w" fact="0.286"/>
                  <dgm:constr type="t" for="ch" forName="ParentAccent4" refType="h" fact="0.4506"/>
                  <dgm:constr type="w" for="ch" forName="ParentAccent4" refType="w" fact="0.0469"/>
                  <dgm:constr type="h" for="ch" forName="ParentAccent4" refType="h" fact="0.0988"/>
                  <dgm:constr type="r" for="ch" forName="ParentAccent5" refType="w" fact="0.3657"/>
                  <dgm:constr type="t" for="ch" forName="ParentAccent5" refType="h" fact="0.4506"/>
                  <dgm:constr type="w" for="ch" forName="ParentAccent5" refType="w" fact="0.0469"/>
                  <dgm:constr type="h" for="ch" forName="ParentAccent5" refType="h" fact="0.0988"/>
                  <dgm:constr type="r" for="ch" forName="ParentAccent6" refType="w" fact="0.4924"/>
                  <dgm:constr type="t" for="ch" forName="ParentAccent6" refType="h" fact="0.4012"/>
                  <dgm:constr type="w" for="ch" forName="ParentAccent6" refType="w" fact="0.0939"/>
                  <dgm:constr type="h" for="ch" forName="ParentAccent6" refType="h" fact="0.1976"/>
                  <dgm:constr type="r" for="ch" forName="ParentAccent7" refType="w" fact="0.1234"/>
                  <dgm:constr type="t" for="ch" forName="ParentAccent7" refType="h" fact="0.2465"/>
                  <dgm:constr type="w" for="ch" forName="ParentAccent7" refType="w" fact="0.0469"/>
                  <dgm:constr type="h" for="ch" forName="ParentAccent7" refType="h" fact="0.0988"/>
                  <dgm:constr type="r" for="ch" forName="ParentAccent8" refType="w" fact="0.1234"/>
                  <dgm:constr type="t" for="ch" forName="ParentAccent8" refType="h" fact="0.6562"/>
                  <dgm:constr type="w" for="ch" forName="ParentAccent8" refType="w" fact="0.0469"/>
                  <dgm:constr type="h" for="ch" forName="ParentAccent8" refType="h" fact="0.0988"/>
                  <dgm:constr type="r" for="ch" forName="ParentAccent9" refType="w" fact="0.0815"/>
                  <dgm:constr type="t" for="ch" forName="ParentAccent9" refType="h" fact="0.3353"/>
                  <dgm:constr type="w" for="ch" forName="ParentAccent9" refType="w" fact="0.0469"/>
                  <dgm:constr type="h" for="ch" forName="ParentAccent9" refType="h" fact="0.0988"/>
                  <dgm:constr type="r" for="ch" forName="ParentAccent10" refType="w" fact="0.0787"/>
                  <dgm:constr type="t" for="ch" forName="ParentAccent10" refType="h" fact="0.5679"/>
                  <dgm:constr type="w" for="ch" forName="ParentAccent10" refType="w" fact="0.0469"/>
                  <dgm:constr type="h" for="ch" forName="ParentAccent10" refType="h" fact="0.0988"/>
                </dgm:constrLst>
              </dgm:if>
              <dgm:if name="Name16" axis="ch" ptType="node" func="cnt" op="equ" val="1">
                <dgm:alg type="composite">
                  <dgm:param type="ar" val="3.4411"/>
                </dgm:alg>
                <dgm:constrLst>
                  <dgm:constr type="primFontSz" for="des" forName="Child1" val="65"/>
                  <dgm:constr type="primFontSz" for="des" forName="Child1" refType="primFontSz" refFor="des" refForName="Parent" op="lte"/>
                  <dgm:constr type="r" for="ch" forName="Child1Accent1" refType="w" fact="0.716"/>
                  <dgm:constr type="t" for="ch" forName="Child1Accent1" refType="h" fact="0.4012"/>
                  <dgm:constr type="w" for="ch" forName="Child1Accent1" refType="w" fact="0.0574"/>
                  <dgm:constr type="h" for="ch" forName="Child1Accent1" refType="h" fact="0.1976"/>
                  <dgm:constr type="r" for="ch" forName="Child1Accent2" refType="w" fact="0.7728"/>
                  <dgm:constr type="t" for="ch" forName="Child1Accent2" refType="h" fact="0.4506"/>
                  <dgm:constr type="w" for="ch" forName="Child1Accent2" refType="w" fact="0.0287"/>
                  <dgm:constr type="h" for="ch" forName="Child1Accent2" refType="h" fact="0.0988"/>
                  <dgm:constr type="r" for="ch" forName="Child1Accent3" refType="w" fact="0.8295"/>
                  <dgm:constr type="t" for="ch" forName="Child1Accent3" refType="h" fact="0.4506"/>
                  <dgm:constr type="w" for="ch" forName="Child1Accent3" refType="w" fact="0.0287"/>
                  <dgm:constr type="h" for="ch" forName="Child1Accent3" refType="h" fact="0.0988"/>
                  <dgm:constr type="r" for="ch" forName="Child1Accent4" refType="w" fact="0.8863"/>
                  <dgm:constr type="t" for="ch" forName="Child1Accent4" refType="h" fact="0.4506"/>
                  <dgm:constr type="w" for="ch" forName="Child1Accent4" refType="w" fact="0.0287"/>
                  <dgm:constr type="h" for="ch" forName="Child1Accent4" refType="h" fact="0.0988"/>
                  <dgm:constr type="r" for="ch" forName="Child1Accent5" refType="w" fact="0.943"/>
                  <dgm:constr type="t" for="ch" forName="Child1Accent5" refType="h" fact="0.4506"/>
                  <dgm:constr type="w" for="ch" forName="Child1Accent5" refType="w" fact="0.0287"/>
                  <dgm:constr type="h" for="ch" forName="Child1Accent5" refType="h" fact="0.0988"/>
                  <dgm:constr type="r" for="ch" forName="Child1Accent6" refType="w" fact="0.9998"/>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ParentAccent1" refType="w" fact="0.0287"/>
                  <dgm:constr type="t" for="ch" forName="ParentAccent1" refType="h" fact="0.4506"/>
                  <dgm:constr type="w" for="ch" forName="ParentAccent1" refType="w" fact="0.0287"/>
                  <dgm:constr type="h" for="ch" forName="ParentAccent1" refType="h" fact="0.0988"/>
                  <dgm:constr type="r" for="ch" forName="ParentAccent2" refType="w" fact="0.0813"/>
                  <dgm:constr type="t" for="ch" forName="ParentAccent2" refType="h" fact="0.4506"/>
                  <dgm:constr type="w" for="ch" forName="ParentAccent2" refType="w" fact="0.0287"/>
                  <dgm:constr type="h" for="ch" forName="ParentAccent2" refType="h" fact="0.0988"/>
                  <dgm:constr type="r" for="ch" forName="ParentAccent3" refType="w" fact="0.1339"/>
                  <dgm:constr type="t" for="ch" forName="ParentAccent3" refType="h" fact="0.4506"/>
                  <dgm:constr type="w" for="ch" forName="ParentAccent3" refType="w" fact="0.0287"/>
                  <dgm:constr type="h" for="ch" forName="ParentAccent3" refType="h" fact="0.0988"/>
                  <dgm:constr type="r" for="ch" forName="ParentAccent4" refType="w" fact="0.1864"/>
                  <dgm:constr type="t" for="ch" forName="ParentAccent4" refType="h" fact="0.4506"/>
                  <dgm:constr type="w" for="ch" forName="ParentAccent4" refType="w" fact="0.0287"/>
                  <dgm:constr type="h" for="ch" forName="ParentAccent4" refType="h" fact="0.0988"/>
                  <dgm:constr type="r" for="ch" forName="ParentAccent5" refType="w" fact="0.239"/>
                  <dgm:constr type="t" for="ch" forName="ParentAccent5" refType="h" fact="0.4506"/>
                  <dgm:constr type="w" for="ch" forName="ParentAccent5" refType="w" fact="0.0287"/>
                  <dgm:constr type="h" for="ch" forName="ParentAccent5" refType="h" fact="0.0988"/>
                  <dgm:constr type="r" for="ch" forName="ParentAccent6" refType="w" fact="0.3203"/>
                  <dgm:constr type="t" for="ch" forName="ParentAccent6" refType="h" fact="0.4012"/>
                  <dgm:constr type="w" for="ch" forName="ParentAccent6" refType="w" fact="0.0574"/>
                  <dgm:constr type="h" for="ch" forName="ParentAccent6" refType="h" fact="0.1976"/>
                  <dgm:constr type="r" for="ch" forName="ParentAccent7" refType="w" fact="0.0755"/>
                  <dgm:constr type="t" for="ch" forName="ParentAccent7" refType="h" fact="0.2465"/>
                  <dgm:constr type="w" for="ch" forName="ParentAccent7" refType="w" fact="0.0287"/>
                  <dgm:constr type="h" for="ch" forName="ParentAccent7" refType="h" fact="0.0988"/>
                  <dgm:constr type="r" for="ch" forName="ParentAccent8" refType="w" fact="0.0755"/>
                  <dgm:constr type="t" for="ch" forName="ParentAccent8" refType="h" fact="0.6562"/>
                  <dgm:constr type="w" for="ch" forName="ParentAccent8" refType="w" fact="0.0287"/>
                  <dgm:constr type="h" for="ch" forName="ParentAccent8" refType="h" fact="0.0988"/>
                  <dgm:constr type="r" for="ch" forName="ParentAccent9" refType="w" fact="0.0499"/>
                  <dgm:constr type="t" for="ch" forName="ParentAccent9" refType="h" fact="0.3353"/>
                  <dgm:constr type="w" for="ch" forName="ParentAccent9" refType="w" fact="0.0287"/>
                  <dgm:constr type="h" for="ch" forName="ParentAccent9" refType="h" fact="0.0988"/>
                  <dgm:constr type="r" for="ch" forName="ParentAccent10" refType="w" fact="0.0482"/>
                  <dgm:constr type="t" for="ch" forName="ParentAccent10" refType="h" fact="0.5679"/>
                  <dgm:constr type="w" for="ch" forName="ParentAccent10" refType="w" fact="0.0287"/>
                  <dgm:constr type="h" for="ch" forName="ParentAccent10" refType="h" fact="0.0988"/>
                  <dgm:constr type="r" for="ch" forName="Child1" refType="w"/>
                  <dgm:constr type="t" for="ch" forName="Child1" refType="h" fact="0.1978"/>
                  <dgm:constr type="w" for="ch" forName="Child1" refType="w" fact="0.2544"/>
                  <dgm:constr type="h" for="ch" forName="Child1" refType="h" fact="0.2541"/>
                  <dgm:constr type="r" for="ch" forName="Parent" refType="w" fact="0.6347"/>
                  <dgm:constr type="t" for="ch" forName="Parent" refType="h" fact="0"/>
                  <dgm:constr type="w" for="ch" forName="Parent" refType="w" fact="0.2906"/>
                  <dgm:constr type="h" for="ch" forName="Parent" refType="h"/>
                </dgm:constrLst>
              </dgm:if>
              <dgm:if name="Name17" axis="ch" ptType="node" func="cnt" op="equ" val="2">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Child2Accent1" refType="w" fact="0.6564"/>
                  <dgm:constr type="t" for="ch" forName="Child2Accent1" refType="h" fact="0.8153"/>
                  <dgm:constr type="w" for="ch" forName="Child2Accent1" refType="w" fact="0.0574"/>
                  <dgm:constr type="h" for="ch" forName="Child2Accent1" refType="h" fact="0.1217"/>
                  <dgm:constr type="r" for="ch" forName="Child2Accent2" refType="w" fact="0.6932"/>
                  <dgm:constr type="t" for="ch" forName="Child2Accent2" refType="h" fact="0.9392"/>
                  <dgm:constr type="w" for="ch" forName="Child2Accent2" refType="w" fact="0.0287"/>
                  <dgm:constr type="h" for="ch" forName="Child2Accent2" refType="h" fact="0.0608"/>
                  <dgm:constr type="r" for="ch" forName="Child2Accent3" refType="w" fact="0.7545"/>
                  <dgm:constr type="t" for="ch" forName="Child2Accent3" refType="h" fact="0.9392"/>
                  <dgm:constr type="w" for="ch" forName="Child2Accent3" refType="w" fact="0.0287"/>
                  <dgm:constr type="h" for="ch" forName="Child2Accent3" refType="h" fact="0.0608"/>
                  <dgm:constr type="r" for="ch" forName="Child2Accent4" refType="w" fact="0.8158"/>
                  <dgm:constr type="t" for="ch" forName="Child2Accent4" refType="h" fact="0.9392"/>
                  <dgm:constr type="w" for="ch" forName="Child2Accent4" refType="w" fact="0.0287"/>
                  <dgm:constr type="h" for="ch" forName="Child2Accent4" refType="h" fact="0.0608"/>
                  <dgm:constr type="r" for="ch" forName="Child2Accent5" refType="w" fact="0.8771"/>
                  <dgm:constr type="t" for="ch" forName="Child2Accent5" refType="h" fact="0.9392"/>
                  <dgm:constr type="w" for="ch" forName="Child2Accent5" refType="w" fact="0.0287"/>
                  <dgm:constr type="h" for="ch" forName="Child2Accent5" refType="h" fact="0.0608"/>
                  <dgm:constr type="r" for="ch" forName="Child2Accent6" refType="w" fact="0.9385"/>
                  <dgm:constr type="t" for="ch" forName="Child2Accent6" refType="h" fact="0.9392"/>
                  <dgm:constr type="w" for="ch" forName="Child2Accent6" refType="w" fact="0.0287"/>
                  <dgm:constr type="h" for="ch" forName="Child2Accent6" refType="h" fact="0.0608"/>
                  <dgm:constr type="r" for="ch" forName="Child2Accent7" refType="w" fact="0.9998"/>
                  <dgm:constr type="t" for="ch" forName="Child2Accent7" refType="h" fact="0.9392"/>
                  <dgm:constr type="w" for="ch" forName="Child2Accent7" refType="w" fact="0.0287"/>
                  <dgm:constr type="h" for="ch" forName="Child2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2" refType="w"/>
                  <dgm:constr type="t" for="ch" forName="Child2" refType="h" fact="0.7822"/>
                  <dgm:constr type="w" for="ch" forName="Child2" refType="w" fact="0.336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8" axis="ch" ptType="node" func="cnt" op="equ" val="3">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r" for="ch" forName="Child1Accent8" refType="w" fact="0"/>
                  <dgm:constr type="t" for="ch" forName="Child1Accent8" refType="h" fact="0"/>
                  <dgm:constr type="w" for="ch" forName="Child1Accent8" refType="w" fact="0"/>
                  <dgm:constr type="h" for="ch" forName="Child1Accent8" refType="h" fact="0"/>
                  <dgm:constr type="r" for="ch" forName="Child1Accent9" refType="w" fact="0"/>
                  <dgm:constr type="t" for="ch" forName="Child1Accent9" refType="h" fact="0"/>
                  <dgm:constr type="w" for="ch" forName="Child1Accent9" refType="w" fact="0"/>
                  <dgm:constr type="h" for="ch" forName="Child1Accent9" refType="h" fact="0"/>
                  <dgm:constr type="r" for="ch" forName="Child2Accent1" refType="w" fact="0.716"/>
                  <dgm:constr type="t" for="ch" forName="Child2Accent1" refType="h" fact="0.5207"/>
                  <dgm:constr type="w" for="ch" forName="Child2Accent1" refType="w" fact="0.0574"/>
                  <dgm:constr type="h" for="ch" forName="Child2Accent1" refType="h" fact="0.1217"/>
                  <dgm:constr type="r" for="ch" forName="Child2Accent2" refType="w" fact="0.7728"/>
                  <dgm:constr type="t" for="ch" forName="Child2Accent2" refType="h" fact="0.5511"/>
                  <dgm:constr type="w" for="ch" forName="Child2Accent2" refType="w" fact="0.0287"/>
                  <dgm:constr type="h" for="ch" forName="Child2Accent2" refType="h" fact="0.0608"/>
                  <dgm:constr type="r" for="ch" forName="Child2Accent3" refType="w" fact="0.8295"/>
                  <dgm:constr type="t" for="ch" forName="Child2Accent3" refType="h" fact="0.5511"/>
                  <dgm:constr type="w" for="ch" forName="Child2Accent3" refType="w" fact="0.0287"/>
                  <dgm:constr type="h" for="ch" forName="Child2Accent3" refType="h" fact="0.0608"/>
                  <dgm:constr type="r" for="ch" forName="Child2Accent4" refType="w" fact="0.8863"/>
                  <dgm:constr type="t" for="ch" forName="Child2Accent4" refType="h" fact="0.5511"/>
                  <dgm:constr type="w" for="ch" forName="Child2Accent4" refType="w" fact="0.0287"/>
                  <dgm:constr type="h" for="ch" forName="Child2Accent4" refType="h" fact="0.0608"/>
                  <dgm:constr type="r" for="ch" forName="Child2Accent5" refType="w" fact="0.943"/>
                  <dgm:constr type="t" for="ch" forName="Child2Accent5" refType="h" fact="0.5511"/>
                  <dgm:constr type="w" for="ch" forName="Child2Accent5" refType="w" fact="0.0287"/>
                  <dgm:constr type="h" for="ch" forName="Child2Accent5" refType="h" fact="0.0608"/>
                  <dgm:constr type="r" for="ch" forName="Child2Accent6" refType="w" fact="0.9998"/>
                  <dgm:constr type="t" for="ch" forName="Child2Accent6" refType="h" fact="0.5511"/>
                  <dgm:constr type="w" for="ch" forName="Child2Accent6" refType="w" fact="0.0287"/>
                  <dgm:constr type="h" for="ch" forName="Child2Accent6" refType="h" fact="0.0608"/>
                  <dgm:constr type="r" for="ch" forName="Child2Accent7" refType="w" fact="0"/>
                  <dgm:constr type="t" for="ch" forName="Child2Accent7" refType="h" fact="0"/>
                  <dgm:constr type="w" for="ch" forName="Child2Accent7" refType="w" fact="0"/>
                  <dgm:constr type="h" for="ch" forName="Child2Accent7" refType="h" fact="0"/>
                  <dgm:constr type="r" for="ch" forName="Child3Accent1" refType="w" fact="0.6564"/>
                  <dgm:constr type="t" for="ch" forName="Child3Accent1" refType="h" fact="0.8153"/>
                  <dgm:constr type="w" for="ch" forName="Child3Accent1" refType="w" fact="0.0574"/>
                  <dgm:constr type="h" for="ch" forName="Child3Accent1" refType="h" fact="0.1217"/>
                  <dgm:constr type="r" for="ch" forName="Child3Accent2" refType="w" fact="0.6932"/>
                  <dgm:constr type="t" for="ch" forName="Child3Accent2" refType="h" fact="0.9392"/>
                  <dgm:constr type="w" for="ch" forName="Child3Accent2" refType="w" fact="0.0287"/>
                  <dgm:constr type="h" for="ch" forName="Child3Accent2" refType="h" fact="0.0608"/>
                  <dgm:constr type="r" for="ch" forName="Child3Accent3" refType="w" fact="0.7545"/>
                  <dgm:constr type="t" for="ch" forName="Child3Accent3" refType="h" fact="0.9392"/>
                  <dgm:constr type="w" for="ch" forName="Child3Accent3" refType="w" fact="0.0287"/>
                  <dgm:constr type="h" for="ch" forName="Child3Accent3" refType="h" fact="0.0608"/>
                  <dgm:constr type="r" for="ch" forName="Child3Accent4" refType="w" fact="0.8158"/>
                  <dgm:constr type="t" for="ch" forName="Child3Accent4" refType="h" fact="0.9392"/>
                  <dgm:constr type="w" for="ch" forName="Child3Accent4" refType="w" fact="0.0287"/>
                  <dgm:constr type="h" for="ch" forName="Child3Accent4" refType="h" fact="0.0608"/>
                  <dgm:constr type="r" for="ch" forName="Child3Accent5" refType="w" fact="0.8771"/>
                  <dgm:constr type="t" for="ch" forName="Child3Accent5" refType="h" fact="0.9392"/>
                  <dgm:constr type="w" for="ch" forName="Child3Accent5" refType="w" fact="0.0287"/>
                  <dgm:constr type="h" for="ch" forName="Child3Accent5" refType="h" fact="0.0608"/>
                  <dgm:constr type="r" for="ch" forName="Child3Accent6" refType="w" fact="0.9385"/>
                  <dgm:constr type="t" for="ch" forName="Child3Accent6" refType="h" fact="0.9392"/>
                  <dgm:constr type="w" for="ch" forName="Child3Accent6" refType="w" fact="0.0287"/>
                  <dgm:constr type="h" for="ch" forName="Child3Accent6" refType="h" fact="0.0608"/>
                  <dgm:constr type="r" for="ch" forName="Child3Accent7" refType="w" fact="0.9998"/>
                  <dgm:constr type="t" for="ch" forName="Child3Accent7" refType="h" fact="0.9392"/>
                  <dgm:constr type="w" for="ch" forName="Child3Accent7" refType="w" fact="0.0287"/>
                  <dgm:constr type="h" for="ch" forName="Child3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3" refType="w"/>
                  <dgm:constr type="t" for="ch" forName="Child3" refType="h" fact="0.7822"/>
                  <dgm:constr type="w" for="ch" forName="Child3" refType="w" fact="0.3364"/>
                  <dgm:constr type="h" for="ch" forName="Child3" refType="h" fact="0.1564"/>
                  <dgm:constr type="r" for="ch" forName="Child2" refType="w"/>
                  <dgm:constr type="t" for="ch" forName="Child2" refType="h" fact="0.3955"/>
                  <dgm:constr type="w" for="ch" forName="Child2" refType="w" fact="0.254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9" axis="ch" ptType="node" func="cnt" op="equ" val="4">
                <dgm:alg type="composite">
                  <dgm:param type="ar" val="1.8304"/>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 refType="w" fact="0.6229"/>
                  <dgm:constr type="t" for="ch" forName="Parent" refType="h" fact="0.2946"/>
                  <dgm:constr type="w" for="ch" forName="Parent" refType="w" fact="0.2862"/>
                  <dgm:constr type="h" for="ch" forName="Parent" refType="h" fact="0.5239"/>
                  <dgm:constr type="r" for="ch" forName="Child1Accent1" refType="w" fact="0.6096"/>
                  <dgm:constr type="t" for="ch" forName="Child1Accent1" refType="h" fact="0.2104"/>
                  <dgm:constr type="w" for="ch" forName="Child1Accent1" refType="w" fact="0.0566"/>
                  <dgm:constr type="h" for="ch" forName="Child1Accent1" refType="h" fact="0.1035"/>
                  <dgm:constr type="r" for="ch" forName="Child1Accent3" refType="w" fact="0.6999"/>
                  <dgm:constr type="t" for="ch" forName="Child1Accent3" refType="h" fact="0.128"/>
                  <dgm:constr type="w" for="ch" forName="Child1Accent3" refType="w" fact="0.0283"/>
                  <dgm:constr type="h" for="ch" forName="Child1Accent3" refType="h" fact="0.0518"/>
                  <dgm:constr type="r" for="ch" forName="Child1Accent4" refType="w" fact="0.7582"/>
                  <dgm:constr type="t" for="ch" forName="Child1Accent4" refType="h" fact="0.128"/>
                  <dgm:constr type="w" for="ch" forName="Child1Accent4" refType="w" fact="0.0283"/>
                  <dgm:constr type="h" for="ch" forName="Child1Accent4" refType="h" fact="0.0518"/>
                  <dgm:constr type="r" for="ch" forName="Child1Accent5" refType="w" fact="0.8165"/>
                  <dgm:constr type="t" for="ch" forName="Child1Accent5" refType="h" fact="0.128"/>
                  <dgm:constr type="w" for="ch" forName="Child1Accent5" refType="w" fact="0.0283"/>
                  <dgm:constr type="h" for="ch" forName="Child1Accent5" refType="h" fact="0.0518"/>
                  <dgm:constr type="r" for="ch" forName="Child1Accent6" refType="w" fact="0.8748"/>
                  <dgm:constr type="t" for="ch" forName="Child1Accent6" refType="h" fact="0.128"/>
                  <dgm:constr type="w" for="ch" forName="Child1Accent6" refType="w" fact="0.0283"/>
                  <dgm:constr type="h" for="ch" forName="Child1Accent6" refType="h" fact="0.0518"/>
                  <dgm:constr type="r" for="ch" forName="Child3Accent1" refType="w" fact="0.6842"/>
                  <dgm:constr type="t" for="ch" forName="Child3Accent1" refType="h" fact="0.6212"/>
                  <dgm:constr type="w" for="ch" forName="Child3Accent1" refType="w" fact="0.0566"/>
                  <dgm:constr type="h" for="ch" forName="Child3Accent1" refType="h" fact="0.1035"/>
                  <dgm:constr type="r" for="ch" forName="Child3Accent2" refType="w" fact="0.7311"/>
                  <dgm:constr type="t" for="ch" forName="Child3Accent2" refType="h" fact="0.6828"/>
                  <dgm:constr type="w" for="ch" forName="Child3Accent2" refType="w" fact="0.0283"/>
                  <dgm:constr type="h" for="ch" forName="Child3Accent2" refType="h" fact="0.0518"/>
                  <dgm:constr type="r" for="ch" forName="Child3Accent4" refType="w" fact="0.8386"/>
                  <dgm:constr type="t" for="ch" forName="Child3Accent4" refType="h" fact="0.6828"/>
                  <dgm:constr type="w" for="ch" forName="Child3Accent4" refType="w" fact="0.0283"/>
                  <dgm:constr type="h" for="ch" forName="Child3Accent4" refType="h" fact="0.0518"/>
                  <dgm:constr type="r" for="ch" forName="Child3Accent5" refType="w" fact="0.8923"/>
                  <dgm:constr type="t" for="ch" forName="Child3Accent5" refType="h" fact="0.6828"/>
                  <dgm:constr type="w" for="ch" forName="Child3Accent5" refType="w" fact="0.0283"/>
                  <dgm:constr type="h" for="ch" forName="Child3Accent5" refType="h" fact="0.0518"/>
                  <dgm:constr type="r" for="ch" forName="Child1Accent7" refType="w" fact="0.9332"/>
                  <dgm:constr type="t" for="ch" forName="Child1Accent7" refType="h" fact="0.128"/>
                  <dgm:constr type="w" for="ch" forName="Child1Accent7" refType="w" fact="0.0283"/>
                  <dgm:constr type="h" for="ch" forName="Child1Accent7" refType="h" fact="0.0518"/>
                  <dgm:constr type="r" for="ch" forName="Child3Accent6" refType="w" fact="0.9461"/>
                  <dgm:constr type="t" for="ch" forName="Child3Accent6" refType="h" fact="0.6828"/>
                  <dgm:constr type="w" for="ch" forName="Child3Accent6" refType="w" fact="0.0283"/>
                  <dgm:constr type="h" for="ch" forName="Child3Accent6" refType="h" fact="0.0518"/>
                  <dgm:constr type="r" for="ch" forName="Child1Accent8" refType="w" fact="0.9915"/>
                  <dgm:constr type="t" for="ch" forName="Child1Accent8" refType="h" fact="0.128"/>
                  <dgm:constr type="w" for="ch" forName="Child1Accent8" refType="w" fact="0.0283"/>
                  <dgm:constr type="h" for="ch" forName="Child1Accent8" refType="h" fact="0.0518"/>
                  <dgm:constr type="r" for="ch" forName="Child1Accent9" refType="w" fact="0"/>
                  <dgm:constr type="t" for="ch" forName="Child1Accent9" refType="h" fact="0"/>
                  <dgm:constr type="w" for="ch" forName="Child1Accent9" refType="w" fact="0"/>
                  <dgm:constr type="h" for="ch" forName="Child1Accent9" refType="h" fact="0"/>
                  <dgm:constr type="r" for="ch" forName="Child3Accent7" refType="w" fact="0.9998"/>
                  <dgm:constr type="t" for="ch" forName="Child3Accent7" refType="h" fact="0.6828"/>
                  <dgm:constr type="w" for="ch" forName="Child3Accent7" refType="w" fact="0.0283"/>
                  <dgm:constr type="h" for="ch" forName="Child3Accent7" refType="h" fact="0.0518"/>
                  <dgm:constr type="r" for="ch" forName="Child4Accent1" refType="w" fact="0.6096"/>
                  <dgm:constr type="t" for="ch" forName="Child4Accent1" refType="h" fact="0.8"/>
                  <dgm:constr type="w" for="ch" forName="Child4Accent1" refType="w" fact="0.0566"/>
                  <dgm:constr type="h" for="ch" forName="Child4Accent1" refType="h" fact="0.1035"/>
                  <dgm:constr type="r" for="ch" forName="Child4Accent3" refType="w" fact="0.7002"/>
                  <dgm:constr type="t" for="ch" forName="Child4Accent3" refType="h" fact="0.9482"/>
                  <dgm:constr type="w" for="ch" forName="Child4Accent3" refType="w" fact="0.0283"/>
                  <dgm:constr type="h" for="ch" forName="Child4Accent3" refType="h" fact="0.0518"/>
                  <dgm:constr type="r" for="ch" forName="Child4Accent4" refType="w" fact="0.7585"/>
                  <dgm:constr type="t" for="ch" forName="Child4Accent4" refType="h" fact="0.9482"/>
                  <dgm:constr type="w" for="ch" forName="Child4Accent4" refType="w" fact="0.0283"/>
                  <dgm:constr type="h" for="ch" forName="Child4Accent4" refType="h" fact="0.0518"/>
                  <dgm:constr type="r" for="ch" forName="Child4Accent5" refType="w" fact="0.8167"/>
                  <dgm:constr type="t" for="ch" forName="Child4Accent5" refType="h" fact="0.9482"/>
                  <dgm:constr type="w" for="ch" forName="Child4Accent5" refType="w" fact="0.0283"/>
                  <dgm:constr type="h" for="ch" forName="Child4Accent5" refType="h" fact="0.0518"/>
                  <dgm:constr type="r" for="ch" forName="Child4Accent6" refType="w" fact="0.8749"/>
                  <dgm:constr type="t" for="ch" forName="Child4Accent6" refType="h" fact="0.9482"/>
                  <dgm:constr type="w" for="ch" forName="Child4Accent6" refType="w" fact="0.0283"/>
                  <dgm:constr type="h" for="ch" forName="Child4Accent6" refType="h" fact="0.0518"/>
                  <dgm:constr type="r" for="ch" forName="Child4Accent7" refType="w" fact="0.9332"/>
                  <dgm:constr type="t" for="ch" forName="Child4Accent7" refType="h" fact="0.9482"/>
                  <dgm:constr type="w" for="ch" forName="Child4Accent7" refType="w" fact="0.0283"/>
                  <dgm:constr type="h" for="ch" forName="Child4Accent7" refType="h" fact="0.0518"/>
                  <dgm:constr type="r" for="ch" forName="Child4Accent8" refType="w" fact="0.9914"/>
                  <dgm:constr type="t" for="ch" forName="Child4Accent8" refType="h" fact="0.9482"/>
                  <dgm:constr type="w" for="ch" forName="Child4Accent8" refType="w" fact="0.0283"/>
                  <dgm:constr type="h" for="ch" forName="Child4Accent8" refType="h" fact="0.0518"/>
                  <dgm:constr type="r" for="ch" forName="Child2Accent1" refType="w" fact="0.6842"/>
                  <dgm:constr type="t" for="ch" forName="Child2Accent1" refType="h" fact="0.3725"/>
                  <dgm:constr type="w" for="ch" forName="Child2Accent1" refType="w" fact="0.0566"/>
                  <dgm:constr type="h" for="ch" forName="Child2Accent1" refType="h" fact="0.1035"/>
                  <dgm:constr type="r" for="ch" forName="Child4Accent2" refType="w" fact="0.642"/>
                  <dgm:constr type="t" for="ch" forName="Child4Accent2" refType="h" fact="0.8993"/>
                  <dgm:constr type="w" for="ch" forName="Child4Accent2" refType="w" fact="0.0283"/>
                  <dgm:constr type="h" for="ch" forName="Child4Accent2" refType="h" fact="0.0518"/>
                  <dgm:constr type="r" for="ch" forName="Child1Accent2" refType="w" fact="0.6415"/>
                  <dgm:constr type="t" for="ch" forName="Child1Accent2" refType="h" fact="0.162"/>
                  <dgm:constr type="w" for="ch" forName="Child1Accent2" refType="w" fact="0.0283"/>
                  <dgm:constr type="h" for="ch" forName="Child1Accent2" refType="h" fact="0.0518"/>
                  <dgm:constr type="r" for="ch" forName="Child3Accent3" refType="w" fact="0.7849"/>
                  <dgm:constr type="t" for="ch" forName="Child3Accent3" refType="h" fact="0.6828"/>
                  <dgm:constr type="w" for="ch" forName="Child3Accent3" refType="w" fact="0.0283"/>
                  <dgm:constr type="h" for="ch" forName="Child3Accent3" refType="h" fact="0.0518"/>
                  <dgm:constr type="r" for="ch" forName="Child2Accent2" refType="w" fact="0.7311"/>
                  <dgm:constr type="t" for="ch" forName="Child2Accent2" refType="h" fact="0.3937"/>
                  <dgm:constr type="w" for="ch" forName="Child2Accent2" refType="w" fact="0.0283"/>
                  <dgm:constr type="h" for="ch" forName="Child2Accent2" refType="h" fact="0.0518"/>
                  <dgm:constr type="r" for="ch" forName="Child2Accent4" refType="w" fact="0.8386"/>
                  <dgm:constr type="t" for="ch" forName="Child2Accent4" refType="h" fact="0.3937"/>
                  <dgm:constr type="w" for="ch" forName="Child2Accent4" refType="w" fact="0.0283"/>
                  <dgm:constr type="h" for="ch" forName="Child2Accent4" refType="h" fact="0.0518"/>
                  <dgm:constr type="r" for="ch" forName="Child2Accent5" refType="w" fact="0.8923"/>
                  <dgm:constr type="t" for="ch" forName="Child2Accent5" refType="h" fact="0.3937"/>
                  <dgm:constr type="w" for="ch" forName="Child2Accent5" refType="w" fact="0.0283"/>
                  <dgm:constr type="h" for="ch" forName="Child2Accent5" refType="h" fact="0.0518"/>
                  <dgm:constr type="r" for="ch" forName="Child2Accent6" refType="w" fact="0.9461"/>
                  <dgm:constr type="t" for="ch" forName="Child2Accent6" refType="h" fact="0.3937"/>
                  <dgm:constr type="w" for="ch" forName="Child2Accent6" refType="w" fact="0.0283"/>
                  <dgm:constr type="h" for="ch" forName="Child2Accent6" refType="h" fact="0.0518"/>
                  <dgm:constr type="r" for="ch" forName="Child2Accent7" refType="w" fact="0.9998"/>
                  <dgm:constr type="t" for="ch" forName="Child2Accent7" refType="h" fact="0.3937"/>
                  <dgm:constr type="w" for="ch" forName="Child2Accent7" refType="w" fact="0.0283"/>
                  <dgm:constr type="h" for="ch" forName="Child2Accent7" refType="h" fact="0.0518"/>
                  <dgm:constr type="r" for="ch" forName="Child2Accent3" refType="w" fact="0.7849"/>
                  <dgm:constr type="t" for="ch" forName="Child2Accent3" refType="h" fact="0.3937"/>
                  <dgm:constr type="w" for="ch" forName="Child2Accent3" refType="w" fact="0.0283"/>
                  <dgm:constr type="h" for="ch" forName="Child2Accent3" refType="h" fact="0.0518"/>
                  <dgm:constr type="r" for="ch" forName="ParentAccent1" refType="w" fact="0.0283"/>
                  <dgm:constr type="t" for="ch" forName="ParentAccent1" refType="h" fact="0.5316"/>
                  <dgm:constr type="w" for="ch" forName="ParentAccent1" refType="w" fact="0.0283"/>
                  <dgm:constr type="h" for="ch" forName="ParentAccent1" refType="h" fact="0.0518"/>
                  <dgm:constr type="r" for="ch" forName="ParentAccent2" refType="w" fact="0.0801"/>
                  <dgm:constr type="t" for="ch" forName="ParentAccent2" refType="h" fact="0.5316"/>
                  <dgm:constr type="w" for="ch" forName="ParentAccent2" refType="w" fact="0.0283"/>
                  <dgm:constr type="h" for="ch" forName="ParentAccent2" refType="h" fact="0.0518"/>
                  <dgm:constr type="r" for="ch" forName="ParentAccent3" refType="w" fact="0.1318"/>
                  <dgm:constr type="t" for="ch" forName="ParentAccent3" refType="h" fact="0.5316"/>
                  <dgm:constr type="w" for="ch" forName="ParentAccent3" refType="w" fact="0.0283"/>
                  <dgm:constr type="h" for="ch" forName="ParentAccent3" refType="h" fact="0.0518"/>
                  <dgm:constr type="r" for="ch" forName="ParentAccent4" refType="w" fact="0.1836"/>
                  <dgm:constr type="t" for="ch" forName="ParentAccent4" refType="h" fact="0.5316"/>
                  <dgm:constr type="w" for="ch" forName="ParentAccent4" refType="w" fact="0.0283"/>
                  <dgm:constr type="h" for="ch" forName="ParentAccent4" refType="h" fact="0.0518"/>
                  <dgm:constr type="r" for="ch" forName="ParentAccent5" refType="w" fact="0.2354"/>
                  <dgm:constr type="t" for="ch" forName="ParentAccent5" refType="h" fact="0.5316"/>
                  <dgm:constr type="w" for="ch" forName="ParentAccent5" refType="w" fact="0.0283"/>
                  <dgm:constr type="h" for="ch" forName="ParentAccent5" refType="h" fact="0.0518"/>
                  <dgm:constr type="r" for="ch" forName="ParentAccent6" refType="w" fact="0.3154"/>
                  <dgm:constr type="t" for="ch" forName="ParentAccent6" refType="h" fact="0.5057"/>
                  <dgm:constr type="w" for="ch" forName="ParentAccent6" refType="w" fact="0.0566"/>
                  <dgm:constr type="h" for="ch" forName="ParentAccent6" refType="h" fact="0.1035"/>
                  <dgm:constr type="r" for="ch" forName="ParentAccent7" refType="w" fact="0.0744"/>
                  <dgm:constr type="t" for="ch" forName="ParentAccent7" refType="h" fact="0.4247"/>
                  <dgm:constr type="w" for="ch" forName="ParentAccent7" refType="w" fact="0.0283"/>
                  <dgm:constr type="h" for="ch" forName="ParentAccent7" refType="h" fact="0.0518"/>
                  <dgm:constr type="r" for="ch" forName="ParentAccent8" refType="w" fact="0.0744"/>
                  <dgm:constr type="t" for="ch" forName="ParentAccent8" refType="h" fact="0.6392"/>
                  <dgm:constr type="w" for="ch" forName="ParentAccent8" refType="w" fact="0.0283"/>
                  <dgm:constr type="h" for="ch" forName="ParentAccent8" refType="h" fact="0.0518"/>
                  <dgm:constr type="r" for="ch" forName="ParentAccent9" refType="w" fact="0.0491"/>
                  <dgm:constr type="t" for="ch" forName="ParentAccent9" refType="h" fact="0.4712"/>
                  <dgm:constr type="w" for="ch" forName="ParentAccent9" refType="w" fact="0.0283"/>
                  <dgm:constr type="h" for="ch" forName="ParentAccent9" refType="h" fact="0.0518"/>
                  <dgm:constr type="r" for="ch" forName="ParentAccent10" refType="w" fact="0.0475"/>
                  <dgm:constr type="t" for="ch" forName="ParentAccent10" refType="h" fact="0.593"/>
                  <dgm:constr type="w" for="ch" forName="ParentAccent10" refType="w" fact="0.0283"/>
                  <dgm:constr type="h" for="ch" forName="ParentAccent10" refType="h" fact="0.0518"/>
                  <dgm:constr type="r" for="ch" forName="Child4" refType="w" fact="0.9919"/>
                  <dgm:constr type="t" for="ch" forName="Child4" refType="h" fact="0.8184"/>
                  <dgm:constr type="w" for="ch" forName="Child4" refType="w" fact="0.3192"/>
                  <dgm:constr type="h" for="ch" forName="Child4" refType="h" fact="0.1294"/>
                  <dgm:constr type="r" for="ch" forName="Child3" refType="w"/>
                  <dgm:constr type="t" for="ch" forName="Child3" refType="h" fact="0.5547"/>
                  <dgm:constr type="w" for="ch" forName="Child3" refType="w" fact="0.297"/>
                  <dgm:constr type="h" for="ch" forName="Child3" refType="h" fact="0.1294"/>
                  <dgm:constr type="r" for="ch" forName="Child2" refType="w"/>
                  <dgm:constr type="t" for="ch" forName="Child2" refType="h" fact="0.2662"/>
                  <dgm:constr type="w" for="ch" forName="Child2" refType="w" fact="0.297"/>
                  <dgm:constr type="h" for="ch" forName="Child2" refType="h" fact="0.1294"/>
                  <dgm:constr type="r" for="ch" forName="Child1" refType="w" fact="0.9919"/>
                  <dgm:constr type="t" for="ch" forName="Child1" refType="h" fact="0"/>
                  <dgm:constr type="w" for="ch" forName="Child1" refType="w" fact="0.3192"/>
                  <dgm:constr type="h" for="ch" forName="Child1" refType="h" fact="0.1294"/>
                </dgm:constrLst>
              </dgm:if>
              <dgm:else name="Name20">
                <dgm:alg type="composite">
                  <dgm:param type="ar" val="1.3278"/>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Child2Accent1" refType="w" fact="0.6564"/>
                  <dgm:constr type="t" for="ch" forName="Child2Accent1" refType="h" fact="0.3184"/>
                  <dgm:constr type="w" for="ch" forName="Child2Accent1" refType="w" fact="0.0574"/>
                  <dgm:constr type="h" for="ch" forName="Child2Accent1" refType="h" fact="0.0763"/>
                  <dgm:constr type="r" for="ch" forName="Child2Accent2" refType="w" fact="0.6932"/>
                  <dgm:constr type="t" for="ch" forName="Child2Accent2" refType="h" fact="0.2781"/>
                  <dgm:constr type="w" for="ch" forName="Child2Accent2" refType="w" fact="0.0287"/>
                  <dgm:constr type="h" for="ch" forName="Child2Accent2" refType="h" fact="0.0381"/>
                  <dgm:constr type="r" for="ch" forName="Child2Accent3" refType="w" fact="0.7545"/>
                  <dgm:constr type="t" for="ch" forName="Child2Accent3" refType="h" fact="0.2781"/>
                  <dgm:constr type="w" for="ch" forName="Child2Accent3" refType="w" fact="0.0287"/>
                  <dgm:constr type="h" for="ch" forName="Child2Accent3" refType="h" fact="0.0381"/>
                  <dgm:constr type="r" for="ch" forName="Child2Accent4" refType="w" fact="0.8158"/>
                  <dgm:constr type="t" for="ch" forName="Child2Accent4" refType="h" fact="0.2781"/>
                  <dgm:constr type="w" for="ch" forName="Child2Accent4" refType="w" fact="0.0287"/>
                  <dgm:constr type="h" for="ch" forName="Child2Accent4" refType="h" fact="0.0381"/>
                  <dgm:constr type="r" for="ch" forName="Child2Accent5" refType="w" fact="0.8771"/>
                  <dgm:constr type="t" for="ch" forName="Child2Accent5" refType="h" fact="0.2781"/>
                  <dgm:constr type="w" for="ch" forName="Child2Accent5" refType="w" fact="0.0287"/>
                  <dgm:constr type="h" for="ch" forName="Child2Accent5" refType="h" fact="0.0381"/>
                  <dgm:constr type="r" for="ch" forName="Child2Accent6" refType="w" fact="0.9385"/>
                  <dgm:constr type="t" for="ch" forName="Child2Accent6" refType="h" fact="0.2781"/>
                  <dgm:constr type="w" for="ch" forName="Child2Accent6" refType="w" fact="0.0287"/>
                  <dgm:constr type="h" for="ch" forName="Child2Accent6" refType="h" fact="0.0381"/>
                  <dgm:constr type="r" for="ch" forName="Child2Accent7" refType="w" fact="0.9998"/>
                  <dgm:constr type="t" for="ch" forName="Child2Accent7" refType="h" fact="0.2781"/>
                  <dgm:constr type="w" for="ch" forName="Child2Accent7" refType="w" fact="0.0287"/>
                  <dgm:constr type="h" for="ch" forName="Child2Accent7" refType="h" fact="0.0381"/>
                  <dgm:constr type="r" for="ch" forName="Child3Accent1" refType="w" fact="0.716"/>
                  <dgm:constr type="t" for="ch" forName="Child3Accent1" refType="h" fact="0.5061"/>
                  <dgm:constr type="w" for="ch" forName="Child3Accent1" refType="w" fact="0.0574"/>
                  <dgm:constr type="h" for="ch" forName="Child3Accent1" refType="h" fact="0.0763"/>
                  <dgm:constr type="r" for="ch" forName="Child3Accent2" refType="w" fact="0.7728"/>
                  <dgm:constr type="t" for="ch" forName="Child3Accent2" refType="h" fact="0.5252"/>
                  <dgm:constr type="w" for="ch" forName="Child3Accent2" refType="w" fact="0.0287"/>
                  <dgm:constr type="h" for="ch" forName="Child3Accent2" refType="h" fact="0.0381"/>
                  <dgm:constr type="r" for="ch" forName="Child3Accent3" refType="w" fact="0.8295"/>
                  <dgm:constr type="t" for="ch" forName="Child3Accent3" refType="h" fact="0.5252"/>
                  <dgm:constr type="w" for="ch" forName="Child3Accent3" refType="w" fact="0.0287"/>
                  <dgm:constr type="h" for="ch" forName="Child3Accent3" refType="h" fact="0.0381"/>
                  <dgm:constr type="r" for="ch" forName="Child3Accent4" refType="w" fact="0.8863"/>
                  <dgm:constr type="t" for="ch" forName="Child3Accent4" refType="h" fact="0.5252"/>
                  <dgm:constr type="w" for="ch" forName="Child3Accent4" refType="w" fact="0.0287"/>
                  <dgm:constr type="h" for="ch" forName="Child3Accent4" refType="h" fact="0.0381"/>
                  <dgm:constr type="r" for="ch" forName="Child3Accent5" refType="w" fact="0.943"/>
                  <dgm:constr type="t" for="ch" forName="Child3Accent5" refType="h" fact="0.5252"/>
                  <dgm:constr type="w" for="ch" forName="Child3Accent5" refType="w" fact="0.0287"/>
                  <dgm:constr type="h" for="ch" forName="Child3Accent5" refType="h" fact="0.0381"/>
                  <dgm:constr type="r" for="ch" forName="Child3Accent6" refType="w" fact="0.9998"/>
                  <dgm:constr type="t" for="ch" forName="Child3Accent6" refType="h" fact="0.5252"/>
                  <dgm:constr type="w" for="ch" forName="Child3Accent6" refType="w" fact="0.0287"/>
                  <dgm:constr type="h" for="ch" forName="Child3Accent6" refType="h" fact="0.0381"/>
                  <dgm:constr type="r" for="ch" forName="Child3Accent7" refType="w" fact="0"/>
                  <dgm:constr type="t" for="ch" forName="Child3Accent7" refType="h" fact="0"/>
                  <dgm:constr type="w" for="ch" forName="Child3Accent7" refType="w" fact="0"/>
                  <dgm:constr type="h" for="ch" forName="Child3Accent7" refType="h" fact="0"/>
                  <dgm:constr type="r" for="ch" forName="Child4Accent1" refType="w" fact="0.6564"/>
                  <dgm:constr type="t" for="ch" forName="Child4Accent1" refType="h" fact="0.6908"/>
                  <dgm:constr type="w" for="ch" forName="Child4Accent1" refType="w" fact="0.0574"/>
                  <dgm:constr type="h" for="ch" forName="Child4Accent1" refType="h" fact="0.0763"/>
                  <dgm:constr type="r" for="ch" forName="Child4Accent2" refType="w" fact="0.6932"/>
                  <dgm:constr type="t" for="ch" forName="Child4Accent2" refType="h" fact="0.7684"/>
                  <dgm:constr type="w" for="ch" forName="Child4Accent2" refType="w" fact="0.0287"/>
                  <dgm:constr type="h" for="ch" forName="Child4Accent2" refType="h" fact="0.0381"/>
                  <dgm:constr type="r" for="ch" forName="Child4Accent3" refType="w" fact="0.7545"/>
                  <dgm:constr type="t" for="ch" forName="Child4Accent3" refType="h" fact="0.7684"/>
                  <dgm:constr type="w" for="ch" forName="Child4Accent3" refType="w" fact="0.0287"/>
                  <dgm:constr type="h" for="ch" forName="Child4Accent3" refType="h" fact="0.0381"/>
                  <dgm:constr type="r" for="ch" forName="Child4Accent4" refType="w" fact="0.8158"/>
                  <dgm:constr type="t" for="ch" forName="Child4Accent4" refType="h" fact="0.7684"/>
                  <dgm:constr type="w" for="ch" forName="Child4Accent4" refType="w" fact="0.0287"/>
                  <dgm:constr type="h" for="ch" forName="Child4Accent4" refType="h" fact="0.0381"/>
                  <dgm:constr type="r" for="ch" forName="Child4Accent5" refType="w" fact="0.8771"/>
                  <dgm:constr type="t" for="ch" forName="Child4Accent5" refType="h" fact="0.7684"/>
                  <dgm:constr type="w" for="ch" forName="Child4Accent5" refType="w" fact="0.0287"/>
                  <dgm:constr type="h" for="ch" forName="Child4Accent5" refType="h" fact="0.0381"/>
                  <dgm:constr type="r" for="ch" forName="Child4Accent6" refType="w" fact="0.9385"/>
                  <dgm:constr type="t" for="ch" forName="Child4Accent6" refType="h" fact="0.7684"/>
                  <dgm:constr type="w" for="ch" forName="Child4Accent6" refType="w" fact="0.0287"/>
                  <dgm:constr type="h" for="ch" forName="Child4Accent6" refType="h" fact="0.0381"/>
                  <dgm:constr type="r" for="ch" forName="Child4Accent7" refType="w" fact="0.9998"/>
                  <dgm:constr type="t" for="ch" forName="Child4Accent7" refType="h" fact="0.7684"/>
                  <dgm:constr type="w" for="ch" forName="Child4Accent7" refType="w" fact="0.0287"/>
                  <dgm:constr type="h" for="ch" forName="Child4Accent7" refType="h" fact="0.0381"/>
                  <dgm:constr type="r" for="ch" forName="Child4Accent8" refType="w" fact="0"/>
                  <dgm:constr type="t" for="ch" forName="Child4Accent8" refType="h" fact="0"/>
                  <dgm:constr type="w" for="ch" forName="Child4Accent8" refType="w" fact="0"/>
                  <dgm:constr type="h" for="ch" forName="Child4Accent8" refType="h" fact="0"/>
                  <dgm:constr type="r" for="ch" forName="ParentAccent1" refType="w" fact="0.0287"/>
                  <dgm:constr type="t" for="ch" forName="ParentAccent1" refType="h" fact="0.5252"/>
                  <dgm:constr type="w" for="ch" forName="ParentAccent1" refType="w" fact="0.0287"/>
                  <dgm:constr type="h" for="ch" forName="ParentAccent1" refType="h" fact="0.0381"/>
                  <dgm:constr type="r" for="ch" forName="ParentAccent2" refType="w" fact="0.0813"/>
                  <dgm:constr type="t" for="ch" forName="ParentAccent2" refType="h" fact="0.5252"/>
                  <dgm:constr type="w" for="ch" forName="ParentAccent2" refType="w" fact="0.0287"/>
                  <dgm:constr type="h" for="ch" forName="ParentAccent2" refType="h" fact="0.0381"/>
                  <dgm:constr type="r" for="ch" forName="ParentAccent3" refType="w" fact="0.1339"/>
                  <dgm:constr type="t" for="ch" forName="ParentAccent3" refType="h" fact="0.5252"/>
                  <dgm:constr type="w" for="ch" forName="ParentAccent3" refType="w" fact="0.0287"/>
                  <dgm:constr type="h" for="ch" forName="ParentAccent3" refType="h" fact="0.0381"/>
                  <dgm:constr type="r" for="ch" forName="ParentAccent4" refType="w" fact="0.1864"/>
                  <dgm:constr type="t" for="ch" forName="ParentAccent4" refType="h" fact="0.5252"/>
                  <dgm:constr type="w" for="ch" forName="ParentAccent4" refType="w" fact="0.0287"/>
                  <dgm:constr type="h" for="ch" forName="ParentAccent4" refType="h" fact="0.0381"/>
                  <dgm:constr type="r" for="ch" forName="ParentAccent5" refType="w" fact="0.239"/>
                  <dgm:constr type="t" for="ch" forName="ParentAccent5" refType="h" fact="0.5252"/>
                  <dgm:constr type="w" for="ch" forName="ParentAccent5" refType="w" fact="0.0287"/>
                  <dgm:constr type="h" for="ch" forName="ParentAccent5" refType="h" fact="0.0381"/>
                  <dgm:constr type="r" for="ch" forName="ParentAccent6" refType="w" fact="0.3203"/>
                  <dgm:constr type="t" for="ch" forName="ParentAccent6" refType="h" fact="0.5061"/>
                  <dgm:constr type="w" for="ch" forName="ParentAccent6" refType="w" fact="0.0574"/>
                  <dgm:constr type="h" for="ch" forName="ParentAccent6" refType="h" fact="0.0763"/>
                  <dgm:constr type="r" for="ch" forName="ParentAccent7" refType="w" fact="0.0755"/>
                  <dgm:constr type="t" for="ch" forName="ParentAccent7" refType="h" fact="0.4464"/>
                  <dgm:constr type="w" for="ch" forName="ParentAccent7" refType="w" fact="0.0287"/>
                  <dgm:constr type="h" for="ch" forName="ParentAccent7" refType="h" fact="0.0381"/>
                  <dgm:constr type="r" for="ch" forName="ParentAccent8" refType="w" fact="0.0755"/>
                  <dgm:constr type="t" for="ch" forName="ParentAccent8" refType="h" fact="0.6045"/>
                  <dgm:constr type="w" for="ch" forName="ParentAccent8" refType="w" fact="0.0287"/>
                  <dgm:constr type="h" for="ch" forName="ParentAccent8" refType="h" fact="0.0381"/>
                  <dgm:constr type="r" for="ch" forName="ParentAccent9" refType="w" fact="0.0499"/>
                  <dgm:constr type="t" for="ch" forName="ParentAccent9" refType="h" fact="0.4807"/>
                  <dgm:constr type="w" for="ch" forName="ParentAccent9" refType="w" fact="0.0287"/>
                  <dgm:constr type="h" for="ch" forName="ParentAccent9" refType="h" fact="0.0381"/>
                  <dgm:constr type="r" for="ch" forName="ParentAccent10" refType="w" fact="0.0482"/>
                  <dgm:constr type="t" for="ch" forName="ParentAccent10" refType="h" fact="0.5705"/>
                  <dgm:constr type="w" for="ch" forName="ParentAccent10" refType="w" fact="0.0287"/>
                  <dgm:constr type="h" for="ch" forName="ParentAccent10" refType="h" fact="0.0381"/>
                  <dgm:constr type="r" for="ch" forName="Child1Accent1" refType="w" fact="0.5181"/>
                  <dgm:constr type="t" for="ch" forName="Child1Accent1" refType="h" fact="0.2457"/>
                  <dgm:constr type="w" for="ch" forName="Child1Accent1" refType="w" fact="0.0574"/>
                  <dgm:constr type="h" for="ch" forName="Child1Accent1" refType="h" fact="0.0763"/>
                  <dgm:constr type="r" for="ch" forName="Child1Accent2" refType="w" fact="0.5542"/>
                  <dgm:constr type="t" for="ch" forName="Child1Accent2" refType="h" fact="0.2004"/>
                  <dgm:constr type="w" for="ch" forName="Child1Accent2" refType="w" fact="0.0287"/>
                  <dgm:constr type="h" for="ch" forName="Child1Accent2" refType="h" fact="0.0381"/>
                  <dgm:constr type="r" for="ch" forName="Child1Accent3" refType="w" fact="0.5946"/>
                  <dgm:constr type="t" for="ch" forName="Child1Accent3" refType="h" fact="0.1445"/>
                  <dgm:constr type="w" for="ch" forName="Child1Accent3" refType="w" fact="0.0287"/>
                  <dgm:constr type="h" for="ch" forName="Child1Accent3" refType="h" fact="0.0381"/>
                  <dgm:constr type="r" for="ch" forName="Child1Accent4" refType="w" fact="0.6347"/>
                  <dgm:constr type="t" for="ch" forName="Child1Accent4" refType="h" fact="0.097"/>
                  <dgm:constr type="w" for="ch" forName="Child1Accent4" refType="w" fact="0.0287"/>
                  <dgm:constr type="h" for="ch" forName="Child1Accent4" refType="h" fact="0.0381"/>
                  <dgm:constr type="r" for="ch" forName="Child1Accent5" refType="w" fact="0.696"/>
                  <dgm:constr type="t" for="ch" forName="Child1Accent5" refType="h" fact="0.097"/>
                  <dgm:constr type="w" for="ch" forName="Child1Accent5" refType="w" fact="0.0287"/>
                  <dgm:constr type="h" for="ch" forName="Child1Accent5" refType="h" fact="0.0381"/>
                  <dgm:constr type="r" for="ch" forName="Child1Accent6" refType="w" fact="0.7574"/>
                  <dgm:constr type="t" for="ch" forName="Child1Accent6" refType="h" fact="0.097"/>
                  <dgm:constr type="w" for="ch" forName="Child1Accent6" refType="w" fact="0.0287"/>
                  <dgm:constr type="h" for="ch" forName="Child1Accent6" refType="h" fact="0.0381"/>
                  <dgm:constr type="r" for="ch" forName="Child1Accent7" refType="w" fact="0.8187"/>
                  <dgm:constr type="t" for="ch" forName="Child1Accent7" refType="h" fact="0.097"/>
                  <dgm:constr type="w" for="ch" forName="Child1Accent7" refType="w" fact="0.0287"/>
                  <dgm:constr type="h" for="ch" forName="Child1Accent7" refType="h" fact="0.0381"/>
                  <dgm:constr type="r" for="ch" forName="Child1Accent8" refType="w" fact="0.88"/>
                  <dgm:constr type="t" for="ch" forName="Child1Accent8" refType="h" fact="0.097"/>
                  <dgm:constr type="w" for="ch" forName="Child1Accent8" refType="w" fact="0.0287"/>
                  <dgm:constr type="h" for="ch" forName="Child1Accent8" refType="h" fact="0.0381"/>
                  <dgm:constr type="r" for="ch" forName="Child1Accent9" refType="w" fact="0.9413"/>
                  <dgm:constr type="t" for="ch" forName="Child1Accent9" refType="h" fact="0.097"/>
                  <dgm:constr type="w" for="ch" forName="Child1Accent9" refType="w" fact="0.0287"/>
                  <dgm:constr type="h" for="ch" forName="Child1Accent9" refType="h" fact="0.0381"/>
                  <dgm:constr type="r" for="ch" forName="Child5Accent1" refType="w" fact="0.5181"/>
                  <dgm:constr type="t" for="ch" forName="Child5Accent1" refType="h" fact="0.7601"/>
                  <dgm:constr type="w" for="ch" forName="Child5Accent1" refType="w" fact="0.0574"/>
                  <dgm:constr type="h" for="ch" forName="Child5Accent1" refType="h" fact="0.0763"/>
                  <dgm:constr type="r" for="ch" forName="Child5Accent2" refType="w" fact="0.547"/>
                  <dgm:constr type="t" for="ch" forName="Child5Accent2" refType="h" fact="0.8375"/>
                  <dgm:constr type="w" for="ch" forName="Child5Accent2" refType="w" fact="0.0287"/>
                  <dgm:constr type="h" for="ch" forName="Child5Accent2" refType="h" fact="0.0381"/>
                  <dgm:constr type="r" for="ch" forName="Child5Accent3" refType="w" fact="0.5882"/>
                  <dgm:constr type="t" for="ch" forName="Child5Accent3" refType="h" fact="0.8991"/>
                  <dgm:constr type="w" for="ch" forName="Child5Accent3" refType="w" fact="0.0287"/>
                  <dgm:constr type="h" for="ch" forName="Child5Accent3" refType="h" fact="0.0381"/>
                  <dgm:constr type="r" for="ch" forName="Child5Accent4" refType="w" fact="0.6347"/>
                  <dgm:constr type="t" for="ch" forName="Child5Accent4" refType="h" fact="0.9619"/>
                  <dgm:constr type="w" for="ch" forName="Child5Accent4" refType="w" fact="0.0287"/>
                  <dgm:constr type="h" for="ch" forName="Child5Accent4" refType="h" fact="0.0381"/>
                  <dgm:constr type="r" for="ch" forName="Child5Accent5" refType="w" fact="0.696"/>
                  <dgm:constr type="t" for="ch" forName="Child5Accent5" refType="h" fact="0.9619"/>
                  <dgm:constr type="w" for="ch" forName="Child5Accent5" refType="w" fact="0.0287"/>
                  <dgm:constr type="h" for="ch" forName="Child5Accent5" refType="h" fact="0.0381"/>
                  <dgm:constr type="r" for="ch" forName="Child5Accent6" refType="w" fact="0.7574"/>
                  <dgm:constr type="t" for="ch" forName="Child5Accent6" refType="h" fact="0.9619"/>
                  <dgm:constr type="w" for="ch" forName="Child5Accent6" refType="w" fact="0.0287"/>
                  <dgm:constr type="h" for="ch" forName="Child5Accent6" refType="h" fact="0.0381"/>
                  <dgm:constr type="r" for="ch" forName="Child5Accent7" refType="w" fact="0.8187"/>
                  <dgm:constr type="t" for="ch" forName="Child5Accent7" refType="h" fact="0.9619"/>
                  <dgm:constr type="w" for="ch" forName="Child5Accent7" refType="w" fact="0.0287"/>
                  <dgm:constr type="h" for="ch" forName="Child5Accent7" refType="h" fact="0.0381"/>
                  <dgm:constr type="r" for="ch" forName="Child5Accent8" refType="w" fact="0.88"/>
                  <dgm:constr type="t" for="ch" forName="Child5Accent8" refType="h" fact="0.9619"/>
                  <dgm:constr type="w" for="ch" forName="Child5Accent8" refType="w" fact="0.0287"/>
                  <dgm:constr type="h" for="ch" forName="Child5Accent8" refType="h" fact="0.0381"/>
                  <dgm:constr type="r" for="ch" forName="Child5Accent9" refType="w" fact="0.9423"/>
                  <dgm:constr type="t" for="ch" forName="Child5Accent9" refType="h" fact="0.9619"/>
                  <dgm:constr type="w" for="ch" forName="Child5Accent9" refType="w" fact="0.0287"/>
                  <dgm:constr type="h" for="ch" forName="Child5Accent9" refType="h" fact="0.0381"/>
                  <dgm:constr type="r" for="ch" forName="Child5" refType="w" fact="0.9419"/>
                  <dgm:constr type="t" for="ch" forName="Child5" refType="h" fact="0.8635"/>
                  <dgm:constr type="w" for="ch" forName="Child5" refType="w" fact="0.3364"/>
                  <dgm:constr type="h" for="ch" forName="Child5" refType="h" fact="0.0981"/>
                  <dgm:constr type="r" for="ch" forName="Child4" refType="w"/>
                  <dgm:constr type="t" for="ch" forName="Child4" refType="h" fact="0.6701"/>
                  <dgm:constr type="w" for="ch" forName="Child4" refType="w" fact="0.3364"/>
                  <dgm:constr type="h" for="ch" forName="Child4" refType="h" fact="0.0981"/>
                  <dgm:constr type="r" for="ch" forName="Child3" refType="w"/>
                  <dgm:constr type="t" for="ch" forName="Child3" refType="h" fact="0.4276"/>
                  <dgm:constr type="w" for="ch" forName="Child3" refType="w" fact="0.2544"/>
                  <dgm:constr type="h" for="ch" forName="Child3" refType="h" fact="0.0981"/>
                  <dgm:constr type="r" for="ch" forName="Child2" refType="w"/>
                  <dgm:constr type="t" for="ch" forName="Child2" refType="h" fact="0.1798"/>
                  <dgm:constr type="w" for="ch" forName="Child2" refType="w" fact="0.3364"/>
                  <dgm:constr type="h" for="ch" forName="Child2" refType="h" fact="0.0981"/>
                  <dgm:constr type="r" for="ch" forName="Child1" refType="w" fact="0.9419"/>
                  <dgm:constr type="t" for="ch" forName="Child1" refType="h" fact="0"/>
                  <dgm:constr type="w" for="ch" forName="Child1" refType="w" fact="0.3364"/>
                  <dgm:constr type="h" for="ch" forName="Child1" refType="h" fact="0.0981"/>
                  <dgm:constr type="r" for="ch" forName="Parent" refType="w" fact="0.6347"/>
                  <dgm:constr type="t" for="ch" forName="Parent" refType="h" fact="0.3513"/>
                  <dgm:constr type="w" for="ch" forName="Parent" refType="w" fact="0.2906"/>
                  <dgm:constr type="h" for="ch" forName="Parent" refType="h" fact="0.3859"/>
                </dgm:constrLst>
              </dgm:else>
            </dgm:choose>
          </dgm:else>
        </dgm:choose>
        <dgm:layoutNode name="ParentAccent1" styleLbl="alignNode1">
          <dgm:alg type="sp"/>
          <dgm:shape xmlns:r="http://schemas.openxmlformats.org/officeDocument/2006/relationships" type="ellipse" r:blip="">
            <dgm:adjLst/>
          </dgm:shape>
          <dgm:presOf/>
        </dgm:layoutNode>
        <dgm:layoutNode name="ParentAccent2" styleLbl="alignNode1">
          <dgm:alg type="sp"/>
          <dgm:shape xmlns:r="http://schemas.openxmlformats.org/officeDocument/2006/relationships" type="ellipse" r:blip="">
            <dgm:adjLst/>
          </dgm:shape>
          <dgm:presOf/>
        </dgm:layoutNode>
        <dgm:layoutNode name="ParentAccent3" styleLbl="alignNode1">
          <dgm:alg type="sp"/>
          <dgm:shape xmlns:r="http://schemas.openxmlformats.org/officeDocument/2006/relationships" type="ellipse" r:blip="">
            <dgm:adjLst/>
          </dgm:shape>
          <dgm:presOf/>
        </dgm:layoutNode>
        <dgm:layoutNode name="ParentAccent4" styleLbl="alignNode1">
          <dgm:alg type="sp"/>
          <dgm:shape xmlns:r="http://schemas.openxmlformats.org/officeDocument/2006/relationships" type="ellipse" r:blip="">
            <dgm:adjLst/>
          </dgm:shape>
          <dgm:presOf/>
        </dgm:layoutNode>
        <dgm:layoutNode name="ParentAccent5" styleLbl="alignNode1">
          <dgm:alg type="sp"/>
          <dgm:shape xmlns:r="http://schemas.openxmlformats.org/officeDocument/2006/relationships" type="ellipse" r:blip="">
            <dgm:adjLst/>
          </dgm:shape>
          <dgm:presOf/>
        </dgm:layoutNode>
        <dgm:layoutNode name="ParentAccent6" styleLbl="alignNode1">
          <dgm:alg type="sp"/>
          <dgm:shape xmlns:r="http://schemas.openxmlformats.org/officeDocument/2006/relationships" type="ellipse" r:blip="">
            <dgm:adjLst/>
          </dgm:shape>
          <dgm:presOf/>
        </dgm:layoutNode>
        <dgm:layoutNode name="ParentAccent7" styleLbl="alignNode1">
          <dgm:alg type="sp"/>
          <dgm:shape xmlns:r="http://schemas.openxmlformats.org/officeDocument/2006/relationships" type="ellipse" r:blip="">
            <dgm:adjLst/>
          </dgm:shape>
          <dgm:presOf/>
        </dgm:layoutNode>
        <dgm:layoutNode name="ParentAccent8" styleLbl="alignNode1">
          <dgm:alg type="sp"/>
          <dgm:shape xmlns:r="http://schemas.openxmlformats.org/officeDocument/2006/relationships" type="ellipse" r:blip="">
            <dgm:adjLst/>
          </dgm:shape>
          <dgm:presOf/>
        </dgm:layoutNode>
        <dgm:layoutNode name="ParentAccent9" styleLbl="alignNode1">
          <dgm:alg type="sp"/>
          <dgm:shape xmlns:r="http://schemas.openxmlformats.org/officeDocument/2006/relationships" type="ellipse" r:blip="">
            <dgm:adjLst/>
          </dgm:shape>
          <dgm:presOf/>
        </dgm:layoutNode>
        <dgm:layoutNode name="ParentAccent10" styleLbl="alignNode1">
          <dgm:alg type="sp"/>
          <dgm:shape xmlns:r="http://schemas.openxmlformats.org/officeDocument/2006/relationships" type="ellipse" r:blip="">
            <dgm:adjLst/>
          </dgm:shape>
          <dgm:presOf/>
        </dgm:layoutNode>
        <dgm:layoutNode name="Parent" styleLbl="alignNode1">
          <dgm:varLst>
            <dgm:chMax val="5"/>
            <dgm:chPref val="3"/>
            <dgm:bulletEnabled val="1"/>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name="Name21" axis="ch" ptType="node" cnt="1">
          <dgm:layoutNode name="Child1Accent1" styleLbl="alignNode1">
            <dgm:alg type="sp"/>
            <dgm:shape xmlns:r="http://schemas.openxmlformats.org/officeDocument/2006/relationships" type="ellipse" r:blip="">
              <dgm:adjLst/>
            </dgm:shape>
            <dgm:presOf/>
          </dgm:layoutNode>
          <dgm:layoutNode name="Child1Accent2" styleLbl="alignNode1">
            <dgm:alg type="sp"/>
            <dgm:shape xmlns:r="http://schemas.openxmlformats.org/officeDocument/2006/relationships" type="ellipse" r:blip="">
              <dgm:adjLst/>
            </dgm:shape>
            <dgm:presOf/>
          </dgm:layoutNode>
          <dgm:layoutNode name="Child1Accent3" styleLbl="alignNode1">
            <dgm:alg type="sp"/>
            <dgm:shape xmlns:r="http://schemas.openxmlformats.org/officeDocument/2006/relationships" type="ellipse" r:blip="">
              <dgm:adjLst/>
            </dgm:shape>
            <dgm:presOf/>
          </dgm:layoutNode>
          <dgm:layoutNode name="Child1Accent4" styleLbl="alignNode1">
            <dgm:alg type="sp"/>
            <dgm:shape xmlns:r="http://schemas.openxmlformats.org/officeDocument/2006/relationships" type="ellipse" r:blip="">
              <dgm:adjLst/>
            </dgm:shape>
            <dgm:presOf/>
          </dgm:layoutNode>
          <dgm:layoutNode name="Child1Accent5" styleLbl="alignNode1">
            <dgm:alg type="sp"/>
            <dgm:shape xmlns:r="http://schemas.openxmlformats.org/officeDocument/2006/relationships" type="ellipse" r:blip="">
              <dgm:adjLst/>
            </dgm:shape>
            <dgm:presOf/>
          </dgm:layoutNode>
          <dgm:layoutNode name="Child1Accent6" styleLbl="alignNode1">
            <dgm:alg type="sp"/>
            <dgm:shape xmlns:r="http://schemas.openxmlformats.org/officeDocument/2006/relationships" type="ellipse" r:blip="">
              <dgm:adjLst/>
            </dgm:shape>
            <dgm:presOf/>
          </dgm:layoutNode>
          <dgm:layoutNode name="Child1Accent7" styleLbl="alignNode1">
            <dgm:alg type="sp"/>
            <dgm:shape xmlns:r="http://schemas.openxmlformats.org/officeDocument/2006/relationships" type="ellipse" r:blip="">
              <dgm:adjLst/>
            </dgm:shape>
            <dgm:presOf/>
          </dgm:layoutNode>
          <dgm:layoutNode name="Child1Accent8" styleLbl="alignNode1">
            <dgm:alg type="sp"/>
            <dgm:shape xmlns:r="http://schemas.openxmlformats.org/officeDocument/2006/relationships" type="ellipse" r:blip="">
              <dgm:adjLst/>
            </dgm:shape>
            <dgm:presOf/>
          </dgm:layoutNode>
          <dgm:layoutNode name="Child1Accent9" styleLbl="alignNode1">
            <dgm:alg type="sp"/>
            <dgm:shape xmlns:r="http://schemas.openxmlformats.org/officeDocument/2006/relationships" type="ellipse" r:blip="">
              <dgm:adjLst/>
            </dgm:shape>
            <dgm:presOf/>
          </dgm:layoutNode>
          <dgm:layoutNode name="Child1"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2" axis="ch" ptType="node" st="2" cnt="1">
          <dgm:layoutNode name="Child2Accent1" styleLbl="alignNode1">
            <dgm:alg type="sp"/>
            <dgm:shape xmlns:r="http://schemas.openxmlformats.org/officeDocument/2006/relationships" type="ellipse" r:blip="">
              <dgm:adjLst/>
            </dgm:shape>
            <dgm:presOf/>
          </dgm:layoutNode>
          <dgm:layoutNode name="Child2Accent2" styleLbl="alignNode1">
            <dgm:alg type="sp"/>
            <dgm:shape xmlns:r="http://schemas.openxmlformats.org/officeDocument/2006/relationships" type="ellipse" r:blip="">
              <dgm:adjLst/>
            </dgm:shape>
            <dgm:presOf/>
          </dgm:layoutNode>
          <dgm:layoutNode name="Child2Accent3" styleLbl="alignNode1">
            <dgm:alg type="sp"/>
            <dgm:shape xmlns:r="http://schemas.openxmlformats.org/officeDocument/2006/relationships" type="ellipse" r:blip="">
              <dgm:adjLst/>
            </dgm:shape>
            <dgm:presOf/>
          </dgm:layoutNode>
          <dgm:layoutNode name="Child2Accent4" styleLbl="alignNode1">
            <dgm:alg type="sp"/>
            <dgm:shape xmlns:r="http://schemas.openxmlformats.org/officeDocument/2006/relationships" type="ellipse" r:blip="">
              <dgm:adjLst/>
            </dgm:shape>
            <dgm:presOf/>
          </dgm:layoutNode>
          <dgm:layoutNode name="Child2Accent5" styleLbl="alignNode1">
            <dgm:alg type="sp"/>
            <dgm:shape xmlns:r="http://schemas.openxmlformats.org/officeDocument/2006/relationships" type="ellipse" r:blip="">
              <dgm:adjLst/>
            </dgm:shape>
            <dgm:presOf/>
          </dgm:layoutNode>
          <dgm:layoutNode name="Child2Accent6" styleLbl="alignNode1">
            <dgm:alg type="sp"/>
            <dgm:shape xmlns:r="http://schemas.openxmlformats.org/officeDocument/2006/relationships" type="ellipse" r:blip="">
              <dgm:adjLst/>
            </dgm:shape>
            <dgm:presOf/>
          </dgm:layoutNode>
          <dgm:layoutNode name="Child2Accent7" styleLbl="alignNode1">
            <dgm:alg type="sp"/>
            <dgm:shape xmlns:r="http://schemas.openxmlformats.org/officeDocument/2006/relationships" type="ellipse" r:blip="">
              <dgm:adjLst/>
            </dgm:shape>
            <dgm:presOf/>
          </dgm:layoutNode>
          <dgm:layoutNode name="Child2"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3" axis="ch" ptType="node" st="3" cnt="1">
          <dgm:layoutNode name="Child3Accent1" styleLbl="alignNode1">
            <dgm:alg type="sp"/>
            <dgm:shape xmlns:r="http://schemas.openxmlformats.org/officeDocument/2006/relationships" type="ellipse" r:blip="">
              <dgm:adjLst/>
            </dgm:shape>
            <dgm:presOf/>
          </dgm:layoutNode>
          <dgm:layoutNode name="Child3Accent2" styleLbl="alignNode1">
            <dgm:alg type="sp"/>
            <dgm:shape xmlns:r="http://schemas.openxmlformats.org/officeDocument/2006/relationships" type="ellipse" r:blip="">
              <dgm:adjLst/>
            </dgm:shape>
            <dgm:presOf/>
          </dgm:layoutNode>
          <dgm:layoutNode name="Child3Accent3" styleLbl="alignNode1">
            <dgm:alg type="sp"/>
            <dgm:shape xmlns:r="http://schemas.openxmlformats.org/officeDocument/2006/relationships" type="ellipse" r:blip="">
              <dgm:adjLst/>
            </dgm:shape>
            <dgm:presOf/>
          </dgm:layoutNode>
          <dgm:layoutNode name="Child3Accent4" styleLbl="alignNode1">
            <dgm:alg type="sp"/>
            <dgm:shape xmlns:r="http://schemas.openxmlformats.org/officeDocument/2006/relationships" type="ellipse" r:blip="">
              <dgm:adjLst/>
            </dgm:shape>
            <dgm:presOf/>
          </dgm:layoutNode>
          <dgm:layoutNode name="Child3Accent5" styleLbl="alignNode1">
            <dgm:alg type="sp"/>
            <dgm:shape xmlns:r="http://schemas.openxmlformats.org/officeDocument/2006/relationships" type="ellipse" r:blip="">
              <dgm:adjLst/>
            </dgm:shape>
            <dgm:presOf/>
          </dgm:layoutNode>
          <dgm:layoutNode name="Child3Accent6" styleLbl="alignNode1">
            <dgm:alg type="sp"/>
            <dgm:shape xmlns:r="http://schemas.openxmlformats.org/officeDocument/2006/relationships" type="ellipse" r:blip="">
              <dgm:adjLst/>
            </dgm:shape>
            <dgm:presOf/>
          </dgm:layoutNode>
          <dgm:layoutNode name="Child3Accent7" styleLbl="alignNode1">
            <dgm:alg type="sp"/>
            <dgm:shape xmlns:r="http://schemas.openxmlformats.org/officeDocument/2006/relationships" type="ellipse" r:blip="">
              <dgm:adjLst/>
            </dgm:shape>
            <dgm:presOf/>
          </dgm:layoutNode>
          <dgm:layoutNode name="Child3"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4" axis="ch" ptType="node" st="4" cnt="1">
          <dgm:layoutNode name="Child4Accent1" styleLbl="alignNode1">
            <dgm:alg type="sp"/>
            <dgm:shape xmlns:r="http://schemas.openxmlformats.org/officeDocument/2006/relationships" type="ellipse" r:blip="">
              <dgm:adjLst/>
            </dgm:shape>
            <dgm:presOf/>
          </dgm:layoutNode>
          <dgm:layoutNode name="Child4Accent2" styleLbl="alignNode1">
            <dgm:alg type="sp"/>
            <dgm:shape xmlns:r="http://schemas.openxmlformats.org/officeDocument/2006/relationships" type="ellipse" r:blip="">
              <dgm:adjLst/>
            </dgm:shape>
            <dgm:presOf/>
          </dgm:layoutNode>
          <dgm:layoutNode name="Child4Accent3" styleLbl="alignNode1">
            <dgm:alg type="sp"/>
            <dgm:shape xmlns:r="http://schemas.openxmlformats.org/officeDocument/2006/relationships" type="ellipse" r:blip="">
              <dgm:adjLst/>
            </dgm:shape>
            <dgm:presOf/>
          </dgm:layoutNode>
          <dgm:layoutNode name="Child4Accent4" styleLbl="alignNode1">
            <dgm:alg type="sp"/>
            <dgm:shape xmlns:r="http://schemas.openxmlformats.org/officeDocument/2006/relationships" type="ellipse" r:blip="">
              <dgm:adjLst/>
            </dgm:shape>
            <dgm:presOf/>
          </dgm:layoutNode>
          <dgm:layoutNode name="Child4Accent5" styleLbl="alignNode1">
            <dgm:alg type="sp"/>
            <dgm:shape xmlns:r="http://schemas.openxmlformats.org/officeDocument/2006/relationships" type="ellipse" r:blip="">
              <dgm:adjLst/>
            </dgm:shape>
            <dgm:presOf/>
          </dgm:layoutNode>
          <dgm:layoutNode name="Child4Accent6" styleLbl="alignNode1">
            <dgm:alg type="sp"/>
            <dgm:shape xmlns:r="http://schemas.openxmlformats.org/officeDocument/2006/relationships" type="ellipse" r:blip="">
              <dgm:adjLst/>
            </dgm:shape>
            <dgm:presOf/>
          </dgm:layoutNode>
          <dgm:layoutNode name="Child4Accent7" styleLbl="alignNode1">
            <dgm:alg type="sp"/>
            <dgm:shape xmlns:r="http://schemas.openxmlformats.org/officeDocument/2006/relationships" type="ellipse" r:blip="">
              <dgm:adjLst/>
            </dgm:shape>
            <dgm:presOf/>
          </dgm:layoutNode>
          <dgm:layoutNode name="Child4Accent8" styleLbl="alignNode1">
            <dgm:alg type="sp"/>
            <dgm:shape xmlns:r="http://schemas.openxmlformats.org/officeDocument/2006/relationships" type="ellipse" r:blip="">
              <dgm:adjLst/>
            </dgm:shape>
            <dgm:presOf/>
          </dgm:layoutNode>
          <dgm:layoutNode name="Child4"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5" axis="ch" ptType="node" st="5" cnt="1">
          <dgm:layoutNode name="Child5Accent1" styleLbl="alignNode1">
            <dgm:alg type="sp"/>
            <dgm:shape xmlns:r="http://schemas.openxmlformats.org/officeDocument/2006/relationships" type="ellipse" r:blip="">
              <dgm:adjLst/>
            </dgm:shape>
            <dgm:presOf/>
          </dgm:layoutNode>
          <dgm:layoutNode name="Child5Accent2" styleLbl="alignNode1">
            <dgm:alg type="sp"/>
            <dgm:shape xmlns:r="http://schemas.openxmlformats.org/officeDocument/2006/relationships" type="ellipse" r:blip="">
              <dgm:adjLst/>
            </dgm:shape>
            <dgm:presOf/>
          </dgm:layoutNode>
          <dgm:layoutNode name="Child5Accent3" styleLbl="alignNode1">
            <dgm:alg type="sp"/>
            <dgm:shape xmlns:r="http://schemas.openxmlformats.org/officeDocument/2006/relationships" type="ellipse" r:blip="">
              <dgm:adjLst/>
            </dgm:shape>
            <dgm:presOf/>
          </dgm:layoutNode>
          <dgm:layoutNode name="Child5Accent4" styleLbl="alignNode1">
            <dgm:alg type="sp"/>
            <dgm:shape xmlns:r="http://schemas.openxmlformats.org/officeDocument/2006/relationships" type="ellipse" r:blip="">
              <dgm:adjLst/>
            </dgm:shape>
            <dgm:presOf/>
          </dgm:layoutNode>
          <dgm:layoutNode name="Child5Accent5" styleLbl="alignNode1">
            <dgm:alg type="sp"/>
            <dgm:shape xmlns:r="http://schemas.openxmlformats.org/officeDocument/2006/relationships" type="ellipse" r:blip="">
              <dgm:adjLst/>
            </dgm:shape>
            <dgm:presOf/>
          </dgm:layoutNode>
          <dgm:layoutNode name="Child5Accent6" styleLbl="alignNode1">
            <dgm:alg type="sp"/>
            <dgm:shape xmlns:r="http://schemas.openxmlformats.org/officeDocument/2006/relationships" type="ellipse" r:blip="">
              <dgm:adjLst/>
            </dgm:shape>
            <dgm:presOf/>
          </dgm:layoutNode>
          <dgm:layoutNode name="Child5Accent7" styleLbl="alignNode1">
            <dgm:alg type="sp"/>
            <dgm:shape xmlns:r="http://schemas.openxmlformats.org/officeDocument/2006/relationships" type="ellipse" r:blip="">
              <dgm:adjLst/>
            </dgm:shape>
            <dgm:presOf/>
          </dgm:layoutNode>
          <dgm:layoutNode name="Child5Accent8" styleLbl="alignNode1">
            <dgm:alg type="sp"/>
            <dgm:shape xmlns:r="http://schemas.openxmlformats.org/officeDocument/2006/relationships" type="ellipse" r:blip="">
              <dgm:adjLst/>
            </dgm:shape>
            <dgm:presOf/>
          </dgm:layoutNode>
          <dgm:layoutNode name="Child5Accent9" styleLbl="alignNode1">
            <dgm:alg type="sp"/>
            <dgm:shape xmlns:r="http://schemas.openxmlformats.org/officeDocument/2006/relationships" type="ellipse" r:blip="">
              <dgm:adjLst/>
            </dgm:shape>
            <dgm:presOf/>
          </dgm:layoutNode>
          <dgm:layoutNode name="Child5"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1DD9B7CA-51FA-4FF2-B81C-F65D602162F8}" type="datetimeFigureOut">
              <a:rPr lang="en-US" smtClean="0"/>
              <a:t>4/9/2018</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04A58494-7DB6-482F-A2C5-13E1D80CD3AF}" type="slidenum">
              <a:rPr lang="en-US" smtClean="0"/>
              <a:t>‹#›</a:t>
            </a:fld>
            <a:endParaRPr lang="en-US" dirty="0"/>
          </a:p>
        </p:txBody>
      </p:sp>
    </p:spTree>
    <p:extLst>
      <p:ext uri="{BB962C8B-B14F-4D97-AF65-F5344CB8AC3E}">
        <p14:creationId xmlns:p14="http://schemas.microsoft.com/office/powerpoint/2010/main" val="3863931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2" tIns="46587" rIns="93172" bIns="46587"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2" tIns="46587" rIns="93172" bIns="46587" rtlCol="0"/>
          <a:lstStyle>
            <a:lvl1pPr algn="r">
              <a:defRPr sz="1200"/>
            </a:lvl1pPr>
          </a:lstStyle>
          <a:p>
            <a:fld id="{FF3B4D7F-2F5F-4ED7-9993-91062ECC81D6}" type="datetimeFigureOut">
              <a:rPr lang="en-US" smtClean="0"/>
              <a:pPr/>
              <a:t>4/9/2018</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2" tIns="46587" rIns="93172" bIns="46587"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2" tIns="46587" rIns="93172" bIns="4658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2" tIns="46587" rIns="93172" bIns="46587"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2" tIns="46587" rIns="93172" bIns="46587" rtlCol="0" anchor="b"/>
          <a:lstStyle>
            <a:lvl1pPr algn="r">
              <a:defRPr sz="1200"/>
            </a:lvl1pPr>
          </a:lstStyle>
          <a:p>
            <a:fld id="{5AF08A0F-94EA-4A5E-914A-C6FE19420381}" type="slidenum">
              <a:rPr lang="en-US" smtClean="0"/>
              <a:pPr/>
              <a:t>‹#›</a:t>
            </a:fld>
            <a:endParaRPr lang="en-US" dirty="0"/>
          </a:p>
        </p:txBody>
      </p:sp>
    </p:spTree>
    <p:extLst>
      <p:ext uri="{BB962C8B-B14F-4D97-AF65-F5344CB8AC3E}">
        <p14:creationId xmlns:p14="http://schemas.microsoft.com/office/powerpoint/2010/main" val="249999598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Note to facilitator:</a:t>
            </a:r>
          </a:p>
          <a:p>
            <a:r>
              <a:rPr lang="en-US" dirty="0" smtClean="0"/>
              <a:t>This webcast requires the assistance of </a:t>
            </a:r>
            <a:r>
              <a:rPr lang="en-US" dirty="0"/>
              <a:t>a Virtual Producer.</a:t>
            </a:r>
          </a:p>
          <a:p>
            <a:endParaRPr lang="en-US" b="1" dirty="0" smtClean="0"/>
          </a:p>
          <a:p>
            <a:r>
              <a:rPr lang="en-US" b="1" dirty="0" smtClean="0"/>
              <a:t>Welcome </a:t>
            </a:r>
            <a:r>
              <a:rPr lang="en-US" dirty="0" smtClean="0"/>
              <a:t>participants to the webcast.</a:t>
            </a:r>
          </a:p>
          <a:p>
            <a:endParaRPr lang="en-US" dirty="0" smtClean="0"/>
          </a:p>
          <a:p>
            <a:r>
              <a:rPr lang="en-US" b="1" dirty="0" smtClean="0"/>
              <a:t>Explain</a:t>
            </a:r>
            <a:r>
              <a:rPr lang="en-US" dirty="0" smtClean="0"/>
              <a:t> that this webcast  focuses on the difference between an individual contributor and a Team Leader and the ways teams can maximize all of the human resources on the team by empowering individuals and creating interdependence and commitment </a:t>
            </a:r>
            <a:r>
              <a:rPr lang="en-US" dirty="0"/>
              <a:t>around their common goal.</a:t>
            </a:r>
          </a:p>
          <a:p>
            <a:endParaRPr lang="en-US" b="1" dirty="0">
              <a:solidFill>
                <a:schemeClr val="tx2">
                  <a:lumMod val="75000"/>
                </a:schemeClr>
              </a:solidFill>
            </a:endParaRPr>
          </a:p>
          <a:p>
            <a:endParaRPr lang="en-US" b="1" dirty="0" smtClean="0">
              <a:solidFill>
                <a:srgbClr val="00B050"/>
              </a:solidFill>
            </a:endParaRPr>
          </a:p>
          <a:p>
            <a:endParaRPr lang="en-US" b="1" dirty="0">
              <a:solidFill>
                <a:schemeClr val="tx2">
                  <a:lumMod val="75000"/>
                </a:schemeClr>
              </a:solidFill>
            </a:endParaRPr>
          </a:p>
          <a:p>
            <a:endParaRPr lang="en-US" b="1" dirty="0">
              <a:solidFill>
                <a:schemeClr val="tx2">
                  <a:lumMod val="75000"/>
                </a:schemeClr>
              </a:solidFill>
            </a:endParaRPr>
          </a:p>
          <a:p>
            <a:endParaRPr lang="en-US" b="1" dirty="0">
              <a:solidFill>
                <a:schemeClr val="tx2">
                  <a:lumMod val="75000"/>
                </a:schemeClr>
              </a:solidFill>
            </a:endParaRPr>
          </a:p>
        </p:txBody>
      </p:sp>
      <p:sp>
        <p:nvSpPr>
          <p:cNvPr id="4" name="Slide Number Placeholder 3"/>
          <p:cNvSpPr>
            <a:spLocks noGrp="1"/>
          </p:cNvSpPr>
          <p:nvPr>
            <p:ph type="sldNum" sz="quarter" idx="10"/>
          </p:nvPr>
        </p:nvSpPr>
        <p:spPr/>
        <p:txBody>
          <a:bodyPr/>
          <a:lstStyle/>
          <a:p>
            <a:fld id="{5AF08A0F-94EA-4A5E-914A-C6FE19420381}" type="slidenum">
              <a:rPr lang="en-US" smtClean="0"/>
              <a:pPr/>
              <a:t>1</a:t>
            </a:fld>
            <a:endParaRPr lang="en-US" dirty="0"/>
          </a:p>
        </p:txBody>
      </p:sp>
    </p:spTree>
    <p:extLst>
      <p:ext uri="{BB962C8B-B14F-4D97-AF65-F5344CB8AC3E}">
        <p14:creationId xmlns:p14="http://schemas.microsoft.com/office/powerpoint/2010/main" val="18312185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Note to facilitator:</a:t>
            </a:r>
          </a:p>
          <a:p>
            <a:r>
              <a:rPr lang="en-US" dirty="0" smtClean="0">
                <a:solidFill>
                  <a:srgbClr val="FF0000"/>
                </a:solidFill>
              </a:rPr>
              <a:t>The next four slides are polling questions. Polling questions throughout this slide deck are always indicated by the red pencil and check boxes. </a:t>
            </a:r>
            <a:r>
              <a:rPr lang="en-US" dirty="0" smtClean="0"/>
              <a:t>Work with the Virtual Producer to set these up in advance of the webcast.</a:t>
            </a:r>
          </a:p>
          <a:p>
            <a:endParaRPr lang="en-US" dirty="0" smtClean="0"/>
          </a:p>
          <a:p>
            <a:r>
              <a:rPr lang="en-US" dirty="0" smtClean="0"/>
              <a:t>This series of questions will help you discover how many participants on the call will be leading a team vs. work group. Positive responses to the questions indicate that they are likely leading cross-functional teams.</a:t>
            </a:r>
          </a:p>
          <a:p>
            <a:pPr marL="0" lvl="3"/>
            <a:endParaRPr lang="en-US" dirty="0" smtClean="0"/>
          </a:p>
          <a:p>
            <a:pPr marL="0" lvl="3"/>
            <a:r>
              <a:rPr lang="en-US" dirty="0" smtClean="0"/>
              <a:t>A </a:t>
            </a:r>
            <a:r>
              <a:rPr lang="en-US" dirty="0"/>
              <a:t>cross-functional team is a group of people with different functional expertise working toward a common goal. </a:t>
            </a:r>
            <a:r>
              <a:rPr lang="en-US" dirty="0" smtClean="0"/>
              <a:t>Typically</a:t>
            </a:r>
            <a:r>
              <a:rPr lang="en-US" dirty="0"/>
              <a:t>, it includes employees from </a:t>
            </a:r>
            <a:r>
              <a:rPr lang="en-US" dirty="0" smtClean="0"/>
              <a:t>many </a:t>
            </a:r>
            <a:r>
              <a:rPr lang="en-US" dirty="0"/>
              <a:t>levels of an organization and may even include members from outside the organization (suppliers, consultants, vendors). </a:t>
            </a:r>
            <a:endParaRPr lang="en-US" dirty="0" smtClean="0"/>
          </a:p>
          <a:p>
            <a:endParaRPr lang="en-US" dirty="0" smtClean="0"/>
          </a:p>
          <a:p>
            <a:r>
              <a:rPr lang="en-US" dirty="0" smtClean="0"/>
              <a:t>Even if you have a number of participants who are managers of homogeneous work groups they can still glean valuable information from this webcast.</a:t>
            </a:r>
          </a:p>
          <a:p>
            <a:endParaRPr lang="en-US" b="1" dirty="0" smtClean="0"/>
          </a:p>
          <a:p>
            <a:r>
              <a:rPr lang="en-US" b="1" dirty="0" smtClean="0"/>
              <a:t>Say:</a:t>
            </a:r>
          </a:p>
          <a:p>
            <a:r>
              <a:rPr lang="en-US" dirty="0" smtClean="0"/>
              <a:t>Let’s find out a little more about the teams you will </a:t>
            </a:r>
            <a:r>
              <a:rPr lang="en-US" dirty="0"/>
              <a:t>be </a:t>
            </a:r>
            <a:r>
              <a:rPr lang="en-US" dirty="0" smtClean="0"/>
              <a:t>or </a:t>
            </a:r>
            <a:r>
              <a:rPr lang="en-US" dirty="0"/>
              <a:t>are currently leading.</a:t>
            </a:r>
          </a:p>
          <a:p>
            <a:endParaRPr lang="en-US" dirty="0" smtClean="0"/>
          </a:p>
          <a:p>
            <a:r>
              <a:rPr lang="en-US" b="1" dirty="0" smtClean="0">
                <a:solidFill>
                  <a:srgbClr val="FF0000"/>
                </a:solidFill>
              </a:rPr>
              <a:t>Ask</a:t>
            </a:r>
            <a:r>
              <a:rPr lang="en-US" dirty="0" smtClean="0">
                <a:solidFill>
                  <a:srgbClr val="FF0000"/>
                </a:solidFill>
              </a:rPr>
              <a:t> the polling question.  </a:t>
            </a:r>
            <a:endParaRPr lang="en-US" dirty="0">
              <a:solidFill>
                <a:srgbClr val="FF0000"/>
              </a:solidFill>
            </a:endParaRPr>
          </a:p>
        </p:txBody>
      </p:sp>
      <p:sp>
        <p:nvSpPr>
          <p:cNvPr id="4" name="Slide Number Placeholder 3"/>
          <p:cNvSpPr>
            <a:spLocks noGrp="1"/>
          </p:cNvSpPr>
          <p:nvPr>
            <p:ph type="sldNum" sz="quarter" idx="10"/>
          </p:nvPr>
        </p:nvSpPr>
        <p:spPr/>
        <p:txBody>
          <a:bodyPr/>
          <a:lstStyle/>
          <a:p>
            <a:fld id="{5AF08A0F-94EA-4A5E-914A-C6FE19420381}" type="slidenum">
              <a:rPr lang="en-US" smtClean="0"/>
              <a:pPr/>
              <a:t>10</a:t>
            </a:fld>
            <a:endParaRPr lang="en-US" dirty="0"/>
          </a:p>
        </p:txBody>
      </p:sp>
    </p:spTree>
    <p:extLst>
      <p:ext uri="{BB962C8B-B14F-4D97-AF65-F5344CB8AC3E}">
        <p14:creationId xmlns:p14="http://schemas.microsoft.com/office/powerpoint/2010/main" val="25697643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solidFill>
                  <a:srgbClr val="FF0000"/>
                </a:solidFill>
              </a:rPr>
              <a:t>Ask</a:t>
            </a:r>
            <a:r>
              <a:rPr lang="en-US" dirty="0" smtClean="0">
                <a:solidFill>
                  <a:srgbClr val="FF0000"/>
                </a:solidFill>
              </a:rPr>
              <a:t> the polling question. </a:t>
            </a:r>
          </a:p>
          <a:p>
            <a:endParaRPr lang="en-US" dirty="0"/>
          </a:p>
        </p:txBody>
      </p:sp>
      <p:sp>
        <p:nvSpPr>
          <p:cNvPr id="4" name="Slide Number Placeholder 3"/>
          <p:cNvSpPr>
            <a:spLocks noGrp="1"/>
          </p:cNvSpPr>
          <p:nvPr>
            <p:ph type="sldNum" sz="quarter" idx="10"/>
          </p:nvPr>
        </p:nvSpPr>
        <p:spPr/>
        <p:txBody>
          <a:bodyPr/>
          <a:lstStyle/>
          <a:p>
            <a:fld id="{5AF08A0F-94EA-4A5E-914A-C6FE19420381}" type="slidenum">
              <a:rPr lang="en-US" smtClean="0"/>
              <a:pPr/>
              <a:t>11</a:t>
            </a:fld>
            <a:endParaRPr lang="en-US" dirty="0"/>
          </a:p>
        </p:txBody>
      </p:sp>
    </p:spTree>
    <p:extLst>
      <p:ext uri="{BB962C8B-B14F-4D97-AF65-F5344CB8AC3E}">
        <p14:creationId xmlns:p14="http://schemas.microsoft.com/office/powerpoint/2010/main" val="4277197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solidFill>
                  <a:srgbClr val="FF0000"/>
                </a:solidFill>
              </a:rPr>
              <a:t>Ask</a:t>
            </a:r>
            <a:r>
              <a:rPr lang="en-US" dirty="0" smtClean="0">
                <a:solidFill>
                  <a:srgbClr val="FF0000"/>
                </a:solidFill>
              </a:rPr>
              <a:t> the polling question</a:t>
            </a:r>
            <a:r>
              <a:rPr lang="en-US" dirty="0" smtClean="0"/>
              <a:t>. </a:t>
            </a:r>
            <a:endParaRPr lang="en-US" dirty="0"/>
          </a:p>
        </p:txBody>
      </p:sp>
      <p:sp>
        <p:nvSpPr>
          <p:cNvPr id="4" name="Slide Number Placeholder 3"/>
          <p:cNvSpPr>
            <a:spLocks noGrp="1"/>
          </p:cNvSpPr>
          <p:nvPr>
            <p:ph type="sldNum" sz="quarter" idx="10"/>
          </p:nvPr>
        </p:nvSpPr>
        <p:spPr/>
        <p:txBody>
          <a:bodyPr/>
          <a:lstStyle/>
          <a:p>
            <a:fld id="{5AF08A0F-94EA-4A5E-914A-C6FE19420381}" type="slidenum">
              <a:rPr lang="en-US" smtClean="0"/>
              <a:pPr/>
              <a:t>12</a:t>
            </a:fld>
            <a:endParaRPr lang="en-US" dirty="0"/>
          </a:p>
        </p:txBody>
      </p:sp>
    </p:spTree>
    <p:extLst>
      <p:ext uri="{BB962C8B-B14F-4D97-AF65-F5344CB8AC3E}">
        <p14:creationId xmlns:p14="http://schemas.microsoft.com/office/powerpoint/2010/main" val="21247393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solidFill>
                  <a:srgbClr val="FF0000"/>
                </a:solidFill>
              </a:rPr>
              <a:t>Ask</a:t>
            </a:r>
            <a:r>
              <a:rPr lang="en-US" dirty="0" smtClean="0">
                <a:solidFill>
                  <a:srgbClr val="FF0000"/>
                </a:solidFill>
              </a:rPr>
              <a:t> the polling question.</a:t>
            </a:r>
          </a:p>
          <a:p>
            <a:endParaRPr lang="en-US" dirty="0" smtClean="0"/>
          </a:p>
          <a:p>
            <a:r>
              <a:rPr lang="en-US" b="1" dirty="0" smtClean="0"/>
              <a:t>Say:</a:t>
            </a:r>
          </a:p>
          <a:p>
            <a:r>
              <a:rPr lang="en-US" dirty="0" smtClean="0"/>
              <a:t>As you can see from the responses to the questions, leading these teams will be no easy task. Let’s take some time to think about the challenges you may face. </a:t>
            </a:r>
          </a:p>
          <a:p>
            <a:endParaRPr lang="en-US" dirty="0"/>
          </a:p>
        </p:txBody>
      </p:sp>
      <p:sp>
        <p:nvSpPr>
          <p:cNvPr id="4" name="Slide Number Placeholder 3"/>
          <p:cNvSpPr>
            <a:spLocks noGrp="1"/>
          </p:cNvSpPr>
          <p:nvPr>
            <p:ph type="sldNum" sz="quarter" idx="10"/>
          </p:nvPr>
        </p:nvSpPr>
        <p:spPr/>
        <p:txBody>
          <a:bodyPr/>
          <a:lstStyle/>
          <a:p>
            <a:fld id="{5AF08A0F-94EA-4A5E-914A-C6FE19420381}" type="slidenum">
              <a:rPr lang="en-US" smtClean="0"/>
              <a:pPr/>
              <a:t>13</a:t>
            </a:fld>
            <a:endParaRPr lang="en-US" dirty="0"/>
          </a:p>
        </p:txBody>
      </p:sp>
    </p:spTree>
    <p:extLst>
      <p:ext uri="{BB962C8B-B14F-4D97-AF65-F5344CB8AC3E}">
        <p14:creationId xmlns:p14="http://schemas.microsoft.com/office/powerpoint/2010/main" val="22802014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Note to facilitator:</a:t>
            </a:r>
          </a:p>
          <a:p>
            <a:r>
              <a:rPr lang="en-US" dirty="0" smtClean="0">
                <a:solidFill>
                  <a:srgbClr val="FF0000"/>
                </a:solidFill>
              </a:rPr>
              <a:t>This discussion will be carried out using the whiteboard function</a:t>
            </a:r>
            <a:r>
              <a:rPr lang="en-US" dirty="0">
                <a:solidFill>
                  <a:srgbClr val="FF0000"/>
                </a:solidFill>
              </a:rPr>
              <a:t>. Work with the Virtual Producer to set </a:t>
            </a:r>
            <a:r>
              <a:rPr lang="en-US" dirty="0" smtClean="0">
                <a:solidFill>
                  <a:srgbClr val="FF0000"/>
                </a:solidFill>
              </a:rPr>
              <a:t>this </a:t>
            </a:r>
            <a:r>
              <a:rPr lang="en-US" dirty="0">
                <a:solidFill>
                  <a:srgbClr val="FF0000"/>
                </a:solidFill>
              </a:rPr>
              <a:t>up in advance of the webcast. </a:t>
            </a:r>
            <a:endParaRPr lang="en-US" dirty="0" smtClean="0">
              <a:solidFill>
                <a:srgbClr val="FF0000"/>
              </a:solidFill>
            </a:endParaRPr>
          </a:p>
          <a:p>
            <a:endParaRPr lang="en-US" dirty="0" smtClean="0">
              <a:solidFill>
                <a:srgbClr val="FF0000"/>
              </a:solidFill>
            </a:endParaRPr>
          </a:p>
          <a:p>
            <a:r>
              <a:rPr lang="en-US" b="1" dirty="0" smtClean="0">
                <a:solidFill>
                  <a:srgbClr val="FF0000"/>
                </a:solidFill>
              </a:rPr>
              <a:t>Ask </a:t>
            </a:r>
            <a:r>
              <a:rPr lang="en-US" dirty="0" smtClean="0">
                <a:solidFill>
                  <a:srgbClr val="FF0000"/>
                </a:solidFill>
              </a:rPr>
              <a:t>participants to respond to the question on the slide by recording their responses on the whiteboard.</a:t>
            </a:r>
          </a:p>
          <a:p>
            <a:endParaRPr lang="en-US" dirty="0" smtClean="0"/>
          </a:p>
          <a:p>
            <a:r>
              <a:rPr lang="en-US" b="1" dirty="0" smtClean="0"/>
              <a:t>Read</a:t>
            </a:r>
            <a:r>
              <a:rPr lang="en-US" baseline="0" dirty="0" smtClean="0"/>
              <a:t> some of the responses aloud.</a:t>
            </a:r>
          </a:p>
          <a:p>
            <a:endParaRPr lang="en-US" baseline="0" dirty="0" smtClean="0"/>
          </a:p>
          <a:p>
            <a:r>
              <a:rPr lang="en-US" b="1" baseline="0" dirty="0" smtClean="0"/>
              <a:t>Point</a:t>
            </a:r>
            <a:r>
              <a:rPr lang="en-US" baseline="0" dirty="0" smtClean="0"/>
              <a:t> out common themes in the responses.</a:t>
            </a:r>
          </a:p>
          <a:p>
            <a:endParaRPr lang="en-US" dirty="0" smtClean="0"/>
          </a:p>
        </p:txBody>
      </p:sp>
      <p:sp>
        <p:nvSpPr>
          <p:cNvPr id="4" name="Slide Number Placeholder 3"/>
          <p:cNvSpPr>
            <a:spLocks noGrp="1"/>
          </p:cNvSpPr>
          <p:nvPr>
            <p:ph type="sldNum" sz="quarter" idx="10"/>
          </p:nvPr>
        </p:nvSpPr>
        <p:spPr/>
        <p:txBody>
          <a:bodyPr/>
          <a:lstStyle/>
          <a:p>
            <a:fld id="{5AF08A0F-94EA-4A5E-914A-C6FE19420381}" type="slidenum">
              <a:rPr lang="en-US" smtClean="0"/>
              <a:pPr/>
              <a:t>14</a:t>
            </a:fld>
            <a:endParaRPr lang="en-US" dirty="0"/>
          </a:p>
        </p:txBody>
      </p:sp>
    </p:spTree>
    <p:extLst>
      <p:ext uri="{BB962C8B-B14F-4D97-AF65-F5344CB8AC3E}">
        <p14:creationId xmlns:p14="http://schemas.microsoft.com/office/powerpoint/2010/main" val="36932008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Explain</a:t>
            </a:r>
            <a:r>
              <a:rPr lang="en-US" dirty="0" smtClean="0"/>
              <a:t> that the way the participants may have approached things as an individual contributor may not serve them well or help them to overcome some of the inherent challenges when leading teams. </a:t>
            </a:r>
          </a:p>
          <a:p>
            <a:endParaRPr lang="en-US" dirty="0" smtClean="0"/>
          </a:p>
          <a:p>
            <a:r>
              <a:rPr lang="en-US" b="1" dirty="0" smtClean="0"/>
              <a:t>Explain</a:t>
            </a:r>
            <a:r>
              <a:rPr lang="en-US" dirty="0" smtClean="0"/>
              <a:t> that Marshall Goldsmith, with</a:t>
            </a:r>
            <a:r>
              <a:rPr lang="en-US" baseline="0" dirty="0" smtClean="0"/>
              <a:t> Mark Reiter, wrote a book called </a:t>
            </a:r>
            <a:r>
              <a:rPr lang="en-US" i="1" baseline="0" dirty="0" smtClean="0"/>
              <a:t>What Got You Here Won’t Get You There</a:t>
            </a:r>
            <a:r>
              <a:rPr lang="en-US" baseline="0" dirty="0" smtClean="0"/>
              <a:t>.</a:t>
            </a:r>
          </a:p>
          <a:p>
            <a:endParaRPr lang="en-US" baseline="0" dirty="0" smtClean="0"/>
          </a:p>
          <a:p>
            <a:r>
              <a:rPr lang="en-US" b="1" baseline="0" dirty="0" smtClean="0"/>
              <a:t>Read</a:t>
            </a:r>
            <a:r>
              <a:rPr lang="en-US" baseline="0" dirty="0" smtClean="0"/>
              <a:t> the synopsis on the slide.</a:t>
            </a:r>
          </a:p>
          <a:p>
            <a:endParaRPr lang="en-US" baseline="0" dirty="0" smtClean="0"/>
          </a:p>
          <a:p>
            <a:r>
              <a:rPr lang="en-US" b="1" baseline="0" dirty="0" smtClean="0"/>
              <a:t>Say:</a:t>
            </a:r>
          </a:p>
          <a:p>
            <a:r>
              <a:rPr lang="en-US" baseline="0" dirty="0" smtClean="0"/>
              <a:t>Let’s start thinking about some of the behaviors that led to your success as individual contributors but may not serve you as a Team Leader.</a:t>
            </a:r>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5AF08A0F-94EA-4A5E-914A-C6FE19420381}" type="slidenum">
              <a:rPr lang="en-US" smtClean="0"/>
              <a:pPr/>
              <a:t>15</a:t>
            </a:fld>
            <a:endParaRPr lang="en-US" dirty="0"/>
          </a:p>
        </p:txBody>
      </p:sp>
    </p:spTree>
    <p:extLst>
      <p:ext uri="{BB962C8B-B14F-4D97-AF65-F5344CB8AC3E}">
        <p14:creationId xmlns:p14="http://schemas.microsoft.com/office/powerpoint/2010/main" val="24313577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Note to facilitator:</a:t>
            </a:r>
          </a:p>
          <a:p>
            <a:r>
              <a:rPr lang="en-US" dirty="0" smtClean="0">
                <a:solidFill>
                  <a:srgbClr val="FF0000"/>
                </a:solidFill>
              </a:rPr>
              <a:t>This discussion will be carried out using the large group chat function.</a:t>
            </a:r>
          </a:p>
          <a:p>
            <a:endParaRPr lang="en-US" dirty="0" smtClean="0">
              <a:solidFill>
                <a:srgbClr val="FF0000"/>
              </a:solidFill>
            </a:endParaRPr>
          </a:p>
          <a:p>
            <a:r>
              <a:rPr lang="en-US" b="1" dirty="0" smtClean="0">
                <a:solidFill>
                  <a:srgbClr val="FF0000"/>
                </a:solidFill>
              </a:rPr>
              <a:t>Ask </a:t>
            </a:r>
            <a:r>
              <a:rPr lang="en-US" dirty="0" smtClean="0">
                <a:solidFill>
                  <a:srgbClr val="FF0000"/>
                </a:solidFill>
              </a:rPr>
              <a:t>participants to respond to the question on the slide by selecting  ‘All Participants’  in the ‘Send  to’ dropdown box and typing in their responses.</a:t>
            </a:r>
          </a:p>
          <a:p>
            <a:endParaRPr lang="en-US" dirty="0" smtClean="0"/>
          </a:p>
          <a:p>
            <a:r>
              <a:rPr lang="en-US" b="1" dirty="0" smtClean="0"/>
              <a:t>Read</a:t>
            </a:r>
            <a:r>
              <a:rPr lang="en-US" dirty="0" smtClean="0"/>
              <a:t> some of the responses aloud.</a:t>
            </a:r>
          </a:p>
          <a:p>
            <a:endParaRPr lang="en-US" dirty="0" smtClean="0"/>
          </a:p>
          <a:p>
            <a:r>
              <a:rPr lang="en-US" b="1" dirty="0" smtClean="0"/>
              <a:t>Point</a:t>
            </a:r>
            <a:r>
              <a:rPr lang="en-US" dirty="0" smtClean="0"/>
              <a:t> out common themes in the responses.</a:t>
            </a:r>
          </a:p>
          <a:p>
            <a:endParaRPr lang="en-US" dirty="0"/>
          </a:p>
          <a:p>
            <a:endParaRPr lang="en-US" dirty="0" smtClean="0"/>
          </a:p>
        </p:txBody>
      </p:sp>
      <p:sp>
        <p:nvSpPr>
          <p:cNvPr id="4" name="Slide Number Placeholder 3"/>
          <p:cNvSpPr>
            <a:spLocks noGrp="1"/>
          </p:cNvSpPr>
          <p:nvPr>
            <p:ph type="sldNum" sz="quarter" idx="10"/>
          </p:nvPr>
        </p:nvSpPr>
        <p:spPr/>
        <p:txBody>
          <a:bodyPr/>
          <a:lstStyle/>
          <a:p>
            <a:fld id="{5AF08A0F-94EA-4A5E-914A-C6FE19420381}" type="slidenum">
              <a:rPr lang="en-US" smtClean="0"/>
              <a:pPr/>
              <a:t>16</a:t>
            </a:fld>
            <a:endParaRPr lang="en-US" dirty="0"/>
          </a:p>
        </p:txBody>
      </p:sp>
    </p:spTree>
    <p:extLst>
      <p:ext uri="{BB962C8B-B14F-4D97-AF65-F5344CB8AC3E}">
        <p14:creationId xmlns:p14="http://schemas.microsoft.com/office/powerpoint/2010/main" val="16788677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62000" y="4419600"/>
            <a:ext cx="5608320" cy="4183380"/>
          </a:xfrm>
        </p:spPr>
        <p:txBody>
          <a:bodyPr>
            <a:normAutofit/>
          </a:bodyPr>
          <a:lstStyle/>
          <a:p>
            <a:pPr marL="0" lvl="1" indent="-232930">
              <a:lnSpc>
                <a:spcPct val="120000"/>
              </a:lnSpc>
              <a:tabLst>
                <a:tab pos="0" algn="l"/>
              </a:tabLst>
              <a:defRPr/>
            </a:pPr>
            <a:r>
              <a:rPr lang="en-US" b="1" dirty="0" smtClean="0"/>
              <a:t>Summarize</a:t>
            </a:r>
            <a:r>
              <a:rPr lang="en-US" dirty="0" smtClean="0"/>
              <a:t> the conversation by explaining that in addition to the things that made you successful as in individual contributor, as a Team Leader you will also need to adopt or demonstrate additional behaviors such as:</a:t>
            </a:r>
          </a:p>
          <a:p>
            <a:pPr marL="0" lvl="2" indent="-232930">
              <a:lnSpc>
                <a:spcPct val="120000"/>
              </a:lnSpc>
              <a:buFont typeface="Arial" pitchFamily="34" charset="0"/>
              <a:buChar char="•"/>
              <a:tabLst>
                <a:tab pos="0" algn="l"/>
              </a:tabLst>
              <a:defRPr/>
            </a:pPr>
            <a:r>
              <a:rPr lang="en-US" dirty="0" smtClean="0"/>
              <a:t>Shared control</a:t>
            </a:r>
          </a:p>
          <a:p>
            <a:pPr marL="0" lvl="2" indent="-232930">
              <a:lnSpc>
                <a:spcPct val="120000"/>
              </a:lnSpc>
              <a:buFont typeface="Arial" pitchFamily="34" charset="0"/>
              <a:buChar char="•"/>
              <a:tabLst>
                <a:tab pos="0" algn="l"/>
              </a:tabLst>
              <a:defRPr/>
            </a:pPr>
            <a:r>
              <a:rPr lang="en-US" dirty="0" smtClean="0"/>
              <a:t>Reinforcing others’ strengths</a:t>
            </a:r>
          </a:p>
          <a:p>
            <a:endParaRPr lang="en-US" dirty="0" smtClean="0"/>
          </a:p>
          <a:p>
            <a:r>
              <a:rPr lang="en-US" b="1" dirty="0" smtClean="0"/>
              <a:t>Review </a:t>
            </a:r>
            <a:r>
              <a:rPr lang="en-US" dirty="0" smtClean="0"/>
              <a:t>the slide.</a:t>
            </a:r>
          </a:p>
          <a:p>
            <a:endParaRPr lang="en-US" dirty="0" smtClean="0"/>
          </a:p>
          <a:p>
            <a:r>
              <a:rPr lang="en-US" b="1" dirty="0" smtClean="0">
                <a:solidFill>
                  <a:srgbClr val="FF0000"/>
                </a:solidFill>
              </a:rPr>
              <a:t>Ask</a:t>
            </a:r>
            <a:r>
              <a:rPr lang="en-US" dirty="0" smtClean="0">
                <a:solidFill>
                  <a:srgbClr val="FF0000"/>
                </a:solidFill>
              </a:rPr>
              <a:t> the group if they have others to add.  </a:t>
            </a:r>
            <a:r>
              <a:rPr lang="en-US" b="1" dirty="0" smtClean="0">
                <a:solidFill>
                  <a:srgbClr val="FF0000"/>
                </a:solidFill>
              </a:rPr>
              <a:t>Explain</a:t>
            </a:r>
            <a:r>
              <a:rPr lang="en-US" dirty="0" smtClean="0">
                <a:solidFill>
                  <a:srgbClr val="FF0000"/>
                </a:solidFill>
              </a:rPr>
              <a:t> that they can comment by raising their virtual hand on the tool bar.</a:t>
            </a:r>
          </a:p>
          <a:p>
            <a:endParaRPr lang="en-US" dirty="0" smtClean="0">
              <a:solidFill>
                <a:srgbClr val="FF0000"/>
              </a:solidFill>
            </a:endParaRPr>
          </a:p>
          <a:p>
            <a:r>
              <a:rPr lang="en-US" b="1" dirty="0" smtClean="0">
                <a:solidFill>
                  <a:srgbClr val="FF0000"/>
                </a:solidFill>
              </a:rPr>
              <a:t>Call</a:t>
            </a:r>
            <a:r>
              <a:rPr lang="en-US" dirty="0" smtClean="0">
                <a:solidFill>
                  <a:srgbClr val="FF0000"/>
                </a:solidFill>
              </a:rPr>
              <a:t> on each person who raised his or her hand and un-mute the audio if necessary.</a:t>
            </a:r>
            <a:endParaRPr lang="en-US" dirty="0">
              <a:solidFill>
                <a:srgbClr val="FF0000"/>
              </a:solidFill>
            </a:endParaRPr>
          </a:p>
        </p:txBody>
      </p:sp>
      <p:sp>
        <p:nvSpPr>
          <p:cNvPr id="4" name="Slide Number Placeholder 3"/>
          <p:cNvSpPr>
            <a:spLocks noGrp="1"/>
          </p:cNvSpPr>
          <p:nvPr>
            <p:ph type="sldNum" sz="quarter" idx="10"/>
          </p:nvPr>
        </p:nvSpPr>
        <p:spPr/>
        <p:txBody>
          <a:bodyPr/>
          <a:lstStyle/>
          <a:p>
            <a:fld id="{5AF08A0F-94EA-4A5E-914A-C6FE19420381}" type="slidenum">
              <a:rPr lang="en-US" smtClean="0"/>
              <a:pPr/>
              <a:t>17</a:t>
            </a:fld>
            <a:endParaRPr lang="en-US" dirty="0"/>
          </a:p>
        </p:txBody>
      </p:sp>
    </p:spTree>
    <p:extLst>
      <p:ext uri="{BB962C8B-B14F-4D97-AF65-F5344CB8AC3E}">
        <p14:creationId xmlns:p14="http://schemas.microsoft.com/office/powerpoint/2010/main" val="23389130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This slide builds</a:t>
            </a:r>
          </a:p>
          <a:p>
            <a:endParaRPr lang="en-US" b="1" dirty="0" smtClean="0"/>
          </a:p>
          <a:p>
            <a:r>
              <a:rPr lang="en-US" b="1" dirty="0" smtClean="0"/>
              <a:t>Say:</a:t>
            </a:r>
          </a:p>
          <a:p>
            <a:r>
              <a:rPr lang="en-US" dirty="0" smtClean="0"/>
              <a:t>In addition to the new behaviors you may have to acquire, great Team Leaders change the language that they use.</a:t>
            </a:r>
          </a:p>
          <a:p>
            <a:endParaRPr lang="en-US" dirty="0"/>
          </a:p>
          <a:p>
            <a:r>
              <a:rPr lang="en-US" b="1" dirty="0"/>
              <a:t>Review </a:t>
            </a:r>
            <a:r>
              <a:rPr lang="en-US" dirty="0"/>
              <a:t>the slide.</a:t>
            </a:r>
          </a:p>
          <a:p>
            <a:endParaRPr lang="en-US" dirty="0" smtClean="0"/>
          </a:p>
          <a:p>
            <a:r>
              <a:rPr lang="en-US" b="1" dirty="0" smtClean="0"/>
              <a:t>Say:</a:t>
            </a:r>
          </a:p>
          <a:p>
            <a:r>
              <a:rPr lang="en-US" dirty="0" smtClean="0"/>
              <a:t>This type of language helps you acknowledge the efforts and contributions of the team.</a:t>
            </a:r>
            <a:endParaRPr lang="en-US" dirty="0"/>
          </a:p>
          <a:p>
            <a:endParaRPr lang="en-US" dirty="0" smtClean="0"/>
          </a:p>
          <a:p>
            <a:endParaRPr lang="en-US" dirty="0"/>
          </a:p>
        </p:txBody>
      </p:sp>
      <p:sp>
        <p:nvSpPr>
          <p:cNvPr id="6" name="Slide Number Placeholder 5"/>
          <p:cNvSpPr>
            <a:spLocks noGrp="1"/>
          </p:cNvSpPr>
          <p:nvPr>
            <p:ph type="sldNum" sz="quarter" idx="12"/>
          </p:nvPr>
        </p:nvSpPr>
        <p:spPr/>
        <p:txBody>
          <a:bodyPr/>
          <a:lstStyle/>
          <a:p>
            <a:fld id="{16332E09-4A38-4E86-896A-2818F5B124C7}" type="slidenum">
              <a:rPr lang="en-US" smtClean="0"/>
              <a:pPr/>
              <a:t>18</a:t>
            </a:fld>
            <a:endParaRPr lang="en-US" dirty="0"/>
          </a:p>
        </p:txBody>
      </p:sp>
    </p:spTree>
    <p:extLst>
      <p:ext uri="{BB962C8B-B14F-4D97-AF65-F5344CB8AC3E}">
        <p14:creationId xmlns:p14="http://schemas.microsoft.com/office/powerpoint/2010/main" val="15483038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Note to facilitator:</a:t>
            </a:r>
          </a:p>
          <a:p>
            <a:r>
              <a:rPr lang="en-US" dirty="0" smtClean="0">
                <a:solidFill>
                  <a:srgbClr val="FF0000"/>
                </a:solidFill>
              </a:rPr>
              <a:t>This discussion will be carried out using the whiteboard function</a:t>
            </a:r>
            <a:r>
              <a:rPr lang="en-US" dirty="0">
                <a:solidFill>
                  <a:srgbClr val="FF0000"/>
                </a:solidFill>
              </a:rPr>
              <a:t>. Work with the Virtual Producer to set </a:t>
            </a:r>
            <a:r>
              <a:rPr lang="en-US" dirty="0" smtClean="0">
                <a:solidFill>
                  <a:srgbClr val="FF0000"/>
                </a:solidFill>
              </a:rPr>
              <a:t>this </a:t>
            </a:r>
            <a:r>
              <a:rPr lang="en-US" dirty="0">
                <a:solidFill>
                  <a:srgbClr val="FF0000"/>
                </a:solidFill>
              </a:rPr>
              <a:t>up in advance of the webcast. </a:t>
            </a:r>
            <a:endParaRPr lang="en-US" dirty="0" smtClean="0">
              <a:solidFill>
                <a:srgbClr val="FF0000"/>
              </a:solidFill>
            </a:endParaRPr>
          </a:p>
          <a:p>
            <a:endParaRPr lang="en-US" dirty="0" smtClean="0"/>
          </a:p>
          <a:p>
            <a:r>
              <a:rPr lang="en-US" b="1" dirty="0" smtClean="0"/>
              <a:t>Ask </a:t>
            </a:r>
            <a:r>
              <a:rPr lang="en-US" dirty="0" smtClean="0"/>
              <a:t>participants to respond to the question on the slide by recording their responses on the whiteboard. Point out that there are two columns on the whiteboard. In the left hand column participants should record what behaviors they need to demonstrate more of and in right hand column the behaviors they should not demonstrate as often.</a:t>
            </a:r>
          </a:p>
          <a:p>
            <a:endParaRPr lang="en-US" dirty="0" smtClean="0"/>
          </a:p>
          <a:p>
            <a:r>
              <a:rPr lang="en-US" b="1" dirty="0">
                <a:solidFill>
                  <a:srgbClr val="FF0000"/>
                </a:solidFill>
              </a:rPr>
              <a:t>Ask</a:t>
            </a:r>
            <a:r>
              <a:rPr lang="en-US" dirty="0">
                <a:solidFill>
                  <a:srgbClr val="FF0000"/>
                </a:solidFill>
              </a:rPr>
              <a:t> the group if they </a:t>
            </a:r>
            <a:r>
              <a:rPr lang="en-US" dirty="0" smtClean="0">
                <a:solidFill>
                  <a:srgbClr val="FF0000"/>
                </a:solidFill>
              </a:rPr>
              <a:t>would like to comment on the list. </a:t>
            </a:r>
          </a:p>
          <a:p>
            <a:endParaRPr lang="en-US" b="1" dirty="0" smtClean="0">
              <a:solidFill>
                <a:srgbClr val="FF0000"/>
              </a:solidFill>
            </a:endParaRPr>
          </a:p>
          <a:p>
            <a:r>
              <a:rPr lang="en-US" b="1" dirty="0" smtClean="0">
                <a:solidFill>
                  <a:srgbClr val="FF0000"/>
                </a:solidFill>
              </a:rPr>
              <a:t>Explain</a:t>
            </a:r>
            <a:r>
              <a:rPr lang="en-US" dirty="0" smtClean="0">
                <a:solidFill>
                  <a:srgbClr val="FF0000"/>
                </a:solidFill>
              </a:rPr>
              <a:t> </a:t>
            </a:r>
            <a:r>
              <a:rPr lang="en-US" dirty="0">
                <a:solidFill>
                  <a:srgbClr val="FF0000"/>
                </a:solidFill>
              </a:rPr>
              <a:t>that they can comment by raising their virtual hand on the tool bar.</a:t>
            </a:r>
          </a:p>
          <a:p>
            <a:endParaRPr lang="en-US" dirty="0">
              <a:solidFill>
                <a:srgbClr val="FF0000"/>
              </a:solidFill>
            </a:endParaRPr>
          </a:p>
          <a:p>
            <a:r>
              <a:rPr lang="en-US" b="1" dirty="0">
                <a:solidFill>
                  <a:srgbClr val="FF0000"/>
                </a:solidFill>
              </a:rPr>
              <a:t>Call</a:t>
            </a:r>
            <a:r>
              <a:rPr lang="en-US" dirty="0">
                <a:solidFill>
                  <a:srgbClr val="FF0000"/>
                </a:solidFill>
              </a:rPr>
              <a:t> on each person who raised his or her hand and un-mute the audio if necessary.</a:t>
            </a:r>
          </a:p>
          <a:p>
            <a:endParaRPr lang="en-US" dirty="0" smtClean="0">
              <a:solidFill>
                <a:srgbClr val="FF0000"/>
              </a:solidFill>
            </a:endParaRPr>
          </a:p>
          <a:p>
            <a:endParaRPr lang="en-US" b="1" dirty="0">
              <a:solidFill>
                <a:srgbClr val="0070C0"/>
              </a:solidFill>
            </a:endParaRPr>
          </a:p>
          <a:p>
            <a:endParaRPr lang="en-US" dirty="0" smtClean="0"/>
          </a:p>
        </p:txBody>
      </p:sp>
      <p:sp>
        <p:nvSpPr>
          <p:cNvPr id="4" name="Slide Number Placeholder 3"/>
          <p:cNvSpPr>
            <a:spLocks noGrp="1"/>
          </p:cNvSpPr>
          <p:nvPr>
            <p:ph type="sldNum" sz="quarter" idx="10"/>
          </p:nvPr>
        </p:nvSpPr>
        <p:spPr/>
        <p:txBody>
          <a:bodyPr/>
          <a:lstStyle/>
          <a:p>
            <a:fld id="{5AF08A0F-94EA-4A5E-914A-C6FE19420381}" type="slidenum">
              <a:rPr lang="en-US" smtClean="0"/>
              <a:pPr/>
              <a:t>19</a:t>
            </a:fld>
            <a:endParaRPr lang="en-US" dirty="0"/>
          </a:p>
        </p:txBody>
      </p:sp>
    </p:spTree>
    <p:extLst>
      <p:ext uri="{BB962C8B-B14F-4D97-AF65-F5344CB8AC3E}">
        <p14:creationId xmlns:p14="http://schemas.microsoft.com/office/powerpoint/2010/main" val="4227137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Say:</a:t>
            </a:r>
          </a:p>
          <a:p>
            <a:r>
              <a:rPr lang="en-US" dirty="0" smtClean="0"/>
              <a:t>Even under the best of circumstances leading a team can be challenging. You have brought together a diverse group of people with varying backgrounds, experiences, and expertise.</a:t>
            </a:r>
          </a:p>
          <a:p>
            <a:endParaRPr lang="en-US" dirty="0" smtClean="0"/>
          </a:p>
          <a:p>
            <a:r>
              <a:rPr lang="en-US" dirty="0" smtClean="0"/>
              <a:t>The goal of this webcast series is to help you, as the Team Leader, </a:t>
            </a:r>
            <a:r>
              <a:rPr lang="en-US" dirty="0"/>
              <a:t>bring  your team together to achieve the desired business results and reach your common goal</a:t>
            </a:r>
            <a:r>
              <a:rPr lang="en-US" dirty="0" smtClean="0"/>
              <a:t>. You may choose to attend all of the webcasts in the series or just select those that are the most relevant to your position.</a:t>
            </a:r>
            <a:endParaRPr lang="en-US" dirty="0"/>
          </a:p>
          <a:p>
            <a:endParaRPr lang="en-US" dirty="0"/>
          </a:p>
        </p:txBody>
      </p:sp>
      <p:sp>
        <p:nvSpPr>
          <p:cNvPr id="4" name="Slide Number Placeholder 3"/>
          <p:cNvSpPr>
            <a:spLocks noGrp="1"/>
          </p:cNvSpPr>
          <p:nvPr>
            <p:ph type="sldNum" sz="quarter" idx="10"/>
          </p:nvPr>
        </p:nvSpPr>
        <p:spPr/>
        <p:txBody>
          <a:bodyPr/>
          <a:lstStyle/>
          <a:p>
            <a:fld id="{5AF08A0F-94EA-4A5E-914A-C6FE19420381}" type="slidenum">
              <a:rPr lang="en-US" smtClean="0"/>
              <a:pPr/>
              <a:t>2</a:t>
            </a:fld>
            <a:endParaRPr lang="en-US" dirty="0"/>
          </a:p>
        </p:txBody>
      </p:sp>
    </p:spTree>
    <p:extLst>
      <p:ext uri="{BB962C8B-B14F-4D97-AF65-F5344CB8AC3E}">
        <p14:creationId xmlns:p14="http://schemas.microsoft.com/office/powerpoint/2010/main" val="3750416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indent="-232930">
              <a:lnSpc>
                <a:spcPct val="120000"/>
              </a:lnSpc>
              <a:tabLst>
                <a:tab pos="0" algn="l"/>
              </a:tabLst>
              <a:defRPr/>
            </a:pPr>
            <a:r>
              <a:rPr lang="en-US" b="1" dirty="0" smtClean="0"/>
              <a:t>Summarize</a:t>
            </a:r>
            <a:r>
              <a:rPr lang="en-US" dirty="0" smtClean="0"/>
              <a:t> the conversation by displaying this slide that describes effective Team Leader skills.  </a:t>
            </a:r>
          </a:p>
          <a:p>
            <a:pPr indent="-232930">
              <a:lnSpc>
                <a:spcPct val="120000"/>
              </a:lnSpc>
              <a:tabLst>
                <a:tab pos="0" algn="l"/>
              </a:tabLst>
              <a:defRPr/>
            </a:pPr>
            <a:endParaRPr lang="en-US" dirty="0" smtClean="0"/>
          </a:p>
          <a:p>
            <a:pPr indent="-232930">
              <a:lnSpc>
                <a:spcPct val="120000"/>
              </a:lnSpc>
              <a:tabLst>
                <a:tab pos="0" algn="l"/>
              </a:tabLst>
              <a:defRPr/>
            </a:pPr>
            <a:r>
              <a:rPr lang="en-US" b="1" dirty="0" smtClean="0"/>
              <a:t>Review </a:t>
            </a:r>
            <a:r>
              <a:rPr lang="en-US" dirty="0" smtClean="0"/>
              <a:t>the slide.</a:t>
            </a:r>
          </a:p>
          <a:p>
            <a:endParaRPr lang="en-US" dirty="0"/>
          </a:p>
        </p:txBody>
      </p:sp>
      <p:sp>
        <p:nvSpPr>
          <p:cNvPr id="4" name="Slide Number Placeholder 3"/>
          <p:cNvSpPr>
            <a:spLocks noGrp="1"/>
          </p:cNvSpPr>
          <p:nvPr>
            <p:ph type="sldNum" sz="quarter" idx="10"/>
          </p:nvPr>
        </p:nvSpPr>
        <p:spPr/>
        <p:txBody>
          <a:bodyPr/>
          <a:lstStyle/>
          <a:p>
            <a:fld id="{5AF08A0F-94EA-4A5E-914A-C6FE19420381}" type="slidenum">
              <a:rPr lang="en-US" smtClean="0"/>
              <a:pPr/>
              <a:t>20</a:t>
            </a:fld>
            <a:endParaRPr lang="en-US" dirty="0"/>
          </a:p>
        </p:txBody>
      </p:sp>
    </p:spTree>
    <p:extLst>
      <p:ext uri="{BB962C8B-B14F-4D97-AF65-F5344CB8AC3E}">
        <p14:creationId xmlns:p14="http://schemas.microsoft.com/office/powerpoint/2010/main" val="37719718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Note to facilitator:</a:t>
            </a:r>
          </a:p>
          <a:p>
            <a:r>
              <a:rPr lang="en-US" dirty="0" smtClean="0">
                <a:solidFill>
                  <a:srgbClr val="FF0000"/>
                </a:solidFill>
              </a:rPr>
              <a:t>This slide is a polling question. Polling questions throughout this slide deck are always indicated by the red pencil and check boxes</a:t>
            </a:r>
            <a:r>
              <a:rPr lang="en-US" dirty="0" smtClean="0"/>
              <a:t>. Work with the Virtual Producer to set this up in advance of the webcast.</a:t>
            </a:r>
          </a:p>
          <a:p>
            <a:endParaRPr lang="en-US" dirty="0" smtClean="0"/>
          </a:p>
          <a:p>
            <a:r>
              <a:rPr lang="en-US" b="1" dirty="0" smtClean="0">
                <a:solidFill>
                  <a:srgbClr val="FF0000"/>
                </a:solidFill>
              </a:rPr>
              <a:t>Ask</a:t>
            </a:r>
            <a:r>
              <a:rPr lang="en-US" dirty="0" smtClean="0">
                <a:solidFill>
                  <a:srgbClr val="FF0000"/>
                </a:solidFill>
              </a:rPr>
              <a:t> the polling question. </a:t>
            </a:r>
          </a:p>
          <a:p>
            <a:endParaRPr lang="en-US" dirty="0" smtClean="0"/>
          </a:p>
          <a:p>
            <a:r>
              <a:rPr lang="en-US" b="1" dirty="0" smtClean="0"/>
              <a:t>Point out </a:t>
            </a:r>
            <a:r>
              <a:rPr lang="en-US" dirty="0" smtClean="0"/>
              <a:t>that many of the skills needed to be an effective Team Leader fall under ‘character’ where in the past, as an individual contributor, many likely fell under ‘competence’.</a:t>
            </a:r>
          </a:p>
          <a:p>
            <a:endParaRPr lang="en-US" dirty="0" smtClean="0"/>
          </a:p>
          <a:p>
            <a:r>
              <a:rPr lang="en-US" b="1" dirty="0" smtClean="0"/>
              <a:t>Say:</a:t>
            </a:r>
          </a:p>
          <a:p>
            <a:r>
              <a:rPr lang="en-US" dirty="0" smtClean="0"/>
              <a:t>As you lead your teams you should always be thinking about HOW you are accomplishing your goals not just WHAT goals are being achieved.</a:t>
            </a:r>
            <a:endParaRPr lang="en-US" dirty="0"/>
          </a:p>
        </p:txBody>
      </p:sp>
      <p:sp>
        <p:nvSpPr>
          <p:cNvPr id="4" name="Slide Number Placeholder 3"/>
          <p:cNvSpPr>
            <a:spLocks noGrp="1"/>
          </p:cNvSpPr>
          <p:nvPr>
            <p:ph type="sldNum" sz="quarter" idx="10"/>
          </p:nvPr>
        </p:nvSpPr>
        <p:spPr/>
        <p:txBody>
          <a:bodyPr/>
          <a:lstStyle/>
          <a:p>
            <a:fld id="{5AF08A0F-94EA-4A5E-914A-C6FE19420381}" type="slidenum">
              <a:rPr lang="en-US" smtClean="0"/>
              <a:pPr/>
              <a:t>21</a:t>
            </a:fld>
            <a:endParaRPr lang="en-US" dirty="0"/>
          </a:p>
        </p:txBody>
      </p:sp>
    </p:spTree>
    <p:extLst>
      <p:ext uri="{BB962C8B-B14F-4D97-AF65-F5344CB8AC3E}">
        <p14:creationId xmlns:p14="http://schemas.microsoft.com/office/powerpoint/2010/main" val="4059272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Note to facilitator:</a:t>
            </a:r>
          </a:p>
          <a:p>
            <a:r>
              <a:rPr lang="en-US" dirty="0" smtClean="0">
                <a:solidFill>
                  <a:srgbClr val="FF0000"/>
                </a:solidFill>
              </a:rPr>
              <a:t>This discussion will be carried out using the large group chat function.</a:t>
            </a:r>
          </a:p>
          <a:p>
            <a:endParaRPr lang="en-US" dirty="0" smtClean="0">
              <a:solidFill>
                <a:srgbClr val="FF0000"/>
              </a:solidFill>
            </a:endParaRPr>
          </a:p>
          <a:p>
            <a:r>
              <a:rPr lang="en-US" b="1" dirty="0" smtClean="0">
                <a:solidFill>
                  <a:srgbClr val="FF0000"/>
                </a:solidFill>
              </a:rPr>
              <a:t>Ask </a:t>
            </a:r>
            <a:r>
              <a:rPr lang="en-US" dirty="0" smtClean="0">
                <a:solidFill>
                  <a:srgbClr val="FF0000"/>
                </a:solidFill>
              </a:rPr>
              <a:t>participants to respond to the question on the slide by selecting  ‘All Participants’  in the ‘Send  to’ dropdown box and typing in their responses.</a:t>
            </a:r>
          </a:p>
          <a:p>
            <a:endParaRPr lang="en-US" dirty="0" smtClean="0"/>
          </a:p>
          <a:p>
            <a:r>
              <a:rPr lang="en-US" b="1" dirty="0" smtClean="0"/>
              <a:t>Read</a:t>
            </a:r>
            <a:r>
              <a:rPr lang="en-US" dirty="0" smtClean="0"/>
              <a:t> some of the responses aloud.</a:t>
            </a:r>
          </a:p>
          <a:p>
            <a:endParaRPr lang="en-US" dirty="0" smtClean="0"/>
          </a:p>
          <a:p>
            <a:r>
              <a:rPr lang="en-US" b="1" dirty="0" smtClean="0"/>
              <a:t>Point</a:t>
            </a:r>
            <a:r>
              <a:rPr lang="en-US" dirty="0" smtClean="0"/>
              <a:t> out common themes in the responses.</a:t>
            </a:r>
          </a:p>
          <a:p>
            <a:endParaRPr lang="en-US" dirty="0" smtClean="0"/>
          </a:p>
          <a:p>
            <a:r>
              <a:rPr lang="en-US" dirty="0" smtClean="0"/>
              <a:t>If possible, </a:t>
            </a:r>
            <a:r>
              <a:rPr lang="en-US" b="1" dirty="0" smtClean="0"/>
              <a:t>highlight</a:t>
            </a:r>
            <a:r>
              <a:rPr lang="en-US" dirty="0" smtClean="0"/>
              <a:t> some that fall under ‘competence’ and some that fall under ‘character’.</a:t>
            </a:r>
            <a:endParaRPr lang="en-US" dirty="0"/>
          </a:p>
        </p:txBody>
      </p:sp>
      <p:sp>
        <p:nvSpPr>
          <p:cNvPr id="4" name="Slide Number Placeholder 3"/>
          <p:cNvSpPr>
            <a:spLocks noGrp="1"/>
          </p:cNvSpPr>
          <p:nvPr>
            <p:ph type="sldNum" sz="quarter" idx="10"/>
          </p:nvPr>
        </p:nvSpPr>
        <p:spPr/>
        <p:txBody>
          <a:bodyPr/>
          <a:lstStyle/>
          <a:p>
            <a:fld id="{5AF08A0F-94EA-4A5E-914A-C6FE19420381}" type="slidenum">
              <a:rPr lang="en-US" smtClean="0"/>
              <a:pPr/>
              <a:t>22</a:t>
            </a:fld>
            <a:endParaRPr lang="en-US" dirty="0"/>
          </a:p>
        </p:txBody>
      </p:sp>
    </p:spTree>
    <p:extLst>
      <p:ext uri="{BB962C8B-B14F-4D97-AF65-F5344CB8AC3E}">
        <p14:creationId xmlns:p14="http://schemas.microsoft.com/office/powerpoint/2010/main" val="28677952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Say:</a:t>
            </a:r>
          </a:p>
          <a:p>
            <a:r>
              <a:rPr lang="en-US" dirty="0" smtClean="0"/>
              <a:t>As I mentioned earlier, you are not solely responsible for the success of the team. Every member is 100% accountable for the team’s success and the team can only be successful if there is interdependence and commitment. You are responsible however, for creating an environment where all team members understand how to optimally contribute to a high performing team. </a:t>
            </a:r>
          </a:p>
          <a:p>
            <a:endParaRPr lang="en-US" dirty="0" smtClean="0"/>
          </a:p>
          <a:p>
            <a:pPr marL="0" lvl="2"/>
            <a:r>
              <a:rPr lang="en-US" b="1" dirty="0" smtClean="0"/>
              <a:t>Explain</a:t>
            </a:r>
            <a:r>
              <a:rPr lang="en-US" dirty="0" smtClean="0"/>
              <a:t> that interdependence and commitment are necessary when:</a:t>
            </a:r>
          </a:p>
          <a:p>
            <a:pPr marL="232930" lvl="2" indent="-232930">
              <a:lnSpc>
                <a:spcPct val="120000"/>
              </a:lnSpc>
              <a:buFont typeface="Arial" pitchFamily="34" charset="0"/>
              <a:buChar char="•"/>
              <a:tabLst>
                <a:tab pos="0" algn="l"/>
              </a:tabLst>
              <a:defRPr/>
            </a:pPr>
            <a:r>
              <a:rPr lang="en-US" altLang="en-US" dirty="0" smtClean="0"/>
              <a:t>There is a high level of urgency associated with your project</a:t>
            </a:r>
          </a:p>
          <a:p>
            <a:pPr marL="232930" lvl="2" indent="-232930">
              <a:lnSpc>
                <a:spcPct val="120000"/>
              </a:lnSpc>
              <a:buFont typeface="Arial" pitchFamily="34" charset="0"/>
              <a:buChar char="•"/>
              <a:tabLst>
                <a:tab pos="0" algn="l"/>
              </a:tabLst>
              <a:defRPr/>
            </a:pPr>
            <a:r>
              <a:rPr lang="en-US" altLang="en-US" dirty="0" smtClean="0"/>
              <a:t>Commitment is needed to get the job done</a:t>
            </a:r>
          </a:p>
          <a:p>
            <a:pPr marL="232930" lvl="2" indent="-232930">
              <a:lnSpc>
                <a:spcPct val="120000"/>
              </a:lnSpc>
              <a:buFont typeface="Arial" pitchFamily="34" charset="0"/>
              <a:buChar char="•"/>
              <a:tabLst>
                <a:tab pos="0" algn="l"/>
              </a:tabLst>
              <a:defRPr/>
            </a:pPr>
            <a:r>
              <a:rPr lang="en-US" altLang="en-US" dirty="0" smtClean="0"/>
              <a:t>Creativity and innovation play an important role</a:t>
            </a:r>
          </a:p>
          <a:p>
            <a:pPr marL="232930" lvl="2" indent="-232930">
              <a:lnSpc>
                <a:spcPct val="120000"/>
              </a:lnSpc>
              <a:buFont typeface="Arial" pitchFamily="34" charset="0"/>
              <a:buChar char="•"/>
              <a:tabLst>
                <a:tab pos="0" algn="l"/>
              </a:tabLst>
              <a:defRPr/>
            </a:pPr>
            <a:r>
              <a:rPr lang="en-US" altLang="en-US" dirty="0" smtClean="0"/>
              <a:t>The work requires a high degree of complexity</a:t>
            </a:r>
          </a:p>
          <a:p>
            <a:pPr marL="232930" lvl="2" indent="-232930">
              <a:lnSpc>
                <a:spcPct val="120000"/>
              </a:lnSpc>
              <a:buFont typeface="Arial" pitchFamily="34" charset="0"/>
              <a:buChar char="•"/>
              <a:tabLst>
                <a:tab pos="0" algn="l"/>
              </a:tabLst>
              <a:defRPr/>
            </a:pPr>
            <a:endParaRPr lang="en-US" dirty="0" smtClean="0"/>
          </a:p>
          <a:p>
            <a:r>
              <a:rPr lang="en-US" b="1" dirty="0" smtClean="0">
                <a:solidFill>
                  <a:srgbClr val="FF0000"/>
                </a:solidFill>
              </a:rPr>
              <a:t>Ask</a:t>
            </a:r>
            <a:r>
              <a:rPr lang="en-US" dirty="0" smtClean="0">
                <a:solidFill>
                  <a:srgbClr val="FF0000"/>
                </a:solidFill>
              </a:rPr>
              <a:t> the group the question on the slide. </a:t>
            </a:r>
          </a:p>
          <a:p>
            <a:endParaRPr lang="en-US" b="1" dirty="0" smtClean="0">
              <a:solidFill>
                <a:srgbClr val="FF0000"/>
              </a:solidFill>
            </a:endParaRPr>
          </a:p>
          <a:p>
            <a:r>
              <a:rPr lang="en-US" b="1" dirty="0" smtClean="0">
                <a:solidFill>
                  <a:srgbClr val="FF0000"/>
                </a:solidFill>
              </a:rPr>
              <a:t>Explain </a:t>
            </a:r>
            <a:r>
              <a:rPr lang="en-US" dirty="0" smtClean="0">
                <a:solidFill>
                  <a:srgbClr val="FF0000"/>
                </a:solidFill>
              </a:rPr>
              <a:t>that they can acknowledge that these conditions exist on their teams by raising their virtual hand on the tool bar.</a:t>
            </a:r>
          </a:p>
          <a:p>
            <a:endParaRPr lang="en-US" dirty="0" smtClean="0"/>
          </a:p>
          <a:p>
            <a:pPr marL="232930" lvl="2" indent="-232930">
              <a:lnSpc>
                <a:spcPct val="120000"/>
              </a:lnSpc>
              <a:tabLst>
                <a:tab pos="0" algn="l"/>
              </a:tabLst>
              <a:defRPr/>
            </a:pPr>
            <a:endParaRPr lang="en-US" dirty="0" smtClean="0"/>
          </a:p>
        </p:txBody>
      </p:sp>
      <p:sp>
        <p:nvSpPr>
          <p:cNvPr id="4" name="Slide Number Placeholder 3"/>
          <p:cNvSpPr>
            <a:spLocks noGrp="1"/>
          </p:cNvSpPr>
          <p:nvPr>
            <p:ph type="sldNum" sz="quarter" idx="10"/>
          </p:nvPr>
        </p:nvSpPr>
        <p:spPr/>
        <p:txBody>
          <a:bodyPr/>
          <a:lstStyle/>
          <a:p>
            <a:fld id="{5AF08A0F-94EA-4A5E-914A-C6FE19420381}" type="slidenum">
              <a:rPr lang="en-US" smtClean="0"/>
              <a:pPr/>
              <a:t>23</a:t>
            </a:fld>
            <a:endParaRPr lang="en-US" dirty="0"/>
          </a:p>
        </p:txBody>
      </p:sp>
    </p:spTree>
    <p:extLst>
      <p:ext uri="{BB962C8B-B14F-4D97-AF65-F5344CB8AC3E}">
        <p14:creationId xmlns:p14="http://schemas.microsoft.com/office/powerpoint/2010/main" val="3928165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b="1" dirty="0" smtClean="0"/>
              <a:t>Say:</a:t>
            </a:r>
          </a:p>
          <a:p>
            <a:r>
              <a:rPr lang="en-US" altLang="en-US" dirty="0" smtClean="0"/>
              <a:t>If you raised your hand on the previous question then interdependence and commitment are necessary ingredients for your teams to be successful and high performing.</a:t>
            </a:r>
          </a:p>
          <a:p>
            <a:endParaRPr lang="en-US" altLang="en-US" dirty="0" smtClean="0"/>
          </a:p>
          <a:p>
            <a:r>
              <a:rPr lang="en-US" altLang="en-US" dirty="0" smtClean="0"/>
              <a:t>Taken together, these group dynamics can foster interdependence, commitment, a sense of trust and willingness to collaborate in support of the team.</a:t>
            </a:r>
          </a:p>
          <a:p>
            <a:endParaRPr lang="en-US" dirty="0" smtClean="0"/>
          </a:p>
          <a:p>
            <a:r>
              <a:rPr lang="en-US" b="1" dirty="0" smtClean="0"/>
              <a:t>Review </a:t>
            </a:r>
            <a:r>
              <a:rPr lang="en-US" dirty="0" smtClean="0"/>
              <a:t>the three aspect of group interaction on the slide.</a:t>
            </a:r>
          </a:p>
          <a:p>
            <a:endParaRPr lang="en-US" dirty="0"/>
          </a:p>
        </p:txBody>
      </p:sp>
      <p:sp>
        <p:nvSpPr>
          <p:cNvPr id="4" name="Slide Number Placeholder 3"/>
          <p:cNvSpPr>
            <a:spLocks noGrp="1"/>
          </p:cNvSpPr>
          <p:nvPr>
            <p:ph type="sldNum" sz="quarter" idx="10"/>
          </p:nvPr>
        </p:nvSpPr>
        <p:spPr/>
        <p:txBody>
          <a:bodyPr/>
          <a:lstStyle/>
          <a:p>
            <a:fld id="{5AF08A0F-94EA-4A5E-914A-C6FE19420381}" type="slidenum">
              <a:rPr lang="en-US" smtClean="0"/>
              <a:pPr/>
              <a:t>24</a:t>
            </a:fld>
            <a:endParaRPr lang="en-US" dirty="0"/>
          </a:p>
        </p:txBody>
      </p:sp>
    </p:spTree>
    <p:extLst>
      <p:ext uri="{BB962C8B-B14F-4D97-AF65-F5344CB8AC3E}">
        <p14:creationId xmlns:p14="http://schemas.microsoft.com/office/powerpoint/2010/main" val="31578754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648200" cy="3486150"/>
          </a:xfrm>
        </p:spPr>
      </p:sp>
      <p:sp>
        <p:nvSpPr>
          <p:cNvPr id="3" name="Notes Placeholder 2"/>
          <p:cNvSpPr>
            <a:spLocks noGrp="1"/>
          </p:cNvSpPr>
          <p:nvPr>
            <p:ph type="body" idx="1"/>
          </p:nvPr>
        </p:nvSpPr>
        <p:spPr/>
        <p:txBody>
          <a:bodyPr>
            <a:normAutofit/>
          </a:bodyPr>
          <a:lstStyle/>
          <a:p>
            <a:r>
              <a:rPr lang="en-US" b="1" dirty="0" smtClean="0"/>
              <a:t>Note to facilitator:  </a:t>
            </a:r>
            <a:r>
              <a:rPr lang="en-US" dirty="0" smtClean="0">
                <a:solidFill>
                  <a:srgbClr val="FF0000"/>
                </a:solidFill>
              </a:rPr>
              <a:t>This activity will be carried out using breakout rooms</a:t>
            </a:r>
            <a:r>
              <a:rPr lang="en-US" dirty="0" smtClean="0"/>
              <a:t>. Work with the Virtual Producer to set these up in advance of the webcast. Discuss with the Virtual Producer the best way to conduct the large group debrief.</a:t>
            </a:r>
          </a:p>
          <a:p>
            <a:endParaRPr lang="en-US" dirty="0" smtClean="0"/>
          </a:p>
          <a:p>
            <a:r>
              <a:rPr lang="en-US" b="1" dirty="0" smtClean="0"/>
              <a:t>Ask</a:t>
            </a:r>
            <a:r>
              <a:rPr lang="en-US" dirty="0" smtClean="0"/>
              <a:t> participants to create strategies to ensure their teams have a shared purpose, social support and a voice.  </a:t>
            </a:r>
          </a:p>
          <a:p>
            <a:endParaRPr lang="en-US" dirty="0" smtClean="0"/>
          </a:p>
          <a:p>
            <a:r>
              <a:rPr lang="en-US" b="1" dirty="0" smtClean="0"/>
              <a:t>Instruct</a:t>
            </a:r>
            <a:r>
              <a:rPr lang="en-US" dirty="0" smtClean="0"/>
              <a:t> the teams to record their responses on a whiteboard in their breakout room and be prepared to share their thoughts with the larger group when they return. </a:t>
            </a:r>
            <a:r>
              <a:rPr lang="en-US" dirty="0" smtClean="0">
                <a:solidFill>
                  <a:srgbClr val="FF0000"/>
                </a:solidFill>
              </a:rPr>
              <a:t>Allow 10 minutes for this activity</a:t>
            </a:r>
            <a:r>
              <a:rPr lang="en-US" dirty="0" smtClean="0">
                <a:solidFill>
                  <a:srgbClr val="FF0000"/>
                </a:solidFill>
              </a:rPr>
              <a:t>. No more than 4 breakout rooms. 3 is optimal.</a:t>
            </a:r>
            <a:endParaRPr lang="en-US" dirty="0" smtClean="0"/>
          </a:p>
          <a:p>
            <a:endParaRPr lang="en-US" dirty="0" smtClean="0"/>
          </a:p>
          <a:p>
            <a:r>
              <a:rPr lang="en-US" b="1" dirty="0" smtClean="0"/>
              <a:t>Conduct </a:t>
            </a:r>
            <a:r>
              <a:rPr lang="en-US" dirty="0" smtClean="0"/>
              <a:t>a large group debrief of the breakout room discussions.</a:t>
            </a:r>
            <a:endParaRPr lang="en-US" dirty="0"/>
          </a:p>
        </p:txBody>
      </p:sp>
      <p:sp>
        <p:nvSpPr>
          <p:cNvPr id="4" name="Slide Number Placeholder 3"/>
          <p:cNvSpPr>
            <a:spLocks noGrp="1"/>
          </p:cNvSpPr>
          <p:nvPr>
            <p:ph type="sldNum" sz="quarter" idx="10"/>
          </p:nvPr>
        </p:nvSpPr>
        <p:spPr/>
        <p:txBody>
          <a:bodyPr/>
          <a:lstStyle/>
          <a:p>
            <a:fld id="{5AF08A0F-94EA-4A5E-914A-C6FE19420381}" type="slidenum">
              <a:rPr lang="en-US" smtClean="0"/>
              <a:pPr/>
              <a:t>25</a:t>
            </a:fld>
            <a:endParaRPr lang="en-US" dirty="0"/>
          </a:p>
        </p:txBody>
      </p:sp>
    </p:spTree>
    <p:extLst>
      <p:ext uri="{BB962C8B-B14F-4D97-AF65-F5344CB8AC3E}">
        <p14:creationId xmlns:p14="http://schemas.microsoft.com/office/powerpoint/2010/main" val="42751965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Thank</a:t>
            </a:r>
            <a:r>
              <a:rPr lang="en-US" dirty="0" smtClean="0"/>
              <a:t> the group for their thoughtful responses</a:t>
            </a:r>
            <a:r>
              <a:rPr lang="en-US" baseline="0" dirty="0" smtClean="0"/>
              <a:t> to the last activity.</a:t>
            </a:r>
          </a:p>
          <a:p>
            <a:endParaRPr lang="en-US" baseline="0" dirty="0" smtClean="0"/>
          </a:p>
          <a:p>
            <a:r>
              <a:rPr lang="en-US" b="1" baseline="0" dirty="0" smtClean="0"/>
              <a:t>Summarize</a:t>
            </a:r>
            <a:r>
              <a:rPr lang="en-US" baseline="0" dirty="0" smtClean="0"/>
              <a:t> the session by reviewing the slide.</a:t>
            </a:r>
            <a:endParaRPr lang="en-US" dirty="0"/>
          </a:p>
        </p:txBody>
      </p:sp>
      <p:sp>
        <p:nvSpPr>
          <p:cNvPr id="4" name="Slide Number Placeholder 3"/>
          <p:cNvSpPr>
            <a:spLocks noGrp="1"/>
          </p:cNvSpPr>
          <p:nvPr>
            <p:ph type="sldNum" sz="quarter" idx="10"/>
          </p:nvPr>
        </p:nvSpPr>
        <p:spPr/>
        <p:txBody>
          <a:bodyPr/>
          <a:lstStyle/>
          <a:p>
            <a:fld id="{5AF08A0F-94EA-4A5E-914A-C6FE19420381}" type="slidenum">
              <a:rPr lang="en-US" smtClean="0"/>
              <a:pPr/>
              <a:t>26</a:t>
            </a:fld>
            <a:endParaRPr lang="en-US" dirty="0"/>
          </a:p>
        </p:txBody>
      </p:sp>
    </p:spTree>
    <p:extLst>
      <p:ext uri="{BB962C8B-B14F-4D97-AF65-F5344CB8AC3E}">
        <p14:creationId xmlns:p14="http://schemas.microsoft.com/office/powerpoint/2010/main" val="21659003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Say:</a:t>
            </a:r>
          </a:p>
          <a:p>
            <a:r>
              <a:rPr lang="en-US" b="0" dirty="0" smtClean="0"/>
              <a:t>Let’s use our</a:t>
            </a:r>
            <a:r>
              <a:rPr lang="en-US" b="0" baseline="0" dirty="0" smtClean="0"/>
              <a:t> final moments together to do some action planning.</a:t>
            </a:r>
          </a:p>
          <a:p>
            <a:endParaRPr lang="en-US" b="0" baseline="0" dirty="0" smtClean="0"/>
          </a:p>
          <a:p>
            <a:r>
              <a:rPr lang="en-US" b="1" baseline="0" dirty="0" smtClean="0">
                <a:solidFill>
                  <a:srgbClr val="FF0000"/>
                </a:solidFill>
              </a:rPr>
              <a:t>Ask</a:t>
            </a:r>
            <a:r>
              <a:rPr lang="en-US" b="0" baseline="0" dirty="0" smtClean="0">
                <a:solidFill>
                  <a:srgbClr val="FF0000"/>
                </a:solidFill>
              </a:rPr>
              <a:t> the questions on the slide.</a:t>
            </a:r>
          </a:p>
          <a:p>
            <a:endParaRPr lang="en-US" b="0" baseline="0" dirty="0" smtClean="0">
              <a:solidFill>
                <a:srgbClr val="FF0000"/>
              </a:solidFill>
            </a:endParaRPr>
          </a:p>
          <a:p>
            <a:r>
              <a:rPr lang="en-US" b="1" dirty="0" smtClean="0">
                <a:solidFill>
                  <a:srgbClr val="FF0000"/>
                </a:solidFill>
              </a:rPr>
              <a:t>Explain</a:t>
            </a:r>
            <a:r>
              <a:rPr lang="en-US" dirty="0" smtClean="0">
                <a:solidFill>
                  <a:srgbClr val="FF0000"/>
                </a:solidFill>
              </a:rPr>
              <a:t> that they can comment by raising their virtual hand on the tool bar.</a:t>
            </a:r>
          </a:p>
          <a:p>
            <a:endParaRPr lang="en-US" dirty="0" smtClean="0">
              <a:solidFill>
                <a:srgbClr val="FF0000"/>
              </a:solidFill>
            </a:endParaRPr>
          </a:p>
          <a:p>
            <a:r>
              <a:rPr lang="en-US" b="1" dirty="0" smtClean="0">
                <a:solidFill>
                  <a:srgbClr val="FF0000"/>
                </a:solidFill>
              </a:rPr>
              <a:t>Call</a:t>
            </a:r>
            <a:r>
              <a:rPr lang="en-US" dirty="0" smtClean="0">
                <a:solidFill>
                  <a:srgbClr val="FF0000"/>
                </a:solidFill>
              </a:rPr>
              <a:t> on each person who raised his or her hand and un-mute the audio if necessary.</a:t>
            </a:r>
          </a:p>
          <a:p>
            <a:endParaRPr lang="en-US" b="1" dirty="0">
              <a:solidFill>
                <a:srgbClr val="FF0000"/>
              </a:solidFill>
            </a:endParaRPr>
          </a:p>
        </p:txBody>
      </p:sp>
      <p:sp>
        <p:nvSpPr>
          <p:cNvPr id="4" name="Slide Number Placeholder 3"/>
          <p:cNvSpPr>
            <a:spLocks noGrp="1"/>
          </p:cNvSpPr>
          <p:nvPr>
            <p:ph type="sldNum" sz="quarter" idx="10"/>
          </p:nvPr>
        </p:nvSpPr>
        <p:spPr/>
        <p:txBody>
          <a:bodyPr/>
          <a:lstStyle/>
          <a:p>
            <a:fld id="{5AF08A0F-94EA-4A5E-914A-C6FE19420381}" type="slidenum">
              <a:rPr lang="en-US" smtClean="0"/>
              <a:pPr/>
              <a:t>27</a:t>
            </a:fld>
            <a:endParaRPr lang="en-US" dirty="0"/>
          </a:p>
        </p:txBody>
      </p:sp>
    </p:spTree>
    <p:extLst>
      <p:ext uri="{BB962C8B-B14F-4D97-AF65-F5344CB8AC3E}">
        <p14:creationId xmlns:p14="http://schemas.microsoft.com/office/powerpoint/2010/main" val="41891570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Explain</a:t>
            </a:r>
            <a:r>
              <a:rPr lang="en-US" dirty="0" smtClean="0"/>
              <a:t> the teaming offerings.</a:t>
            </a:r>
          </a:p>
          <a:p>
            <a:endParaRPr lang="en-US" dirty="0"/>
          </a:p>
          <a:p>
            <a:r>
              <a:rPr lang="en-US" b="1" dirty="0" smtClean="0"/>
              <a:t>Review</a:t>
            </a:r>
            <a:r>
              <a:rPr lang="en-US" dirty="0" smtClean="0"/>
              <a:t> the slide.</a:t>
            </a:r>
            <a:endParaRPr lang="en-US" dirty="0"/>
          </a:p>
        </p:txBody>
      </p:sp>
      <p:sp>
        <p:nvSpPr>
          <p:cNvPr id="6" name="Slide Number Placeholder 5"/>
          <p:cNvSpPr>
            <a:spLocks noGrp="1"/>
          </p:cNvSpPr>
          <p:nvPr>
            <p:ph type="sldNum" sz="quarter" idx="12"/>
          </p:nvPr>
        </p:nvSpPr>
        <p:spPr/>
        <p:txBody>
          <a:bodyPr/>
          <a:lstStyle/>
          <a:p>
            <a:fld id="{5AF08A0F-94EA-4A5E-914A-C6FE19420381}" type="slidenum">
              <a:rPr lang="en-US" smtClean="0"/>
              <a:pPr/>
              <a:t>28</a:t>
            </a:fld>
            <a:endParaRPr lang="en-US" dirty="0"/>
          </a:p>
        </p:txBody>
      </p:sp>
    </p:spTree>
    <p:extLst>
      <p:ext uri="{BB962C8B-B14F-4D97-AF65-F5344CB8AC3E}">
        <p14:creationId xmlns:p14="http://schemas.microsoft.com/office/powerpoint/2010/main" val="28698292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ln/>
        </p:spPr>
      </p:sp>
      <p:sp>
        <p:nvSpPr>
          <p:cNvPr id="13316" name="Header Placeholder 3" hidden="1"/>
          <p:cNvSpPr>
            <a:spLocks noGrp="1"/>
          </p:cNvSpPr>
          <p:nvPr>
            <p:ph type="hdr" sz="quarter"/>
            <p:custDataLst>
              <p:tags r:id="rId1"/>
            </p:custDataLst>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Arial" panose="020B0604020202020204" pitchFamily="34" charset="0"/>
                <a:cs typeface="Arial" panose="020B0604020202020204" pitchFamily="34" charset="0"/>
              </a:defRPr>
            </a:lvl1pPr>
            <a:lvl2pPr marL="739775" indent="-282575" defTabSz="931863">
              <a:spcBef>
                <a:spcPct val="30000"/>
              </a:spcBef>
              <a:defRPr sz="1200">
                <a:solidFill>
                  <a:schemeClr val="tx1"/>
                </a:solidFill>
                <a:latin typeface="Arial" panose="020B0604020202020204" pitchFamily="34" charset="0"/>
                <a:cs typeface="Arial" panose="020B0604020202020204" pitchFamily="34" charset="0"/>
              </a:defRPr>
            </a:lvl2pPr>
            <a:lvl3pPr marL="1139825" indent="-225425" defTabSz="931863">
              <a:spcBef>
                <a:spcPct val="30000"/>
              </a:spcBef>
              <a:defRPr sz="1200">
                <a:solidFill>
                  <a:schemeClr val="tx1"/>
                </a:solidFill>
                <a:latin typeface="Arial" panose="020B0604020202020204" pitchFamily="34" charset="0"/>
                <a:cs typeface="Arial" panose="020B0604020202020204" pitchFamily="34" charset="0"/>
              </a:defRPr>
            </a:lvl3pPr>
            <a:lvl4pPr marL="1597025" indent="-225425" defTabSz="931863">
              <a:spcBef>
                <a:spcPct val="30000"/>
              </a:spcBef>
              <a:defRPr sz="1200">
                <a:solidFill>
                  <a:schemeClr val="tx1"/>
                </a:solidFill>
                <a:latin typeface="Arial" panose="020B0604020202020204" pitchFamily="34" charset="0"/>
                <a:cs typeface="Arial" panose="020B0604020202020204" pitchFamily="34" charset="0"/>
              </a:defRPr>
            </a:lvl4pPr>
            <a:lvl5pPr marL="2052638" indent="-225425" defTabSz="931863">
              <a:spcBef>
                <a:spcPct val="30000"/>
              </a:spcBef>
              <a:defRPr sz="1200">
                <a:solidFill>
                  <a:schemeClr val="tx1"/>
                </a:solidFill>
                <a:latin typeface="Arial" panose="020B0604020202020204" pitchFamily="34" charset="0"/>
                <a:cs typeface="Arial" panose="020B0604020202020204" pitchFamily="34" charset="0"/>
              </a:defRPr>
            </a:lvl5pPr>
            <a:lvl6pPr marL="2509838" indent="-225425" defTabSz="93186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67038" indent="-225425" defTabSz="93186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4238" indent="-225425" defTabSz="93186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1438" indent="-225425" defTabSz="93186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endParaRPr altLang="en-US" dirty="0" smtClean="0"/>
          </a:p>
        </p:txBody>
      </p:sp>
      <p:sp>
        <p:nvSpPr>
          <p:cNvPr id="13318" name="Slide Number Placeholder 5"/>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Arial" panose="020B0604020202020204" pitchFamily="34" charset="0"/>
                <a:cs typeface="Arial" panose="020B0604020202020204" pitchFamily="34" charset="0"/>
              </a:defRPr>
            </a:lvl1pPr>
            <a:lvl2pPr marL="739775" indent="-282575" defTabSz="931863">
              <a:spcBef>
                <a:spcPct val="30000"/>
              </a:spcBef>
              <a:defRPr sz="1200">
                <a:solidFill>
                  <a:schemeClr val="tx1"/>
                </a:solidFill>
                <a:latin typeface="Arial" panose="020B0604020202020204" pitchFamily="34" charset="0"/>
                <a:cs typeface="Arial" panose="020B0604020202020204" pitchFamily="34" charset="0"/>
              </a:defRPr>
            </a:lvl2pPr>
            <a:lvl3pPr marL="1139825" indent="-225425" defTabSz="931863">
              <a:spcBef>
                <a:spcPct val="30000"/>
              </a:spcBef>
              <a:defRPr sz="1200">
                <a:solidFill>
                  <a:schemeClr val="tx1"/>
                </a:solidFill>
                <a:latin typeface="Arial" panose="020B0604020202020204" pitchFamily="34" charset="0"/>
                <a:cs typeface="Arial" panose="020B0604020202020204" pitchFamily="34" charset="0"/>
              </a:defRPr>
            </a:lvl3pPr>
            <a:lvl4pPr marL="1597025" indent="-225425" defTabSz="931863">
              <a:spcBef>
                <a:spcPct val="30000"/>
              </a:spcBef>
              <a:defRPr sz="1200">
                <a:solidFill>
                  <a:schemeClr val="tx1"/>
                </a:solidFill>
                <a:latin typeface="Arial" panose="020B0604020202020204" pitchFamily="34" charset="0"/>
                <a:cs typeface="Arial" panose="020B0604020202020204" pitchFamily="34" charset="0"/>
              </a:defRPr>
            </a:lvl4pPr>
            <a:lvl5pPr marL="2052638" indent="-225425" defTabSz="931863">
              <a:spcBef>
                <a:spcPct val="30000"/>
              </a:spcBef>
              <a:defRPr sz="1200">
                <a:solidFill>
                  <a:schemeClr val="tx1"/>
                </a:solidFill>
                <a:latin typeface="Arial" panose="020B0604020202020204" pitchFamily="34" charset="0"/>
                <a:cs typeface="Arial" panose="020B0604020202020204" pitchFamily="34" charset="0"/>
              </a:defRPr>
            </a:lvl5pPr>
            <a:lvl6pPr marL="2509838" indent="-225425" defTabSz="93186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67038" indent="-225425" defTabSz="93186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4238" indent="-225425" defTabSz="93186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1438" indent="-225425" defTabSz="93186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54AEEE81-9108-4D36-A052-5D005547C35A}" type="slidenum">
              <a:rPr lang="en-US" altLang="en-US">
                <a:solidFill>
                  <a:srgbClr val="000000"/>
                </a:solidFill>
              </a:rPr>
              <a:pPr>
                <a:spcBef>
                  <a:spcPct val="0"/>
                </a:spcBef>
              </a:pPr>
              <a:t>29</a:t>
            </a:fld>
            <a:endParaRPr lang="en-US" altLang="en-US" dirty="0">
              <a:solidFill>
                <a:srgbClr val="000000"/>
              </a:solidFill>
            </a:endParaRPr>
          </a:p>
        </p:txBody>
      </p:sp>
      <p:sp>
        <p:nvSpPr>
          <p:cNvPr id="7" name="Notes Placeholder 2"/>
          <p:cNvSpPr>
            <a:spLocks noGrp="1"/>
          </p:cNvSpPr>
          <p:nvPr>
            <p:ph type="body" idx="3"/>
          </p:nvPr>
        </p:nvSpPr>
        <p:spPr>
          <a:xfrm>
            <a:off x="701040" y="4415790"/>
            <a:ext cx="5608320" cy="418338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dirty="0" smtClean="0"/>
              <a:t>Point out </a:t>
            </a:r>
            <a:r>
              <a:rPr lang="en-US" dirty="0" smtClean="0"/>
              <a:t>that additional learning resources that are available</a:t>
            </a:r>
            <a:r>
              <a:rPr lang="en-US" baseline="0" dirty="0" smtClean="0"/>
              <a:t> for Team Leaders including the:</a:t>
            </a:r>
            <a:endParaRPr lang="en-US" dirty="0"/>
          </a:p>
          <a:p>
            <a:pPr marL="232930" lvl="2" indent="-232930">
              <a:lnSpc>
                <a:spcPct val="120000"/>
              </a:lnSpc>
              <a:buFont typeface="Arial" pitchFamily="34" charset="0"/>
              <a:buChar char="•"/>
              <a:tabLst>
                <a:tab pos="0" algn="l"/>
              </a:tabLst>
              <a:defRPr/>
            </a:pPr>
            <a:r>
              <a:rPr lang="en-US" dirty="0"/>
              <a:t>Leadership Development Center</a:t>
            </a:r>
          </a:p>
          <a:p>
            <a:pPr marL="232930" lvl="2" indent="-232930">
              <a:lnSpc>
                <a:spcPct val="120000"/>
              </a:lnSpc>
              <a:buFont typeface="Arial" pitchFamily="34" charset="0"/>
              <a:buChar char="•"/>
              <a:tabLst>
                <a:tab pos="0" algn="l"/>
              </a:tabLst>
              <a:defRPr/>
            </a:pPr>
            <a:r>
              <a:rPr lang="en-US" dirty="0"/>
              <a:t>High Performance Teaming site</a:t>
            </a:r>
          </a:p>
          <a:p>
            <a:endParaRPr lang="en-US" baseline="0" dirty="0" smtClean="0">
              <a:latin typeface="Arial" pitchFamily="34" charset="0"/>
              <a:cs typeface="Arial" pitchFamily="34" charset="0"/>
            </a:endParaRPr>
          </a:p>
        </p:txBody>
      </p:sp>
    </p:spTree>
    <p:extLst>
      <p:ext uri="{BB962C8B-B14F-4D97-AF65-F5344CB8AC3E}">
        <p14:creationId xmlns:p14="http://schemas.microsoft.com/office/powerpoint/2010/main" val="1790059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Note to facilitator:</a:t>
            </a:r>
          </a:p>
          <a:p>
            <a:pPr marL="0" marR="0" indent="-232930" algn="l" defTabSz="914400" rtl="0" eaLnBrk="1" fontAlgn="auto" latinLnBrk="0" hangingPunct="1">
              <a:lnSpc>
                <a:spcPct val="100000"/>
              </a:lnSpc>
              <a:spcBef>
                <a:spcPts val="0"/>
              </a:spcBef>
              <a:spcAft>
                <a:spcPts val="0"/>
              </a:spcAft>
              <a:buClrTx/>
              <a:buSzTx/>
              <a:buFontTx/>
              <a:buNone/>
              <a:tabLst/>
              <a:defRPr/>
            </a:pPr>
            <a:r>
              <a:rPr lang="en-US" dirty="0" smtClean="0"/>
              <a:t>The </a:t>
            </a:r>
            <a:r>
              <a:rPr lang="en-US" dirty="0"/>
              <a:t>Virtual </a:t>
            </a:r>
            <a:r>
              <a:rPr lang="en-US" dirty="0" smtClean="0"/>
              <a:t>Producer </a:t>
            </a:r>
            <a:r>
              <a:rPr lang="en-US" dirty="0"/>
              <a:t>will open the call and provide directions on how to use the </a:t>
            </a:r>
            <a:r>
              <a:rPr lang="en-US" dirty="0" smtClean="0"/>
              <a:t>various </a:t>
            </a:r>
            <a:r>
              <a:rPr lang="en-US" dirty="0"/>
              <a:t>tools within the platform.  After this logistics overview, the </a:t>
            </a:r>
            <a:r>
              <a:rPr lang="en-US" dirty="0" smtClean="0"/>
              <a:t>Virtual Producer </a:t>
            </a:r>
            <a:r>
              <a:rPr lang="en-US" dirty="0"/>
              <a:t>will introduce the LL&amp;D point for the </a:t>
            </a:r>
            <a:r>
              <a:rPr lang="en-US" dirty="0" smtClean="0"/>
              <a:t>webcast who will offer </a:t>
            </a:r>
            <a:r>
              <a:rPr lang="en-US" dirty="0"/>
              <a:t>introductory comments then </a:t>
            </a:r>
            <a:r>
              <a:rPr lang="en-US" dirty="0" smtClean="0"/>
              <a:t>handoff </a:t>
            </a:r>
            <a:r>
              <a:rPr lang="en-US" dirty="0"/>
              <a:t>to </a:t>
            </a:r>
            <a:r>
              <a:rPr lang="en-US" dirty="0" smtClean="0"/>
              <a:t>the webcast leader (presenter). The webcast leader should have</a:t>
            </a:r>
            <a:r>
              <a:rPr lang="en-US" baseline="0" dirty="0" smtClean="0"/>
              <a:t> the camera on for the introduction.</a:t>
            </a:r>
            <a:endParaRPr lang="en-US" dirty="0" smtClean="0"/>
          </a:p>
          <a:p>
            <a:endParaRPr lang="en-US" b="1" dirty="0" smtClean="0"/>
          </a:p>
          <a:p>
            <a:r>
              <a:rPr lang="en-US" b="1" dirty="0" smtClean="0"/>
              <a:t>Introduce </a:t>
            </a:r>
            <a:r>
              <a:rPr lang="en-US" dirty="0" smtClean="0"/>
              <a:t>yourself and include:</a:t>
            </a:r>
          </a:p>
          <a:p>
            <a:pPr marL="232930" indent="-232930">
              <a:buFont typeface="Arial" pitchFamily="34" charset="0"/>
              <a:buChar char="•"/>
            </a:pPr>
            <a:r>
              <a:rPr lang="en-US" dirty="0" smtClean="0"/>
              <a:t>Basic information such as name, position and contact information</a:t>
            </a:r>
          </a:p>
          <a:p>
            <a:pPr marL="232930" indent="-232930">
              <a:buFont typeface="Arial" pitchFamily="34" charset="0"/>
              <a:buChar char="•"/>
            </a:pPr>
            <a:r>
              <a:rPr lang="en-US" dirty="0" smtClean="0"/>
              <a:t>Relevant biographical notes</a:t>
            </a:r>
          </a:p>
          <a:p>
            <a:pPr marL="232930" indent="-232930">
              <a:buFont typeface="Arial" pitchFamily="34" charset="0"/>
              <a:buChar char="•"/>
            </a:pPr>
            <a:endParaRPr lang="en-US" dirty="0" smtClean="0"/>
          </a:p>
          <a:p>
            <a:pPr marL="232930" indent="-232930"/>
            <a:r>
              <a:rPr lang="en-US" b="1" dirty="0" smtClean="0"/>
              <a:t>Keep</a:t>
            </a:r>
            <a:r>
              <a:rPr lang="en-US" dirty="0" smtClean="0"/>
              <a:t> the introduction brief.</a:t>
            </a:r>
          </a:p>
          <a:p>
            <a:pPr marL="232930" indent="-232930"/>
            <a:endParaRPr lang="en-US" dirty="0"/>
          </a:p>
          <a:p>
            <a:pPr marL="232930" indent="-232930"/>
            <a:r>
              <a:rPr lang="en-US" dirty="0" smtClean="0">
                <a:solidFill>
                  <a:srgbClr val="FF0000"/>
                </a:solidFill>
              </a:rPr>
              <a:t>Explain that this webcast will be very interactive and use the X to indicate you have stepped away (Do Not Disturb sign)</a:t>
            </a:r>
          </a:p>
          <a:p>
            <a:pPr marL="232930" indent="-232930"/>
            <a:endParaRPr lang="en-US" dirty="0" smtClean="0"/>
          </a:p>
        </p:txBody>
      </p:sp>
      <p:sp>
        <p:nvSpPr>
          <p:cNvPr id="4" name="Slide Number Placeholder 3"/>
          <p:cNvSpPr>
            <a:spLocks noGrp="1"/>
          </p:cNvSpPr>
          <p:nvPr>
            <p:ph type="sldNum" sz="quarter" idx="10"/>
          </p:nvPr>
        </p:nvSpPr>
        <p:spPr/>
        <p:txBody>
          <a:bodyPr/>
          <a:lstStyle/>
          <a:p>
            <a:fld id="{5AF08A0F-94EA-4A5E-914A-C6FE19420381}" type="slidenum">
              <a:rPr lang="en-US" smtClean="0"/>
              <a:pPr/>
              <a:t>3</a:t>
            </a:fld>
            <a:endParaRPr lang="en-US" dirty="0"/>
          </a:p>
        </p:txBody>
      </p:sp>
    </p:spTree>
    <p:extLst>
      <p:ext uri="{BB962C8B-B14F-4D97-AF65-F5344CB8AC3E}">
        <p14:creationId xmlns:p14="http://schemas.microsoft.com/office/powerpoint/2010/main" val="12046191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ln/>
        </p:spPr>
      </p:sp>
      <p:sp>
        <p:nvSpPr>
          <p:cNvPr id="14340" name="Header Placeholder 3" hidden="1"/>
          <p:cNvSpPr>
            <a:spLocks noGrp="1"/>
          </p:cNvSpPr>
          <p:nvPr>
            <p:ph type="hdr" sz="quarter"/>
            <p:custDataLst>
              <p:tags r:id="rId1"/>
            </p:custDataLst>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Arial" panose="020B0604020202020204" pitchFamily="34" charset="0"/>
                <a:cs typeface="Arial" panose="020B0604020202020204" pitchFamily="34" charset="0"/>
              </a:defRPr>
            </a:lvl1pPr>
            <a:lvl2pPr marL="739775" indent="-282575" defTabSz="931863">
              <a:spcBef>
                <a:spcPct val="30000"/>
              </a:spcBef>
              <a:defRPr sz="1200">
                <a:solidFill>
                  <a:schemeClr val="tx1"/>
                </a:solidFill>
                <a:latin typeface="Arial" panose="020B0604020202020204" pitchFamily="34" charset="0"/>
                <a:cs typeface="Arial" panose="020B0604020202020204" pitchFamily="34" charset="0"/>
              </a:defRPr>
            </a:lvl2pPr>
            <a:lvl3pPr marL="1139825" indent="-225425" defTabSz="931863">
              <a:spcBef>
                <a:spcPct val="30000"/>
              </a:spcBef>
              <a:defRPr sz="1200">
                <a:solidFill>
                  <a:schemeClr val="tx1"/>
                </a:solidFill>
                <a:latin typeface="Arial" panose="020B0604020202020204" pitchFamily="34" charset="0"/>
                <a:cs typeface="Arial" panose="020B0604020202020204" pitchFamily="34" charset="0"/>
              </a:defRPr>
            </a:lvl3pPr>
            <a:lvl4pPr marL="1597025" indent="-225425" defTabSz="931863">
              <a:spcBef>
                <a:spcPct val="30000"/>
              </a:spcBef>
              <a:defRPr sz="1200">
                <a:solidFill>
                  <a:schemeClr val="tx1"/>
                </a:solidFill>
                <a:latin typeface="Arial" panose="020B0604020202020204" pitchFamily="34" charset="0"/>
                <a:cs typeface="Arial" panose="020B0604020202020204" pitchFamily="34" charset="0"/>
              </a:defRPr>
            </a:lvl4pPr>
            <a:lvl5pPr marL="2052638" indent="-225425" defTabSz="931863">
              <a:spcBef>
                <a:spcPct val="30000"/>
              </a:spcBef>
              <a:defRPr sz="1200">
                <a:solidFill>
                  <a:schemeClr val="tx1"/>
                </a:solidFill>
                <a:latin typeface="Arial" panose="020B0604020202020204" pitchFamily="34" charset="0"/>
                <a:cs typeface="Arial" panose="020B0604020202020204" pitchFamily="34" charset="0"/>
              </a:defRPr>
            </a:lvl5pPr>
            <a:lvl6pPr marL="2509838" indent="-225425" defTabSz="93186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67038" indent="-225425" defTabSz="93186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4238" indent="-225425" defTabSz="93186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1438" indent="-225425" defTabSz="93186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endParaRPr altLang="en-US" dirty="0" smtClean="0"/>
          </a:p>
        </p:txBody>
      </p:sp>
      <p:sp>
        <p:nvSpPr>
          <p:cNvPr id="14342" name="Slide Number Placeholder 5"/>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Arial" panose="020B0604020202020204" pitchFamily="34" charset="0"/>
                <a:cs typeface="Arial" panose="020B0604020202020204" pitchFamily="34" charset="0"/>
              </a:defRPr>
            </a:lvl1pPr>
            <a:lvl2pPr marL="739775" indent="-282575" defTabSz="931863">
              <a:spcBef>
                <a:spcPct val="30000"/>
              </a:spcBef>
              <a:defRPr sz="1200">
                <a:solidFill>
                  <a:schemeClr val="tx1"/>
                </a:solidFill>
                <a:latin typeface="Arial" panose="020B0604020202020204" pitchFamily="34" charset="0"/>
                <a:cs typeface="Arial" panose="020B0604020202020204" pitchFamily="34" charset="0"/>
              </a:defRPr>
            </a:lvl2pPr>
            <a:lvl3pPr marL="1139825" indent="-225425" defTabSz="931863">
              <a:spcBef>
                <a:spcPct val="30000"/>
              </a:spcBef>
              <a:defRPr sz="1200">
                <a:solidFill>
                  <a:schemeClr val="tx1"/>
                </a:solidFill>
                <a:latin typeface="Arial" panose="020B0604020202020204" pitchFamily="34" charset="0"/>
                <a:cs typeface="Arial" panose="020B0604020202020204" pitchFamily="34" charset="0"/>
              </a:defRPr>
            </a:lvl3pPr>
            <a:lvl4pPr marL="1597025" indent="-225425" defTabSz="931863">
              <a:spcBef>
                <a:spcPct val="30000"/>
              </a:spcBef>
              <a:defRPr sz="1200">
                <a:solidFill>
                  <a:schemeClr val="tx1"/>
                </a:solidFill>
                <a:latin typeface="Arial" panose="020B0604020202020204" pitchFamily="34" charset="0"/>
                <a:cs typeface="Arial" panose="020B0604020202020204" pitchFamily="34" charset="0"/>
              </a:defRPr>
            </a:lvl4pPr>
            <a:lvl5pPr marL="2052638" indent="-225425" defTabSz="931863">
              <a:spcBef>
                <a:spcPct val="30000"/>
              </a:spcBef>
              <a:defRPr sz="1200">
                <a:solidFill>
                  <a:schemeClr val="tx1"/>
                </a:solidFill>
                <a:latin typeface="Arial" panose="020B0604020202020204" pitchFamily="34" charset="0"/>
                <a:cs typeface="Arial" panose="020B0604020202020204" pitchFamily="34" charset="0"/>
              </a:defRPr>
            </a:lvl5pPr>
            <a:lvl6pPr marL="2509838" indent="-225425" defTabSz="93186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67038" indent="-225425" defTabSz="93186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4238" indent="-225425" defTabSz="93186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1438" indent="-225425" defTabSz="93186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40BE8FBE-5C61-44F9-AFCB-1886E98A6F76}" type="slidenum">
              <a:rPr lang="en-US" altLang="en-US">
                <a:solidFill>
                  <a:srgbClr val="000000"/>
                </a:solidFill>
              </a:rPr>
              <a:pPr>
                <a:spcBef>
                  <a:spcPct val="0"/>
                </a:spcBef>
              </a:pPr>
              <a:t>30</a:t>
            </a:fld>
            <a:endParaRPr lang="en-US" altLang="en-US" dirty="0">
              <a:solidFill>
                <a:srgbClr val="000000"/>
              </a:solidFill>
            </a:endParaRPr>
          </a:p>
        </p:txBody>
      </p:sp>
      <p:sp>
        <p:nvSpPr>
          <p:cNvPr id="7" name="Notes Placeholder 2"/>
          <p:cNvSpPr>
            <a:spLocks noGrp="1"/>
          </p:cNvSpPr>
          <p:nvPr>
            <p:ph type="body" idx="3"/>
          </p:nvPr>
        </p:nvSpPr>
        <p:spPr>
          <a:xfrm>
            <a:off x="701040" y="4415790"/>
            <a:ext cx="5608320" cy="418338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dirty="0" smtClean="0"/>
              <a:t>Explain </a:t>
            </a:r>
            <a:r>
              <a:rPr lang="en-US" dirty="0" smtClean="0"/>
              <a:t>that there is </a:t>
            </a:r>
            <a:r>
              <a:rPr lang="en-US" dirty="0"/>
              <a:t>easy access </a:t>
            </a:r>
            <a:r>
              <a:rPr lang="en-US" dirty="0" smtClean="0"/>
              <a:t>to additional resources </a:t>
            </a:r>
            <a:r>
              <a:rPr lang="en-US" altLang="en-US" dirty="0" smtClean="0"/>
              <a:t>via </a:t>
            </a:r>
            <a:r>
              <a:rPr lang="en-US" altLang="en-US" dirty="0"/>
              <a:t>“Quick Links” on the Leadership Development Center home page (ldc.merck.com</a:t>
            </a:r>
            <a:r>
              <a:rPr lang="en-US" altLang="en-US" dirty="0" smtClean="0"/>
              <a:t>) including:</a:t>
            </a:r>
            <a:endParaRPr lang="en-US" dirty="0"/>
          </a:p>
          <a:p>
            <a:pPr marL="232930" lvl="2" indent="-232930">
              <a:lnSpc>
                <a:spcPct val="120000"/>
              </a:lnSpc>
              <a:buFont typeface="Arial" pitchFamily="34" charset="0"/>
              <a:buChar char="•"/>
              <a:tabLst>
                <a:tab pos="0" algn="l"/>
              </a:tabLst>
              <a:defRPr/>
            </a:pPr>
            <a:r>
              <a:rPr lang="en-US" dirty="0" smtClean="0"/>
              <a:t>Harvard ManageMentor which includes business-related tools</a:t>
            </a:r>
          </a:p>
          <a:p>
            <a:pPr marL="232930" lvl="2" indent="-232930">
              <a:lnSpc>
                <a:spcPct val="120000"/>
              </a:lnSpc>
              <a:buFont typeface="Arial" pitchFamily="34" charset="0"/>
              <a:buChar char="•"/>
              <a:tabLst>
                <a:tab pos="0" algn="l"/>
              </a:tabLst>
              <a:defRPr/>
            </a:pPr>
            <a:r>
              <a:rPr lang="en-US" dirty="0" smtClean="0"/>
              <a:t>Books including audio books</a:t>
            </a:r>
          </a:p>
          <a:p>
            <a:pPr marL="232930" lvl="2" indent="-232930">
              <a:lnSpc>
                <a:spcPct val="120000"/>
              </a:lnSpc>
              <a:buFont typeface="Arial" pitchFamily="34" charset="0"/>
              <a:buChar char="•"/>
              <a:tabLst>
                <a:tab pos="0" algn="l"/>
              </a:tabLst>
              <a:defRPr/>
            </a:pPr>
            <a:r>
              <a:rPr lang="en-US" dirty="0" smtClean="0"/>
              <a:t>The Library that includes academic and scientific journals</a:t>
            </a:r>
          </a:p>
          <a:p>
            <a:pPr marL="232930" lvl="2" indent="-232930">
              <a:lnSpc>
                <a:spcPct val="120000"/>
              </a:lnSpc>
              <a:buFont typeface="Arial" pitchFamily="34" charset="0"/>
              <a:buChar char="•"/>
              <a:tabLst>
                <a:tab pos="0" algn="l"/>
              </a:tabLst>
              <a:defRPr/>
            </a:pPr>
            <a:r>
              <a:rPr lang="en-US" dirty="0" smtClean="0"/>
              <a:t>Leading Edge which focuses on world-class thinking on leadership</a:t>
            </a:r>
          </a:p>
          <a:p>
            <a:pPr marL="232930" lvl="2" indent="-232930">
              <a:lnSpc>
                <a:spcPct val="120000"/>
              </a:lnSpc>
              <a:buFont typeface="Arial" pitchFamily="34" charset="0"/>
              <a:buChar char="•"/>
              <a:tabLst>
                <a:tab pos="0" algn="l"/>
              </a:tabLst>
              <a:defRPr/>
            </a:pPr>
            <a:r>
              <a:rPr lang="en-US" dirty="0" smtClean="0"/>
              <a:t>Corporate Executive Board offers advisory services and technology solutions for growing your business</a:t>
            </a:r>
          </a:p>
          <a:p>
            <a:pPr marL="232930" lvl="2" indent="-232930">
              <a:lnSpc>
                <a:spcPct val="120000"/>
              </a:lnSpc>
              <a:buFont typeface="Arial" pitchFamily="34" charset="0"/>
              <a:buChar char="•"/>
              <a:tabLst>
                <a:tab pos="0" algn="l"/>
              </a:tabLst>
              <a:defRPr/>
            </a:pPr>
            <a:r>
              <a:rPr lang="en-US" dirty="0" smtClean="0"/>
              <a:t>Cultural Navigator offers access to country and regional cultural information</a:t>
            </a:r>
          </a:p>
          <a:p>
            <a:pPr marL="232930" lvl="2" indent="-232930">
              <a:lnSpc>
                <a:spcPct val="120000"/>
              </a:lnSpc>
              <a:buFont typeface="Arial" pitchFamily="34" charset="0"/>
              <a:buChar char="•"/>
              <a:tabLst>
                <a:tab pos="0" algn="l"/>
              </a:tabLst>
              <a:defRPr/>
            </a:pPr>
            <a:endParaRPr lang="en-US" dirty="0" smtClean="0"/>
          </a:p>
          <a:p>
            <a:pPr marL="232930" lvl="2" indent="-232930">
              <a:lnSpc>
                <a:spcPct val="120000"/>
              </a:lnSpc>
              <a:buFont typeface="Arial" pitchFamily="34" charset="0"/>
              <a:buChar char="•"/>
              <a:tabLst>
                <a:tab pos="0" algn="l"/>
              </a:tabLst>
              <a:defRPr/>
            </a:pPr>
            <a:endParaRPr lang="en-US" dirty="0"/>
          </a:p>
          <a:p>
            <a:endParaRPr lang="en-US" baseline="0" dirty="0" smtClean="0">
              <a:latin typeface="Arial" pitchFamily="34" charset="0"/>
              <a:cs typeface="Arial" pitchFamily="34" charset="0"/>
            </a:endParaRPr>
          </a:p>
        </p:txBody>
      </p:sp>
    </p:spTree>
    <p:extLst>
      <p:ext uri="{BB962C8B-B14F-4D97-AF65-F5344CB8AC3E}">
        <p14:creationId xmlns:p14="http://schemas.microsoft.com/office/powerpoint/2010/main" val="13936469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Thank</a:t>
            </a:r>
            <a:r>
              <a:rPr lang="en-US" dirty="0" smtClean="0"/>
              <a:t> the participants for attending and for their attention and participation.</a:t>
            </a:r>
            <a:endParaRPr lang="en-US" dirty="0"/>
          </a:p>
        </p:txBody>
      </p:sp>
      <p:sp>
        <p:nvSpPr>
          <p:cNvPr id="4" name="Slide Number Placeholder 3"/>
          <p:cNvSpPr>
            <a:spLocks noGrp="1"/>
          </p:cNvSpPr>
          <p:nvPr>
            <p:ph type="sldNum" sz="quarter" idx="10"/>
          </p:nvPr>
        </p:nvSpPr>
        <p:spPr/>
        <p:txBody>
          <a:bodyPr/>
          <a:lstStyle/>
          <a:p>
            <a:fld id="{5AF08A0F-94EA-4A5E-914A-C6FE19420381}" type="slidenum">
              <a:rPr lang="en-US" smtClean="0"/>
              <a:pPr/>
              <a:t>31</a:t>
            </a:fld>
            <a:endParaRPr lang="en-US" dirty="0"/>
          </a:p>
        </p:txBody>
      </p:sp>
    </p:spTree>
    <p:extLst>
      <p:ext uri="{BB962C8B-B14F-4D97-AF65-F5344CB8AC3E}">
        <p14:creationId xmlns:p14="http://schemas.microsoft.com/office/powerpoint/2010/main" val="2513593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Say:</a:t>
            </a:r>
          </a:p>
          <a:p>
            <a:r>
              <a:rPr lang="en-US" dirty="0" smtClean="0"/>
              <a:t>By participating in today's webcast you will be able to:</a:t>
            </a:r>
          </a:p>
          <a:p>
            <a:pPr marL="232930" lvl="3" indent="-232930">
              <a:buFont typeface="Arial" pitchFamily="34" charset="0"/>
              <a:buChar char="•"/>
              <a:defRPr/>
            </a:pPr>
            <a:r>
              <a:rPr lang="en-US" altLang="en-US" dirty="0" smtClean="0"/>
              <a:t>Make the essential transition from individual contributor to Team Leader</a:t>
            </a:r>
          </a:p>
          <a:p>
            <a:pPr marL="232930" lvl="3" indent="-232930">
              <a:buFont typeface="Arial" pitchFamily="34" charset="0"/>
              <a:buChar char="•"/>
              <a:defRPr/>
            </a:pPr>
            <a:r>
              <a:rPr lang="en-US" dirty="0" smtClean="0"/>
              <a:t>Create interdependence and commitment </a:t>
            </a:r>
            <a:r>
              <a:rPr lang="en-US" dirty="0"/>
              <a:t>within the team by fostering an environment where </a:t>
            </a:r>
            <a:r>
              <a:rPr lang="en-US" altLang="en-US" dirty="0"/>
              <a:t>a shared purpose, social support and a voice </a:t>
            </a:r>
            <a:r>
              <a:rPr lang="en-US" altLang="en-US" dirty="0" smtClean="0"/>
              <a:t>exist</a:t>
            </a:r>
            <a:endParaRPr lang="en-US" dirty="0" smtClean="0"/>
          </a:p>
          <a:p>
            <a:pPr marL="232930" lvl="3" indent="-232930">
              <a:buFont typeface="Arial" pitchFamily="34" charset="0"/>
              <a:buChar char="•"/>
              <a:defRPr/>
            </a:pPr>
            <a:endParaRPr lang="en-US" dirty="0"/>
          </a:p>
          <a:p>
            <a:r>
              <a:rPr lang="en-US" b="1" dirty="0" smtClean="0">
                <a:solidFill>
                  <a:srgbClr val="FF0000"/>
                </a:solidFill>
              </a:rPr>
              <a:t>Ask:</a:t>
            </a:r>
          </a:p>
          <a:p>
            <a:r>
              <a:rPr lang="en-US" dirty="0" smtClean="0">
                <a:solidFill>
                  <a:srgbClr val="FF0000"/>
                </a:solidFill>
              </a:rPr>
              <a:t>Who is responsible for the success of the team?</a:t>
            </a:r>
          </a:p>
          <a:p>
            <a:endParaRPr lang="en-US" b="1" dirty="0" smtClean="0">
              <a:solidFill>
                <a:srgbClr val="FF0000"/>
              </a:solidFill>
            </a:endParaRPr>
          </a:p>
          <a:p>
            <a:r>
              <a:rPr lang="en-US" b="1" dirty="0" smtClean="0">
                <a:solidFill>
                  <a:srgbClr val="FF0000"/>
                </a:solidFill>
              </a:rPr>
              <a:t>Explain</a:t>
            </a:r>
            <a:r>
              <a:rPr lang="en-US" dirty="0" smtClean="0">
                <a:solidFill>
                  <a:srgbClr val="FF0000"/>
                </a:solidFill>
              </a:rPr>
              <a:t> that they can comment by raising their virtual hand on the tool bar.</a:t>
            </a:r>
          </a:p>
          <a:p>
            <a:endParaRPr lang="en-US" dirty="0" smtClean="0">
              <a:solidFill>
                <a:srgbClr val="FF0000"/>
              </a:solidFill>
            </a:endParaRPr>
          </a:p>
          <a:p>
            <a:r>
              <a:rPr lang="en-US" b="1" dirty="0" smtClean="0">
                <a:solidFill>
                  <a:srgbClr val="FF0000"/>
                </a:solidFill>
              </a:rPr>
              <a:t>Call</a:t>
            </a:r>
            <a:r>
              <a:rPr lang="en-US" dirty="0" smtClean="0">
                <a:solidFill>
                  <a:srgbClr val="FF0000"/>
                </a:solidFill>
              </a:rPr>
              <a:t> on each person who raised his or her hand and un-mute the audio if necessary.</a:t>
            </a:r>
          </a:p>
          <a:p>
            <a:endParaRPr lang="en-US" dirty="0" smtClean="0"/>
          </a:p>
          <a:p>
            <a:r>
              <a:rPr lang="en-US" b="1" dirty="0" smtClean="0"/>
              <a:t>Response: </a:t>
            </a:r>
            <a:r>
              <a:rPr lang="en-US" dirty="0" smtClean="0"/>
              <a:t>Every member of the team.</a:t>
            </a:r>
          </a:p>
          <a:p>
            <a:endParaRPr lang="en-US" b="1" dirty="0" smtClean="0"/>
          </a:p>
          <a:p>
            <a:r>
              <a:rPr lang="en-US" b="1" dirty="0" smtClean="0"/>
              <a:t>Say:</a:t>
            </a:r>
          </a:p>
          <a:p>
            <a:r>
              <a:rPr lang="en-US" dirty="0" smtClean="0"/>
              <a:t>Although ultimately you will be held accountable for the results of the team, every member is 100% responsible for the team’s success. Therefore, it is in your best interest to foster an environment where every member of the team takes personal responsibility for getting things done. That they see themselves as a group of people who collectively represent the organization’s interests and will each take on a leadership role to ensure a successful outcome.</a:t>
            </a:r>
            <a:endParaRPr lang="en-US" dirty="0"/>
          </a:p>
        </p:txBody>
      </p:sp>
      <p:sp>
        <p:nvSpPr>
          <p:cNvPr id="4" name="Slide Number Placeholder 3"/>
          <p:cNvSpPr>
            <a:spLocks noGrp="1"/>
          </p:cNvSpPr>
          <p:nvPr>
            <p:ph type="sldNum" sz="quarter" idx="10"/>
          </p:nvPr>
        </p:nvSpPr>
        <p:spPr/>
        <p:txBody>
          <a:bodyPr/>
          <a:lstStyle/>
          <a:p>
            <a:fld id="{5AF08A0F-94EA-4A5E-914A-C6FE19420381}" type="slidenum">
              <a:rPr lang="en-US" smtClean="0"/>
              <a:pPr/>
              <a:t>4</a:t>
            </a:fld>
            <a:endParaRPr lang="en-US" dirty="0"/>
          </a:p>
        </p:txBody>
      </p:sp>
    </p:spTree>
    <p:extLst>
      <p:ext uri="{BB962C8B-B14F-4D97-AF65-F5344CB8AC3E}">
        <p14:creationId xmlns:p14="http://schemas.microsoft.com/office/powerpoint/2010/main" val="90573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Say:</a:t>
            </a:r>
            <a:r>
              <a:rPr lang="en-US" dirty="0" smtClean="0"/>
              <a:t> </a:t>
            </a:r>
          </a:p>
          <a:p>
            <a:r>
              <a:rPr lang="en-US" dirty="0" smtClean="0"/>
              <a:t>Teams are no longer an option for achieving work but the primary organizational structure for handling complex and challenging projects. That is why your role as a Team Leader is so important to Merck and MSD.</a:t>
            </a:r>
            <a:endParaRPr lang="en-US" b="1" dirty="0" smtClean="0">
              <a:solidFill>
                <a:srgbClr val="0070C0"/>
              </a:solidFill>
            </a:endParaRPr>
          </a:p>
          <a:p>
            <a:endParaRPr lang="en-US" dirty="0" smtClean="0"/>
          </a:p>
          <a:p>
            <a:r>
              <a:rPr lang="en-US" b="1" dirty="0" smtClean="0"/>
              <a:t>Review</a:t>
            </a:r>
            <a:r>
              <a:rPr lang="en-US" dirty="0" smtClean="0"/>
              <a:t> the slide.</a:t>
            </a:r>
          </a:p>
          <a:p>
            <a:endParaRPr lang="en-US" dirty="0" smtClean="0"/>
          </a:p>
          <a:p>
            <a:r>
              <a:rPr lang="en-US" b="1" dirty="0" smtClean="0"/>
              <a:t>Say:</a:t>
            </a:r>
          </a:p>
          <a:p>
            <a:r>
              <a:rPr lang="en-US" dirty="0" smtClean="0"/>
              <a:t>Your teams have been formed to handle complex business projects. They are designed to meet challenging business objectives, not a mechanism for only building relationships.</a:t>
            </a:r>
          </a:p>
          <a:p>
            <a:endParaRPr lang="en-US" dirty="0" smtClean="0"/>
          </a:p>
          <a:p>
            <a:pPr defTabSz="914144">
              <a:defRPr/>
            </a:pPr>
            <a:r>
              <a:rPr lang="en-US" dirty="0"/>
              <a:t>Teaming requires the kind of leadership that can create collaboration, successful team processes and effective execution. It requires alignment around goals and clear roles and responsibilities and follows a specific plan of development to achieve high performance. As a result of participating in this series of webcasts you will be better prepared to support your team’s journey to high performance. </a:t>
            </a:r>
            <a:endParaRPr lang="en-US" dirty="0" smtClean="0"/>
          </a:p>
          <a:p>
            <a:pPr defTabSz="914144">
              <a:defRPr/>
            </a:pPr>
            <a:endParaRPr lang="en-US" dirty="0"/>
          </a:p>
          <a:p>
            <a:pPr defTabSz="914144">
              <a:defRPr/>
            </a:pPr>
            <a:r>
              <a:rPr lang="en-US" dirty="0"/>
              <a:t>Today we </a:t>
            </a:r>
            <a:r>
              <a:rPr lang="en-US" dirty="0" smtClean="0"/>
              <a:t>begin </a:t>
            </a:r>
            <a:r>
              <a:rPr lang="en-US" dirty="0"/>
              <a:t>with your journey </a:t>
            </a:r>
            <a:r>
              <a:rPr lang="en-US" dirty="0" smtClean="0"/>
              <a:t>to </a:t>
            </a:r>
            <a:r>
              <a:rPr lang="en-US" dirty="0"/>
              <a:t>becoming an effective Team Leader. We will be focusing on moving from individual contributor to Team </a:t>
            </a:r>
            <a:r>
              <a:rPr lang="en-US" dirty="0" smtClean="0"/>
              <a:t>Leader.</a:t>
            </a:r>
            <a:endParaRPr lang="en-US" dirty="0"/>
          </a:p>
          <a:p>
            <a:endParaRPr lang="en-US" dirty="0"/>
          </a:p>
        </p:txBody>
      </p:sp>
      <p:sp>
        <p:nvSpPr>
          <p:cNvPr id="4" name="Slide Number Placeholder 3"/>
          <p:cNvSpPr>
            <a:spLocks noGrp="1"/>
          </p:cNvSpPr>
          <p:nvPr>
            <p:ph type="sldNum" sz="quarter" idx="10"/>
          </p:nvPr>
        </p:nvSpPr>
        <p:spPr/>
        <p:txBody>
          <a:bodyPr/>
          <a:lstStyle/>
          <a:p>
            <a:fld id="{5AF08A0F-94EA-4A5E-914A-C6FE19420381}" type="slidenum">
              <a:rPr lang="en-US" smtClean="0"/>
              <a:pPr/>
              <a:t>5</a:t>
            </a:fld>
            <a:endParaRPr lang="en-US" dirty="0"/>
          </a:p>
        </p:txBody>
      </p:sp>
    </p:spTree>
    <p:extLst>
      <p:ext uri="{BB962C8B-B14F-4D97-AF65-F5344CB8AC3E}">
        <p14:creationId xmlns:p14="http://schemas.microsoft.com/office/powerpoint/2010/main" val="2785604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Say:</a:t>
            </a:r>
          </a:p>
          <a:p>
            <a:r>
              <a:rPr lang="en-US" dirty="0" smtClean="0"/>
              <a:t>Let’s watch a brief video that highlights some of the characteristics of effective Team Leaders.</a:t>
            </a:r>
          </a:p>
          <a:p>
            <a:endParaRPr lang="en-US" dirty="0" smtClean="0"/>
          </a:p>
          <a:p>
            <a:r>
              <a:rPr lang="en-US" b="1" dirty="0" smtClean="0">
                <a:solidFill>
                  <a:srgbClr val="FF0000"/>
                </a:solidFill>
              </a:rPr>
              <a:t>Show</a:t>
            </a:r>
            <a:r>
              <a:rPr lang="en-US" dirty="0" smtClean="0">
                <a:solidFill>
                  <a:srgbClr val="FF0000"/>
                </a:solidFill>
              </a:rPr>
              <a:t> the inspirational video that inspires Team Leaders and members to unite and work towards a common goal.</a:t>
            </a:r>
          </a:p>
          <a:p>
            <a:endParaRPr lang="en-US" dirty="0" smtClean="0"/>
          </a:p>
          <a:p>
            <a:r>
              <a:rPr lang="en-US" b="1" dirty="0" smtClean="0"/>
              <a:t>Click</a:t>
            </a:r>
            <a:r>
              <a:rPr lang="en-US" dirty="0" smtClean="0"/>
              <a:t> the link (What IF I…) to begin the video.</a:t>
            </a:r>
          </a:p>
          <a:p>
            <a:endParaRPr lang="en-US" dirty="0"/>
          </a:p>
        </p:txBody>
      </p:sp>
      <p:sp>
        <p:nvSpPr>
          <p:cNvPr id="4" name="Slide Number Placeholder 3"/>
          <p:cNvSpPr>
            <a:spLocks noGrp="1"/>
          </p:cNvSpPr>
          <p:nvPr>
            <p:ph type="sldNum" sz="quarter" idx="10"/>
          </p:nvPr>
        </p:nvSpPr>
        <p:spPr/>
        <p:txBody>
          <a:bodyPr/>
          <a:lstStyle/>
          <a:p>
            <a:fld id="{5AF08A0F-94EA-4A5E-914A-C6FE19420381}" type="slidenum">
              <a:rPr lang="en-US" smtClean="0"/>
              <a:pPr/>
              <a:t>6</a:t>
            </a:fld>
            <a:endParaRPr lang="en-US" dirty="0"/>
          </a:p>
        </p:txBody>
      </p:sp>
    </p:spTree>
    <p:extLst>
      <p:ext uri="{BB962C8B-B14F-4D97-AF65-F5344CB8AC3E}">
        <p14:creationId xmlns:p14="http://schemas.microsoft.com/office/powerpoint/2010/main" val="2118604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Say:</a:t>
            </a:r>
          </a:p>
          <a:p>
            <a:r>
              <a:rPr lang="en-US" dirty="0" smtClean="0"/>
              <a:t>As you saw in the video being </a:t>
            </a:r>
            <a:r>
              <a:rPr lang="en-US" dirty="0"/>
              <a:t>on a team requires </a:t>
            </a:r>
            <a:r>
              <a:rPr lang="en-US" dirty="0" smtClean="0"/>
              <a:t>many different characteristics and talents</a:t>
            </a:r>
            <a:r>
              <a:rPr lang="en-US" dirty="0"/>
              <a:t> </a:t>
            </a:r>
            <a:r>
              <a:rPr lang="en-US" dirty="0" smtClean="0"/>
              <a:t>and </a:t>
            </a:r>
            <a:r>
              <a:rPr lang="en-US" dirty="0"/>
              <a:t>a Team Leader carries the additional responsibility to be a role model as reinforced by this quote from Stephen Covey.      </a:t>
            </a:r>
          </a:p>
          <a:p>
            <a:endParaRPr lang="en-US" dirty="0" smtClean="0"/>
          </a:p>
          <a:p>
            <a:r>
              <a:rPr lang="en-US" b="1" dirty="0" smtClean="0"/>
              <a:t>Read</a:t>
            </a:r>
            <a:r>
              <a:rPr lang="en-US" dirty="0" smtClean="0"/>
              <a:t> the Steven Covey quote on the slide. </a:t>
            </a:r>
          </a:p>
          <a:p>
            <a:endParaRPr lang="en-US" dirty="0">
              <a:solidFill>
                <a:srgbClr val="FF0000"/>
              </a:solidFill>
            </a:endParaRPr>
          </a:p>
        </p:txBody>
      </p:sp>
      <p:sp>
        <p:nvSpPr>
          <p:cNvPr id="6" name="Slide Number Placeholder 5"/>
          <p:cNvSpPr>
            <a:spLocks noGrp="1"/>
          </p:cNvSpPr>
          <p:nvPr>
            <p:ph type="sldNum" sz="quarter" idx="12"/>
          </p:nvPr>
        </p:nvSpPr>
        <p:spPr/>
        <p:txBody>
          <a:bodyPr/>
          <a:lstStyle/>
          <a:p>
            <a:pPr>
              <a:defRPr/>
            </a:pPr>
            <a:fld id="{C258F430-65EF-4D5A-931E-07D125D31309}" type="slidenum">
              <a:rPr lang="en-US" smtClean="0"/>
              <a:pPr>
                <a:defRPr/>
              </a:pPr>
              <a:t>7</a:t>
            </a:fld>
            <a:endParaRPr lang="en-US" dirty="0"/>
          </a:p>
        </p:txBody>
      </p:sp>
    </p:spTree>
    <p:extLst>
      <p:ext uri="{BB962C8B-B14F-4D97-AF65-F5344CB8AC3E}">
        <p14:creationId xmlns:p14="http://schemas.microsoft.com/office/powerpoint/2010/main" val="234957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6" name="Slide Number Placeholder 5"/>
          <p:cNvSpPr>
            <a:spLocks noGrp="1"/>
          </p:cNvSpPr>
          <p:nvPr>
            <p:ph type="sldNum" sz="quarter" idx="12"/>
          </p:nvPr>
        </p:nvSpPr>
        <p:spPr/>
        <p:txBody>
          <a:bodyPr/>
          <a:lstStyle/>
          <a:p>
            <a:pPr>
              <a:defRPr/>
            </a:pPr>
            <a:fld id="{C258F430-65EF-4D5A-931E-07D125D31309}" type="slidenum">
              <a:rPr lang="en-US" smtClean="0"/>
              <a:pPr>
                <a:defRPr/>
              </a:pPr>
              <a:t>8</a:t>
            </a:fld>
            <a:endParaRPr lang="en-US" dirty="0"/>
          </a:p>
        </p:txBody>
      </p:sp>
      <p:sp>
        <p:nvSpPr>
          <p:cNvPr id="10" name="Notes Placeholder 9"/>
          <p:cNvSpPr>
            <a:spLocks noGrp="1"/>
          </p:cNvSpPr>
          <p:nvPr>
            <p:ph type="body" idx="1"/>
          </p:nvPr>
        </p:nvSpPr>
        <p:spPr/>
        <p:txBody>
          <a:bodyPr>
            <a:normAutofit/>
          </a:bodyPr>
          <a:lstStyle/>
          <a:p>
            <a:pPr defTabSz="931723">
              <a:defRPr/>
            </a:pPr>
            <a:r>
              <a:rPr lang="en-US" b="1" dirty="0"/>
              <a:t>Say:</a:t>
            </a:r>
          </a:p>
          <a:p>
            <a:pPr marL="0" lvl="1" indent="-232930">
              <a:lnSpc>
                <a:spcPct val="120000"/>
              </a:lnSpc>
              <a:tabLst>
                <a:tab pos="0" algn="l"/>
              </a:tabLst>
              <a:defRPr/>
            </a:pPr>
            <a:r>
              <a:rPr lang="en-US" dirty="0"/>
              <a:t>Being an effective Team </a:t>
            </a:r>
            <a:r>
              <a:rPr lang="en-US" dirty="0" smtClean="0"/>
              <a:t>Leader </a:t>
            </a:r>
            <a:r>
              <a:rPr lang="en-US" dirty="0"/>
              <a:t>is no small task. As Stephen </a:t>
            </a:r>
            <a:r>
              <a:rPr lang="en-US" dirty="0" smtClean="0"/>
              <a:t>Covey </a:t>
            </a:r>
            <a:r>
              <a:rPr lang="en-US" dirty="0"/>
              <a:t>said in his quote there are two sides of the coin required to become an effective leader: Character and Competence.</a:t>
            </a:r>
          </a:p>
          <a:p>
            <a:pPr marL="0" lvl="1" indent="-232930">
              <a:lnSpc>
                <a:spcPct val="120000"/>
              </a:lnSpc>
              <a:tabLst>
                <a:tab pos="0" algn="l"/>
              </a:tabLst>
              <a:defRPr/>
            </a:pPr>
            <a:endParaRPr lang="en-US" dirty="0"/>
          </a:p>
          <a:p>
            <a:pPr marL="0" marR="0" lvl="1" indent="-232930" algn="l" defTabSz="914400" rtl="0" eaLnBrk="1" fontAlgn="auto" latinLnBrk="0" hangingPunct="1">
              <a:lnSpc>
                <a:spcPct val="120000"/>
              </a:lnSpc>
              <a:spcBef>
                <a:spcPts val="0"/>
              </a:spcBef>
              <a:spcAft>
                <a:spcPts val="0"/>
              </a:spcAft>
              <a:buClrTx/>
              <a:buSzTx/>
              <a:buFontTx/>
              <a:buNone/>
              <a:tabLst>
                <a:tab pos="0" algn="l"/>
              </a:tabLst>
              <a:defRPr/>
            </a:pPr>
            <a:r>
              <a:rPr lang="en-US" b="1" dirty="0" smtClean="0"/>
              <a:t>Click</a:t>
            </a:r>
            <a:r>
              <a:rPr lang="en-US" dirty="0" smtClean="0"/>
              <a:t> </a:t>
            </a:r>
            <a:r>
              <a:rPr lang="en-US" dirty="0"/>
              <a:t>to build the slide and explain that competence is what we do and character is how we do it</a:t>
            </a:r>
            <a:r>
              <a:rPr lang="en-US" dirty="0" smtClean="0"/>
              <a:t>. </a:t>
            </a:r>
            <a:r>
              <a:rPr lang="en-US" sz="1200" dirty="0" smtClean="0"/>
              <a:t>If you ar</a:t>
            </a:r>
            <a:r>
              <a:rPr lang="en-US" dirty="0" smtClean="0"/>
              <a:t>e familiar with Stephen Covey’s </a:t>
            </a:r>
            <a:r>
              <a:rPr lang="en-US" i="1" dirty="0" smtClean="0"/>
              <a:t>The Speed of Trust</a:t>
            </a:r>
            <a:r>
              <a:rPr lang="en-US" dirty="0" smtClean="0"/>
              <a:t>, you will remember that Character and Competence make up trust. </a:t>
            </a:r>
            <a:r>
              <a:rPr lang="en-US" sz="1200" dirty="0" smtClean="0"/>
              <a:t>Trust is contagious. </a:t>
            </a:r>
          </a:p>
          <a:p>
            <a:pPr marL="0" lvl="1" indent="-232930">
              <a:lnSpc>
                <a:spcPct val="120000"/>
              </a:lnSpc>
              <a:tabLst>
                <a:tab pos="0" algn="l"/>
              </a:tabLst>
              <a:defRPr/>
            </a:pPr>
            <a:endParaRPr lang="en-US" dirty="0"/>
          </a:p>
          <a:p>
            <a:pPr marL="0" lvl="1" indent="-232930">
              <a:lnSpc>
                <a:spcPct val="120000"/>
              </a:lnSpc>
              <a:tabLst>
                <a:tab pos="0" algn="l"/>
              </a:tabLst>
              <a:defRPr/>
            </a:pPr>
            <a:r>
              <a:rPr lang="en-US" b="1" dirty="0"/>
              <a:t>Explain</a:t>
            </a:r>
            <a:r>
              <a:rPr lang="en-US" dirty="0"/>
              <a:t> that each webcast will focus on one or both of these aspects of leadership. </a:t>
            </a:r>
            <a:r>
              <a:rPr lang="en-US" dirty="0" smtClean="0"/>
              <a:t>For </a:t>
            </a:r>
            <a:r>
              <a:rPr lang="en-US" dirty="0"/>
              <a:t>this webcast </a:t>
            </a:r>
            <a:r>
              <a:rPr lang="en-US" dirty="0" smtClean="0"/>
              <a:t>we will be focusing on character.</a:t>
            </a:r>
            <a:endParaRPr lang="en-US" dirty="0"/>
          </a:p>
          <a:p>
            <a:endParaRPr lang="en-US" dirty="0"/>
          </a:p>
        </p:txBody>
      </p:sp>
    </p:spTree>
    <p:extLst>
      <p:ext uri="{BB962C8B-B14F-4D97-AF65-F5344CB8AC3E}">
        <p14:creationId xmlns:p14="http://schemas.microsoft.com/office/powerpoint/2010/main" val="31701245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Explain</a:t>
            </a:r>
            <a:r>
              <a:rPr lang="en-US" dirty="0" smtClean="0"/>
              <a:t> the difference between a team and work group.</a:t>
            </a:r>
          </a:p>
          <a:p>
            <a:endParaRPr lang="en-US" dirty="0" smtClean="0"/>
          </a:p>
          <a:p>
            <a:r>
              <a:rPr lang="en-US" b="1" dirty="0" smtClean="0"/>
              <a:t>Say:</a:t>
            </a:r>
          </a:p>
          <a:p>
            <a:r>
              <a:rPr lang="en-US" dirty="0" smtClean="0"/>
              <a:t>The words 'group' and 'team' are, for the most part, interchangeable - at least most people use them that way. But there are distinct differences between groups and teams. For example, we have a football team, not a football group - or we have a special interest group, not a special interest team. While the differences are subtle, they are indeed different, and we need to understand what those differences are. </a:t>
            </a:r>
          </a:p>
          <a:p>
            <a:endParaRPr lang="en-US" dirty="0" smtClean="0"/>
          </a:p>
          <a:p>
            <a:r>
              <a:rPr lang="en-US" dirty="0" smtClean="0"/>
              <a:t>The main difference is that a team's strength or focus depends on the commonality of their purpose and how the individuals are connected to one another. For a team to successfully meet their goal,</a:t>
            </a:r>
            <a:r>
              <a:rPr lang="en-US" baseline="0" dirty="0" smtClean="0"/>
              <a:t> they must leverage the talents and skills of each team member</a:t>
            </a:r>
            <a:r>
              <a:rPr lang="en-US" dirty="0" smtClean="0"/>
              <a:t> </a:t>
            </a:r>
            <a:r>
              <a:rPr lang="en-US" dirty="0"/>
              <a:t>which creates interdependencies.    </a:t>
            </a:r>
          </a:p>
          <a:p>
            <a:endParaRPr lang="en-US" b="1" dirty="0" smtClean="0">
              <a:solidFill>
                <a:srgbClr val="0070C0"/>
              </a:solidFill>
            </a:endParaRPr>
          </a:p>
          <a:p>
            <a:r>
              <a:rPr lang="en-US" baseline="0" dirty="0" smtClean="0"/>
              <a:t>A work group, on the other hand, is defined as individuals who have the same manager, who have individual goals and objectives and are then evaluated by their manager on their effectiveness on reaching their individual goals.  Some of you may be part of a work </a:t>
            </a:r>
            <a:r>
              <a:rPr lang="en-US" dirty="0" smtClean="0"/>
              <a:t>g</a:t>
            </a:r>
            <a:r>
              <a:rPr lang="en-US" baseline="0" dirty="0" smtClean="0"/>
              <a:t>roup but it may be called a team. If a business goal can be met through the sum of each individuals accomplishments, then a team is not needed.</a:t>
            </a:r>
          </a:p>
          <a:p>
            <a:endParaRPr lang="en-US" baseline="0" dirty="0" smtClean="0"/>
          </a:p>
          <a:p>
            <a:r>
              <a:rPr lang="en-US" dirty="0"/>
              <a:t>What we’ve seen at Merck and MSD – is </a:t>
            </a:r>
            <a:r>
              <a:rPr lang="en-US" dirty="0" smtClean="0"/>
              <a:t>quite </a:t>
            </a:r>
            <a:r>
              <a:rPr lang="en-US" dirty="0"/>
              <a:t>often a </a:t>
            </a:r>
            <a:r>
              <a:rPr lang="en-US" dirty="0" smtClean="0"/>
              <a:t>hybrid </a:t>
            </a:r>
            <a:r>
              <a:rPr lang="en-US" dirty="0"/>
              <a:t>– part team and part </a:t>
            </a:r>
            <a:r>
              <a:rPr lang="en-US" dirty="0" smtClean="0"/>
              <a:t>work group.</a:t>
            </a:r>
            <a:endParaRPr lang="en-US" dirty="0"/>
          </a:p>
        </p:txBody>
      </p:sp>
      <p:sp>
        <p:nvSpPr>
          <p:cNvPr id="6" name="Slide Number Placeholder 5"/>
          <p:cNvSpPr>
            <a:spLocks noGrp="1"/>
          </p:cNvSpPr>
          <p:nvPr>
            <p:ph type="sldNum" sz="quarter" idx="12"/>
          </p:nvPr>
        </p:nvSpPr>
        <p:spPr/>
        <p:txBody>
          <a:bodyPr/>
          <a:lstStyle/>
          <a:p>
            <a:fld id="{16332E09-4A38-4E86-896A-2818F5B124C7}" type="slidenum">
              <a:rPr lang="en-US" smtClean="0"/>
              <a:pPr/>
              <a:t>9</a:t>
            </a:fld>
            <a:endParaRPr lang="en-US" dirty="0"/>
          </a:p>
        </p:txBody>
      </p:sp>
    </p:spTree>
    <p:extLst>
      <p:ext uri="{BB962C8B-B14F-4D97-AF65-F5344CB8AC3E}">
        <p14:creationId xmlns:p14="http://schemas.microsoft.com/office/powerpoint/2010/main" val="21901198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www.google.com/imgres?imgurl=http://regenerationstation.files.wordpress.com/2008/01/celgene-logo.png&amp;imgrefurl=http://regeneration-station.com/2008/01/04/celgene-strengthens-adult-stem-cell-patent-estate/&amp;h=113&amp;w=140&amp;sz=9&amp;tbnid=xRiQ8duucNH_lM:&amp;tbnh=75&amp;tbnw=93&amp;prev=/images?q=celgene+logo&amp;zoom=1&amp;q=celgene+logo&amp;hl=en&amp;usg=__Jaw8Qv-F2YhpxPPczMy8Dfh_9SM=&amp;sa=X&amp;ei=vJY9TabfFoLEgAeQtZ3HCA&amp;sqi=2&amp;ved=0CDEQ9QEwBQ"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google.com/imgres?imgurl=http://regenerationstation.files.wordpress.com/2008/01/celgene-logo.png&amp;imgrefurl=http://regeneration-station.com/2008/01/04/celgene-strengthens-adult-stem-cell-patent-estate/&amp;h=113&amp;w=140&amp;sz=9&amp;tbnid=xRiQ8duucNH_lM:&amp;tbnh=75&amp;tbnw=93&amp;prev=/images?q=celgene+logo&amp;zoom=1&amp;q=celgene+logo&amp;hl=en&amp;usg=__Jaw8Qv-F2YhpxPPczMy8Dfh_9SM=&amp;sa=X&amp;ei=vJY9TabfFoLEgAeQtZ3HCA&amp;sqi=2&amp;ved=0CDEQ9QEwBQ"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hyperlink" Target="http://www.google.com/imgres?imgurl=http://regenerationstation.files.wordpress.com/2008/01/celgene-logo.png&amp;imgrefurl=http://regeneration-station.com/2008/01/04/celgene-strengthens-adult-stem-cell-patent-estate/&amp;h=113&amp;w=140&amp;sz=9&amp;tbnid=xRiQ8duucNH_lM:&amp;tbnh=75&amp;tbnw=93&amp;prev=/images?q=celgene+logo&amp;zoom=1&amp;q=celgene+logo&amp;hl=en&amp;usg=__Jaw8Qv-F2YhpxPPczMy8Dfh_9SM=&amp;sa=X&amp;ei=vJY9TabfFoLEgAeQtZ3HCA&amp;sqi=2&amp;ved=0CDEQ9QEwBQ"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hyperlink" Target="http://www.google.com/imgres?imgurl=http://regenerationstation.files.wordpress.com/2008/01/celgene-logo.png&amp;imgrefurl=http://regeneration-station.com/2008/01/04/celgene-strengthens-adult-stem-cell-patent-estate/&amp;h=113&amp;w=140&amp;sz=9&amp;tbnid=xRiQ8duucNH_lM:&amp;tbnh=75&amp;tbnw=93&amp;prev=/images?q=celgene+logo&amp;zoom=1&amp;q=celgene+logo&amp;hl=en&amp;usg=__Jaw8Qv-F2YhpxPPczMy8Dfh_9SM=&amp;sa=X&amp;ei=vJY9TabfFoLEgAeQtZ3HCA&amp;sqi=2&amp;ved=0CDEQ9QEwBQ"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8135122" cy="5880810"/>
          </a:xfrm>
          <a:prstGeom prst="rect">
            <a:avLst/>
          </a:prstGeom>
        </p:spPr>
      </p:pic>
      <p:sp>
        <p:nvSpPr>
          <p:cNvPr id="2" name="Title 1"/>
          <p:cNvSpPr>
            <a:spLocks noGrp="1"/>
          </p:cNvSpPr>
          <p:nvPr>
            <p:ph type="ctrTitle" hasCustomPrompt="1"/>
          </p:nvPr>
        </p:nvSpPr>
        <p:spPr>
          <a:xfrm>
            <a:off x="457200" y="1524001"/>
            <a:ext cx="5638800" cy="1143000"/>
          </a:xfrm>
        </p:spPr>
        <p:txBody>
          <a:bodyPr anchor="t" anchorCtr="0">
            <a:normAutofit/>
          </a:bodyPr>
          <a:lstStyle>
            <a:lvl1pPr algn="l">
              <a:defRPr sz="2800" b="1" baseline="0">
                <a:solidFill>
                  <a:schemeClr val="bg1"/>
                </a:solidFill>
                <a:latin typeface="Arial" pitchFamily="34" charset="0"/>
                <a:cs typeface="Arial" pitchFamily="34" charset="0"/>
              </a:defRPr>
            </a:lvl1pPr>
          </a:lstStyle>
          <a:p>
            <a:r>
              <a:rPr lang="en-US" dirty="0" smtClean="0"/>
              <a:t>TITLE TEXT GOES HERE</a:t>
            </a:r>
            <a:endParaRPr lang="en-US" dirty="0"/>
          </a:p>
        </p:txBody>
      </p:sp>
      <p:sp>
        <p:nvSpPr>
          <p:cNvPr id="3" name="Subtitle 2"/>
          <p:cNvSpPr>
            <a:spLocks noGrp="1"/>
          </p:cNvSpPr>
          <p:nvPr>
            <p:ph type="subTitle" idx="1"/>
          </p:nvPr>
        </p:nvSpPr>
        <p:spPr>
          <a:xfrm>
            <a:off x="457200" y="2743200"/>
            <a:ext cx="5181600" cy="1752600"/>
          </a:xfrm>
        </p:spPr>
        <p:txBody>
          <a:bodyPr>
            <a:normAutofit/>
          </a:bodyPr>
          <a:lstStyle>
            <a:lvl1pPr marL="0" indent="0" algn="l">
              <a:buNone/>
              <a:defRPr sz="1800" b="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8" name="Picture 7"/>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315200" y="6348132"/>
            <a:ext cx="1600200" cy="509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bjClassifierImageBottom"/>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350" y="6519136"/>
            <a:ext cx="792549" cy="326164"/>
          </a:xfrm>
          <a:prstGeom prst="rect">
            <a:avLst/>
          </a:prstGeom>
        </p:spPr>
      </p:pic>
    </p:spTree>
    <p:extLst>
      <p:ext uri="{BB962C8B-B14F-4D97-AF65-F5344CB8AC3E}">
        <p14:creationId xmlns:p14="http://schemas.microsoft.com/office/powerpoint/2010/main" val="763652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648B8E-D47C-4856-AB0F-53503404FC9D}" type="datetimeFigureOut">
              <a:rPr lang="en-US" smtClean="0"/>
              <a:pPr/>
              <a:t>4/9/2018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4634175-6E58-4E01-A8A3-AED0E3C140BD}" type="slidenum">
              <a:rPr lang="en-US" smtClean="0"/>
              <a:pPr/>
              <a:t>‹#›</a:t>
            </a:fld>
            <a:endParaRPr lang="en-US" dirty="0"/>
          </a:p>
        </p:txBody>
      </p:sp>
    </p:spTree>
    <p:extLst>
      <p:ext uri="{BB962C8B-B14F-4D97-AF65-F5344CB8AC3E}">
        <p14:creationId xmlns:p14="http://schemas.microsoft.com/office/powerpoint/2010/main" val="2402846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648B8E-D47C-4856-AB0F-53503404FC9D}" type="datetimeFigureOut">
              <a:rPr lang="en-US" smtClean="0"/>
              <a:pPr/>
              <a:t>4/9/2018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4634175-6E58-4E01-A8A3-AED0E3C140BD}" type="slidenum">
              <a:rPr lang="en-US" smtClean="0"/>
              <a:pPr/>
              <a:t>‹#›</a:t>
            </a:fld>
            <a:endParaRPr lang="en-US" dirty="0"/>
          </a:p>
        </p:txBody>
      </p:sp>
    </p:spTree>
    <p:extLst>
      <p:ext uri="{BB962C8B-B14F-4D97-AF65-F5344CB8AC3E}">
        <p14:creationId xmlns:p14="http://schemas.microsoft.com/office/powerpoint/2010/main" val="30129554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5" name="Slide Number Placeholder 4"/>
          <p:cNvSpPr txBox="1">
            <a:spLocks noGrp="1"/>
          </p:cNvSpPr>
          <p:nvPr userDrawn="1"/>
        </p:nvSpPr>
        <p:spPr bwMode="gray">
          <a:xfrm>
            <a:off x="8607425" y="6580188"/>
            <a:ext cx="381000" cy="152400"/>
          </a:xfrm>
          <a:prstGeom prst="rect">
            <a:avLst/>
          </a:prstGeom>
          <a:noFill/>
          <a:ln>
            <a:noFill/>
          </a:ln>
          <a:extLst/>
        </p:spPr>
        <p:txBody>
          <a:bodyPr lIns="0" tIns="0" rIns="0" bIns="0" anchor="ctr">
            <a:spAutoFit/>
          </a:bodyPr>
          <a:lstStyle>
            <a:lvl1pPr>
              <a:defRPr sz="2400">
                <a:solidFill>
                  <a:schemeClr val="tx1"/>
                </a:solidFill>
                <a:latin typeface="Humnst777 Lt BT" pitchFamily="-112" charset="0"/>
                <a:cs typeface="Arial" charset="0"/>
              </a:defRPr>
            </a:lvl1pPr>
            <a:lvl2pPr marL="742950" indent="-285750">
              <a:defRPr sz="2400">
                <a:solidFill>
                  <a:schemeClr val="tx1"/>
                </a:solidFill>
                <a:latin typeface="Humnst777 Lt BT" pitchFamily="-112" charset="0"/>
                <a:cs typeface="Arial" charset="0"/>
              </a:defRPr>
            </a:lvl2pPr>
            <a:lvl3pPr marL="1143000" indent="-228600">
              <a:defRPr sz="2400">
                <a:solidFill>
                  <a:schemeClr val="tx1"/>
                </a:solidFill>
                <a:latin typeface="Humnst777 Lt BT" pitchFamily="-112" charset="0"/>
                <a:cs typeface="Arial" charset="0"/>
              </a:defRPr>
            </a:lvl3pPr>
            <a:lvl4pPr marL="1600200" indent="-228600">
              <a:defRPr sz="2400">
                <a:solidFill>
                  <a:schemeClr val="tx1"/>
                </a:solidFill>
                <a:latin typeface="Humnst777 Lt BT" pitchFamily="-112" charset="0"/>
                <a:cs typeface="Arial" charset="0"/>
              </a:defRPr>
            </a:lvl4pPr>
            <a:lvl5pPr marL="2057400" indent="-228600">
              <a:defRPr sz="2400">
                <a:solidFill>
                  <a:schemeClr val="tx1"/>
                </a:solidFill>
                <a:latin typeface="Humnst777 Lt BT" pitchFamily="-112" charset="0"/>
                <a:cs typeface="Arial" charset="0"/>
              </a:defRPr>
            </a:lvl5pPr>
            <a:lvl6pPr marL="2514600" indent="-228600" eaLnBrk="0" fontAlgn="base" hangingPunct="0">
              <a:spcBef>
                <a:spcPct val="0"/>
              </a:spcBef>
              <a:spcAft>
                <a:spcPct val="0"/>
              </a:spcAft>
              <a:defRPr sz="2400">
                <a:solidFill>
                  <a:schemeClr val="tx1"/>
                </a:solidFill>
                <a:latin typeface="Humnst777 Lt BT" pitchFamily="-112" charset="0"/>
                <a:cs typeface="Arial" charset="0"/>
              </a:defRPr>
            </a:lvl6pPr>
            <a:lvl7pPr marL="2971800" indent="-228600" eaLnBrk="0" fontAlgn="base" hangingPunct="0">
              <a:spcBef>
                <a:spcPct val="0"/>
              </a:spcBef>
              <a:spcAft>
                <a:spcPct val="0"/>
              </a:spcAft>
              <a:defRPr sz="2400">
                <a:solidFill>
                  <a:schemeClr val="tx1"/>
                </a:solidFill>
                <a:latin typeface="Humnst777 Lt BT" pitchFamily="-112" charset="0"/>
                <a:cs typeface="Arial" charset="0"/>
              </a:defRPr>
            </a:lvl7pPr>
            <a:lvl8pPr marL="3429000" indent="-228600" eaLnBrk="0" fontAlgn="base" hangingPunct="0">
              <a:spcBef>
                <a:spcPct val="0"/>
              </a:spcBef>
              <a:spcAft>
                <a:spcPct val="0"/>
              </a:spcAft>
              <a:defRPr sz="2400">
                <a:solidFill>
                  <a:schemeClr val="tx1"/>
                </a:solidFill>
                <a:latin typeface="Humnst777 Lt BT" pitchFamily="-112" charset="0"/>
                <a:cs typeface="Arial" charset="0"/>
              </a:defRPr>
            </a:lvl8pPr>
            <a:lvl9pPr marL="3886200" indent="-228600" eaLnBrk="0" fontAlgn="base" hangingPunct="0">
              <a:spcBef>
                <a:spcPct val="0"/>
              </a:spcBef>
              <a:spcAft>
                <a:spcPct val="0"/>
              </a:spcAft>
              <a:defRPr sz="2400">
                <a:solidFill>
                  <a:schemeClr val="tx1"/>
                </a:solidFill>
                <a:latin typeface="Humnst777 Lt BT" pitchFamily="-112" charset="0"/>
                <a:cs typeface="Arial" charset="0"/>
              </a:defRPr>
            </a:lvl9pPr>
          </a:lstStyle>
          <a:p>
            <a:pPr eaLnBrk="0" hangingPunct="0">
              <a:defRPr/>
            </a:pPr>
            <a:endParaRPr lang="en-US" sz="1000" dirty="0" smtClean="0">
              <a:solidFill>
                <a:schemeClr val="folHlink"/>
              </a:solidFill>
            </a:endParaRPr>
          </a:p>
        </p:txBody>
      </p:sp>
      <p:sp>
        <p:nvSpPr>
          <p:cNvPr id="6" name="Text Box 7"/>
          <p:cNvSpPr txBox="1">
            <a:spLocks noChangeArrowheads="1"/>
          </p:cNvSpPr>
          <p:nvPr userDrawn="1"/>
        </p:nvSpPr>
        <p:spPr bwMode="auto">
          <a:xfrm>
            <a:off x="0" y="6126163"/>
            <a:ext cx="1768475" cy="4572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eaLnBrk="0" hangingPunct="0">
              <a:spcBef>
                <a:spcPct val="50000"/>
              </a:spcBef>
              <a:defRPr/>
            </a:pPr>
            <a:endParaRPr lang="en-US" dirty="0">
              <a:latin typeface="Humnst777 Lt BT" pitchFamily="-112" charset="0"/>
              <a:cs typeface="+mn-cs"/>
            </a:endParaRPr>
          </a:p>
        </p:txBody>
      </p:sp>
      <p:sp>
        <p:nvSpPr>
          <p:cNvPr id="8" name="Text Box 10"/>
          <p:cNvSpPr txBox="1">
            <a:spLocks noChangeArrowheads="1"/>
          </p:cNvSpPr>
          <p:nvPr userDrawn="1"/>
        </p:nvSpPr>
        <p:spPr bwMode="auto">
          <a:xfrm>
            <a:off x="6797675" y="0"/>
            <a:ext cx="2346325" cy="4572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eaLnBrk="0" hangingPunct="0">
              <a:spcBef>
                <a:spcPct val="50000"/>
              </a:spcBef>
              <a:defRPr/>
            </a:pPr>
            <a:endParaRPr lang="en-US" dirty="0">
              <a:latin typeface="Humnst777 Lt BT" pitchFamily="-112" charset="0"/>
              <a:cs typeface="+mn-cs"/>
            </a:endParaRPr>
          </a:p>
        </p:txBody>
      </p:sp>
      <p:sp>
        <p:nvSpPr>
          <p:cNvPr id="9" name="Text Box 13"/>
          <p:cNvSpPr txBox="1">
            <a:spLocks noChangeArrowheads="1"/>
          </p:cNvSpPr>
          <p:nvPr userDrawn="1"/>
        </p:nvSpPr>
        <p:spPr bwMode="auto">
          <a:xfrm>
            <a:off x="7239000" y="0"/>
            <a:ext cx="1905000" cy="4572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eaLnBrk="0" hangingPunct="0">
              <a:spcBef>
                <a:spcPct val="50000"/>
              </a:spcBef>
              <a:defRPr/>
            </a:pPr>
            <a:endParaRPr lang="en-US" dirty="0">
              <a:latin typeface="Humnst777 Lt BT" pitchFamily="-112" charset="0"/>
              <a:cs typeface="+mn-cs"/>
            </a:endParaRPr>
          </a:p>
        </p:txBody>
      </p:sp>
      <p:sp>
        <p:nvSpPr>
          <p:cNvPr id="10" name="AutoShape 15" descr="9k=">
            <a:hlinkClick r:id="rId2"/>
          </p:cNvPr>
          <p:cNvSpPr>
            <a:spLocks noChangeAspect="1" noChangeArrowheads="1"/>
          </p:cNvSpPr>
          <p:nvPr userDrawn="1"/>
        </p:nvSpPr>
        <p:spPr bwMode="auto">
          <a:xfrm>
            <a:off x="168275" y="46038"/>
            <a:ext cx="866775" cy="704850"/>
          </a:xfrm>
          <a:prstGeom prst="rect">
            <a:avLst/>
          </a:prstGeom>
          <a:noFill/>
          <a:ln>
            <a:noFill/>
          </a:ln>
          <a:extLst/>
        </p:spPr>
        <p:txBody>
          <a:bodyPr/>
          <a:lstStyle/>
          <a:p>
            <a:pPr eaLnBrk="0" hangingPunct="0">
              <a:defRPr/>
            </a:pPr>
            <a:endParaRPr lang="en-US" dirty="0">
              <a:latin typeface="Humnst777 Lt BT" pitchFamily="-112" charset="0"/>
            </a:endParaRPr>
          </a:p>
        </p:txBody>
      </p:sp>
      <p:sp>
        <p:nvSpPr>
          <p:cNvPr id="11" name="AutoShape 17" descr="9k=">
            <a:hlinkClick r:id="rId2"/>
          </p:cNvPr>
          <p:cNvSpPr>
            <a:spLocks noChangeAspect="1" noChangeArrowheads="1"/>
          </p:cNvSpPr>
          <p:nvPr userDrawn="1"/>
        </p:nvSpPr>
        <p:spPr bwMode="auto">
          <a:xfrm>
            <a:off x="168275" y="46038"/>
            <a:ext cx="866775" cy="704850"/>
          </a:xfrm>
          <a:prstGeom prst="rect">
            <a:avLst/>
          </a:prstGeom>
          <a:noFill/>
          <a:ln>
            <a:noFill/>
          </a:ln>
          <a:extLst/>
        </p:spPr>
        <p:txBody>
          <a:bodyPr/>
          <a:lstStyle/>
          <a:p>
            <a:pPr eaLnBrk="0" hangingPunct="0">
              <a:defRPr/>
            </a:pPr>
            <a:endParaRPr lang="en-US" dirty="0">
              <a:latin typeface="Humnst777 Lt BT" pitchFamily="-112" charset="0"/>
            </a:endParaRPr>
          </a:p>
        </p:txBody>
      </p:sp>
      <p:sp>
        <p:nvSpPr>
          <p:cNvPr id="12" name="AutoShape 19" descr="9k=">
            <a:hlinkClick r:id="rId2"/>
          </p:cNvPr>
          <p:cNvSpPr>
            <a:spLocks noChangeAspect="1" noChangeArrowheads="1"/>
          </p:cNvSpPr>
          <p:nvPr userDrawn="1"/>
        </p:nvSpPr>
        <p:spPr bwMode="auto">
          <a:xfrm>
            <a:off x="168275" y="46038"/>
            <a:ext cx="866775" cy="704850"/>
          </a:xfrm>
          <a:prstGeom prst="rect">
            <a:avLst/>
          </a:prstGeom>
          <a:noFill/>
          <a:ln>
            <a:noFill/>
          </a:ln>
          <a:extLst/>
        </p:spPr>
        <p:txBody>
          <a:bodyPr/>
          <a:lstStyle/>
          <a:p>
            <a:pPr eaLnBrk="0" hangingPunct="0">
              <a:defRPr/>
            </a:pPr>
            <a:endParaRPr lang="en-US" dirty="0">
              <a:latin typeface="Humnst777 Lt BT" pitchFamily="-112" charset="0"/>
            </a:endParaRPr>
          </a:p>
        </p:txBody>
      </p:sp>
      <p:sp>
        <p:nvSpPr>
          <p:cNvPr id="13" name="Text Box 15"/>
          <p:cNvSpPr txBox="1">
            <a:spLocks noChangeArrowheads="1"/>
          </p:cNvSpPr>
          <p:nvPr userDrawn="1"/>
        </p:nvSpPr>
        <p:spPr bwMode="auto">
          <a:xfrm>
            <a:off x="2771775" y="6459538"/>
            <a:ext cx="4252913" cy="4572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eaLnBrk="0" hangingPunct="0">
              <a:spcBef>
                <a:spcPct val="50000"/>
              </a:spcBef>
              <a:defRPr/>
            </a:pPr>
            <a:endParaRPr lang="en-US" dirty="0">
              <a:latin typeface="Humnst777 Lt BT" pitchFamily="-112" charset="0"/>
            </a:endParaRPr>
          </a:p>
        </p:txBody>
      </p:sp>
      <p:sp>
        <p:nvSpPr>
          <p:cNvPr id="12291" name="Rectangle 3"/>
          <p:cNvSpPr>
            <a:spLocks noGrp="1" noChangeArrowheads="1"/>
          </p:cNvSpPr>
          <p:nvPr>
            <p:ph type="subTitle" idx="1"/>
          </p:nvPr>
        </p:nvSpPr>
        <p:spPr>
          <a:xfrm>
            <a:off x="1141413" y="395538"/>
            <a:ext cx="6687250" cy="549275"/>
          </a:xfrm>
        </p:spPr>
        <p:txBody>
          <a:bodyPr anchor="b">
            <a:spAutoFit/>
          </a:bodyPr>
          <a:lstStyle>
            <a:lvl1pPr marL="0" indent="0" algn="r">
              <a:buFont typeface="Humnst777 Lt BT" pitchFamily="34" charset="0"/>
              <a:buNone/>
              <a:defRPr sz="3000" b="1">
                <a:solidFill>
                  <a:schemeClr val="hlink"/>
                </a:solidFill>
              </a:defRPr>
            </a:lvl1pPr>
          </a:lstStyle>
          <a:p>
            <a:r>
              <a:rPr lang="en-US" dirty="0"/>
              <a:t>Click to edit Master subtitle style</a:t>
            </a:r>
          </a:p>
        </p:txBody>
      </p:sp>
      <p:sp>
        <p:nvSpPr>
          <p:cNvPr id="3" name="Text Placeholder 2"/>
          <p:cNvSpPr>
            <a:spLocks noGrp="1"/>
          </p:cNvSpPr>
          <p:nvPr>
            <p:ph type="body" sz="quarter" idx="11"/>
          </p:nvPr>
        </p:nvSpPr>
        <p:spPr>
          <a:xfrm>
            <a:off x="1219201" y="1422863"/>
            <a:ext cx="7769224" cy="914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Slide Number Placeholder 15"/>
          <p:cNvSpPr>
            <a:spLocks noGrp="1"/>
          </p:cNvSpPr>
          <p:nvPr>
            <p:ph type="sldNum" sz="quarter" idx="12"/>
          </p:nvPr>
        </p:nvSpPr>
        <p:spPr/>
        <p:txBody>
          <a:bodyPr/>
          <a:lstStyle>
            <a:lvl1pPr>
              <a:defRPr/>
            </a:lvl1pPr>
          </a:lstStyle>
          <a:p>
            <a:pPr>
              <a:defRPr/>
            </a:pPr>
            <a:fld id="{BDD9F31A-86FD-4957-9144-4E07E28F99E5}" type="slidenum">
              <a:rPr lang="en-US"/>
              <a:pPr>
                <a:defRPr/>
              </a:pPr>
              <a:t>‹#›</a:t>
            </a:fld>
            <a:endParaRPr lang="en-US" dirty="0"/>
          </a:p>
        </p:txBody>
      </p:sp>
    </p:spTree>
    <p:extLst>
      <p:ext uri="{BB962C8B-B14F-4D97-AF65-F5344CB8AC3E}">
        <p14:creationId xmlns:p14="http://schemas.microsoft.com/office/powerpoint/2010/main" val="2660141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Slide Number Placeholder 4"/>
          <p:cNvSpPr txBox="1">
            <a:spLocks noGrp="1"/>
          </p:cNvSpPr>
          <p:nvPr userDrawn="1"/>
        </p:nvSpPr>
        <p:spPr bwMode="gray">
          <a:xfrm>
            <a:off x="8607425" y="6579444"/>
            <a:ext cx="381000" cy="153888"/>
          </a:xfrm>
          <a:prstGeom prst="rect">
            <a:avLst/>
          </a:prstGeom>
          <a:noFill/>
          <a:ln>
            <a:noFill/>
          </a:ln>
          <a:extLst/>
        </p:spPr>
        <p:txBody>
          <a:bodyPr lIns="0" tIns="0" rIns="0" bIns="0" anchor="ctr">
            <a:spAutoFit/>
          </a:bodyPr>
          <a:lstStyle>
            <a:lvl1pPr>
              <a:defRPr sz="2400">
                <a:solidFill>
                  <a:schemeClr val="tx1"/>
                </a:solidFill>
                <a:latin typeface="Humnst777 Lt BT" pitchFamily="-112" charset="0"/>
                <a:cs typeface="Arial" charset="0"/>
              </a:defRPr>
            </a:lvl1pPr>
            <a:lvl2pPr marL="742950" indent="-285750">
              <a:defRPr sz="2400">
                <a:solidFill>
                  <a:schemeClr val="tx1"/>
                </a:solidFill>
                <a:latin typeface="Humnst777 Lt BT" pitchFamily="-112" charset="0"/>
                <a:cs typeface="Arial" charset="0"/>
              </a:defRPr>
            </a:lvl2pPr>
            <a:lvl3pPr marL="1143000" indent="-228600">
              <a:defRPr sz="2400">
                <a:solidFill>
                  <a:schemeClr val="tx1"/>
                </a:solidFill>
                <a:latin typeface="Humnst777 Lt BT" pitchFamily="-112" charset="0"/>
                <a:cs typeface="Arial" charset="0"/>
              </a:defRPr>
            </a:lvl3pPr>
            <a:lvl4pPr marL="1600200" indent="-228600">
              <a:defRPr sz="2400">
                <a:solidFill>
                  <a:schemeClr val="tx1"/>
                </a:solidFill>
                <a:latin typeface="Humnst777 Lt BT" pitchFamily="-112" charset="0"/>
                <a:cs typeface="Arial" charset="0"/>
              </a:defRPr>
            </a:lvl4pPr>
            <a:lvl5pPr marL="2057400" indent="-228600">
              <a:defRPr sz="2400">
                <a:solidFill>
                  <a:schemeClr val="tx1"/>
                </a:solidFill>
                <a:latin typeface="Humnst777 Lt BT" pitchFamily="-112" charset="0"/>
                <a:cs typeface="Arial" charset="0"/>
              </a:defRPr>
            </a:lvl5pPr>
            <a:lvl6pPr marL="2514600" indent="-228600" eaLnBrk="0" fontAlgn="base" hangingPunct="0">
              <a:spcBef>
                <a:spcPct val="0"/>
              </a:spcBef>
              <a:spcAft>
                <a:spcPct val="0"/>
              </a:spcAft>
              <a:defRPr sz="2400">
                <a:solidFill>
                  <a:schemeClr val="tx1"/>
                </a:solidFill>
                <a:latin typeface="Humnst777 Lt BT" pitchFamily="-112" charset="0"/>
                <a:cs typeface="Arial" charset="0"/>
              </a:defRPr>
            </a:lvl6pPr>
            <a:lvl7pPr marL="2971800" indent="-228600" eaLnBrk="0" fontAlgn="base" hangingPunct="0">
              <a:spcBef>
                <a:spcPct val="0"/>
              </a:spcBef>
              <a:spcAft>
                <a:spcPct val="0"/>
              </a:spcAft>
              <a:defRPr sz="2400">
                <a:solidFill>
                  <a:schemeClr val="tx1"/>
                </a:solidFill>
                <a:latin typeface="Humnst777 Lt BT" pitchFamily="-112" charset="0"/>
                <a:cs typeface="Arial" charset="0"/>
              </a:defRPr>
            </a:lvl7pPr>
            <a:lvl8pPr marL="3429000" indent="-228600" eaLnBrk="0" fontAlgn="base" hangingPunct="0">
              <a:spcBef>
                <a:spcPct val="0"/>
              </a:spcBef>
              <a:spcAft>
                <a:spcPct val="0"/>
              </a:spcAft>
              <a:defRPr sz="2400">
                <a:solidFill>
                  <a:schemeClr val="tx1"/>
                </a:solidFill>
                <a:latin typeface="Humnst777 Lt BT" pitchFamily="-112" charset="0"/>
                <a:cs typeface="Arial" charset="0"/>
              </a:defRPr>
            </a:lvl8pPr>
            <a:lvl9pPr marL="3886200" indent="-228600" eaLnBrk="0" fontAlgn="base" hangingPunct="0">
              <a:spcBef>
                <a:spcPct val="0"/>
              </a:spcBef>
              <a:spcAft>
                <a:spcPct val="0"/>
              </a:spcAft>
              <a:defRPr sz="2400">
                <a:solidFill>
                  <a:schemeClr val="tx1"/>
                </a:solidFill>
                <a:latin typeface="Humnst777 Lt BT" pitchFamily="-112" charset="0"/>
                <a:cs typeface="Arial" charset="0"/>
              </a:defRPr>
            </a:lvl9pPr>
          </a:lstStyle>
          <a:p>
            <a:pPr eaLnBrk="0" hangingPunct="0">
              <a:defRPr/>
            </a:pPr>
            <a:endParaRPr lang="en-US" sz="1000" dirty="0" smtClean="0">
              <a:solidFill>
                <a:schemeClr val="folHlink"/>
              </a:solidFill>
            </a:endParaRPr>
          </a:p>
        </p:txBody>
      </p:sp>
      <p:sp>
        <p:nvSpPr>
          <p:cNvPr id="6" name="Text Box 7"/>
          <p:cNvSpPr txBox="1">
            <a:spLocks noChangeArrowheads="1"/>
          </p:cNvSpPr>
          <p:nvPr userDrawn="1"/>
        </p:nvSpPr>
        <p:spPr bwMode="auto">
          <a:xfrm>
            <a:off x="1" y="6126163"/>
            <a:ext cx="1768475" cy="369332"/>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eaLnBrk="0" hangingPunct="0">
              <a:spcBef>
                <a:spcPct val="50000"/>
              </a:spcBef>
              <a:defRPr/>
            </a:pPr>
            <a:endParaRPr lang="en-US" dirty="0">
              <a:latin typeface="Humnst777 Lt BT" pitchFamily="-112" charset="0"/>
              <a:cs typeface="+mn-cs"/>
            </a:endParaRPr>
          </a:p>
        </p:txBody>
      </p:sp>
      <p:sp>
        <p:nvSpPr>
          <p:cNvPr id="8" name="Text Box 10"/>
          <p:cNvSpPr txBox="1">
            <a:spLocks noChangeArrowheads="1"/>
          </p:cNvSpPr>
          <p:nvPr userDrawn="1"/>
        </p:nvSpPr>
        <p:spPr bwMode="auto">
          <a:xfrm>
            <a:off x="6797676" y="0"/>
            <a:ext cx="2346325" cy="369332"/>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eaLnBrk="0" hangingPunct="0">
              <a:spcBef>
                <a:spcPct val="50000"/>
              </a:spcBef>
              <a:defRPr/>
            </a:pPr>
            <a:endParaRPr lang="en-US" dirty="0">
              <a:latin typeface="Humnst777 Lt BT" pitchFamily="-112" charset="0"/>
              <a:cs typeface="+mn-cs"/>
            </a:endParaRPr>
          </a:p>
        </p:txBody>
      </p:sp>
      <p:sp>
        <p:nvSpPr>
          <p:cNvPr id="9" name="Text Box 13"/>
          <p:cNvSpPr txBox="1">
            <a:spLocks noChangeArrowheads="1"/>
          </p:cNvSpPr>
          <p:nvPr userDrawn="1"/>
        </p:nvSpPr>
        <p:spPr bwMode="auto">
          <a:xfrm>
            <a:off x="7239000" y="0"/>
            <a:ext cx="1905000" cy="369332"/>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eaLnBrk="0" hangingPunct="0">
              <a:spcBef>
                <a:spcPct val="50000"/>
              </a:spcBef>
              <a:defRPr/>
            </a:pPr>
            <a:endParaRPr lang="en-US" dirty="0">
              <a:latin typeface="Humnst777 Lt BT" pitchFamily="-112" charset="0"/>
              <a:cs typeface="+mn-cs"/>
            </a:endParaRPr>
          </a:p>
        </p:txBody>
      </p:sp>
      <p:sp>
        <p:nvSpPr>
          <p:cNvPr id="10" name="AutoShape 15" descr="9k=">
            <a:hlinkClick r:id="rId2"/>
          </p:cNvPr>
          <p:cNvSpPr>
            <a:spLocks noChangeAspect="1" noChangeArrowheads="1"/>
          </p:cNvSpPr>
          <p:nvPr userDrawn="1"/>
        </p:nvSpPr>
        <p:spPr bwMode="auto">
          <a:xfrm>
            <a:off x="168277" y="46038"/>
            <a:ext cx="866775" cy="704850"/>
          </a:xfrm>
          <a:prstGeom prst="rect">
            <a:avLst/>
          </a:prstGeom>
          <a:noFill/>
          <a:ln>
            <a:noFill/>
          </a:ln>
          <a:extLst/>
        </p:spPr>
        <p:txBody>
          <a:bodyPr/>
          <a:lstStyle/>
          <a:p>
            <a:pPr eaLnBrk="0" hangingPunct="0">
              <a:defRPr/>
            </a:pPr>
            <a:endParaRPr lang="en-US" dirty="0">
              <a:latin typeface="Humnst777 Lt BT" pitchFamily="-112" charset="0"/>
            </a:endParaRPr>
          </a:p>
        </p:txBody>
      </p:sp>
      <p:sp>
        <p:nvSpPr>
          <p:cNvPr id="11" name="AutoShape 17" descr="9k=">
            <a:hlinkClick r:id="rId2"/>
          </p:cNvPr>
          <p:cNvSpPr>
            <a:spLocks noChangeAspect="1" noChangeArrowheads="1"/>
          </p:cNvSpPr>
          <p:nvPr userDrawn="1"/>
        </p:nvSpPr>
        <p:spPr bwMode="auto">
          <a:xfrm>
            <a:off x="168277" y="46038"/>
            <a:ext cx="866775" cy="704850"/>
          </a:xfrm>
          <a:prstGeom prst="rect">
            <a:avLst/>
          </a:prstGeom>
          <a:noFill/>
          <a:ln>
            <a:noFill/>
          </a:ln>
          <a:extLst/>
        </p:spPr>
        <p:txBody>
          <a:bodyPr/>
          <a:lstStyle/>
          <a:p>
            <a:pPr eaLnBrk="0" hangingPunct="0">
              <a:defRPr/>
            </a:pPr>
            <a:endParaRPr lang="en-US" dirty="0">
              <a:latin typeface="Humnst777 Lt BT" pitchFamily="-112" charset="0"/>
            </a:endParaRPr>
          </a:p>
        </p:txBody>
      </p:sp>
      <p:sp>
        <p:nvSpPr>
          <p:cNvPr id="12" name="AutoShape 19" descr="9k=">
            <a:hlinkClick r:id="rId2"/>
          </p:cNvPr>
          <p:cNvSpPr>
            <a:spLocks noChangeAspect="1" noChangeArrowheads="1"/>
          </p:cNvSpPr>
          <p:nvPr userDrawn="1"/>
        </p:nvSpPr>
        <p:spPr bwMode="auto">
          <a:xfrm>
            <a:off x="168277" y="46038"/>
            <a:ext cx="866775" cy="704850"/>
          </a:xfrm>
          <a:prstGeom prst="rect">
            <a:avLst/>
          </a:prstGeom>
          <a:noFill/>
          <a:ln>
            <a:noFill/>
          </a:ln>
          <a:extLst/>
        </p:spPr>
        <p:txBody>
          <a:bodyPr/>
          <a:lstStyle/>
          <a:p>
            <a:pPr eaLnBrk="0" hangingPunct="0">
              <a:defRPr/>
            </a:pPr>
            <a:endParaRPr lang="en-US" dirty="0">
              <a:latin typeface="Humnst777 Lt BT" pitchFamily="-112" charset="0"/>
            </a:endParaRPr>
          </a:p>
        </p:txBody>
      </p:sp>
      <p:sp>
        <p:nvSpPr>
          <p:cNvPr id="12291" name="Rectangle 3"/>
          <p:cNvSpPr>
            <a:spLocks noGrp="1" noChangeArrowheads="1"/>
          </p:cNvSpPr>
          <p:nvPr>
            <p:ph type="subTitle" idx="1"/>
          </p:nvPr>
        </p:nvSpPr>
        <p:spPr>
          <a:xfrm>
            <a:off x="1141413" y="390816"/>
            <a:ext cx="6687251" cy="553998"/>
          </a:xfrm>
        </p:spPr>
        <p:txBody>
          <a:bodyPr anchor="b">
            <a:spAutoFit/>
          </a:bodyPr>
          <a:lstStyle>
            <a:lvl1pPr marL="0" indent="0" algn="r">
              <a:buFont typeface="Humnst777 Lt BT" pitchFamily="34" charset="0"/>
              <a:buNone/>
              <a:defRPr sz="3000" b="1">
                <a:solidFill>
                  <a:schemeClr val="hlink"/>
                </a:solidFill>
              </a:defRPr>
            </a:lvl1pPr>
          </a:lstStyle>
          <a:p>
            <a:r>
              <a:rPr lang="en-US" dirty="0"/>
              <a:t>Click to edit Master subtitle style</a:t>
            </a:r>
          </a:p>
        </p:txBody>
      </p:sp>
      <p:sp>
        <p:nvSpPr>
          <p:cNvPr id="3" name="Text Placeholder 2"/>
          <p:cNvSpPr>
            <a:spLocks noGrp="1"/>
          </p:cNvSpPr>
          <p:nvPr>
            <p:ph type="body" sz="quarter" idx="11"/>
          </p:nvPr>
        </p:nvSpPr>
        <p:spPr>
          <a:xfrm>
            <a:off x="1219201" y="1422863"/>
            <a:ext cx="7769224" cy="914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Slide Number Placeholder 15"/>
          <p:cNvSpPr>
            <a:spLocks noGrp="1"/>
          </p:cNvSpPr>
          <p:nvPr>
            <p:ph type="sldNum" sz="quarter" idx="12"/>
          </p:nvPr>
        </p:nvSpPr>
        <p:spPr/>
        <p:txBody>
          <a:bodyPr/>
          <a:lstStyle>
            <a:lvl1pPr>
              <a:defRPr/>
            </a:lvl1pPr>
          </a:lstStyle>
          <a:p>
            <a:pPr>
              <a:defRPr/>
            </a:pPr>
            <a:fld id="{03DCA519-AE7A-4C67-85B5-80A2E89CDC87}" type="slidenum">
              <a:rPr lang="en-US"/>
              <a:pPr>
                <a:defRPr/>
              </a:pPr>
              <a:t>‹#›</a:t>
            </a:fld>
            <a:endParaRPr lang="en-US" dirty="0"/>
          </a:p>
        </p:txBody>
      </p:sp>
    </p:spTree>
    <p:extLst>
      <p:ext uri="{BB962C8B-B14F-4D97-AF65-F5344CB8AC3E}">
        <p14:creationId xmlns:p14="http://schemas.microsoft.com/office/powerpoint/2010/main" val="3952506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5" name="Slide Number Placeholder 4"/>
          <p:cNvSpPr txBox="1">
            <a:spLocks noGrp="1"/>
          </p:cNvSpPr>
          <p:nvPr/>
        </p:nvSpPr>
        <p:spPr bwMode="gray">
          <a:xfrm>
            <a:off x="8607425" y="6579444"/>
            <a:ext cx="381000" cy="153888"/>
          </a:xfrm>
          <a:prstGeom prst="rect">
            <a:avLst/>
          </a:prstGeom>
          <a:noFill/>
          <a:ln>
            <a:noFill/>
          </a:ln>
          <a:extLst/>
        </p:spPr>
        <p:txBody>
          <a:bodyPr lIns="0" tIns="0" rIns="0" bIns="0" anchor="ctr">
            <a:spAutoFit/>
          </a:bodyPr>
          <a:lstStyle>
            <a:lvl1pPr>
              <a:defRPr sz="2400">
                <a:solidFill>
                  <a:schemeClr val="tx1"/>
                </a:solidFill>
                <a:latin typeface="Humnst777 Lt BT" pitchFamily="-112" charset="0"/>
                <a:cs typeface="Arial" charset="0"/>
              </a:defRPr>
            </a:lvl1pPr>
            <a:lvl2pPr marL="742950" indent="-285750">
              <a:defRPr sz="2400">
                <a:solidFill>
                  <a:schemeClr val="tx1"/>
                </a:solidFill>
                <a:latin typeface="Humnst777 Lt BT" pitchFamily="-112" charset="0"/>
                <a:cs typeface="Arial" charset="0"/>
              </a:defRPr>
            </a:lvl2pPr>
            <a:lvl3pPr marL="1143000" indent="-228600">
              <a:defRPr sz="2400">
                <a:solidFill>
                  <a:schemeClr val="tx1"/>
                </a:solidFill>
                <a:latin typeface="Humnst777 Lt BT" pitchFamily="-112" charset="0"/>
                <a:cs typeface="Arial" charset="0"/>
              </a:defRPr>
            </a:lvl3pPr>
            <a:lvl4pPr marL="1600200" indent="-228600">
              <a:defRPr sz="2400">
                <a:solidFill>
                  <a:schemeClr val="tx1"/>
                </a:solidFill>
                <a:latin typeface="Humnst777 Lt BT" pitchFamily="-112" charset="0"/>
                <a:cs typeface="Arial" charset="0"/>
              </a:defRPr>
            </a:lvl4pPr>
            <a:lvl5pPr marL="2057400" indent="-228600">
              <a:defRPr sz="2400">
                <a:solidFill>
                  <a:schemeClr val="tx1"/>
                </a:solidFill>
                <a:latin typeface="Humnst777 Lt BT" pitchFamily="-112" charset="0"/>
                <a:cs typeface="Arial" charset="0"/>
              </a:defRPr>
            </a:lvl5pPr>
            <a:lvl6pPr marL="2514600" indent="-228600" eaLnBrk="0" fontAlgn="base" hangingPunct="0">
              <a:spcBef>
                <a:spcPct val="0"/>
              </a:spcBef>
              <a:spcAft>
                <a:spcPct val="0"/>
              </a:spcAft>
              <a:defRPr sz="2400">
                <a:solidFill>
                  <a:schemeClr val="tx1"/>
                </a:solidFill>
                <a:latin typeface="Humnst777 Lt BT" pitchFamily="-112" charset="0"/>
                <a:cs typeface="Arial" charset="0"/>
              </a:defRPr>
            </a:lvl6pPr>
            <a:lvl7pPr marL="2971800" indent="-228600" eaLnBrk="0" fontAlgn="base" hangingPunct="0">
              <a:spcBef>
                <a:spcPct val="0"/>
              </a:spcBef>
              <a:spcAft>
                <a:spcPct val="0"/>
              </a:spcAft>
              <a:defRPr sz="2400">
                <a:solidFill>
                  <a:schemeClr val="tx1"/>
                </a:solidFill>
                <a:latin typeface="Humnst777 Lt BT" pitchFamily="-112" charset="0"/>
                <a:cs typeface="Arial" charset="0"/>
              </a:defRPr>
            </a:lvl7pPr>
            <a:lvl8pPr marL="3429000" indent="-228600" eaLnBrk="0" fontAlgn="base" hangingPunct="0">
              <a:spcBef>
                <a:spcPct val="0"/>
              </a:spcBef>
              <a:spcAft>
                <a:spcPct val="0"/>
              </a:spcAft>
              <a:defRPr sz="2400">
                <a:solidFill>
                  <a:schemeClr val="tx1"/>
                </a:solidFill>
                <a:latin typeface="Humnst777 Lt BT" pitchFamily="-112" charset="0"/>
                <a:cs typeface="Arial" charset="0"/>
              </a:defRPr>
            </a:lvl8pPr>
            <a:lvl9pPr marL="3886200" indent="-228600" eaLnBrk="0" fontAlgn="base" hangingPunct="0">
              <a:spcBef>
                <a:spcPct val="0"/>
              </a:spcBef>
              <a:spcAft>
                <a:spcPct val="0"/>
              </a:spcAft>
              <a:defRPr sz="2400">
                <a:solidFill>
                  <a:schemeClr val="tx1"/>
                </a:solidFill>
                <a:latin typeface="Humnst777 Lt BT" pitchFamily="-112" charset="0"/>
                <a:cs typeface="Arial" charset="0"/>
              </a:defRPr>
            </a:lvl9pPr>
          </a:lstStyle>
          <a:p>
            <a:pPr eaLnBrk="0" hangingPunct="0">
              <a:defRPr/>
            </a:pPr>
            <a:endParaRPr lang="en-US" sz="1000" dirty="0" smtClean="0">
              <a:solidFill>
                <a:schemeClr val="folHlink"/>
              </a:solidFill>
            </a:endParaRPr>
          </a:p>
        </p:txBody>
      </p:sp>
      <p:sp>
        <p:nvSpPr>
          <p:cNvPr id="6" name="Text Box 7"/>
          <p:cNvSpPr txBox="1">
            <a:spLocks noChangeArrowheads="1"/>
          </p:cNvSpPr>
          <p:nvPr/>
        </p:nvSpPr>
        <p:spPr bwMode="auto">
          <a:xfrm>
            <a:off x="1" y="6126163"/>
            <a:ext cx="1768475" cy="369332"/>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eaLnBrk="0" hangingPunct="0">
              <a:spcBef>
                <a:spcPct val="50000"/>
              </a:spcBef>
              <a:defRPr/>
            </a:pPr>
            <a:endParaRPr lang="en-US" dirty="0">
              <a:latin typeface="Humnst777 Lt BT" pitchFamily="-112" charset="0"/>
              <a:cs typeface="+mn-cs"/>
            </a:endParaRPr>
          </a:p>
        </p:txBody>
      </p:sp>
      <p:sp>
        <p:nvSpPr>
          <p:cNvPr id="8" name="Text Box 10"/>
          <p:cNvSpPr txBox="1">
            <a:spLocks noChangeArrowheads="1"/>
          </p:cNvSpPr>
          <p:nvPr/>
        </p:nvSpPr>
        <p:spPr bwMode="auto">
          <a:xfrm>
            <a:off x="6797676" y="0"/>
            <a:ext cx="2346325" cy="369332"/>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eaLnBrk="0" hangingPunct="0">
              <a:spcBef>
                <a:spcPct val="50000"/>
              </a:spcBef>
              <a:defRPr/>
            </a:pPr>
            <a:endParaRPr lang="en-US" dirty="0">
              <a:latin typeface="Humnst777 Lt BT" pitchFamily="-112" charset="0"/>
              <a:cs typeface="+mn-cs"/>
            </a:endParaRPr>
          </a:p>
        </p:txBody>
      </p:sp>
      <p:sp>
        <p:nvSpPr>
          <p:cNvPr id="9" name="Text Box 13"/>
          <p:cNvSpPr txBox="1">
            <a:spLocks noChangeArrowheads="1"/>
          </p:cNvSpPr>
          <p:nvPr/>
        </p:nvSpPr>
        <p:spPr bwMode="auto">
          <a:xfrm>
            <a:off x="7239000" y="0"/>
            <a:ext cx="1905000" cy="369332"/>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eaLnBrk="0" hangingPunct="0">
              <a:spcBef>
                <a:spcPct val="50000"/>
              </a:spcBef>
              <a:defRPr/>
            </a:pPr>
            <a:endParaRPr lang="en-US" dirty="0">
              <a:latin typeface="Humnst777 Lt BT" pitchFamily="-112" charset="0"/>
              <a:cs typeface="+mn-cs"/>
            </a:endParaRPr>
          </a:p>
        </p:txBody>
      </p:sp>
      <p:sp>
        <p:nvSpPr>
          <p:cNvPr id="10" name="AutoShape 15" descr="9k=">
            <a:hlinkClick r:id="rId2"/>
          </p:cNvPr>
          <p:cNvSpPr>
            <a:spLocks noChangeAspect="1" noChangeArrowheads="1"/>
          </p:cNvSpPr>
          <p:nvPr/>
        </p:nvSpPr>
        <p:spPr bwMode="auto">
          <a:xfrm>
            <a:off x="168277" y="46038"/>
            <a:ext cx="86677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en-US" dirty="0"/>
          </a:p>
        </p:txBody>
      </p:sp>
      <p:sp>
        <p:nvSpPr>
          <p:cNvPr id="11" name="AutoShape 17" descr="9k=">
            <a:hlinkClick r:id="rId2"/>
          </p:cNvPr>
          <p:cNvSpPr>
            <a:spLocks noChangeAspect="1" noChangeArrowheads="1"/>
          </p:cNvSpPr>
          <p:nvPr/>
        </p:nvSpPr>
        <p:spPr bwMode="auto">
          <a:xfrm>
            <a:off x="168277" y="46038"/>
            <a:ext cx="86677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en-US" dirty="0"/>
          </a:p>
        </p:txBody>
      </p:sp>
      <p:sp>
        <p:nvSpPr>
          <p:cNvPr id="12" name="AutoShape 19" descr="9k=">
            <a:hlinkClick r:id="rId2"/>
          </p:cNvPr>
          <p:cNvSpPr>
            <a:spLocks noChangeAspect="1" noChangeArrowheads="1"/>
          </p:cNvSpPr>
          <p:nvPr/>
        </p:nvSpPr>
        <p:spPr bwMode="auto">
          <a:xfrm>
            <a:off x="168277" y="46038"/>
            <a:ext cx="86677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en-US" dirty="0"/>
          </a:p>
        </p:txBody>
      </p:sp>
      <p:sp>
        <p:nvSpPr>
          <p:cNvPr id="12291" name="Rectangle 3"/>
          <p:cNvSpPr>
            <a:spLocks noGrp="1" noChangeArrowheads="1"/>
          </p:cNvSpPr>
          <p:nvPr>
            <p:ph type="subTitle" idx="1"/>
          </p:nvPr>
        </p:nvSpPr>
        <p:spPr>
          <a:xfrm>
            <a:off x="1141413" y="390816"/>
            <a:ext cx="6687251" cy="553998"/>
          </a:xfrm>
        </p:spPr>
        <p:txBody>
          <a:bodyPr anchor="b">
            <a:spAutoFit/>
          </a:bodyPr>
          <a:lstStyle>
            <a:lvl1pPr marL="0" indent="0" algn="r">
              <a:buFont typeface="Humnst777 Lt BT" pitchFamily="34" charset="0"/>
              <a:buNone/>
              <a:defRPr sz="3000" b="1">
                <a:solidFill>
                  <a:schemeClr val="hlink"/>
                </a:solidFill>
              </a:defRPr>
            </a:lvl1pPr>
          </a:lstStyle>
          <a:p>
            <a:r>
              <a:rPr lang="en-US" dirty="0"/>
              <a:t>Click to edit Master subtitle style</a:t>
            </a:r>
          </a:p>
        </p:txBody>
      </p:sp>
      <p:sp>
        <p:nvSpPr>
          <p:cNvPr id="3" name="Text Placeholder 2"/>
          <p:cNvSpPr>
            <a:spLocks noGrp="1"/>
          </p:cNvSpPr>
          <p:nvPr>
            <p:ph type="body" sz="quarter" idx="11"/>
          </p:nvPr>
        </p:nvSpPr>
        <p:spPr>
          <a:xfrm>
            <a:off x="1219201" y="1422863"/>
            <a:ext cx="7769224" cy="914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Slide Number Placeholder 15"/>
          <p:cNvSpPr>
            <a:spLocks noGrp="1"/>
          </p:cNvSpPr>
          <p:nvPr>
            <p:ph type="sldNum" sz="quarter" idx="12"/>
          </p:nvPr>
        </p:nvSpPr>
        <p:spPr/>
        <p:txBody>
          <a:bodyPr/>
          <a:lstStyle>
            <a:lvl1pPr>
              <a:defRPr/>
            </a:lvl1pPr>
          </a:lstStyle>
          <a:p>
            <a:pPr>
              <a:defRPr/>
            </a:pPr>
            <a:fld id="{27EA5ADD-628D-4960-B9CD-7BBCA97F879F}" type="slidenum">
              <a:rPr lang="en-US"/>
              <a:pPr>
                <a:defRPr/>
              </a:pPr>
              <a:t>‹#›</a:t>
            </a:fld>
            <a:endParaRPr lang="en-US" dirty="0"/>
          </a:p>
        </p:txBody>
      </p:sp>
    </p:spTree>
    <p:extLst>
      <p:ext uri="{BB962C8B-B14F-4D97-AF65-F5344CB8AC3E}">
        <p14:creationId xmlns:p14="http://schemas.microsoft.com/office/powerpoint/2010/main" val="31405163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5" name="Slide Number Placeholder 4"/>
          <p:cNvSpPr txBox="1">
            <a:spLocks noGrp="1"/>
          </p:cNvSpPr>
          <p:nvPr userDrawn="1"/>
        </p:nvSpPr>
        <p:spPr bwMode="gray">
          <a:xfrm>
            <a:off x="8607425" y="6580188"/>
            <a:ext cx="381000" cy="152400"/>
          </a:xfrm>
          <a:prstGeom prst="rect">
            <a:avLst/>
          </a:prstGeom>
          <a:noFill/>
          <a:ln>
            <a:noFill/>
          </a:ln>
          <a:extLst/>
        </p:spPr>
        <p:txBody>
          <a:bodyPr lIns="0" tIns="0" rIns="0" bIns="0" anchor="ctr">
            <a:spAutoFit/>
          </a:bodyPr>
          <a:lstStyle>
            <a:lvl1pPr>
              <a:defRPr sz="2400">
                <a:solidFill>
                  <a:schemeClr val="tx1"/>
                </a:solidFill>
                <a:latin typeface="Humnst777 Lt BT" pitchFamily="-112" charset="0"/>
                <a:cs typeface="Arial" charset="0"/>
              </a:defRPr>
            </a:lvl1pPr>
            <a:lvl2pPr marL="742950" indent="-285750">
              <a:defRPr sz="2400">
                <a:solidFill>
                  <a:schemeClr val="tx1"/>
                </a:solidFill>
                <a:latin typeface="Humnst777 Lt BT" pitchFamily="-112" charset="0"/>
                <a:cs typeface="Arial" charset="0"/>
              </a:defRPr>
            </a:lvl2pPr>
            <a:lvl3pPr marL="1143000" indent="-228600">
              <a:defRPr sz="2400">
                <a:solidFill>
                  <a:schemeClr val="tx1"/>
                </a:solidFill>
                <a:latin typeface="Humnst777 Lt BT" pitchFamily="-112" charset="0"/>
                <a:cs typeface="Arial" charset="0"/>
              </a:defRPr>
            </a:lvl3pPr>
            <a:lvl4pPr marL="1600200" indent="-228600">
              <a:defRPr sz="2400">
                <a:solidFill>
                  <a:schemeClr val="tx1"/>
                </a:solidFill>
                <a:latin typeface="Humnst777 Lt BT" pitchFamily="-112" charset="0"/>
                <a:cs typeface="Arial" charset="0"/>
              </a:defRPr>
            </a:lvl4pPr>
            <a:lvl5pPr marL="2057400" indent="-228600">
              <a:defRPr sz="2400">
                <a:solidFill>
                  <a:schemeClr val="tx1"/>
                </a:solidFill>
                <a:latin typeface="Humnst777 Lt BT" pitchFamily="-112" charset="0"/>
                <a:cs typeface="Arial" charset="0"/>
              </a:defRPr>
            </a:lvl5pPr>
            <a:lvl6pPr marL="2514600" indent="-228600" eaLnBrk="0" fontAlgn="base" hangingPunct="0">
              <a:spcBef>
                <a:spcPct val="0"/>
              </a:spcBef>
              <a:spcAft>
                <a:spcPct val="0"/>
              </a:spcAft>
              <a:defRPr sz="2400">
                <a:solidFill>
                  <a:schemeClr val="tx1"/>
                </a:solidFill>
                <a:latin typeface="Humnst777 Lt BT" pitchFamily="-112" charset="0"/>
                <a:cs typeface="Arial" charset="0"/>
              </a:defRPr>
            </a:lvl6pPr>
            <a:lvl7pPr marL="2971800" indent="-228600" eaLnBrk="0" fontAlgn="base" hangingPunct="0">
              <a:spcBef>
                <a:spcPct val="0"/>
              </a:spcBef>
              <a:spcAft>
                <a:spcPct val="0"/>
              </a:spcAft>
              <a:defRPr sz="2400">
                <a:solidFill>
                  <a:schemeClr val="tx1"/>
                </a:solidFill>
                <a:latin typeface="Humnst777 Lt BT" pitchFamily="-112" charset="0"/>
                <a:cs typeface="Arial" charset="0"/>
              </a:defRPr>
            </a:lvl7pPr>
            <a:lvl8pPr marL="3429000" indent="-228600" eaLnBrk="0" fontAlgn="base" hangingPunct="0">
              <a:spcBef>
                <a:spcPct val="0"/>
              </a:spcBef>
              <a:spcAft>
                <a:spcPct val="0"/>
              </a:spcAft>
              <a:defRPr sz="2400">
                <a:solidFill>
                  <a:schemeClr val="tx1"/>
                </a:solidFill>
                <a:latin typeface="Humnst777 Lt BT" pitchFamily="-112" charset="0"/>
                <a:cs typeface="Arial" charset="0"/>
              </a:defRPr>
            </a:lvl8pPr>
            <a:lvl9pPr marL="3886200" indent="-228600" eaLnBrk="0" fontAlgn="base" hangingPunct="0">
              <a:spcBef>
                <a:spcPct val="0"/>
              </a:spcBef>
              <a:spcAft>
                <a:spcPct val="0"/>
              </a:spcAft>
              <a:defRPr sz="2400">
                <a:solidFill>
                  <a:schemeClr val="tx1"/>
                </a:solidFill>
                <a:latin typeface="Humnst777 Lt BT" pitchFamily="-112" charset="0"/>
                <a:cs typeface="Arial" charset="0"/>
              </a:defRPr>
            </a:lvl9pPr>
          </a:lstStyle>
          <a:p>
            <a:pPr eaLnBrk="0" hangingPunct="0">
              <a:defRPr/>
            </a:pPr>
            <a:endParaRPr lang="en-US" sz="1000" dirty="0" smtClean="0">
              <a:solidFill>
                <a:schemeClr val="folHlink"/>
              </a:solidFill>
            </a:endParaRPr>
          </a:p>
        </p:txBody>
      </p:sp>
      <p:sp>
        <p:nvSpPr>
          <p:cNvPr id="6" name="Text Box 7"/>
          <p:cNvSpPr txBox="1">
            <a:spLocks noChangeArrowheads="1"/>
          </p:cNvSpPr>
          <p:nvPr userDrawn="1"/>
        </p:nvSpPr>
        <p:spPr bwMode="auto">
          <a:xfrm>
            <a:off x="0" y="6126163"/>
            <a:ext cx="1768475" cy="4572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eaLnBrk="0" hangingPunct="0">
              <a:spcBef>
                <a:spcPct val="50000"/>
              </a:spcBef>
              <a:defRPr/>
            </a:pPr>
            <a:endParaRPr lang="en-US" dirty="0">
              <a:latin typeface="Humnst777 Lt BT" pitchFamily="-112" charset="0"/>
              <a:cs typeface="+mn-cs"/>
            </a:endParaRPr>
          </a:p>
        </p:txBody>
      </p:sp>
      <p:sp>
        <p:nvSpPr>
          <p:cNvPr id="8" name="Text Box 10"/>
          <p:cNvSpPr txBox="1">
            <a:spLocks noChangeArrowheads="1"/>
          </p:cNvSpPr>
          <p:nvPr userDrawn="1"/>
        </p:nvSpPr>
        <p:spPr bwMode="auto">
          <a:xfrm>
            <a:off x="6797675" y="0"/>
            <a:ext cx="2346325" cy="4572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eaLnBrk="0" hangingPunct="0">
              <a:spcBef>
                <a:spcPct val="50000"/>
              </a:spcBef>
              <a:defRPr/>
            </a:pPr>
            <a:endParaRPr lang="en-US" dirty="0">
              <a:latin typeface="Humnst777 Lt BT" pitchFamily="-112" charset="0"/>
              <a:cs typeface="+mn-cs"/>
            </a:endParaRPr>
          </a:p>
        </p:txBody>
      </p:sp>
      <p:sp>
        <p:nvSpPr>
          <p:cNvPr id="9" name="Text Box 13"/>
          <p:cNvSpPr txBox="1">
            <a:spLocks noChangeArrowheads="1"/>
          </p:cNvSpPr>
          <p:nvPr userDrawn="1"/>
        </p:nvSpPr>
        <p:spPr bwMode="auto">
          <a:xfrm>
            <a:off x="7239000" y="0"/>
            <a:ext cx="1905000" cy="4572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eaLnBrk="0" hangingPunct="0">
              <a:spcBef>
                <a:spcPct val="50000"/>
              </a:spcBef>
              <a:defRPr/>
            </a:pPr>
            <a:endParaRPr lang="en-US" dirty="0">
              <a:latin typeface="Humnst777 Lt BT" pitchFamily="-112" charset="0"/>
              <a:cs typeface="+mn-cs"/>
            </a:endParaRPr>
          </a:p>
        </p:txBody>
      </p:sp>
      <p:sp>
        <p:nvSpPr>
          <p:cNvPr id="10" name="AutoShape 15" descr="9k=">
            <a:hlinkClick r:id="rId2"/>
          </p:cNvPr>
          <p:cNvSpPr>
            <a:spLocks noChangeAspect="1" noChangeArrowheads="1"/>
          </p:cNvSpPr>
          <p:nvPr userDrawn="1"/>
        </p:nvSpPr>
        <p:spPr bwMode="auto">
          <a:xfrm>
            <a:off x="168275" y="46038"/>
            <a:ext cx="866775" cy="704850"/>
          </a:xfrm>
          <a:prstGeom prst="rect">
            <a:avLst/>
          </a:prstGeom>
          <a:noFill/>
          <a:ln>
            <a:noFill/>
          </a:ln>
          <a:extLst/>
        </p:spPr>
        <p:txBody>
          <a:bodyPr/>
          <a:lstStyle/>
          <a:p>
            <a:pPr eaLnBrk="0" hangingPunct="0">
              <a:defRPr/>
            </a:pPr>
            <a:endParaRPr lang="en-US" dirty="0">
              <a:latin typeface="Humnst777 Lt BT" pitchFamily="-112" charset="0"/>
            </a:endParaRPr>
          </a:p>
        </p:txBody>
      </p:sp>
      <p:sp>
        <p:nvSpPr>
          <p:cNvPr id="11" name="AutoShape 17" descr="9k=">
            <a:hlinkClick r:id="rId2"/>
          </p:cNvPr>
          <p:cNvSpPr>
            <a:spLocks noChangeAspect="1" noChangeArrowheads="1"/>
          </p:cNvSpPr>
          <p:nvPr userDrawn="1"/>
        </p:nvSpPr>
        <p:spPr bwMode="auto">
          <a:xfrm>
            <a:off x="168275" y="46038"/>
            <a:ext cx="866775" cy="704850"/>
          </a:xfrm>
          <a:prstGeom prst="rect">
            <a:avLst/>
          </a:prstGeom>
          <a:noFill/>
          <a:ln>
            <a:noFill/>
          </a:ln>
          <a:extLst/>
        </p:spPr>
        <p:txBody>
          <a:bodyPr/>
          <a:lstStyle/>
          <a:p>
            <a:pPr eaLnBrk="0" hangingPunct="0">
              <a:defRPr/>
            </a:pPr>
            <a:endParaRPr lang="en-US" dirty="0">
              <a:latin typeface="Humnst777 Lt BT" pitchFamily="-112" charset="0"/>
            </a:endParaRPr>
          </a:p>
        </p:txBody>
      </p:sp>
      <p:sp>
        <p:nvSpPr>
          <p:cNvPr id="12" name="AutoShape 19" descr="9k=">
            <a:hlinkClick r:id="rId2"/>
          </p:cNvPr>
          <p:cNvSpPr>
            <a:spLocks noChangeAspect="1" noChangeArrowheads="1"/>
          </p:cNvSpPr>
          <p:nvPr userDrawn="1"/>
        </p:nvSpPr>
        <p:spPr bwMode="auto">
          <a:xfrm>
            <a:off x="168275" y="46038"/>
            <a:ext cx="866775" cy="704850"/>
          </a:xfrm>
          <a:prstGeom prst="rect">
            <a:avLst/>
          </a:prstGeom>
          <a:noFill/>
          <a:ln>
            <a:noFill/>
          </a:ln>
          <a:extLst/>
        </p:spPr>
        <p:txBody>
          <a:bodyPr/>
          <a:lstStyle/>
          <a:p>
            <a:pPr eaLnBrk="0" hangingPunct="0">
              <a:defRPr/>
            </a:pPr>
            <a:endParaRPr lang="en-US" dirty="0">
              <a:latin typeface="Humnst777 Lt BT" pitchFamily="-112" charset="0"/>
            </a:endParaRPr>
          </a:p>
        </p:txBody>
      </p:sp>
      <p:sp>
        <p:nvSpPr>
          <p:cNvPr id="13" name="Text Box 15"/>
          <p:cNvSpPr txBox="1">
            <a:spLocks noChangeArrowheads="1"/>
          </p:cNvSpPr>
          <p:nvPr userDrawn="1"/>
        </p:nvSpPr>
        <p:spPr bwMode="auto">
          <a:xfrm>
            <a:off x="2771775" y="6459538"/>
            <a:ext cx="4252913" cy="4572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eaLnBrk="0" hangingPunct="0">
              <a:spcBef>
                <a:spcPct val="50000"/>
              </a:spcBef>
              <a:defRPr/>
            </a:pPr>
            <a:endParaRPr lang="en-US" dirty="0">
              <a:latin typeface="Humnst777 Lt BT" pitchFamily="-112" charset="0"/>
            </a:endParaRPr>
          </a:p>
        </p:txBody>
      </p:sp>
      <p:sp>
        <p:nvSpPr>
          <p:cNvPr id="12291" name="Rectangle 3"/>
          <p:cNvSpPr>
            <a:spLocks noGrp="1" noChangeArrowheads="1"/>
          </p:cNvSpPr>
          <p:nvPr>
            <p:ph type="subTitle" idx="1"/>
          </p:nvPr>
        </p:nvSpPr>
        <p:spPr>
          <a:xfrm>
            <a:off x="1141413" y="395538"/>
            <a:ext cx="6687250" cy="549275"/>
          </a:xfrm>
        </p:spPr>
        <p:txBody>
          <a:bodyPr anchor="b">
            <a:spAutoFit/>
          </a:bodyPr>
          <a:lstStyle>
            <a:lvl1pPr marL="0" indent="0" algn="r">
              <a:buFont typeface="Humnst777 Lt BT" pitchFamily="34" charset="0"/>
              <a:buNone/>
              <a:defRPr sz="3000" b="1">
                <a:solidFill>
                  <a:schemeClr val="hlink"/>
                </a:solidFill>
              </a:defRPr>
            </a:lvl1pPr>
          </a:lstStyle>
          <a:p>
            <a:r>
              <a:rPr lang="en-US" dirty="0"/>
              <a:t>Click to edit Master subtitle style</a:t>
            </a:r>
          </a:p>
        </p:txBody>
      </p:sp>
      <p:sp>
        <p:nvSpPr>
          <p:cNvPr id="3" name="Text Placeholder 2"/>
          <p:cNvSpPr>
            <a:spLocks noGrp="1"/>
          </p:cNvSpPr>
          <p:nvPr>
            <p:ph type="body" sz="quarter" idx="11"/>
          </p:nvPr>
        </p:nvSpPr>
        <p:spPr>
          <a:xfrm>
            <a:off x="1219201" y="1422863"/>
            <a:ext cx="7769224" cy="914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Slide Number Placeholder 15"/>
          <p:cNvSpPr>
            <a:spLocks noGrp="1"/>
          </p:cNvSpPr>
          <p:nvPr>
            <p:ph type="sldNum" sz="quarter" idx="12"/>
          </p:nvPr>
        </p:nvSpPr>
        <p:spPr/>
        <p:txBody>
          <a:bodyPr/>
          <a:lstStyle>
            <a:lvl1pPr>
              <a:defRPr/>
            </a:lvl1pPr>
          </a:lstStyle>
          <a:p>
            <a:pPr>
              <a:defRPr/>
            </a:pPr>
            <a:fld id="{BDD9F31A-86FD-4957-9144-4E07E28F99E5}" type="slidenum">
              <a:rPr lang="en-US"/>
              <a:pPr>
                <a:defRPr/>
              </a:pPr>
              <a:t>‹#›</a:t>
            </a:fld>
            <a:endParaRPr lang="en-US" dirty="0"/>
          </a:p>
        </p:txBody>
      </p:sp>
    </p:spTree>
    <p:extLst>
      <p:ext uri="{BB962C8B-B14F-4D97-AF65-F5344CB8AC3E}">
        <p14:creationId xmlns:p14="http://schemas.microsoft.com/office/powerpoint/2010/main" val="38503056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Full Page Graphic">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0" y="320040"/>
            <a:ext cx="9144000" cy="6547104"/>
          </a:xfrm>
        </p:spPr>
        <p:txBody>
          <a:bodyPr/>
          <a:lstStyle/>
          <a:p>
            <a:pPr lvl="0"/>
            <a:endParaRPr lang="en-US" noProof="0" dirty="0"/>
          </a:p>
        </p:txBody>
      </p:sp>
      <p:sp>
        <p:nvSpPr>
          <p:cNvPr id="2" name="Title 1"/>
          <p:cNvSpPr>
            <a:spLocks noGrp="1"/>
          </p:cNvSpPr>
          <p:nvPr>
            <p:ph type="title"/>
          </p:nvPr>
        </p:nvSpPr>
        <p:spPr>
          <a:xfrm>
            <a:off x="304801" y="457200"/>
            <a:ext cx="8077200" cy="685800"/>
          </a:xfrm>
        </p:spPr>
        <p:txBody>
          <a:bodyPr anchor="t"/>
          <a:lstStyle>
            <a:lvl1pPr algn="l">
              <a:defRPr sz="3200" b="1" spc="-150">
                <a:solidFill>
                  <a:schemeClr val="bg1"/>
                </a:solidFill>
                <a:latin typeface="Arial" pitchFamily="34" charset="0"/>
                <a:cs typeface="Arial" pitchFamily="34" charset="0"/>
              </a:defRPr>
            </a:lvl1pPr>
          </a:lstStyle>
          <a:p>
            <a:r>
              <a:rPr lang="en-US" dirty="0"/>
              <a:t>Click to edit Master title style</a:t>
            </a:r>
          </a:p>
        </p:txBody>
      </p:sp>
      <p:sp>
        <p:nvSpPr>
          <p:cNvPr id="3" name="Content Placeholder 2"/>
          <p:cNvSpPr>
            <a:spLocks noGrp="1"/>
          </p:cNvSpPr>
          <p:nvPr>
            <p:ph idx="1"/>
          </p:nvPr>
        </p:nvSpPr>
        <p:spPr>
          <a:xfrm>
            <a:off x="304800" y="1143000"/>
            <a:ext cx="8534400" cy="5105400"/>
          </a:xfrm>
        </p:spPr>
        <p:txBody>
          <a:bodyPr/>
          <a:lstStyle>
            <a:lvl1pPr marL="0" indent="0">
              <a:buFont typeface="Wingdings" pitchFamily="2" charset="2"/>
              <a:buNone/>
              <a:defRPr sz="2400">
                <a:solidFill>
                  <a:schemeClr val="bg1"/>
                </a:solidFill>
                <a:latin typeface="Arial" pitchFamily="34" charset="0"/>
                <a:cs typeface="Arial" pitchFamily="34" charset="0"/>
              </a:defRPr>
            </a:lvl1pPr>
            <a:lvl2pPr marL="742950" indent="-285750">
              <a:buFont typeface="Arial" pitchFamily="34" charset="0"/>
              <a:buChar char="•"/>
              <a:defRPr sz="2000">
                <a:solidFill>
                  <a:schemeClr val="bg1"/>
                </a:solidFill>
                <a:latin typeface="Arial" pitchFamily="34" charset="0"/>
                <a:cs typeface="Arial" pitchFamily="34" charset="0"/>
              </a:defRPr>
            </a:lvl2pPr>
            <a:lvl3pPr marL="1143000" indent="-228600">
              <a:buFont typeface="Wingdings" pitchFamily="2" charset="2"/>
              <a:buChar char="§"/>
              <a:defRPr sz="1800">
                <a:solidFill>
                  <a:schemeClr val="bg1"/>
                </a:solidFill>
                <a:latin typeface="Arial" pitchFamily="34" charset="0"/>
                <a:cs typeface="Arial" pitchFamily="34" charset="0"/>
              </a:defRPr>
            </a:lvl3pPr>
            <a:lvl4pPr>
              <a:defRPr sz="1600">
                <a:solidFill>
                  <a:schemeClr val="bg1"/>
                </a:solidFill>
                <a:latin typeface="Arial" pitchFamily="34" charset="0"/>
                <a:cs typeface="Arial" pitchFamily="34" charset="0"/>
              </a:defRPr>
            </a:lvl4pPr>
            <a:lvl5pPr>
              <a:defRPr sz="1400">
                <a:solidFill>
                  <a:schemeClr val="bg1"/>
                </a:solidFill>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lvl1pPr>
          </a:lstStyle>
          <a:p>
            <a:pPr>
              <a:defRPr/>
            </a:pPr>
            <a:fld id="{3E645B3E-D5E7-48DD-B308-E56BCC57DF92}" type="slidenum">
              <a:rPr lang="en-US"/>
              <a:pPr>
                <a:defRPr/>
              </a:pPr>
              <a:t>‹#›</a:t>
            </a:fld>
            <a:endParaRPr lang="en-US" dirty="0"/>
          </a:p>
        </p:txBody>
      </p:sp>
    </p:spTree>
    <p:extLst>
      <p:ext uri="{BB962C8B-B14F-4D97-AF65-F5344CB8AC3E}">
        <p14:creationId xmlns:p14="http://schemas.microsoft.com/office/powerpoint/2010/main" val="31755838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idebar Left Text Right">
    <p:spTree>
      <p:nvGrpSpPr>
        <p:cNvPr id="1" name=""/>
        <p:cNvGrpSpPr/>
        <p:nvPr/>
      </p:nvGrpSpPr>
      <p:grpSpPr>
        <a:xfrm>
          <a:off x="0" y="0"/>
          <a:ext cx="0" cy="0"/>
          <a:chOff x="0" y="0"/>
          <a:chExt cx="0" cy="0"/>
        </a:xfrm>
      </p:grpSpPr>
      <p:sp>
        <p:nvSpPr>
          <p:cNvPr id="5" name="Rectangle 4"/>
          <p:cNvSpPr/>
          <p:nvPr userDrawn="1"/>
        </p:nvSpPr>
        <p:spPr>
          <a:xfrm>
            <a:off x="0" y="320675"/>
            <a:ext cx="3300413" cy="65373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a:xfrm>
            <a:off x="3581400" y="457200"/>
            <a:ext cx="4648200" cy="685800"/>
          </a:xfrm>
        </p:spPr>
        <p:txBody>
          <a:bodyPr anchor="t"/>
          <a:lstStyle>
            <a:lvl1pPr algn="l">
              <a:defRPr sz="3200" b="1" spc="-150">
                <a:solidFill>
                  <a:srgbClr val="009454"/>
                </a:solidFill>
                <a:latin typeface="Arial" pitchFamily="34" charset="0"/>
                <a:cs typeface="Arial" pitchFamily="34" charset="0"/>
              </a:defRPr>
            </a:lvl1pPr>
          </a:lstStyle>
          <a:p>
            <a:r>
              <a:rPr lang="en-US" dirty="0"/>
              <a:t>Click to edit</a:t>
            </a:r>
          </a:p>
        </p:txBody>
      </p:sp>
      <p:sp>
        <p:nvSpPr>
          <p:cNvPr id="3" name="Content Placeholder 2"/>
          <p:cNvSpPr>
            <a:spLocks noGrp="1"/>
          </p:cNvSpPr>
          <p:nvPr>
            <p:ph idx="1"/>
          </p:nvPr>
        </p:nvSpPr>
        <p:spPr>
          <a:xfrm>
            <a:off x="304800" y="457200"/>
            <a:ext cx="2819400" cy="5791200"/>
          </a:xfrm>
        </p:spPr>
        <p:txBody>
          <a:bodyPr/>
          <a:lstStyle>
            <a:lvl1pPr marL="0" indent="0">
              <a:buFont typeface="Wingdings" pitchFamily="2" charset="2"/>
              <a:buNone/>
              <a:defRPr sz="1800">
                <a:solidFill>
                  <a:schemeClr val="bg2">
                    <a:lumMod val="25000"/>
                  </a:schemeClr>
                </a:solidFill>
                <a:latin typeface="Arial" pitchFamily="34" charset="0"/>
                <a:cs typeface="Arial" pitchFamily="34" charset="0"/>
              </a:defRPr>
            </a:lvl1pPr>
            <a:lvl2pPr marL="742950" indent="-285750">
              <a:buFont typeface="Wingdings" pitchFamily="2" charset="2"/>
              <a:buChar char="§"/>
              <a:defRPr sz="1600">
                <a:solidFill>
                  <a:schemeClr val="bg2">
                    <a:lumMod val="25000"/>
                  </a:schemeClr>
                </a:solidFill>
                <a:latin typeface="Arial" pitchFamily="34" charset="0"/>
                <a:cs typeface="Arial" pitchFamily="34" charset="0"/>
              </a:defRPr>
            </a:lvl2pPr>
            <a:lvl3pPr marL="1143000" indent="-228600">
              <a:buFont typeface="Wingdings" pitchFamily="2" charset="2"/>
              <a:buChar char="§"/>
              <a:defRPr sz="1800">
                <a:solidFill>
                  <a:schemeClr val="tx1">
                    <a:lumMod val="65000"/>
                    <a:lumOff val="35000"/>
                  </a:schemeClr>
                </a:solidFill>
                <a:latin typeface="Arial" pitchFamily="34" charset="0"/>
                <a:cs typeface="Arial" pitchFamily="34" charset="0"/>
              </a:defRPr>
            </a:lvl3pPr>
            <a:lvl4pPr>
              <a:defRPr sz="1600">
                <a:solidFill>
                  <a:schemeClr val="tx1">
                    <a:lumMod val="65000"/>
                    <a:lumOff val="35000"/>
                  </a:schemeClr>
                </a:solidFill>
                <a:latin typeface="Arial" pitchFamily="34" charset="0"/>
                <a:cs typeface="Arial" pitchFamily="34" charset="0"/>
              </a:defRPr>
            </a:lvl4pPr>
            <a:lvl5pPr>
              <a:defRPr sz="1800">
                <a:solidFill>
                  <a:schemeClr val="tx1">
                    <a:lumMod val="65000"/>
                    <a:lumOff val="35000"/>
                  </a:schemeClr>
                </a:solidFill>
                <a:latin typeface="Arial" pitchFamily="34" charset="0"/>
                <a:cs typeface="Arial" pitchFamily="34" charset="0"/>
              </a:defRPr>
            </a:lvl5pPr>
          </a:lstStyle>
          <a:p>
            <a:pPr lvl="0"/>
            <a:r>
              <a:rPr lang="en-US" dirty="0"/>
              <a:t>Click to edit Master text styles</a:t>
            </a:r>
          </a:p>
          <a:p>
            <a:pPr lvl="1"/>
            <a:r>
              <a:rPr lang="en-US" dirty="0"/>
              <a:t>Second level</a:t>
            </a:r>
          </a:p>
        </p:txBody>
      </p:sp>
      <p:sp>
        <p:nvSpPr>
          <p:cNvPr id="26" name="Content Placeholder 2"/>
          <p:cNvSpPr>
            <a:spLocks noGrp="1"/>
          </p:cNvSpPr>
          <p:nvPr>
            <p:ph idx="11"/>
          </p:nvPr>
        </p:nvSpPr>
        <p:spPr>
          <a:xfrm>
            <a:off x="3581400" y="1143000"/>
            <a:ext cx="5257800" cy="5105400"/>
          </a:xfrm>
        </p:spPr>
        <p:txBody>
          <a:bodyPr/>
          <a:lstStyle>
            <a:lvl1pPr marL="0" indent="0">
              <a:buFont typeface="Wingdings" pitchFamily="2" charset="2"/>
              <a:buNone/>
              <a:defRPr sz="2000">
                <a:solidFill>
                  <a:schemeClr val="bg2">
                    <a:lumMod val="25000"/>
                  </a:schemeClr>
                </a:solidFill>
                <a:latin typeface="Arial" pitchFamily="34" charset="0"/>
                <a:cs typeface="Arial" pitchFamily="34" charset="0"/>
              </a:defRPr>
            </a:lvl1pPr>
            <a:lvl2pPr marL="800100" indent="-342900">
              <a:buClr>
                <a:srgbClr val="00A1C2"/>
              </a:buClr>
              <a:buFont typeface="Wingdings" pitchFamily="2" charset="2"/>
              <a:buChar char="§"/>
              <a:defRPr sz="1800">
                <a:solidFill>
                  <a:schemeClr val="bg2">
                    <a:lumMod val="25000"/>
                  </a:schemeClr>
                </a:solidFill>
                <a:latin typeface="Arial" pitchFamily="34" charset="0"/>
                <a:cs typeface="Arial" pitchFamily="34" charset="0"/>
              </a:defRPr>
            </a:lvl2pPr>
            <a:lvl3pPr marL="1143000" indent="-228600">
              <a:buFont typeface="Wingdings" pitchFamily="2" charset="2"/>
              <a:buChar char="§"/>
              <a:defRPr sz="1800">
                <a:solidFill>
                  <a:schemeClr val="tx2">
                    <a:lumMod val="75000"/>
                  </a:schemeClr>
                </a:solidFill>
                <a:latin typeface="Arial" pitchFamily="34" charset="0"/>
                <a:cs typeface="Arial" pitchFamily="34" charset="0"/>
              </a:defRPr>
            </a:lvl3pPr>
            <a:lvl4pPr>
              <a:defRPr sz="1600">
                <a:solidFill>
                  <a:schemeClr val="tx2">
                    <a:lumMod val="75000"/>
                  </a:schemeClr>
                </a:solidFill>
                <a:latin typeface="Arial" pitchFamily="34" charset="0"/>
                <a:cs typeface="Arial" pitchFamily="34" charset="0"/>
              </a:defRPr>
            </a:lvl4pPr>
            <a:lvl5pPr>
              <a:defRPr sz="1800">
                <a:solidFill>
                  <a:schemeClr val="tx2">
                    <a:lumMod val="75000"/>
                  </a:schemeClr>
                </a:solidFill>
                <a:latin typeface="Arial" pitchFamily="34" charset="0"/>
                <a:cs typeface="Arial" pitchFamily="34" charset="0"/>
              </a:defRPr>
            </a:lvl5pPr>
          </a:lstStyle>
          <a:p>
            <a:pPr lvl="0"/>
            <a:r>
              <a:rPr lang="en-US" dirty="0"/>
              <a:t>Click to edit Master text styles</a:t>
            </a:r>
          </a:p>
          <a:p>
            <a:pPr lvl="1"/>
            <a:r>
              <a:rPr lang="en-US" dirty="0"/>
              <a:t>Second level</a:t>
            </a:r>
          </a:p>
        </p:txBody>
      </p:sp>
      <p:sp>
        <p:nvSpPr>
          <p:cNvPr id="7" name="Slide Number Placeholder 5"/>
          <p:cNvSpPr>
            <a:spLocks noGrp="1"/>
          </p:cNvSpPr>
          <p:nvPr>
            <p:ph type="sldNum" sz="quarter" idx="12"/>
          </p:nvPr>
        </p:nvSpPr>
        <p:spPr/>
        <p:txBody>
          <a:bodyPr/>
          <a:lstStyle>
            <a:lvl1pPr>
              <a:defRPr/>
            </a:lvl1pPr>
          </a:lstStyle>
          <a:p>
            <a:pPr>
              <a:defRPr/>
            </a:pPr>
            <a:fld id="{FB7FD03D-9EDF-4300-B66E-E80F2FFAB81A}" type="slidenum">
              <a:rPr lang="en-US"/>
              <a:pPr>
                <a:defRPr/>
              </a:pPr>
              <a:t>‹#›</a:t>
            </a:fld>
            <a:endParaRPr lang="en-US" dirty="0"/>
          </a:p>
        </p:txBody>
      </p:sp>
      <p:pic>
        <p:nvPicPr>
          <p:cNvPr id="8" name="bjClassifierImageBottom"/>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50" y="6519136"/>
            <a:ext cx="792549" cy="326164"/>
          </a:xfrm>
          <a:prstGeom prst="rect">
            <a:avLst/>
          </a:prstGeom>
        </p:spPr>
      </p:pic>
    </p:spTree>
    <p:extLst>
      <p:ext uri="{BB962C8B-B14F-4D97-AF65-F5344CB8AC3E}">
        <p14:creationId xmlns:p14="http://schemas.microsoft.com/office/powerpoint/2010/main" val="36327180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Text Left Graphic Right">
    <p:spTree>
      <p:nvGrpSpPr>
        <p:cNvPr id="1" name=""/>
        <p:cNvGrpSpPr/>
        <p:nvPr/>
      </p:nvGrpSpPr>
      <p:grpSpPr>
        <a:xfrm>
          <a:off x="0" y="0"/>
          <a:ext cx="0" cy="0"/>
          <a:chOff x="0" y="0"/>
          <a:chExt cx="0" cy="0"/>
        </a:xfrm>
      </p:grpSpPr>
      <p:sp>
        <p:nvSpPr>
          <p:cNvPr id="10" name="Picture Placeholder 9"/>
          <p:cNvSpPr>
            <a:spLocks noGrp="1"/>
          </p:cNvSpPr>
          <p:nvPr>
            <p:ph type="pic" sz="quarter" idx="13"/>
          </p:nvPr>
        </p:nvSpPr>
        <p:spPr>
          <a:xfrm>
            <a:off x="4946904" y="324644"/>
            <a:ext cx="4194175" cy="6547104"/>
          </a:xfrm>
        </p:spPr>
        <p:txBody>
          <a:bodyPr/>
          <a:lstStyle/>
          <a:p>
            <a:pPr lvl="0"/>
            <a:endParaRPr lang="en-US" noProof="0" dirty="0"/>
          </a:p>
        </p:txBody>
      </p:sp>
      <p:sp>
        <p:nvSpPr>
          <p:cNvPr id="2" name="Title 1"/>
          <p:cNvSpPr>
            <a:spLocks noGrp="1"/>
          </p:cNvSpPr>
          <p:nvPr>
            <p:ph type="title"/>
          </p:nvPr>
        </p:nvSpPr>
        <p:spPr>
          <a:xfrm>
            <a:off x="304800" y="457200"/>
            <a:ext cx="4343399" cy="685800"/>
          </a:xfrm>
        </p:spPr>
        <p:txBody>
          <a:bodyPr anchor="t"/>
          <a:lstStyle>
            <a:lvl1pPr algn="l">
              <a:defRPr sz="2800" b="1" spc="-150">
                <a:solidFill>
                  <a:srgbClr val="009454"/>
                </a:solidFill>
                <a:latin typeface="Arial" pitchFamily="34" charset="0"/>
                <a:cs typeface="Arial" pitchFamily="34" charset="0"/>
              </a:defRPr>
            </a:lvl1pPr>
          </a:lstStyle>
          <a:p>
            <a:r>
              <a:rPr lang="en-US" dirty="0"/>
              <a:t>Click to edit</a:t>
            </a:r>
          </a:p>
        </p:txBody>
      </p:sp>
      <p:sp>
        <p:nvSpPr>
          <p:cNvPr id="3" name="Content Placeholder 2"/>
          <p:cNvSpPr>
            <a:spLocks noGrp="1"/>
          </p:cNvSpPr>
          <p:nvPr>
            <p:ph idx="1"/>
          </p:nvPr>
        </p:nvSpPr>
        <p:spPr>
          <a:xfrm>
            <a:off x="304800" y="1143000"/>
            <a:ext cx="4343400" cy="5105400"/>
          </a:xfrm>
        </p:spPr>
        <p:txBody>
          <a:bodyPr/>
          <a:lstStyle>
            <a:lvl1pPr marL="0" indent="0">
              <a:buFont typeface="Wingdings" pitchFamily="2" charset="2"/>
              <a:buNone/>
              <a:defRPr sz="2000">
                <a:solidFill>
                  <a:schemeClr val="bg2">
                    <a:lumMod val="25000"/>
                  </a:schemeClr>
                </a:solidFill>
                <a:latin typeface="Arial" pitchFamily="34" charset="0"/>
                <a:cs typeface="Arial" pitchFamily="34" charset="0"/>
              </a:defRPr>
            </a:lvl1pPr>
            <a:lvl2pPr marL="742950" indent="-285750">
              <a:buClr>
                <a:srgbClr val="00A1C2"/>
              </a:buClr>
              <a:buFont typeface="Wingdings" pitchFamily="2" charset="2"/>
              <a:buChar char="§"/>
              <a:defRPr sz="1800">
                <a:solidFill>
                  <a:schemeClr val="bg2">
                    <a:lumMod val="25000"/>
                  </a:schemeClr>
                </a:solidFill>
                <a:latin typeface="Arial" pitchFamily="34" charset="0"/>
                <a:cs typeface="Arial" pitchFamily="34" charset="0"/>
              </a:defRPr>
            </a:lvl2pPr>
            <a:lvl3pPr marL="1143000" indent="-228600">
              <a:buFont typeface="Wingdings" pitchFamily="2" charset="2"/>
              <a:buChar char="§"/>
              <a:defRPr sz="1800">
                <a:solidFill>
                  <a:schemeClr val="tx1">
                    <a:lumMod val="65000"/>
                    <a:lumOff val="35000"/>
                  </a:schemeClr>
                </a:solidFill>
                <a:latin typeface="Arial" pitchFamily="34" charset="0"/>
                <a:cs typeface="Arial" pitchFamily="34" charset="0"/>
              </a:defRPr>
            </a:lvl3pPr>
            <a:lvl4pPr>
              <a:defRPr sz="1600">
                <a:solidFill>
                  <a:schemeClr val="tx1">
                    <a:lumMod val="65000"/>
                    <a:lumOff val="35000"/>
                  </a:schemeClr>
                </a:solidFill>
                <a:latin typeface="Arial" pitchFamily="34" charset="0"/>
                <a:cs typeface="Arial" pitchFamily="34" charset="0"/>
              </a:defRPr>
            </a:lvl4pPr>
            <a:lvl5pPr>
              <a:defRPr sz="1800">
                <a:solidFill>
                  <a:schemeClr val="tx1">
                    <a:lumMod val="65000"/>
                    <a:lumOff val="35000"/>
                  </a:schemeClr>
                </a:solidFill>
                <a:latin typeface="Arial" pitchFamily="34" charset="0"/>
                <a:cs typeface="Arial" pitchFamily="34" charset="0"/>
              </a:defRPr>
            </a:lvl5pPr>
          </a:lstStyle>
          <a:p>
            <a:pPr lvl="0"/>
            <a:r>
              <a:rPr lang="en-US" dirty="0"/>
              <a:t>Click to edit Master text styles</a:t>
            </a:r>
          </a:p>
          <a:p>
            <a:pPr lvl="1"/>
            <a:r>
              <a:rPr lang="en-US" dirty="0"/>
              <a:t>Second level</a:t>
            </a:r>
          </a:p>
        </p:txBody>
      </p:sp>
      <p:sp>
        <p:nvSpPr>
          <p:cNvPr id="7" name="Slide Number Placeholder 5"/>
          <p:cNvSpPr>
            <a:spLocks noGrp="1"/>
          </p:cNvSpPr>
          <p:nvPr>
            <p:ph type="sldNum" sz="quarter" idx="14"/>
          </p:nvPr>
        </p:nvSpPr>
        <p:spPr/>
        <p:txBody>
          <a:bodyPr/>
          <a:lstStyle>
            <a:lvl1pPr>
              <a:defRPr/>
            </a:lvl1pPr>
          </a:lstStyle>
          <a:p>
            <a:pPr>
              <a:defRPr/>
            </a:pPr>
            <a:fld id="{CD505297-F518-440B-B21D-2C0E237F2B53}" type="slidenum">
              <a:rPr lang="en-US"/>
              <a:pPr>
                <a:defRPr/>
              </a:pPr>
              <a:t>‹#›</a:t>
            </a:fld>
            <a:endParaRPr lang="en-US" dirty="0"/>
          </a:p>
        </p:txBody>
      </p:sp>
    </p:spTree>
    <p:extLst>
      <p:ext uri="{BB962C8B-B14F-4D97-AF65-F5344CB8AC3E}">
        <p14:creationId xmlns:p14="http://schemas.microsoft.com/office/powerpoint/2010/main" val="218438003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ext Left Graphic Right">
    <p:spTree>
      <p:nvGrpSpPr>
        <p:cNvPr id="1" name=""/>
        <p:cNvGrpSpPr/>
        <p:nvPr/>
      </p:nvGrpSpPr>
      <p:grpSpPr>
        <a:xfrm>
          <a:off x="0" y="0"/>
          <a:ext cx="0" cy="0"/>
          <a:chOff x="0" y="0"/>
          <a:chExt cx="0" cy="0"/>
        </a:xfrm>
      </p:grpSpPr>
      <p:sp>
        <p:nvSpPr>
          <p:cNvPr id="5" name="Slide Number Placeholder 5"/>
          <p:cNvSpPr txBox="1">
            <a:spLocks/>
          </p:cNvSpPr>
          <p:nvPr userDrawn="1"/>
        </p:nvSpPr>
        <p:spPr>
          <a:xfrm>
            <a:off x="6553200" y="6342063"/>
            <a:ext cx="2133600" cy="365125"/>
          </a:xfrm>
          <a:prstGeom prst="rect">
            <a:avLst/>
          </a:prstGeom>
        </p:spPr>
        <p:txBody>
          <a:bodyPr anchor="ctr"/>
          <a:lstStyle>
            <a:defPPr>
              <a:defRPr lang="en-US"/>
            </a:defPPr>
            <a:lvl1pPr algn="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l" defTabSz="914400" rtl="0" eaLnBrk="1" latinLnBrk="0" hangingPunct="1">
              <a:defRPr kern="1200">
                <a:solidFill>
                  <a:schemeClr val="tx1"/>
                </a:solidFill>
                <a:latin typeface="Calibri" pitchFamily="34" charset="0"/>
                <a:ea typeface="+mn-ea"/>
                <a:cs typeface="Arial" pitchFamily="34" charset="0"/>
              </a:defRPr>
            </a:lvl6pPr>
            <a:lvl7pPr marL="2743200" algn="l" defTabSz="914400" rtl="0" eaLnBrk="1" latinLnBrk="0" hangingPunct="1">
              <a:defRPr kern="1200">
                <a:solidFill>
                  <a:schemeClr val="tx1"/>
                </a:solidFill>
                <a:latin typeface="Calibri" pitchFamily="34" charset="0"/>
                <a:ea typeface="+mn-ea"/>
                <a:cs typeface="Arial" pitchFamily="34" charset="0"/>
              </a:defRPr>
            </a:lvl7pPr>
            <a:lvl8pPr marL="3200400" algn="l" defTabSz="914400" rtl="0" eaLnBrk="1" latinLnBrk="0" hangingPunct="1">
              <a:defRPr kern="1200">
                <a:solidFill>
                  <a:schemeClr val="tx1"/>
                </a:solidFill>
                <a:latin typeface="Calibri" pitchFamily="34" charset="0"/>
                <a:ea typeface="+mn-ea"/>
                <a:cs typeface="Arial" pitchFamily="34" charset="0"/>
              </a:defRPr>
            </a:lvl8pPr>
            <a:lvl9pPr marL="3657600" algn="l" defTabSz="914400" rtl="0" eaLnBrk="1" latinLnBrk="0" hangingPunct="1">
              <a:defRPr kern="1200">
                <a:solidFill>
                  <a:schemeClr val="tx1"/>
                </a:solidFill>
                <a:latin typeface="Calibri" pitchFamily="34" charset="0"/>
                <a:ea typeface="+mn-ea"/>
                <a:cs typeface="Arial" pitchFamily="34" charset="0"/>
              </a:defRPr>
            </a:lvl9pPr>
          </a:lstStyle>
          <a:p>
            <a:pPr>
              <a:defRPr/>
            </a:pPr>
            <a:fld id="{0B725D05-8FF9-4203-AC8A-E6F4908118AB}" type="slidenum">
              <a:rPr lang="en-US" smtClean="0"/>
              <a:pPr>
                <a:defRPr/>
              </a:pPr>
              <a:t>‹#›</a:t>
            </a:fld>
            <a:endParaRPr lang="en-US" dirty="0"/>
          </a:p>
        </p:txBody>
      </p:sp>
      <p:sp>
        <p:nvSpPr>
          <p:cNvPr id="13" name="Picture Placeholder 9"/>
          <p:cNvSpPr>
            <a:spLocks noGrp="1"/>
          </p:cNvSpPr>
          <p:nvPr>
            <p:ph type="pic" sz="quarter" idx="13"/>
          </p:nvPr>
        </p:nvSpPr>
        <p:spPr>
          <a:xfrm>
            <a:off x="0" y="324644"/>
            <a:ext cx="4194175" cy="6547104"/>
          </a:xfrm>
        </p:spPr>
        <p:txBody>
          <a:bodyPr/>
          <a:lstStyle/>
          <a:p>
            <a:pPr lvl="0"/>
            <a:endParaRPr lang="en-US" noProof="0" dirty="0"/>
          </a:p>
        </p:txBody>
      </p:sp>
      <p:sp>
        <p:nvSpPr>
          <p:cNvPr id="14" name="Title 1"/>
          <p:cNvSpPr>
            <a:spLocks noGrp="1"/>
          </p:cNvSpPr>
          <p:nvPr>
            <p:ph type="title"/>
          </p:nvPr>
        </p:nvSpPr>
        <p:spPr>
          <a:xfrm>
            <a:off x="4495801" y="457200"/>
            <a:ext cx="3886200" cy="685800"/>
          </a:xfrm>
        </p:spPr>
        <p:txBody>
          <a:bodyPr anchor="t"/>
          <a:lstStyle>
            <a:lvl1pPr algn="l">
              <a:defRPr sz="3200" b="1" spc="-150">
                <a:solidFill>
                  <a:srgbClr val="009454"/>
                </a:solidFill>
                <a:latin typeface="Arial" pitchFamily="34" charset="0"/>
                <a:cs typeface="Arial" pitchFamily="34" charset="0"/>
              </a:defRPr>
            </a:lvl1pPr>
          </a:lstStyle>
          <a:p>
            <a:r>
              <a:rPr lang="en-US" dirty="0"/>
              <a:t>Click to edit</a:t>
            </a:r>
          </a:p>
        </p:txBody>
      </p:sp>
      <p:sp>
        <p:nvSpPr>
          <p:cNvPr id="15" name="Content Placeholder 2"/>
          <p:cNvSpPr>
            <a:spLocks noGrp="1"/>
          </p:cNvSpPr>
          <p:nvPr>
            <p:ph idx="1"/>
          </p:nvPr>
        </p:nvSpPr>
        <p:spPr>
          <a:xfrm>
            <a:off x="4495800" y="1143000"/>
            <a:ext cx="4343400" cy="5105400"/>
          </a:xfrm>
        </p:spPr>
        <p:txBody>
          <a:bodyPr/>
          <a:lstStyle>
            <a:lvl1pPr marL="0" indent="0">
              <a:buFont typeface="Wingdings" pitchFamily="2" charset="2"/>
              <a:buNone/>
              <a:defRPr sz="2000">
                <a:solidFill>
                  <a:schemeClr val="bg2">
                    <a:lumMod val="25000"/>
                  </a:schemeClr>
                </a:solidFill>
                <a:latin typeface="Arial" pitchFamily="34" charset="0"/>
                <a:cs typeface="Arial" pitchFamily="34" charset="0"/>
              </a:defRPr>
            </a:lvl1pPr>
            <a:lvl2pPr marL="742950" indent="-285750">
              <a:buClr>
                <a:srgbClr val="00A1C2"/>
              </a:buClr>
              <a:buFont typeface="Wingdings" pitchFamily="2" charset="2"/>
              <a:buChar char="§"/>
              <a:defRPr sz="1800">
                <a:solidFill>
                  <a:schemeClr val="bg2">
                    <a:lumMod val="25000"/>
                  </a:schemeClr>
                </a:solidFill>
                <a:latin typeface="Arial" pitchFamily="34" charset="0"/>
                <a:cs typeface="Arial" pitchFamily="34" charset="0"/>
              </a:defRPr>
            </a:lvl2pPr>
            <a:lvl3pPr marL="1143000" indent="-228600">
              <a:buFont typeface="Wingdings" pitchFamily="2" charset="2"/>
              <a:buChar char="§"/>
              <a:defRPr sz="1800">
                <a:solidFill>
                  <a:schemeClr val="tx1">
                    <a:lumMod val="65000"/>
                    <a:lumOff val="35000"/>
                  </a:schemeClr>
                </a:solidFill>
                <a:latin typeface="Arial" pitchFamily="34" charset="0"/>
                <a:cs typeface="Arial" pitchFamily="34" charset="0"/>
              </a:defRPr>
            </a:lvl3pPr>
            <a:lvl4pPr>
              <a:defRPr sz="1600">
                <a:solidFill>
                  <a:schemeClr val="tx1">
                    <a:lumMod val="65000"/>
                    <a:lumOff val="35000"/>
                  </a:schemeClr>
                </a:solidFill>
                <a:latin typeface="Arial" pitchFamily="34" charset="0"/>
                <a:cs typeface="Arial" pitchFamily="34" charset="0"/>
              </a:defRPr>
            </a:lvl4pPr>
            <a:lvl5pPr>
              <a:defRPr sz="1800">
                <a:solidFill>
                  <a:schemeClr val="tx1">
                    <a:lumMod val="65000"/>
                    <a:lumOff val="35000"/>
                  </a:schemeClr>
                </a:solidFill>
                <a:latin typeface="Arial" pitchFamily="34" charset="0"/>
                <a:cs typeface="Arial" pitchFamily="34" charset="0"/>
              </a:defRPr>
            </a:lvl5pPr>
          </a:lstStyle>
          <a:p>
            <a:pPr lvl="0"/>
            <a:r>
              <a:rPr lang="en-US" dirty="0"/>
              <a:t>Click to edit Master text styles</a:t>
            </a:r>
          </a:p>
          <a:p>
            <a:pPr lvl="1"/>
            <a:r>
              <a:rPr lang="en-US" dirty="0"/>
              <a:t>Second level</a:t>
            </a:r>
          </a:p>
        </p:txBody>
      </p:sp>
      <p:sp>
        <p:nvSpPr>
          <p:cNvPr id="6" name="Slide Number Placeholder 5"/>
          <p:cNvSpPr>
            <a:spLocks noGrp="1"/>
          </p:cNvSpPr>
          <p:nvPr>
            <p:ph type="sldNum" sz="quarter" idx="14"/>
          </p:nvPr>
        </p:nvSpPr>
        <p:spPr>
          <a:xfrm>
            <a:off x="6400800" y="6189663"/>
            <a:ext cx="2133600" cy="365125"/>
          </a:xfrm>
        </p:spPr>
        <p:txBody>
          <a:bodyPr/>
          <a:lstStyle>
            <a:lvl1pPr>
              <a:defRPr/>
            </a:lvl1pPr>
          </a:lstStyle>
          <a:p>
            <a:pPr>
              <a:defRPr/>
            </a:pPr>
            <a:fld id="{18F3F84B-B959-413B-BF95-F4EDD600E7E7}" type="slidenum">
              <a:rPr lang="en-US"/>
              <a:pPr>
                <a:defRPr/>
              </a:pPr>
              <a:t>‹#›</a:t>
            </a:fld>
            <a:endParaRPr lang="en-US" dirty="0"/>
          </a:p>
        </p:txBody>
      </p:sp>
    </p:spTree>
    <p:extLst>
      <p:ext uri="{BB962C8B-B14F-4D97-AF65-F5344CB8AC3E}">
        <p14:creationId xmlns:p14="http://schemas.microsoft.com/office/powerpoint/2010/main" val="3306651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200" y="-76201"/>
            <a:ext cx="9220200" cy="1005127"/>
          </a:xfrm>
          <a:prstGeom prst="rect">
            <a:avLst/>
          </a:prstGeom>
        </p:spPr>
      </p:pic>
      <p:sp>
        <p:nvSpPr>
          <p:cNvPr id="3" name="Content Placeholder 2"/>
          <p:cNvSpPr>
            <a:spLocks noGrp="1"/>
          </p:cNvSpPr>
          <p:nvPr>
            <p:ph idx="1"/>
          </p:nvPr>
        </p:nvSpPr>
        <p:spPr>
          <a:xfrm>
            <a:off x="457200" y="1143000"/>
            <a:ext cx="8229600" cy="4525963"/>
          </a:xfrm>
        </p:spPr>
        <p:txBody>
          <a:bodyPr>
            <a:normAutofit/>
          </a:bodyPr>
          <a:lstStyle>
            <a:lvl1pPr>
              <a:defRPr sz="24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2400" y="6400800"/>
            <a:ext cx="12954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hasCustomPrompt="1"/>
          </p:nvPr>
        </p:nvSpPr>
        <p:spPr>
          <a:xfrm>
            <a:off x="457200" y="228600"/>
            <a:ext cx="8229600" cy="699992"/>
          </a:xfrm>
        </p:spPr>
        <p:txBody>
          <a:bodyPr anchor="t" anchorCtr="0">
            <a:normAutofit/>
          </a:bodyPr>
          <a:lstStyle>
            <a:lvl1pPr algn="l">
              <a:defRPr sz="2600" b="1" baseline="0">
                <a:solidFill>
                  <a:schemeClr val="bg1"/>
                </a:solidFill>
              </a:defRPr>
            </a:lvl1pPr>
          </a:lstStyle>
          <a:p>
            <a:r>
              <a:rPr lang="en-US" dirty="0" smtClean="0"/>
              <a:t>TITLE TEXT GOES HERE</a:t>
            </a:r>
            <a:endParaRPr lang="en-US" dirty="0"/>
          </a:p>
        </p:txBody>
      </p:sp>
      <p:sp>
        <p:nvSpPr>
          <p:cNvPr id="7" name="TextBox 6"/>
          <p:cNvSpPr txBox="1"/>
          <p:nvPr userDrawn="1"/>
        </p:nvSpPr>
        <p:spPr>
          <a:xfrm>
            <a:off x="7543800" y="6459379"/>
            <a:ext cx="1295400" cy="246221"/>
          </a:xfrm>
          <a:prstGeom prst="rect">
            <a:avLst/>
          </a:prstGeom>
          <a:noFill/>
        </p:spPr>
        <p:txBody>
          <a:bodyPr wrap="square" rtlCol="0">
            <a:spAutoFit/>
          </a:bodyPr>
          <a:lstStyle/>
          <a:p>
            <a:pPr algn="r"/>
            <a:fld id="{141D8DDA-EFFE-416C-8CC6-09D6C8A67E2C}" type="slidenum">
              <a:rPr lang="en-US" sz="1000" smtClean="0">
                <a:solidFill>
                  <a:schemeClr val="tx1"/>
                </a:solidFill>
              </a:rPr>
              <a:pPr algn="r"/>
              <a:t>‹#›</a:t>
            </a:fld>
            <a:endParaRPr lang="en-US" sz="1000" dirty="0">
              <a:solidFill>
                <a:schemeClr val="tx1"/>
              </a:solidFill>
            </a:endParaRPr>
          </a:p>
        </p:txBody>
      </p:sp>
      <p:pic>
        <p:nvPicPr>
          <p:cNvPr id="10" name="bjClassifierImageBottom"/>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350" y="6519136"/>
            <a:ext cx="792549" cy="326164"/>
          </a:xfrm>
          <a:prstGeom prst="rect">
            <a:avLst/>
          </a:prstGeom>
        </p:spPr>
      </p:pic>
    </p:spTree>
    <p:extLst>
      <p:ext uri="{BB962C8B-B14F-4D97-AF65-F5344CB8AC3E}">
        <p14:creationId xmlns:p14="http://schemas.microsoft.com/office/powerpoint/2010/main" val="159862718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648B8E-D47C-4856-AB0F-53503404FC9D}" type="datetimeFigureOut">
              <a:rPr lang="en-US" smtClean="0"/>
              <a:pPr/>
              <a:t>4/9/2018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4634175-6E58-4E01-A8A3-AED0E3C140BD}" type="slidenum">
              <a:rPr lang="en-US" smtClean="0"/>
              <a:pPr/>
              <a:t>‹#›</a:t>
            </a:fld>
            <a:endParaRPr lang="en-US" dirty="0"/>
          </a:p>
        </p:txBody>
      </p:sp>
    </p:spTree>
    <p:extLst>
      <p:ext uri="{BB962C8B-B14F-4D97-AF65-F5344CB8AC3E}">
        <p14:creationId xmlns:p14="http://schemas.microsoft.com/office/powerpoint/2010/main" val="178499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648B8E-D47C-4856-AB0F-53503404FC9D}" type="datetimeFigureOut">
              <a:rPr lang="en-US" smtClean="0"/>
              <a:pPr/>
              <a:t>4/9/2018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E4634175-6E58-4E01-A8A3-AED0E3C140BD}" type="slidenum">
              <a:rPr lang="en-US" smtClean="0"/>
              <a:pPr/>
              <a:t>‹#›</a:t>
            </a:fld>
            <a:endParaRPr lang="en-US" dirty="0"/>
          </a:p>
        </p:txBody>
      </p:sp>
    </p:spTree>
    <p:extLst>
      <p:ext uri="{BB962C8B-B14F-4D97-AF65-F5344CB8AC3E}">
        <p14:creationId xmlns:p14="http://schemas.microsoft.com/office/powerpoint/2010/main" val="1504689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648B8E-D47C-4856-AB0F-53503404FC9D}" type="datetimeFigureOut">
              <a:rPr lang="en-US" smtClean="0"/>
              <a:pPr/>
              <a:t>4/9/2018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E4634175-6E58-4E01-A8A3-AED0E3C140BD}" type="slidenum">
              <a:rPr lang="en-US" smtClean="0"/>
              <a:pPr/>
              <a:t>‹#›</a:t>
            </a:fld>
            <a:endParaRPr lang="en-US" dirty="0"/>
          </a:p>
        </p:txBody>
      </p:sp>
    </p:spTree>
    <p:extLst>
      <p:ext uri="{BB962C8B-B14F-4D97-AF65-F5344CB8AC3E}">
        <p14:creationId xmlns:p14="http://schemas.microsoft.com/office/powerpoint/2010/main" val="4279447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648B8E-D47C-4856-AB0F-53503404FC9D}" type="datetimeFigureOut">
              <a:rPr lang="en-US" smtClean="0"/>
              <a:pPr/>
              <a:t>4/9/2018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E4634175-6E58-4E01-A8A3-AED0E3C140BD}" type="slidenum">
              <a:rPr lang="en-US" smtClean="0"/>
              <a:pPr/>
              <a:t>‹#›</a:t>
            </a:fld>
            <a:endParaRPr lang="en-US" dirty="0"/>
          </a:p>
        </p:txBody>
      </p:sp>
    </p:spTree>
    <p:extLst>
      <p:ext uri="{BB962C8B-B14F-4D97-AF65-F5344CB8AC3E}">
        <p14:creationId xmlns:p14="http://schemas.microsoft.com/office/powerpoint/2010/main" val="1977747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648B8E-D47C-4856-AB0F-53503404FC9D}" type="datetimeFigureOut">
              <a:rPr lang="en-US" smtClean="0"/>
              <a:pPr/>
              <a:t>4/9/2018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E4634175-6E58-4E01-A8A3-AED0E3C140BD}" type="slidenum">
              <a:rPr lang="en-US" smtClean="0"/>
              <a:pPr/>
              <a:t>‹#›</a:t>
            </a:fld>
            <a:endParaRPr lang="en-US" dirty="0"/>
          </a:p>
        </p:txBody>
      </p:sp>
    </p:spTree>
    <p:extLst>
      <p:ext uri="{BB962C8B-B14F-4D97-AF65-F5344CB8AC3E}">
        <p14:creationId xmlns:p14="http://schemas.microsoft.com/office/powerpoint/2010/main" val="58710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648B8E-D47C-4856-AB0F-53503404FC9D}" type="datetimeFigureOut">
              <a:rPr lang="en-US" smtClean="0"/>
              <a:pPr/>
              <a:t>4/9/2018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E4634175-6E58-4E01-A8A3-AED0E3C140BD}" type="slidenum">
              <a:rPr lang="en-US" smtClean="0"/>
              <a:pPr/>
              <a:t>‹#›</a:t>
            </a:fld>
            <a:endParaRPr lang="en-US" dirty="0"/>
          </a:p>
        </p:txBody>
      </p:sp>
    </p:spTree>
    <p:extLst>
      <p:ext uri="{BB962C8B-B14F-4D97-AF65-F5344CB8AC3E}">
        <p14:creationId xmlns:p14="http://schemas.microsoft.com/office/powerpoint/2010/main" val="2685189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648B8E-D47C-4856-AB0F-53503404FC9D}" type="datetimeFigureOut">
              <a:rPr lang="en-US" smtClean="0"/>
              <a:pPr/>
              <a:t>4/9/2018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E4634175-6E58-4E01-A8A3-AED0E3C140BD}" type="slidenum">
              <a:rPr lang="en-US" smtClean="0"/>
              <a:pPr/>
              <a:t>‹#›</a:t>
            </a:fld>
            <a:endParaRPr lang="en-US" dirty="0"/>
          </a:p>
        </p:txBody>
      </p:sp>
    </p:spTree>
    <p:extLst>
      <p:ext uri="{BB962C8B-B14F-4D97-AF65-F5344CB8AC3E}">
        <p14:creationId xmlns:p14="http://schemas.microsoft.com/office/powerpoint/2010/main" val="396129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t" anchorCtr="0">
            <a:normAutofit/>
          </a:bodyPr>
          <a:lstStyle/>
          <a:p>
            <a:r>
              <a:rPr lang="en-US" dirty="0" smtClean="0"/>
              <a:t>TITLE GOES HERE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648B8E-D47C-4856-AB0F-53503404FC9D}" type="datetimeFigureOut">
              <a:rPr lang="en-US" smtClean="0"/>
              <a:pPr/>
              <a:t>4/9/2018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4" name="Slide Number Placeholder 5"/>
          <p:cNvSpPr>
            <a:spLocks noGrp="1"/>
          </p:cNvSpPr>
          <p:nvPr>
            <p:ph type="sldNum" sz="quarter" idx="4"/>
          </p:nvPr>
        </p:nvSpPr>
        <p:spPr>
          <a:xfrm>
            <a:off x="7848600" y="6292850"/>
            <a:ext cx="914400" cy="412751"/>
          </a:xfrm>
          <a:prstGeom prst="rect">
            <a:avLst/>
          </a:prstGeom>
        </p:spPr>
        <p:txBody>
          <a:bodyPr/>
          <a:lstStyle>
            <a:lvl1pPr algn="r">
              <a:defRPr sz="1000">
                <a:solidFill>
                  <a:schemeClr val="tx1"/>
                </a:solidFill>
              </a:defRPr>
            </a:lvl1pPr>
          </a:lstStyle>
          <a:p>
            <a:fld id="{282ECC06-E542-441E-BC72-714C0D7C8734}" type="slidenum">
              <a:rPr lang="en-US" smtClean="0"/>
              <a:pPr/>
              <a:t>‹#›</a:t>
            </a:fld>
            <a:endParaRPr lang="en-US" dirty="0"/>
          </a:p>
        </p:txBody>
      </p:sp>
    </p:spTree>
    <p:extLst>
      <p:ext uri="{BB962C8B-B14F-4D97-AF65-F5344CB8AC3E}">
        <p14:creationId xmlns:p14="http://schemas.microsoft.com/office/powerpoint/2010/main" val="243770807"/>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3" r:id="rId17"/>
    <p:sldLayoutId id="2147483695" r:id="rId18"/>
    <p:sldLayoutId id="2147483696" r:id="rId19"/>
  </p:sldLayoutIdLst>
  <p:txStyles>
    <p:titleStyle>
      <a:lvl1pPr algn="l" defTabSz="914400" rtl="0" eaLnBrk="1" latinLnBrk="0" hangingPunct="1">
        <a:spcBef>
          <a:spcPct val="0"/>
        </a:spcBef>
        <a:buNone/>
        <a:defRPr sz="2600" b="0" i="0" u="none" kern="1200" baseline="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7.xml"/><Relationship Id="rId4" Type="http://schemas.openxmlformats.org/officeDocument/2006/relationships/image" Target="../media/image14.jp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7.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7.xml"/><Relationship Id="rId4" Type="http://schemas.openxmlformats.org/officeDocument/2006/relationships/image" Target="../media/image18.jpe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7.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ldc.merck.com/" TargetMode="External"/><Relationship Id="rId7" Type="http://schemas.openxmlformats.org/officeDocument/2006/relationships/hyperlink" Target="http://ts1.merck.com/com/teaming/"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4.jpeg"/><Relationship Id="rId5" Type="http://schemas.openxmlformats.org/officeDocument/2006/relationships/hyperlink" Target="http://ts1.merck.com/com/teaming/default.aspx" TargetMode="External"/><Relationship Id="rId4" Type="http://schemas.openxmlformats.org/officeDocument/2006/relationships/image" Target="../media/image23.jpeg"/></Relationships>
</file>

<file path=ppt/slides/_rels/slide3.xml.rels><?xml version="1.0" encoding="UTF-8" standalone="yes"?>
<Relationships xmlns="http://schemas.openxmlformats.org/package/2006/relationships"><Relationship Id="rId3" Type="http://schemas.openxmlformats.org/officeDocument/2006/relationships/hyperlink" Target="mailto:kelly_woodward@msn.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3" Type="http://schemas.openxmlformats.org/officeDocument/2006/relationships/hyperlink" Target="http://www.executiveboard.com/" TargetMode="External"/><Relationship Id="rId7" Type="http://schemas.openxmlformats.org/officeDocument/2006/relationships/hyperlink" Target="library.merck.com" TargetMode="External"/><Relationship Id="rId12"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hyperlink" Target="http://www.books24x7.com/registration.asp?an=42&amp;site=SUN97" TargetMode="External"/><Relationship Id="rId11" Type="http://schemas.openxmlformats.org/officeDocument/2006/relationships/image" Target="../media/image28.png"/><Relationship Id="rId5" Type="http://schemas.openxmlformats.org/officeDocument/2006/relationships/hyperlink" Target="https://merck.myhbp.org/hmm12" TargetMode="External"/><Relationship Id="rId10" Type="http://schemas.openxmlformats.org/officeDocument/2006/relationships/image" Target="../media/image27.png"/><Relationship Id="rId4" Type="http://schemas.openxmlformats.org/officeDocument/2006/relationships/hyperlink" Target="https://passport.culturalnavigator.com/" TargetMode="External"/><Relationship Id="rId9"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1.xml"/><Relationship Id="rId1" Type="http://schemas.openxmlformats.org/officeDocument/2006/relationships/slideLayout" Target="../slideLayouts/slideLayout16.xml"/><Relationship Id="rId5" Type="http://schemas.openxmlformats.org/officeDocument/2006/relationships/image" Target="../media/image6.png"/><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www.youtube.com/watch?v=ue3hCVHtZZY"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comments" Target="../comments/comment1.xml"/><Relationship Id="rId5" Type="http://schemas.openxmlformats.org/officeDocument/2006/relationships/image" Target="../media/image11.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13" Type="http://schemas.microsoft.com/office/2007/relationships/diagramDrawing" Target="../diagrams/drawing3.xml"/><Relationship Id="rId3" Type="http://schemas.openxmlformats.org/officeDocument/2006/relationships/notesSlide" Target="../notesSlides/notesSlide9.xml"/><Relationship Id="rId7" Type="http://schemas.openxmlformats.org/officeDocument/2006/relationships/diagramColors" Target="../diagrams/colors2.xml"/><Relationship Id="rId12" Type="http://schemas.openxmlformats.org/officeDocument/2006/relationships/diagramColors" Target="../diagrams/colors3.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diagramQuickStyle" Target="../diagrams/quickStyle2.xml"/><Relationship Id="rId11" Type="http://schemas.openxmlformats.org/officeDocument/2006/relationships/diagramQuickStyle" Target="../diagrams/quickStyle3.xml"/><Relationship Id="rId5" Type="http://schemas.openxmlformats.org/officeDocument/2006/relationships/diagramLayout" Target="../diagrams/layout2.xml"/><Relationship Id="rId10" Type="http://schemas.openxmlformats.org/officeDocument/2006/relationships/diagramLayout" Target="../diagrams/layout3.xml"/><Relationship Id="rId4" Type="http://schemas.openxmlformats.org/officeDocument/2006/relationships/diagramData" Target="../diagrams/data2.xml"/><Relationship Id="rId9" Type="http://schemas.openxmlformats.org/officeDocument/2006/relationships/diagramData" Target="../diagrams/data3.xml"/><Relationship Id="rId1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bjClassifierImageBottom"/>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50" y="6519136"/>
            <a:ext cx="792549" cy="326164"/>
          </a:xfrm>
          <a:prstGeom prst="rect">
            <a:avLst/>
          </a:prstGeom>
        </p:spPr>
      </p:pic>
      <p:sp>
        <p:nvSpPr>
          <p:cNvPr id="2" name="Title 1"/>
          <p:cNvSpPr>
            <a:spLocks noGrp="1"/>
          </p:cNvSpPr>
          <p:nvPr>
            <p:ph type="ctrTitle"/>
          </p:nvPr>
        </p:nvSpPr>
        <p:spPr/>
        <p:txBody>
          <a:bodyPr/>
          <a:lstStyle/>
          <a:p>
            <a:r>
              <a:rPr lang="en-US" dirty="0" smtClean="0"/>
              <a:t>Lessons in Leading High Performance Teams</a:t>
            </a:r>
            <a:endParaRPr lang="en-US" dirty="0"/>
          </a:p>
        </p:txBody>
      </p:sp>
      <p:sp>
        <p:nvSpPr>
          <p:cNvPr id="3" name="Subtitle 2"/>
          <p:cNvSpPr>
            <a:spLocks noGrp="1"/>
          </p:cNvSpPr>
          <p:nvPr>
            <p:ph type="subTitle" idx="1"/>
          </p:nvPr>
        </p:nvSpPr>
        <p:spPr/>
        <p:txBody>
          <a:bodyPr/>
          <a:lstStyle/>
          <a:p>
            <a:r>
              <a:rPr lang="en-US" dirty="0" smtClean="0"/>
              <a:t>Moving From Individual Contributor to Team Leader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2">
              <a:lnSpc>
                <a:spcPct val="120000"/>
              </a:lnSpc>
              <a:buNone/>
              <a:tabLst>
                <a:tab pos="0" algn="l"/>
              </a:tabLst>
              <a:defRPr/>
            </a:pPr>
            <a:endParaRPr lang="en-US" sz="2000" dirty="0" smtClean="0">
              <a:solidFill>
                <a:srgbClr val="3C3C3C"/>
              </a:solidFill>
              <a:latin typeface="+mj-lt"/>
              <a:cs typeface="Times New Roman" pitchFamily="18" charset="0"/>
            </a:endParaRPr>
          </a:p>
          <a:p>
            <a:pPr lvl="2">
              <a:lnSpc>
                <a:spcPct val="120000"/>
              </a:lnSpc>
              <a:tabLst>
                <a:tab pos="0" algn="l"/>
              </a:tabLst>
              <a:defRPr/>
            </a:pPr>
            <a:endParaRPr lang="en-US" sz="2000" dirty="0" smtClean="0">
              <a:solidFill>
                <a:srgbClr val="3C3C3C"/>
              </a:solidFill>
              <a:latin typeface="+mj-lt"/>
              <a:cs typeface="Times New Roman" pitchFamily="18" charset="0"/>
            </a:endParaRPr>
          </a:p>
          <a:p>
            <a:pPr lvl="2">
              <a:lnSpc>
                <a:spcPct val="120000"/>
              </a:lnSpc>
              <a:buNone/>
              <a:tabLst>
                <a:tab pos="0" algn="l"/>
              </a:tabLst>
              <a:defRPr/>
            </a:pPr>
            <a:endParaRPr lang="en-US" sz="2000" dirty="0" smtClean="0">
              <a:solidFill>
                <a:srgbClr val="3C3C3C"/>
              </a:solidFill>
              <a:latin typeface="+mj-lt"/>
              <a:cs typeface="Times New Roman" pitchFamily="18" charset="0"/>
            </a:endParaRPr>
          </a:p>
          <a:p>
            <a:pPr marL="914400" lvl="2" indent="0">
              <a:lnSpc>
                <a:spcPct val="120000"/>
              </a:lnSpc>
              <a:buNone/>
              <a:tabLst>
                <a:tab pos="0" algn="l"/>
              </a:tabLst>
              <a:defRPr/>
            </a:pPr>
            <a:endParaRPr lang="en-US" sz="2000" dirty="0" smtClean="0">
              <a:solidFill>
                <a:srgbClr val="3C3C3C"/>
              </a:solidFill>
              <a:latin typeface="+mj-lt"/>
              <a:cs typeface="Times New Roman" pitchFamily="18" charset="0"/>
            </a:endParaRPr>
          </a:p>
          <a:p>
            <a:pPr marL="914400" lvl="2" indent="0">
              <a:lnSpc>
                <a:spcPct val="120000"/>
              </a:lnSpc>
              <a:buNone/>
              <a:tabLst>
                <a:tab pos="0" algn="l"/>
              </a:tabLst>
              <a:defRPr/>
            </a:pPr>
            <a:r>
              <a:rPr lang="en-US" sz="2400" b="1" dirty="0" smtClean="0">
                <a:solidFill>
                  <a:srgbClr val="3C3C3C"/>
                </a:solidFill>
                <a:latin typeface="+mj-lt"/>
                <a:cs typeface="Times New Roman" pitchFamily="18" charset="0"/>
              </a:rPr>
              <a:t>How many of you are or will be leading team members that don’t directly report to you?</a:t>
            </a:r>
          </a:p>
          <a:p>
            <a:endParaRPr lang="en-US" dirty="0"/>
          </a:p>
        </p:txBody>
      </p:sp>
      <p:sp>
        <p:nvSpPr>
          <p:cNvPr id="2" name="Title 1"/>
          <p:cNvSpPr>
            <a:spLocks noGrp="1"/>
          </p:cNvSpPr>
          <p:nvPr>
            <p:ph type="title"/>
          </p:nvPr>
        </p:nvSpPr>
        <p:spPr/>
        <p:txBody>
          <a:bodyPr/>
          <a:lstStyle/>
          <a:p>
            <a:r>
              <a:rPr lang="en-US" dirty="0" smtClean="0"/>
              <a:t>What Do Your Teams Look Like?</a:t>
            </a:r>
            <a:endParaRPr lang="en-US" dirty="0"/>
          </a:p>
        </p:txBody>
      </p:sp>
      <p:pic>
        <p:nvPicPr>
          <p:cNvPr id="4" name="Picture 3" descr="poll.jpg"/>
          <p:cNvPicPr>
            <a:picLocks noChangeAspect="1"/>
          </p:cNvPicPr>
          <p:nvPr/>
        </p:nvPicPr>
        <p:blipFill>
          <a:blip r:embed="rId3" cstate="print"/>
          <a:stretch>
            <a:fillRect/>
          </a:stretch>
        </p:blipFill>
        <p:spPr>
          <a:xfrm>
            <a:off x="4743875" y="3931920"/>
            <a:ext cx="4400125" cy="2926080"/>
          </a:xfrm>
          <a:prstGeom prst="rect">
            <a:avLst/>
          </a:prstGeom>
        </p:spPr>
      </p:pic>
      <p:pic>
        <p:nvPicPr>
          <p:cNvPr id="30" name="bjClassifierImageBottom"/>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50" y="6519136"/>
            <a:ext cx="792549" cy="326164"/>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2">
              <a:lnSpc>
                <a:spcPct val="120000"/>
              </a:lnSpc>
              <a:tabLst>
                <a:tab pos="0" algn="l"/>
              </a:tabLst>
              <a:defRPr/>
            </a:pPr>
            <a:endParaRPr lang="en-US" sz="2000" dirty="0" smtClean="0">
              <a:solidFill>
                <a:srgbClr val="3C3C3C"/>
              </a:solidFill>
              <a:latin typeface="+mj-lt"/>
              <a:cs typeface="Times New Roman" pitchFamily="18" charset="0"/>
            </a:endParaRPr>
          </a:p>
          <a:p>
            <a:pPr lvl="2">
              <a:lnSpc>
                <a:spcPct val="120000"/>
              </a:lnSpc>
              <a:tabLst>
                <a:tab pos="0" algn="l"/>
              </a:tabLst>
              <a:defRPr/>
            </a:pPr>
            <a:endParaRPr lang="en-US" sz="2000" dirty="0" smtClean="0">
              <a:solidFill>
                <a:srgbClr val="3C3C3C"/>
              </a:solidFill>
              <a:latin typeface="+mj-lt"/>
              <a:cs typeface="Times New Roman" pitchFamily="18" charset="0"/>
            </a:endParaRPr>
          </a:p>
          <a:p>
            <a:pPr lvl="2">
              <a:lnSpc>
                <a:spcPct val="120000"/>
              </a:lnSpc>
              <a:buNone/>
              <a:tabLst>
                <a:tab pos="0" algn="l"/>
              </a:tabLst>
              <a:defRPr/>
            </a:pPr>
            <a:endParaRPr lang="en-US" sz="2000" dirty="0" smtClean="0">
              <a:solidFill>
                <a:srgbClr val="3C3C3C"/>
              </a:solidFill>
              <a:latin typeface="+mj-lt"/>
              <a:cs typeface="Times New Roman" pitchFamily="18" charset="0"/>
            </a:endParaRPr>
          </a:p>
          <a:p>
            <a:pPr marL="914400" lvl="2" indent="0">
              <a:lnSpc>
                <a:spcPct val="120000"/>
              </a:lnSpc>
              <a:buNone/>
              <a:tabLst>
                <a:tab pos="0" algn="l"/>
              </a:tabLst>
              <a:defRPr/>
            </a:pPr>
            <a:endParaRPr lang="en-US" sz="2000" dirty="0" smtClean="0">
              <a:solidFill>
                <a:srgbClr val="3C3C3C"/>
              </a:solidFill>
              <a:latin typeface="+mj-lt"/>
              <a:cs typeface="Times New Roman" pitchFamily="18" charset="0"/>
            </a:endParaRPr>
          </a:p>
          <a:p>
            <a:pPr marL="914400" lvl="2" indent="0">
              <a:lnSpc>
                <a:spcPct val="120000"/>
              </a:lnSpc>
              <a:buNone/>
              <a:tabLst>
                <a:tab pos="0" algn="l"/>
              </a:tabLst>
              <a:defRPr/>
            </a:pPr>
            <a:r>
              <a:rPr lang="en-US" sz="2400" b="1" dirty="0" smtClean="0">
                <a:solidFill>
                  <a:srgbClr val="3C3C3C"/>
                </a:solidFill>
                <a:latin typeface="+mj-lt"/>
                <a:cs typeface="Times New Roman" pitchFamily="18" charset="0"/>
              </a:rPr>
              <a:t>How many of you are or will be leading virtual team members?</a:t>
            </a:r>
          </a:p>
          <a:p>
            <a:endParaRPr lang="en-US" dirty="0"/>
          </a:p>
        </p:txBody>
      </p:sp>
      <p:sp>
        <p:nvSpPr>
          <p:cNvPr id="2" name="Title 1"/>
          <p:cNvSpPr>
            <a:spLocks noGrp="1"/>
          </p:cNvSpPr>
          <p:nvPr>
            <p:ph type="title"/>
          </p:nvPr>
        </p:nvSpPr>
        <p:spPr/>
        <p:txBody>
          <a:bodyPr/>
          <a:lstStyle/>
          <a:p>
            <a:r>
              <a:rPr lang="en-US" dirty="0" smtClean="0"/>
              <a:t>What Do Your Teams Look Like?</a:t>
            </a:r>
            <a:endParaRPr lang="en-US" dirty="0"/>
          </a:p>
        </p:txBody>
      </p:sp>
      <p:pic>
        <p:nvPicPr>
          <p:cNvPr id="4" name="Picture 3" descr="poll.jpg"/>
          <p:cNvPicPr>
            <a:picLocks noChangeAspect="1"/>
          </p:cNvPicPr>
          <p:nvPr/>
        </p:nvPicPr>
        <p:blipFill>
          <a:blip r:embed="rId3" cstate="print"/>
          <a:stretch>
            <a:fillRect/>
          </a:stretch>
        </p:blipFill>
        <p:spPr>
          <a:xfrm>
            <a:off x="4743875" y="3931920"/>
            <a:ext cx="4400125" cy="2926080"/>
          </a:xfrm>
          <a:prstGeom prst="rect">
            <a:avLst/>
          </a:prstGeom>
        </p:spPr>
      </p:pic>
      <p:pic>
        <p:nvPicPr>
          <p:cNvPr id="30" name="bjClassifierImageBottom"/>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50" y="6519136"/>
            <a:ext cx="792549" cy="326164"/>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2">
              <a:lnSpc>
                <a:spcPct val="120000"/>
              </a:lnSpc>
              <a:tabLst>
                <a:tab pos="0" algn="l"/>
              </a:tabLst>
              <a:defRPr/>
            </a:pPr>
            <a:endParaRPr lang="en-US" sz="2000" dirty="0" smtClean="0">
              <a:solidFill>
                <a:srgbClr val="3C3C3C"/>
              </a:solidFill>
              <a:latin typeface="+mj-lt"/>
              <a:cs typeface="Times New Roman" pitchFamily="18" charset="0"/>
            </a:endParaRPr>
          </a:p>
          <a:p>
            <a:pPr lvl="2">
              <a:lnSpc>
                <a:spcPct val="120000"/>
              </a:lnSpc>
              <a:buNone/>
              <a:tabLst>
                <a:tab pos="0" algn="l"/>
              </a:tabLst>
              <a:defRPr/>
            </a:pPr>
            <a:endParaRPr lang="en-US" sz="2000" dirty="0" smtClean="0">
              <a:solidFill>
                <a:srgbClr val="3C3C3C"/>
              </a:solidFill>
              <a:latin typeface="+mj-lt"/>
              <a:cs typeface="Times New Roman" pitchFamily="18" charset="0"/>
            </a:endParaRPr>
          </a:p>
          <a:p>
            <a:pPr lvl="2">
              <a:lnSpc>
                <a:spcPct val="120000"/>
              </a:lnSpc>
              <a:buNone/>
              <a:tabLst>
                <a:tab pos="0" algn="l"/>
              </a:tabLst>
              <a:defRPr/>
            </a:pPr>
            <a:endParaRPr lang="en-US" sz="2000" dirty="0" smtClean="0">
              <a:solidFill>
                <a:srgbClr val="3C3C3C"/>
              </a:solidFill>
              <a:latin typeface="+mj-lt"/>
              <a:cs typeface="Times New Roman" pitchFamily="18" charset="0"/>
            </a:endParaRPr>
          </a:p>
          <a:p>
            <a:pPr marL="914400" lvl="2" indent="0">
              <a:lnSpc>
                <a:spcPct val="120000"/>
              </a:lnSpc>
              <a:buNone/>
              <a:tabLst>
                <a:tab pos="0" algn="l"/>
              </a:tabLst>
              <a:defRPr/>
            </a:pPr>
            <a:endParaRPr lang="en-US" sz="2400" b="1" dirty="0" smtClean="0">
              <a:solidFill>
                <a:srgbClr val="3C3C3C"/>
              </a:solidFill>
              <a:latin typeface="+mj-lt"/>
              <a:cs typeface="Times New Roman" pitchFamily="18" charset="0"/>
            </a:endParaRPr>
          </a:p>
          <a:p>
            <a:pPr marL="914400" lvl="2" indent="0">
              <a:lnSpc>
                <a:spcPct val="120000"/>
              </a:lnSpc>
              <a:buNone/>
              <a:tabLst>
                <a:tab pos="0" algn="l"/>
              </a:tabLst>
              <a:defRPr/>
            </a:pPr>
            <a:r>
              <a:rPr lang="en-US" sz="2400" b="1" dirty="0" smtClean="0">
                <a:solidFill>
                  <a:srgbClr val="3C3C3C"/>
                </a:solidFill>
                <a:latin typeface="+mj-lt"/>
                <a:cs typeface="Times New Roman" pitchFamily="18" charset="0"/>
              </a:rPr>
              <a:t>How many of you have or will have individuals on the team of varying levels/bands? </a:t>
            </a:r>
            <a:endParaRPr lang="en-US" dirty="0"/>
          </a:p>
        </p:txBody>
      </p:sp>
      <p:sp>
        <p:nvSpPr>
          <p:cNvPr id="2" name="Title 1"/>
          <p:cNvSpPr>
            <a:spLocks noGrp="1"/>
          </p:cNvSpPr>
          <p:nvPr>
            <p:ph type="title"/>
          </p:nvPr>
        </p:nvSpPr>
        <p:spPr/>
        <p:txBody>
          <a:bodyPr/>
          <a:lstStyle/>
          <a:p>
            <a:r>
              <a:rPr lang="en-US" dirty="0" smtClean="0"/>
              <a:t>What Do Your Teams Look Like?</a:t>
            </a:r>
            <a:endParaRPr lang="en-US" dirty="0"/>
          </a:p>
        </p:txBody>
      </p:sp>
      <p:pic>
        <p:nvPicPr>
          <p:cNvPr id="30" name="bjClassifierImageBottom"/>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50" y="6519136"/>
            <a:ext cx="792549" cy="326164"/>
          </a:xfrm>
          <a:prstGeom prst="rect">
            <a:avLst/>
          </a:prstGeom>
        </p:spPr>
      </p:pic>
      <p:pic>
        <p:nvPicPr>
          <p:cNvPr id="6" name="Picture 5" descr="poll.jpg"/>
          <p:cNvPicPr>
            <a:picLocks noChangeAspect="1"/>
          </p:cNvPicPr>
          <p:nvPr/>
        </p:nvPicPr>
        <p:blipFill>
          <a:blip r:embed="rId4" cstate="print"/>
          <a:stretch>
            <a:fillRect/>
          </a:stretch>
        </p:blipFill>
        <p:spPr>
          <a:xfrm>
            <a:off x="4743875" y="3931920"/>
            <a:ext cx="4400125" cy="292608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4525963"/>
          </a:xfrm>
        </p:spPr>
        <p:txBody>
          <a:bodyPr/>
          <a:lstStyle/>
          <a:p>
            <a:pPr lvl="2">
              <a:lnSpc>
                <a:spcPct val="120000"/>
              </a:lnSpc>
              <a:tabLst>
                <a:tab pos="0" algn="l"/>
              </a:tabLst>
              <a:defRPr/>
            </a:pPr>
            <a:endParaRPr lang="en-US" sz="2000" dirty="0" smtClean="0">
              <a:solidFill>
                <a:srgbClr val="3C3C3C"/>
              </a:solidFill>
              <a:latin typeface="+mj-lt"/>
              <a:cs typeface="Times New Roman" pitchFamily="18" charset="0"/>
            </a:endParaRPr>
          </a:p>
          <a:p>
            <a:pPr lvl="2">
              <a:lnSpc>
                <a:spcPct val="120000"/>
              </a:lnSpc>
              <a:tabLst>
                <a:tab pos="0" algn="l"/>
              </a:tabLst>
              <a:defRPr/>
            </a:pPr>
            <a:endParaRPr lang="en-US" sz="2000" dirty="0" smtClean="0">
              <a:solidFill>
                <a:srgbClr val="3C3C3C"/>
              </a:solidFill>
              <a:latin typeface="+mj-lt"/>
              <a:cs typeface="Times New Roman" pitchFamily="18" charset="0"/>
            </a:endParaRPr>
          </a:p>
          <a:p>
            <a:pPr lvl="2">
              <a:lnSpc>
                <a:spcPct val="120000"/>
              </a:lnSpc>
              <a:buNone/>
              <a:tabLst>
                <a:tab pos="0" algn="l"/>
              </a:tabLst>
              <a:defRPr/>
            </a:pPr>
            <a:endParaRPr lang="en-US" sz="2000" dirty="0" smtClean="0">
              <a:solidFill>
                <a:srgbClr val="3C3C3C"/>
              </a:solidFill>
              <a:latin typeface="+mj-lt"/>
              <a:cs typeface="Times New Roman" pitchFamily="18" charset="0"/>
            </a:endParaRPr>
          </a:p>
          <a:p>
            <a:pPr marL="914400" lvl="2" indent="0">
              <a:lnSpc>
                <a:spcPct val="120000"/>
              </a:lnSpc>
              <a:buNone/>
              <a:tabLst>
                <a:tab pos="0" algn="l"/>
              </a:tabLst>
              <a:defRPr/>
            </a:pPr>
            <a:endParaRPr lang="en-US" sz="2400" b="1" dirty="0" smtClean="0">
              <a:solidFill>
                <a:srgbClr val="3C3C3C"/>
              </a:solidFill>
              <a:latin typeface="+mj-lt"/>
              <a:cs typeface="Times New Roman" pitchFamily="18" charset="0"/>
            </a:endParaRPr>
          </a:p>
          <a:p>
            <a:pPr marL="914400" lvl="2" indent="0">
              <a:lnSpc>
                <a:spcPct val="120000"/>
              </a:lnSpc>
              <a:buNone/>
              <a:tabLst>
                <a:tab pos="0" algn="l"/>
              </a:tabLst>
              <a:defRPr/>
            </a:pPr>
            <a:r>
              <a:rPr lang="en-US" sz="2400" b="1" dirty="0" smtClean="0">
                <a:solidFill>
                  <a:srgbClr val="3C3C3C"/>
                </a:solidFill>
                <a:latin typeface="+mj-lt"/>
                <a:cs typeface="Times New Roman" pitchFamily="18" charset="0"/>
              </a:rPr>
              <a:t>How many of you are or will be leading team members from outside the organization such as vendor partners or consultants?</a:t>
            </a:r>
          </a:p>
          <a:p>
            <a:endParaRPr lang="en-US" dirty="0"/>
          </a:p>
        </p:txBody>
      </p:sp>
      <p:sp>
        <p:nvSpPr>
          <p:cNvPr id="2" name="Title 1"/>
          <p:cNvSpPr>
            <a:spLocks noGrp="1"/>
          </p:cNvSpPr>
          <p:nvPr>
            <p:ph type="title"/>
          </p:nvPr>
        </p:nvSpPr>
        <p:spPr/>
        <p:txBody>
          <a:bodyPr/>
          <a:lstStyle/>
          <a:p>
            <a:r>
              <a:rPr lang="en-US" dirty="0" smtClean="0"/>
              <a:t>What Do Your Teams Look Like?</a:t>
            </a:r>
            <a:endParaRPr lang="en-US" dirty="0"/>
          </a:p>
        </p:txBody>
      </p:sp>
      <p:pic>
        <p:nvPicPr>
          <p:cNvPr id="4" name="Picture 3" descr="poll.jpg"/>
          <p:cNvPicPr>
            <a:picLocks noChangeAspect="1"/>
          </p:cNvPicPr>
          <p:nvPr/>
        </p:nvPicPr>
        <p:blipFill>
          <a:blip r:embed="rId3" cstate="print"/>
          <a:stretch>
            <a:fillRect/>
          </a:stretch>
        </p:blipFill>
        <p:spPr>
          <a:xfrm>
            <a:off x="4743875" y="3931920"/>
            <a:ext cx="4400125" cy="2926080"/>
          </a:xfrm>
          <a:prstGeom prst="rect">
            <a:avLst/>
          </a:prstGeom>
        </p:spPr>
      </p:pic>
      <p:pic>
        <p:nvPicPr>
          <p:cNvPr id="30" name="bjClassifierImageBottom"/>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50" y="6519136"/>
            <a:ext cx="792549" cy="326164"/>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dirty="0" smtClean="0">
                <a:solidFill>
                  <a:srgbClr val="00877C"/>
                </a:solidFill>
              </a:rPr>
              <a:t>Whiteboard Activity</a:t>
            </a:r>
          </a:p>
        </p:txBody>
      </p:sp>
      <p:sp>
        <p:nvSpPr>
          <p:cNvPr id="3" name="Content Placeholder 2"/>
          <p:cNvSpPr>
            <a:spLocks noGrp="1"/>
          </p:cNvSpPr>
          <p:nvPr>
            <p:ph idx="1"/>
          </p:nvPr>
        </p:nvSpPr>
        <p:spPr/>
        <p:txBody>
          <a:bodyPr/>
          <a:lstStyle/>
          <a:p>
            <a:pPr lvl="2">
              <a:lnSpc>
                <a:spcPct val="120000"/>
              </a:lnSpc>
              <a:tabLst>
                <a:tab pos="0" algn="l"/>
              </a:tabLst>
              <a:defRPr/>
            </a:pPr>
            <a:endParaRPr lang="en-US" sz="2000" dirty="0" smtClean="0">
              <a:solidFill>
                <a:srgbClr val="3C3C3C"/>
              </a:solidFill>
              <a:latin typeface="+mj-lt"/>
              <a:cs typeface="Times New Roman" pitchFamily="18" charset="0"/>
            </a:endParaRPr>
          </a:p>
          <a:p>
            <a:pPr lvl="2">
              <a:lnSpc>
                <a:spcPct val="120000"/>
              </a:lnSpc>
              <a:tabLst>
                <a:tab pos="0" algn="l"/>
              </a:tabLst>
              <a:defRPr/>
            </a:pPr>
            <a:endParaRPr lang="en-US" sz="2000" dirty="0" smtClean="0">
              <a:solidFill>
                <a:srgbClr val="3C3C3C"/>
              </a:solidFill>
              <a:latin typeface="+mj-lt"/>
              <a:cs typeface="Times New Roman" pitchFamily="18" charset="0"/>
            </a:endParaRPr>
          </a:p>
          <a:p>
            <a:pPr lvl="2">
              <a:lnSpc>
                <a:spcPct val="120000"/>
              </a:lnSpc>
              <a:buNone/>
              <a:tabLst>
                <a:tab pos="0" algn="l"/>
              </a:tabLst>
              <a:defRPr/>
            </a:pPr>
            <a:endParaRPr lang="en-US" sz="2000" dirty="0" smtClean="0">
              <a:solidFill>
                <a:srgbClr val="3C3C3C"/>
              </a:solidFill>
              <a:latin typeface="+mj-lt"/>
              <a:cs typeface="Times New Roman" pitchFamily="18" charset="0"/>
            </a:endParaRPr>
          </a:p>
          <a:p>
            <a:pPr marL="914400" lvl="2" indent="0">
              <a:lnSpc>
                <a:spcPct val="120000"/>
              </a:lnSpc>
              <a:buNone/>
              <a:tabLst>
                <a:tab pos="0" algn="l"/>
              </a:tabLst>
              <a:defRPr/>
            </a:pPr>
            <a:endParaRPr lang="en-US" sz="2400" b="1" dirty="0" smtClean="0">
              <a:solidFill>
                <a:srgbClr val="3C3C3C"/>
              </a:solidFill>
              <a:latin typeface="+mj-lt"/>
              <a:cs typeface="Times New Roman" pitchFamily="18" charset="0"/>
            </a:endParaRPr>
          </a:p>
          <a:p>
            <a:pPr marL="0" lvl="2" indent="0">
              <a:lnSpc>
                <a:spcPct val="120000"/>
              </a:lnSpc>
              <a:buNone/>
              <a:tabLst>
                <a:tab pos="0" algn="l"/>
              </a:tabLst>
              <a:defRPr/>
            </a:pPr>
            <a:r>
              <a:rPr lang="en-US" sz="2400" b="1" dirty="0" smtClean="0">
                <a:solidFill>
                  <a:srgbClr val="3C3C3C"/>
                </a:solidFill>
                <a:latin typeface="+mj-lt"/>
                <a:cs typeface="Times New Roman" pitchFamily="18" charset="0"/>
              </a:rPr>
              <a:t>What are some of the inherent challenges when leading a team?</a:t>
            </a:r>
          </a:p>
        </p:txBody>
      </p:sp>
      <p:pic>
        <p:nvPicPr>
          <p:cNvPr id="30" name="bjClassifierImageBottom"/>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50" y="6519136"/>
            <a:ext cx="792549" cy="326164"/>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1144" y="1828800"/>
            <a:ext cx="4208931" cy="36576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19600" y="2133600"/>
            <a:ext cx="4343400" cy="3886200"/>
          </a:xfrm>
        </p:spPr>
        <p:txBody>
          <a:bodyPr>
            <a:normAutofit fontScale="92500"/>
          </a:bodyPr>
          <a:lstStyle/>
          <a:p>
            <a:pPr marL="0" indent="0" algn="ctr">
              <a:buNone/>
            </a:pPr>
            <a:r>
              <a:rPr lang="en-US" i="1" dirty="0" smtClean="0"/>
              <a:t>“In this book, Marshall Goldsmith begins by examining the trouble with success, explaining how previous accomplishments often prevent leaders from gaining more success. He analyzes why high achievers are so resistant to change due to their delusion of success, pointing out that they can’t see that what got them here won’t get them there.”</a:t>
            </a:r>
            <a:endParaRPr lang="en-US" dirty="0"/>
          </a:p>
        </p:txBody>
      </p:sp>
      <p:sp>
        <p:nvSpPr>
          <p:cNvPr id="2" name="Title 1"/>
          <p:cNvSpPr>
            <a:spLocks noGrp="1"/>
          </p:cNvSpPr>
          <p:nvPr>
            <p:ph type="title"/>
          </p:nvPr>
        </p:nvSpPr>
        <p:spPr/>
        <p:txBody>
          <a:bodyPr/>
          <a:lstStyle/>
          <a:p>
            <a:r>
              <a:rPr lang="en-US" dirty="0" smtClean="0"/>
              <a:t>What Got You Here Won’t Get You There</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1295398" y="2354262"/>
            <a:ext cx="2196457" cy="2743200"/>
          </a:xfrm>
          <a:prstGeom prst="rect">
            <a:avLst/>
          </a:prstGeom>
          <a:noFill/>
          <a:ln w="9525">
            <a:noFill/>
            <a:miter lim="800000"/>
            <a:headEnd/>
            <a:tailEnd/>
          </a:ln>
        </p:spPr>
      </p:pic>
      <p:pic>
        <p:nvPicPr>
          <p:cNvPr id="29" name="bjClassifierImageBottom"/>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50" y="6519136"/>
            <a:ext cx="792549" cy="326164"/>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dirty="0" smtClean="0">
                <a:solidFill>
                  <a:srgbClr val="00877C"/>
                </a:solidFill>
              </a:rPr>
              <a:t>Large Group Chat</a:t>
            </a:r>
          </a:p>
        </p:txBody>
      </p:sp>
      <p:sp>
        <p:nvSpPr>
          <p:cNvPr id="3" name="Content Placeholder 2"/>
          <p:cNvSpPr>
            <a:spLocks noGrp="1"/>
          </p:cNvSpPr>
          <p:nvPr>
            <p:ph idx="1"/>
          </p:nvPr>
        </p:nvSpPr>
        <p:spPr/>
        <p:txBody>
          <a:bodyPr>
            <a:normAutofit/>
          </a:bodyPr>
          <a:lstStyle/>
          <a:p>
            <a:pPr lvl="2">
              <a:lnSpc>
                <a:spcPct val="120000"/>
              </a:lnSpc>
              <a:tabLst>
                <a:tab pos="0" algn="l"/>
              </a:tabLst>
              <a:defRPr/>
            </a:pPr>
            <a:endParaRPr lang="en-US" sz="2000" dirty="0" smtClean="0">
              <a:solidFill>
                <a:srgbClr val="3C3C3C"/>
              </a:solidFill>
              <a:latin typeface="+mj-lt"/>
              <a:cs typeface="Times New Roman" pitchFamily="18" charset="0"/>
            </a:endParaRPr>
          </a:p>
          <a:p>
            <a:pPr lvl="2">
              <a:lnSpc>
                <a:spcPct val="120000"/>
              </a:lnSpc>
              <a:tabLst>
                <a:tab pos="0" algn="l"/>
              </a:tabLst>
              <a:defRPr/>
            </a:pPr>
            <a:endParaRPr lang="en-US" sz="2000" dirty="0" smtClean="0">
              <a:solidFill>
                <a:srgbClr val="3C3C3C"/>
              </a:solidFill>
              <a:latin typeface="+mj-lt"/>
              <a:cs typeface="Times New Roman" pitchFamily="18" charset="0"/>
            </a:endParaRPr>
          </a:p>
          <a:p>
            <a:pPr lvl="2">
              <a:lnSpc>
                <a:spcPct val="120000"/>
              </a:lnSpc>
              <a:buNone/>
              <a:tabLst>
                <a:tab pos="0" algn="l"/>
              </a:tabLst>
              <a:defRPr/>
            </a:pPr>
            <a:endParaRPr lang="en-US" sz="2000" dirty="0" smtClean="0">
              <a:solidFill>
                <a:srgbClr val="3C3C3C"/>
              </a:solidFill>
              <a:latin typeface="+mj-lt"/>
              <a:cs typeface="Times New Roman" pitchFamily="18" charset="0"/>
            </a:endParaRPr>
          </a:p>
          <a:p>
            <a:pPr marL="0" lvl="2" indent="0">
              <a:lnSpc>
                <a:spcPct val="120000"/>
              </a:lnSpc>
              <a:buNone/>
              <a:tabLst>
                <a:tab pos="0" algn="l"/>
              </a:tabLst>
              <a:defRPr/>
            </a:pPr>
            <a:r>
              <a:rPr lang="en-US" sz="2400" b="1" dirty="0" smtClean="0">
                <a:solidFill>
                  <a:srgbClr val="3C3C3C"/>
                </a:solidFill>
                <a:latin typeface="+mj-lt"/>
                <a:cs typeface="Times New Roman" pitchFamily="18" charset="0"/>
              </a:rPr>
              <a:t>What </a:t>
            </a:r>
            <a:r>
              <a:rPr lang="en-US" altLang="en-US" sz="2400" b="1" dirty="0" smtClean="0">
                <a:solidFill>
                  <a:srgbClr val="3C3C3C"/>
                </a:solidFill>
                <a:latin typeface="+mj-lt"/>
                <a:cs typeface="Times New Roman" pitchFamily="18" charset="0"/>
              </a:rPr>
              <a:t>behaviors helped </a:t>
            </a:r>
            <a:r>
              <a:rPr lang="en-US" altLang="en-US" sz="2400" b="1" dirty="0">
                <a:solidFill>
                  <a:srgbClr val="3C3C3C"/>
                </a:solidFill>
                <a:latin typeface="+mj-lt"/>
                <a:cs typeface="Times New Roman" pitchFamily="18" charset="0"/>
              </a:rPr>
              <a:t>you excel as an individual contributor but might get in the way of being an effective Team Leader. </a:t>
            </a:r>
            <a:endParaRPr lang="en-US" sz="2400" b="1" dirty="0">
              <a:solidFill>
                <a:srgbClr val="3C3C3C"/>
              </a:solidFill>
              <a:latin typeface="+mj-lt"/>
              <a:cs typeface="Times New Roman" pitchFamily="18" charset="0"/>
            </a:endParaRPr>
          </a:p>
        </p:txBody>
      </p:sp>
      <p:pic>
        <p:nvPicPr>
          <p:cNvPr id="7" name="Picture 6" descr="Selecting_a_Recipient_in_WebEx.PNG"/>
          <p:cNvPicPr>
            <a:picLocks noChangeAspect="1"/>
          </p:cNvPicPr>
          <p:nvPr/>
        </p:nvPicPr>
        <p:blipFill>
          <a:blip r:embed="rId3" cstate="print"/>
          <a:stretch>
            <a:fillRect/>
          </a:stretch>
        </p:blipFill>
        <p:spPr>
          <a:xfrm>
            <a:off x="3733800" y="2133600"/>
            <a:ext cx="3725840" cy="2743200"/>
          </a:xfrm>
          <a:prstGeom prst="rect">
            <a:avLst/>
          </a:prstGeom>
        </p:spPr>
      </p:pic>
      <p:pic>
        <p:nvPicPr>
          <p:cNvPr id="30" name="bjClassifierImageBottom"/>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50" y="6519136"/>
            <a:ext cx="792549" cy="326164"/>
          </a:xfrm>
          <a:prstGeom prst="rect">
            <a:avLst/>
          </a:prstGeom>
        </p:spPr>
      </p:pic>
    </p:spTree>
    <p:extLst>
      <p:ext uri="{BB962C8B-B14F-4D97-AF65-F5344CB8AC3E}">
        <p14:creationId xmlns:p14="http://schemas.microsoft.com/office/powerpoint/2010/main" val="24658513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897077303"/>
              </p:ext>
            </p:extLst>
          </p:nvPr>
        </p:nvGraphicFramePr>
        <p:xfrm>
          <a:off x="304800" y="1717040"/>
          <a:ext cx="8534400" cy="3594608"/>
        </p:xfrm>
        <a:graphic>
          <a:graphicData uri="http://schemas.openxmlformats.org/drawingml/2006/table">
            <a:tbl>
              <a:tblPr firstRow="1" bandRow="1">
                <a:tableStyleId>{3B4B98B0-60AC-42C2-AFA5-B58CD77FA1E5}</a:tableStyleId>
              </a:tblPr>
              <a:tblGrid>
                <a:gridCol w="4267200"/>
                <a:gridCol w="4267200"/>
              </a:tblGrid>
              <a:tr h="370840">
                <a:tc>
                  <a:txBody>
                    <a:bodyPr/>
                    <a:lstStyle/>
                    <a:p>
                      <a:r>
                        <a:rPr lang="en-US" dirty="0" smtClean="0"/>
                        <a:t>Individual Contributor</a:t>
                      </a:r>
                      <a:endParaRPr lang="en-US" dirty="0"/>
                    </a:p>
                  </a:txBody>
                  <a:tcPr/>
                </a:tc>
                <a:tc>
                  <a:txBody>
                    <a:bodyPr/>
                    <a:lstStyle/>
                    <a:p>
                      <a:r>
                        <a:rPr lang="en-US" dirty="0" smtClean="0"/>
                        <a:t>Team Leader</a:t>
                      </a:r>
                      <a:endParaRPr lang="en-US" dirty="0"/>
                    </a:p>
                  </a:txBody>
                  <a:tcPr/>
                </a:tc>
              </a:tr>
              <a:tr h="370840">
                <a:tc>
                  <a:txBody>
                    <a:bodyPr/>
                    <a:lstStyle/>
                    <a:p>
                      <a:r>
                        <a:rPr lang="en-US" strike="noStrike" baseline="0" dirty="0" smtClean="0"/>
                        <a:t>Guided by others</a:t>
                      </a:r>
                      <a:endParaRPr lang="en-US" sz="1800" strike="noStrike" kern="1200" dirty="0">
                        <a:solidFill>
                          <a:schemeClr val="tx1"/>
                        </a:solidFill>
                        <a:latin typeface="+mn-lt"/>
                        <a:ea typeface="+mn-ea"/>
                        <a:cs typeface="+mn-cs"/>
                      </a:endParaRPr>
                    </a:p>
                  </a:txBody>
                  <a:tcPr/>
                </a:tc>
                <a:tc>
                  <a:txBody>
                    <a:bodyPr/>
                    <a:lstStyle/>
                    <a:p>
                      <a:r>
                        <a:rPr lang="en-US" dirty="0" smtClean="0"/>
                        <a:t>People follow your example</a:t>
                      </a:r>
                      <a:endParaRPr lang="en-US" dirty="0"/>
                    </a:p>
                  </a:txBody>
                  <a:tcPr/>
                </a:tc>
              </a:tr>
              <a:tr h="360680">
                <a:tc>
                  <a:txBody>
                    <a:bodyPr/>
                    <a:lstStyle/>
                    <a:p>
                      <a:pPr marL="0" lvl="2" indent="-228600" algn="l" defTabSz="914400" rtl="0" eaLnBrk="1" latinLnBrk="0" hangingPunct="1">
                        <a:lnSpc>
                          <a:spcPct val="120000"/>
                        </a:lnSpc>
                        <a:buFont typeface="Wingdings" pitchFamily="2" charset="2"/>
                        <a:buNone/>
                        <a:tabLst>
                          <a:tab pos="0" algn="l"/>
                        </a:tabLst>
                        <a:defRPr/>
                      </a:pPr>
                      <a:r>
                        <a:rPr lang="en-US" sz="1800" kern="1200" dirty="0" smtClean="0">
                          <a:solidFill>
                            <a:schemeClr val="tx1"/>
                          </a:solidFill>
                          <a:latin typeface="+mn-lt"/>
                          <a:ea typeface="+mn-ea"/>
                          <a:cs typeface="+mn-cs"/>
                        </a:rPr>
                        <a:t>In control</a:t>
                      </a:r>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Shared control</a:t>
                      </a:r>
                    </a:p>
                  </a:txBody>
                  <a:tcPr/>
                </a:tc>
              </a:tr>
              <a:tr h="370840">
                <a:tc>
                  <a:txBody>
                    <a:bodyPr/>
                    <a:lstStyle/>
                    <a:p>
                      <a:pPr marL="0" marR="0" lvl="2" indent="-228600" algn="l" defTabSz="914400" rtl="0" eaLnBrk="1" fontAlgn="auto" latinLnBrk="0" hangingPunct="1">
                        <a:lnSpc>
                          <a:spcPct val="120000"/>
                        </a:lnSpc>
                        <a:spcBef>
                          <a:spcPts val="0"/>
                        </a:spcBef>
                        <a:spcAft>
                          <a:spcPts val="0"/>
                        </a:spcAft>
                        <a:buClrTx/>
                        <a:buSzTx/>
                        <a:buFont typeface="Wingdings" pitchFamily="2" charset="2"/>
                        <a:buNone/>
                        <a:tabLst>
                          <a:tab pos="0" algn="l"/>
                        </a:tabLst>
                        <a:defRPr/>
                      </a:pPr>
                      <a:r>
                        <a:rPr lang="en-US" sz="1800" kern="1200" dirty="0" smtClean="0">
                          <a:solidFill>
                            <a:schemeClr val="tx1"/>
                          </a:solidFill>
                          <a:latin typeface="+mn-lt"/>
                          <a:ea typeface="+mn-ea"/>
                          <a:cs typeface="+mn-cs"/>
                        </a:rPr>
                        <a:t>Secure and confident</a:t>
                      </a:r>
                    </a:p>
                  </a:txBody>
                  <a:tcPr/>
                </a:tc>
                <a:tc>
                  <a:txBody>
                    <a:bodyPr/>
                    <a:lstStyle/>
                    <a:p>
                      <a:r>
                        <a:rPr lang="en-US" sz="1800" kern="1200" dirty="0" smtClean="0">
                          <a:solidFill>
                            <a:schemeClr val="tx1"/>
                          </a:solidFill>
                          <a:latin typeface="+mn-lt"/>
                          <a:ea typeface="+mn-ea"/>
                          <a:cs typeface="+mn-cs"/>
                        </a:rPr>
                        <a:t>Reinforces others’ strengths</a:t>
                      </a:r>
                      <a:endParaRPr lang="en-US" dirty="0"/>
                    </a:p>
                  </a:txBody>
                  <a:tcPr/>
                </a:tc>
              </a:tr>
              <a:tr h="370840">
                <a:tc>
                  <a:txBody>
                    <a:bodyPr/>
                    <a:lstStyle/>
                    <a:p>
                      <a:pPr marL="0" marR="0" lvl="2" indent="-228600" algn="l" defTabSz="914400" rtl="0" eaLnBrk="1" fontAlgn="auto" latinLnBrk="0" hangingPunct="1">
                        <a:lnSpc>
                          <a:spcPct val="120000"/>
                        </a:lnSpc>
                        <a:spcBef>
                          <a:spcPts val="0"/>
                        </a:spcBef>
                        <a:spcAft>
                          <a:spcPts val="0"/>
                        </a:spcAft>
                        <a:buClrTx/>
                        <a:buSzTx/>
                        <a:buFont typeface="Wingdings" pitchFamily="2" charset="2"/>
                        <a:buNone/>
                        <a:tabLst>
                          <a:tab pos="0" algn="l"/>
                        </a:tabLst>
                        <a:defRPr/>
                      </a:pPr>
                      <a:r>
                        <a:rPr lang="en-US" sz="1800" kern="1200" dirty="0" smtClean="0">
                          <a:solidFill>
                            <a:schemeClr val="tx1"/>
                          </a:solidFill>
                          <a:latin typeface="+mn-lt"/>
                          <a:ea typeface="+mn-ea"/>
                          <a:cs typeface="+mn-cs"/>
                        </a:rPr>
                        <a:t>Protects status quo</a:t>
                      </a:r>
                    </a:p>
                  </a:txBody>
                  <a:tcPr/>
                </a:tc>
                <a:tc>
                  <a:txBody>
                    <a:bodyPr/>
                    <a:lstStyle/>
                    <a:p>
                      <a:r>
                        <a:rPr lang="en-US" dirty="0" smtClean="0"/>
                        <a:t>Builds relationships and trust</a:t>
                      </a:r>
                      <a:endParaRPr lang="en-US" dirty="0"/>
                    </a:p>
                  </a:txBody>
                  <a:tcPr/>
                </a:tc>
              </a:tr>
              <a:tr h="370840">
                <a:tc>
                  <a:txBody>
                    <a:bodyPr/>
                    <a:lstStyle/>
                    <a:p>
                      <a:pPr marL="0" marR="0" lvl="2" indent="-228600" algn="l" defTabSz="914400" rtl="0" eaLnBrk="1" fontAlgn="auto" latinLnBrk="0" hangingPunct="1">
                        <a:lnSpc>
                          <a:spcPct val="120000"/>
                        </a:lnSpc>
                        <a:spcBef>
                          <a:spcPts val="0"/>
                        </a:spcBef>
                        <a:spcAft>
                          <a:spcPts val="0"/>
                        </a:spcAft>
                        <a:buClrTx/>
                        <a:buSzTx/>
                        <a:buFont typeface="Wingdings" pitchFamily="2" charset="2"/>
                        <a:buNone/>
                        <a:tabLst>
                          <a:tab pos="0" algn="l"/>
                        </a:tabLst>
                        <a:defRPr/>
                      </a:pPr>
                      <a:r>
                        <a:rPr lang="en-US" sz="1800" kern="1200" dirty="0" smtClean="0">
                          <a:solidFill>
                            <a:schemeClr val="tx1"/>
                          </a:solidFill>
                          <a:latin typeface="+mn-lt"/>
                          <a:ea typeface="+mn-ea"/>
                          <a:cs typeface="+mn-cs"/>
                        </a:rPr>
                        <a:t>Technical orientation</a:t>
                      </a:r>
                    </a:p>
                  </a:txBody>
                  <a:tcPr/>
                </a:tc>
                <a:tc>
                  <a:txBody>
                    <a:bodyPr/>
                    <a:lstStyle/>
                    <a:p>
                      <a:r>
                        <a:rPr lang="en-US" dirty="0" smtClean="0"/>
                        <a:t>Strategic orientation</a:t>
                      </a:r>
                      <a:endParaRPr lang="en-US" dirty="0"/>
                    </a:p>
                  </a:txBody>
                  <a:tcPr/>
                </a:tc>
              </a:tr>
              <a:tr h="370840">
                <a:tc>
                  <a:txBody>
                    <a:bodyPr/>
                    <a:lstStyle/>
                    <a:p>
                      <a:pPr marL="0" marR="0" lvl="2" indent="-228600" algn="l" defTabSz="914400" rtl="0" eaLnBrk="1" fontAlgn="auto" latinLnBrk="0" hangingPunct="1">
                        <a:lnSpc>
                          <a:spcPct val="120000"/>
                        </a:lnSpc>
                        <a:spcBef>
                          <a:spcPts val="0"/>
                        </a:spcBef>
                        <a:spcAft>
                          <a:spcPts val="0"/>
                        </a:spcAft>
                        <a:buClrTx/>
                        <a:buSzTx/>
                        <a:buFont typeface="Wingdings" pitchFamily="2" charset="2"/>
                        <a:buNone/>
                        <a:tabLst>
                          <a:tab pos="0" algn="l"/>
                        </a:tabLst>
                        <a:defRPr/>
                      </a:pPr>
                      <a:r>
                        <a:rPr lang="en-US" sz="1800" kern="1200" dirty="0" smtClean="0">
                          <a:solidFill>
                            <a:schemeClr val="tx1"/>
                          </a:solidFill>
                          <a:latin typeface="+mn-lt"/>
                          <a:ea typeface="+mn-ea"/>
                          <a:cs typeface="+mn-cs"/>
                        </a:rPr>
                        <a:t>Determine what to do and execute the plan</a:t>
                      </a:r>
                    </a:p>
                  </a:txBody>
                  <a:tcPr/>
                </a:tc>
                <a:tc>
                  <a:txBody>
                    <a:bodyPr/>
                    <a:lstStyle/>
                    <a:p>
                      <a:r>
                        <a:rPr lang="en-US" dirty="0" smtClean="0"/>
                        <a:t>Develops people</a:t>
                      </a:r>
                      <a:endParaRPr lang="en-US" dirty="0"/>
                    </a:p>
                  </a:txBody>
                  <a:tcPr/>
                </a:tc>
              </a:tr>
              <a:tr h="370840">
                <a:tc>
                  <a:txBody>
                    <a:bodyPr/>
                    <a:lstStyle/>
                    <a:p>
                      <a:pPr marL="0" marR="0" lvl="2" indent="-228600" algn="l" defTabSz="914400" rtl="0" eaLnBrk="1" fontAlgn="auto" latinLnBrk="0" hangingPunct="1">
                        <a:lnSpc>
                          <a:spcPct val="120000"/>
                        </a:lnSpc>
                        <a:spcBef>
                          <a:spcPts val="0"/>
                        </a:spcBef>
                        <a:spcAft>
                          <a:spcPts val="0"/>
                        </a:spcAft>
                        <a:buClrTx/>
                        <a:buSzTx/>
                        <a:buFont typeface="Wingdings" pitchFamily="2" charset="2"/>
                        <a:buNone/>
                        <a:tabLst>
                          <a:tab pos="0" algn="l"/>
                        </a:tabLst>
                        <a:defRPr/>
                      </a:pPr>
                      <a:r>
                        <a:rPr lang="en-US" sz="1800" kern="1200" dirty="0" smtClean="0">
                          <a:solidFill>
                            <a:schemeClr val="tx1"/>
                          </a:solidFill>
                          <a:latin typeface="+mn-lt"/>
                          <a:ea typeface="+mn-ea"/>
                          <a:cs typeface="+mn-cs"/>
                        </a:rPr>
                        <a:t>Problem</a:t>
                      </a:r>
                      <a:r>
                        <a:rPr lang="en-US" sz="1800" kern="1200" baseline="0" dirty="0" smtClean="0">
                          <a:solidFill>
                            <a:schemeClr val="tx1"/>
                          </a:solidFill>
                          <a:latin typeface="+mn-lt"/>
                          <a:ea typeface="+mn-ea"/>
                          <a:cs typeface="+mn-cs"/>
                        </a:rPr>
                        <a:t> solving capabilities</a:t>
                      </a:r>
                      <a:endParaRPr lang="en-US" sz="1800" kern="1200" dirty="0" smtClean="0">
                        <a:solidFill>
                          <a:schemeClr val="tx1"/>
                        </a:solidFill>
                        <a:latin typeface="+mn-lt"/>
                        <a:ea typeface="+mn-ea"/>
                        <a:cs typeface="+mn-cs"/>
                      </a:endParaRPr>
                    </a:p>
                  </a:txBody>
                  <a:tcPr/>
                </a:tc>
                <a:tc>
                  <a:txBody>
                    <a:bodyPr/>
                    <a:lstStyle/>
                    <a:p>
                      <a:r>
                        <a:rPr lang="en-US" dirty="0" smtClean="0"/>
                        <a:t>Stimulates innovative ideas</a:t>
                      </a:r>
                      <a:endParaRPr lang="en-US" dirty="0"/>
                    </a:p>
                  </a:txBody>
                  <a:tcPr/>
                </a:tc>
              </a:tr>
            </a:tbl>
          </a:graphicData>
        </a:graphic>
      </p:graphicFrame>
      <p:sp>
        <p:nvSpPr>
          <p:cNvPr id="2" name="Title 1"/>
          <p:cNvSpPr>
            <a:spLocks noGrp="1"/>
          </p:cNvSpPr>
          <p:nvPr>
            <p:ph type="title"/>
          </p:nvPr>
        </p:nvSpPr>
        <p:spPr>
          <a:xfrm>
            <a:off x="457200" y="0"/>
            <a:ext cx="8229600" cy="699992"/>
          </a:xfrm>
        </p:spPr>
        <p:txBody>
          <a:bodyPr>
            <a:noAutofit/>
          </a:bodyPr>
          <a:lstStyle/>
          <a:p>
            <a:r>
              <a:rPr lang="en-US" dirty="0" smtClean="0"/>
              <a:t>As You Move From Individual Contributor to </a:t>
            </a:r>
            <a:br>
              <a:rPr lang="en-US" dirty="0" smtClean="0"/>
            </a:br>
            <a:r>
              <a:rPr lang="en-US" dirty="0" smtClean="0"/>
              <a:t>Team Leader</a:t>
            </a:r>
            <a:endParaRPr lang="en-US" dirty="0"/>
          </a:p>
        </p:txBody>
      </p:sp>
      <p:pic>
        <p:nvPicPr>
          <p:cNvPr id="29" name="bjClassifierImageBottom"/>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50" y="6519136"/>
            <a:ext cx="792549" cy="326164"/>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Things Great Leaders Say</a:t>
            </a:r>
          </a:p>
        </p:txBody>
      </p:sp>
      <p:pic>
        <p:nvPicPr>
          <p:cNvPr id="5" name="Picture 4" descr="What Leaders Say 2.jpg"/>
          <p:cNvPicPr>
            <a:picLocks noChangeAspect="1"/>
          </p:cNvPicPr>
          <p:nvPr/>
        </p:nvPicPr>
        <p:blipFill>
          <a:blip r:embed="rId3" cstate="print"/>
          <a:stretch>
            <a:fillRect/>
          </a:stretch>
        </p:blipFill>
        <p:spPr>
          <a:xfrm>
            <a:off x="2819400" y="1905000"/>
            <a:ext cx="3962400" cy="3962400"/>
          </a:xfrm>
          <a:prstGeom prst="rect">
            <a:avLst/>
          </a:prstGeom>
        </p:spPr>
      </p:pic>
      <p:sp>
        <p:nvSpPr>
          <p:cNvPr id="6" name="Oval Callout 5"/>
          <p:cNvSpPr/>
          <p:nvPr/>
        </p:nvSpPr>
        <p:spPr>
          <a:xfrm rot="16200000">
            <a:off x="990600" y="914400"/>
            <a:ext cx="1676400" cy="2286000"/>
          </a:xfrm>
          <a:prstGeom prst="wedgeEllipseCallou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914400" y="1524000"/>
            <a:ext cx="1828800" cy="1200329"/>
          </a:xfrm>
          <a:prstGeom prst="rect">
            <a:avLst/>
          </a:prstGeom>
          <a:noFill/>
        </p:spPr>
        <p:txBody>
          <a:bodyPr wrap="square" rtlCol="0">
            <a:spAutoFit/>
          </a:bodyPr>
          <a:lstStyle/>
          <a:p>
            <a:pPr algn="ctr"/>
            <a:r>
              <a:rPr lang="en-US" dirty="0" smtClean="0"/>
              <a:t>What do you need from me to make this a success?</a:t>
            </a:r>
            <a:endParaRPr lang="en-US" dirty="0"/>
          </a:p>
        </p:txBody>
      </p:sp>
      <p:sp>
        <p:nvSpPr>
          <p:cNvPr id="8" name="TextBox 7"/>
          <p:cNvSpPr txBox="1"/>
          <p:nvPr/>
        </p:nvSpPr>
        <p:spPr>
          <a:xfrm>
            <a:off x="914400" y="1676400"/>
            <a:ext cx="1828800" cy="646331"/>
          </a:xfrm>
          <a:prstGeom prst="rect">
            <a:avLst/>
          </a:prstGeom>
          <a:noFill/>
        </p:spPr>
        <p:txBody>
          <a:bodyPr wrap="square" rtlCol="0">
            <a:spAutoFit/>
          </a:bodyPr>
          <a:lstStyle/>
          <a:p>
            <a:pPr algn="ctr"/>
            <a:r>
              <a:rPr lang="en-US" dirty="0" smtClean="0"/>
              <a:t>How could we do this better?</a:t>
            </a:r>
            <a:endParaRPr lang="en-US" dirty="0"/>
          </a:p>
        </p:txBody>
      </p:sp>
      <p:sp>
        <p:nvSpPr>
          <p:cNvPr id="9" name="TextBox 8"/>
          <p:cNvSpPr txBox="1"/>
          <p:nvPr/>
        </p:nvSpPr>
        <p:spPr>
          <a:xfrm>
            <a:off x="914400" y="1676400"/>
            <a:ext cx="1828800" cy="646331"/>
          </a:xfrm>
          <a:prstGeom prst="rect">
            <a:avLst/>
          </a:prstGeom>
          <a:noFill/>
        </p:spPr>
        <p:txBody>
          <a:bodyPr wrap="square" rtlCol="0">
            <a:spAutoFit/>
          </a:bodyPr>
          <a:lstStyle/>
          <a:p>
            <a:pPr algn="ctr"/>
            <a:r>
              <a:rPr lang="en-US" dirty="0" smtClean="0"/>
              <a:t>You’ve done a great job!</a:t>
            </a:r>
            <a:endParaRPr lang="en-US" dirty="0"/>
          </a:p>
        </p:txBody>
      </p:sp>
      <p:sp>
        <p:nvSpPr>
          <p:cNvPr id="10" name="TextBox 9"/>
          <p:cNvSpPr txBox="1"/>
          <p:nvPr/>
        </p:nvSpPr>
        <p:spPr>
          <a:xfrm>
            <a:off x="914400" y="1639669"/>
            <a:ext cx="1828800" cy="646331"/>
          </a:xfrm>
          <a:prstGeom prst="rect">
            <a:avLst/>
          </a:prstGeom>
          <a:noFill/>
        </p:spPr>
        <p:txBody>
          <a:bodyPr wrap="square" rtlCol="0">
            <a:spAutoFit/>
          </a:bodyPr>
          <a:lstStyle/>
          <a:p>
            <a:pPr algn="ctr"/>
            <a:r>
              <a:rPr lang="en-US" dirty="0" smtClean="0"/>
              <a:t>I value your contribution.</a:t>
            </a:r>
            <a:endParaRPr lang="en-US" dirty="0"/>
          </a:p>
        </p:txBody>
      </p:sp>
      <p:sp>
        <p:nvSpPr>
          <p:cNvPr id="11" name="TextBox 10"/>
          <p:cNvSpPr txBox="1"/>
          <p:nvPr/>
        </p:nvSpPr>
        <p:spPr>
          <a:xfrm>
            <a:off x="914400" y="1764268"/>
            <a:ext cx="1828800" cy="369332"/>
          </a:xfrm>
          <a:prstGeom prst="rect">
            <a:avLst/>
          </a:prstGeom>
          <a:noFill/>
        </p:spPr>
        <p:txBody>
          <a:bodyPr wrap="square" rtlCol="0">
            <a:spAutoFit/>
          </a:bodyPr>
          <a:lstStyle/>
          <a:p>
            <a:pPr algn="ctr"/>
            <a:r>
              <a:rPr lang="en-US" dirty="0" smtClean="0"/>
              <a:t>Thank you.</a:t>
            </a:r>
            <a:endParaRPr lang="en-US" dirty="0"/>
          </a:p>
        </p:txBody>
      </p:sp>
    </p:spTree>
    <p:extLst>
      <p:ext uri="{BB962C8B-B14F-4D97-AF65-F5344CB8AC3E}">
        <p14:creationId xmlns:p14="http://schemas.microsoft.com/office/powerpoint/2010/main" val="2869219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2000"/>
                                        <p:tgtEl>
                                          <p:spTgt spid="7"/>
                                        </p:tgtEl>
                                      </p:cBhvr>
                                    </p:animEffect>
                                    <p:set>
                                      <p:cBhvr>
                                        <p:cTn id="12" dur="1" fill="hold">
                                          <p:stCondLst>
                                            <p:cond delay="19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2000"/>
                                        <p:tgtEl>
                                          <p:spTgt spid="8"/>
                                        </p:tgtEl>
                                      </p:cBhvr>
                                    </p:animEffect>
                                    <p:set>
                                      <p:cBhvr>
                                        <p:cTn id="22" dur="1" fill="hold">
                                          <p:stCondLst>
                                            <p:cond delay="1999"/>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20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2000"/>
                                        <p:tgtEl>
                                          <p:spTgt spid="9"/>
                                        </p:tgtEl>
                                      </p:cBhvr>
                                    </p:animEffect>
                                    <p:set>
                                      <p:cBhvr>
                                        <p:cTn id="32" dur="1" fill="hold">
                                          <p:stCondLst>
                                            <p:cond delay="1999"/>
                                          </p:stCondLst>
                                        </p:cTn>
                                        <p:tgtEl>
                                          <p:spTgt spid="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20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2000"/>
                                        <p:tgtEl>
                                          <p:spTgt spid="10"/>
                                        </p:tgtEl>
                                      </p:cBhvr>
                                    </p:animEffect>
                                    <p:set>
                                      <p:cBhvr>
                                        <p:cTn id="42" dur="1" fill="hold">
                                          <p:stCondLst>
                                            <p:cond delay="1999"/>
                                          </p:stCondLst>
                                        </p:cTn>
                                        <p:tgtEl>
                                          <p:spTgt spid="1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20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2000"/>
                                        <p:tgtEl>
                                          <p:spTgt spid="11"/>
                                        </p:tgtEl>
                                      </p:cBhvr>
                                    </p:animEffect>
                                    <p:set>
                                      <p:cBhvr>
                                        <p:cTn id="52" dur="1" fill="hold">
                                          <p:stCondLst>
                                            <p:cond delay="19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p:bldP spid="8" grpId="1"/>
      <p:bldP spid="9" grpId="0"/>
      <p:bldP spid="9" grpId="1"/>
      <p:bldP spid="10" grpId="0"/>
      <p:bldP spid="10" grpId="1"/>
      <p:bldP spid="11" grpId="0"/>
      <p:bldP spid="11"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dirty="0" smtClean="0">
                <a:solidFill>
                  <a:srgbClr val="00877C"/>
                </a:solidFill>
              </a:rPr>
              <a:t>Whiteboard Activity</a:t>
            </a:r>
          </a:p>
        </p:txBody>
      </p:sp>
      <p:sp>
        <p:nvSpPr>
          <p:cNvPr id="3" name="Content Placeholder 2"/>
          <p:cNvSpPr>
            <a:spLocks noGrp="1"/>
          </p:cNvSpPr>
          <p:nvPr>
            <p:ph idx="1"/>
          </p:nvPr>
        </p:nvSpPr>
        <p:spPr/>
        <p:txBody>
          <a:bodyPr/>
          <a:lstStyle/>
          <a:p>
            <a:pPr lvl="2">
              <a:lnSpc>
                <a:spcPct val="120000"/>
              </a:lnSpc>
              <a:tabLst>
                <a:tab pos="0" algn="l"/>
              </a:tabLst>
              <a:defRPr/>
            </a:pPr>
            <a:endParaRPr lang="en-US" sz="2000" dirty="0" smtClean="0">
              <a:solidFill>
                <a:srgbClr val="3C3C3C"/>
              </a:solidFill>
              <a:latin typeface="+mj-lt"/>
              <a:cs typeface="Times New Roman" pitchFamily="18" charset="0"/>
            </a:endParaRPr>
          </a:p>
          <a:p>
            <a:pPr lvl="2">
              <a:lnSpc>
                <a:spcPct val="120000"/>
              </a:lnSpc>
              <a:tabLst>
                <a:tab pos="0" algn="l"/>
              </a:tabLst>
              <a:defRPr/>
            </a:pPr>
            <a:endParaRPr lang="en-US" sz="2000" dirty="0" smtClean="0">
              <a:solidFill>
                <a:srgbClr val="3C3C3C"/>
              </a:solidFill>
              <a:latin typeface="+mj-lt"/>
              <a:cs typeface="Times New Roman" pitchFamily="18" charset="0"/>
            </a:endParaRPr>
          </a:p>
          <a:p>
            <a:pPr lvl="2">
              <a:lnSpc>
                <a:spcPct val="120000"/>
              </a:lnSpc>
              <a:buNone/>
              <a:tabLst>
                <a:tab pos="0" algn="l"/>
              </a:tabLst>
              <a:defRPr/>
            </a:pPr>
            <a:endParaRPr lang="en-US" sz="2000" dirty="0" smtClean="0">
              <a:solidFill>
                <a:srgbClr val="3C3C3C"/>
              </a:solidFill>
              <a:latin typeface="+mj-lt"/>
              <a:cs typeface="Times New Roman" pitchFamily="18" charset="0"/>
            </a:endParaRPr>
          </a:p>
          <a:p>
            <a:pPr marL="914400" lvl="2" indent="0">
              <a:lnSpc>
                <a:spcPct val="120000"/>
              </a:lnSpc>
              <a:buNone/>
              <a:tabLst>
                <a:tab pos="0" algn="l"/>
              </a:tabLst>
              <a:defRPr/>
            </a:pPr>
            <a:endParaRPr lang="en-US" sz="2400" b="1" dirty="0" smtClean="0">
              <a:solidFill>
                <a:srgbClr val="3C3C3C"/>
              </a:solidFill>
              <a:latin typeface="+mj-lt"/>
              <a:cs typeface="Times New Roman" pitchFamily="18" charset="0"/>
            </a:endParaRPr>
          </a:p>
          <a:p>
            <a:pPr marL="0" lvl="2" indent="0">
              <a:lnSpc>
                <a:spcPct val="120000"/>
              </a:lnSpc>
              <a:buNone/>
              <a:tabLst>
                <a:tab pos="0" algn="l"/>
              </a:tabLst>
              <a:defRPr/>
            </a:pPr>
            <a:r>
              <a:rPr lang="en-US" sz="2400" b="1" dirty="0" smtClean="0">
                <a:solidFill>
                  <a:srgbClr val="3C3C3C"/>
                </a:solidFill>
                <a:latin typeface="+mj-lt"/>
                <a:cs typeface="Times New Roman" pitchFamily="18" charset="0"/>
              </a:rPr>
              <a:t>What do you need to do to move from individual contributor to Team Leader?</a:t>
            </a:r>
          </a:p>
        </p:txBody>
      </p:sp>
      <p:pic>
        <p:nvPicPr>
          <p:cNvPr id="30" name="bjClassifierImageBottom"/>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50" y="6519136"/>
            <a:ext cx="792549" cy="326164"/>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75479" y="2057400"/>
            <a:ext cx="5439921" cy="3657600"/>
          </a:xfrm>
          <a:prstGeom prst="rect">
            <a:avLst/>
          </a:prstGeom>
        </p:spPr>
      </p:pic>
      <p:sp>
        <p:nvSpPr>
          <p:cNvPr id="6" name="TextBox 5"/>
          <p:cNvSpPr txBox="1"/>
          <p:nvPr/>
        </p:nvSpPr>
        <p:spPr>
          <a:xfrm>
            <a:off x="3856479" y="2438400"/>
            <a:ext cx="2057400" cy="646331"/>
          </a:xfrm>
          <a:prstGeom prst="rect">
            <a:avLst/>
          </a:prstGeom>
          <a:noFill/>
        </p:spPr>
        <p:txBody>
          <a:bodyPr wrap="square" rtlCol="0">
            <a:spAutoFit/>
          </a:bodyPr>
          <a:lstStyle/>
          <a:p>
            <a:r>
              <a:rPr lang="en-US" dirty="0" smtClean="0"/>
              <a:t>What do I need to do </a:t>
            </a:r>
            <a:r>
              <a:rPr lang="en-US" b="1" u="sng" dirty="0" smtClean="0"/>
              <a:t>more</a:t>
            </a:r>
            <a:r>
              <a:rPr lang="en-US" dirty="0" smtClean="0"/>
              <a:t> of?</a:t>
            </a:r>
            <a:endParaRPr lang="en-US" dirty="0"/>
          </a:p>
        </p:txBody>
      </p:sp>
      <p:sp>
        <p:nvSpPr>
          <p:cNvPr id="8" name="TextBox 7"/>
          <p:cNvSpPr txBox="1"/>
          <p:nvPr/>
        </p:nvSpPr>
        <p:spPr>
          <a:xfrm>
            <a:off x="6523479" y="2438400"/>
            <a:ext cx="2057400" cy="646331"/>
          </a:xfrm>
          <a:prstGeom prst="rect">
            <a:avLst/>
          </a:prstGeom>
          <a:noFill/>
        </p:spPr>
        <p:txBody>
          <a:bodyPr wrap="square" rtlCol="0">
            <a:spAutoFit/>
          </a:bodyPr>
          <a:lstStyle/>
          <a:p>
            <a:r>
              <a:rPr lang="en-US" dirty="0" smtClean="0"/>
              <a:t>What do I need to do </a:t>
            </a:r>
            <a:r>
              <a:rPr lang="en-US" b="1" u="sng" dirty="0" smtClean="0"/>
              <a:t>less</a:t>
            </a:r>
            <a:r>
              <a:rPr lang="en-US" dirty="0" smtClean="0"/>
              <a:t> of?</a:t>
            </a:r>
            <a:endParaRPr lang="en-US" dirty="0"/>
          </a:p>
        </p:txBody>
      </p:sp>
    </p:spTree>
    <p:extLst>
      <p:ext uri="{BB962C8B-B14F-4D97-AF65-F5344CB8AC3E}">
        <p14:creationId xmlns:p14="http://schemas.microsoft.com/office/powerpoint/2010/main" val="1951730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Leader Webcast Series Goal</a:t>
            </a:r>
            <a:endParaRPr lang="en-US" dirty="0"/>
          </a:p>
        </p:txBody>
      </p:sp>
      <p:sp>
        <p:nvSpPr>
          <p:cNvPr id="6" name="Rounded Rectangle 5"/>
          <p:cNvSpPr/>
          <p:nvPr/>
        </p:nvSpPr>
        <p:spPr>
          <a:xfrm>
            <a:off x="1600200" y="2057400"/>
            <a:ext cx="5791200" cy="3276600"/>
          </a:xfrm>
          <a:prstGeom prst="roundRect">
            <a:avLst/>
          </a:prstGeom>
          <a:solidFill>
            <a:srgbClr val="00877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763" lvl="1" indent="-4763" algn="ctr" eaLnBrk="0" hangingPunct="0">
              <a:lnSpc>
                <a:spcPct val="120000"/>
              </a:lnSpc>
              <a:tabLst>
                <a:tab pos="0" algn="l"/>
              </a:tabLst>
              <a:defRPr/>
            </a:pPr>
            <a:r>
              <a:rPr lang="en-US" dirty="0" smtClean="0"/>
              <a:t>Even under the best of circumstances leading a team is challenging. This webcast series is </a:t>
            </a:r>
            <a:r>
              <a:rPr lang="it-IT" dirty="0" smtClean="0"/>
              <a:t>designed for Team Leaders who must manage </a:t>
            </a:r>
            <a:r>
              <a:rPr lang="en-US" dirty="0" smtClean="0"/>
              <a:t>diverse and often cross-functional teams. </a:t>
            </a:r>
          </a:p>
          <a:p>
            <a:pPr marL="4763" lvl="1" indent="-4763" algn="ctr" eaLnBrk="0" hangingPunct="0">
              <a:lnSpc>
                <a:spcPct val="120000"/>
              </a:lnSpc>
              <a:tabLst>
                <a:tab pos="0" algn="l"/>
              </a:tabLst>
              <a:defRPr/>
            </a:pPr>
            <a:endParaRPr lang="en-US" b="1" dirty="0" smtClean="0"/>
          </a:p>
          <a:p>
            <a:pPr marL="4763" lvl="1" indent="-4763" algn="ctr" eaLnBrk="0" hangingPunct="0">
              <a:lnSpc>
                <a:spcPct val="120000"/>
              </a:lnSpc>
              <a:tabLst>
                <a:tab pos="0" algn="l"/>
              </a:tabLst>
              <a:defRPr/>
            </a:pPr>
            <a:r>
              <a:rPr lang="en-US" b="1" dirty="0" smtClean="0"/>
              <a:t>THE GOAL: TO HELP YOU BRING YOUR TEAMS TOGETHER IN ORDER TO ACHIEVE THE DESIRED BUSINESS RESULTS AND REACH YOUR COMMON GOAL</a:t>
            </a:r>
            <a:endParaRPr lang="it-IT" b="1" dirty="0" smtClean="0"/>
          </a:p>
          <a:p>
            <a:pPr algn="ctr"/>
            <a:endParaRPr lang="en-US" dirty="0"/>
          </a:p>
        </p:txBody>
      </p:sp>
      <p:pic>
        <p:nvPicPr>
          <p:cNvPr id="29" name="bjClassifierImageBottom"/>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50" y="6519136"/>
            <a:ext cx="792549" cy="326164"/>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752600"/>
            <a:ext cx="8534400" cy="5105400"/>
          </a:xfrm>
        </p:spPr>
        <p:txBody>
          <a:bodyPr/>
          <a:lstStyle/>
          <a:p>
            <a:pPr marL="231775" lvl="1" indent="-231775">
              <a:buClrTx/>
              <a:buFont typeface="Arial" pitchFamily="34" charset="0"/>
              <a:buChar char="•"/>
              <a:tabLst>
                <a:tab pos="0" algn="l"/>
              </a:tabLst>
              <a:defRPr/>
            </a:pPr>
            <a:r>
              <a:rPr lang="en-US" altLang="en-US" sz="2000" dirty="0" smtClean="0"/>
              <a:t>In general effective Team Leaders have the ability to:</a:t>
            </a:r>
          </a:p>
          <a:p>
            <a:pPr marL="688975" lvl="3" indent="-231775">
              <a:buClr>
                <a:srgbClr val="00877C"/>
              </a:buClr>
              <a:buFont typeface="Arial" pitchFamily="34" charset="0"/>
              <a:buChar char="•"/>
              <a:defRPr/>
            </a:pPr>
            <a:r>
              <a:rPr lang="en-US" altLang="en-US" sz="1800" dirty="0" smtClean="0"/>
              <a:t>Lead by example</a:t>
            </a:r>
          </a:p>
          <a:p>
            <a:pPr marL="688975" lvl="3" indent="-231775">
              <a:buClr>
                <a:srgbClr val="00877C"/>
              </a:buClr>
              <a:buFont typeface="Arial" pitchFamily="34" charset="0"/>
              <a:buChar char="•"/>
              <a:defRPr/>
            </a:pPr>
            <a:r>
              <a:rPr lang="en-US" altLang="en-US" sz="1800" dirty="0" smtClean="0"/>
              <a:t>Communicate critical information clearly, succinctly, and in a timely way </a:t>
            </a:r>
          </a:p>
          <a:p>
            <a:pPr marL="688975" lvl="3" indent="-231775">
              <a:buClr>
                <a:srgbClr val="00877C"/>
              </a:buClr>
              <a:buFont typeface="Arial" pitchFamily="34" charset="0"/>
              <a:buChar char="•"/>
              <a:defRPr/>
            </a:pPr>
            <a:r>
              <a:rPr lang="en-US" altLang="en-US" sz="1800" dirty="0" smtClean="0"/>
              <a:t>Respond quickly and decisively to changing situations as well as to others' ideas and needs</a:t>
            </a:r>
          </a:p>
          <a:p>
            <a:pPr marL="688975" lvl="3" indent="-231775">
              <a:buClr>
                <a:srgbClr val="00877C"/>
              </a:buClr>
              <a:buFont typeface="Arial" pitchFamily="34" charset="0"/>
              <a:buChar char="•"/>
              <a:defRPr/>
            </a:pPr>
            <a:r>
              <a:rPr lang="en-US" altLang="en-US" sz="1800" dirty="0" smtClean="0"/>
              <a:t>Motivate others to work effectively both as a team and individually</a:t>
            </a:r>
          </a:p>
          <a:p>
            <a:pPr marL="688975" lvl="3" indent="-231775">
              <a:buClr>
                <a:srgbClr val="00877C"/>
              </a:buClr>
              <a:buFont typeface="Arial" pitchFamily="34" charset="0"/>
              <a:buChar char="•"/>
              <a:defRPr/>
            </a:pPr>
            <a:r>
              <a:rPr lang="en-US" altLang="en-US" sz="1800" dirty="0" smtClean="0"/>
              <a:t>Connect with the team across roles and functions</a:t>
            </a:r>
          </a:p>
          <a:p>
            <a:pPr marL="688975" lvl="3" indent="-231775">
              <a:buClr>
                <a:srgbClr val="00877C"/>
              </a:buClr>
              <a:buFont typeface="Arial" pitchFamily="34" charset="0"/>
              <a:buChar char="•"/>
              <a:defRPr/>
            </a:pPr>
            <a:r>
              <a:rPr lang="en-US" altLang="en-US" sz="1800" dirty="0" smtClean="0"/>
              <a:t>Collaborate will with others and display good will and humor</a:t>
            </a:r>
          </a:p>
          <a:p>
            <a:pPr marL="688975" lvl="3" indent="-231775">
              <a:buClr>
                <a:srgbClr val="00877C"/>
              </a:buClr>
              <a:buFont typeface="Arial" pitchFamily="34" charset="0"/>
              <a:buChar char="•"/>
              <a:defRPr/>
            </a:pPr>
            <a:r>
              <a:rPr lang="en-US" altLang="en-US" sz="1800" dirty="0" smtClean="0"/>
              <a:t>Mentor others</a:t>
            </a:r>
            <a:endParaRPr lang="en-US" dirty="0"/>
          </a:p>
        </p:txBody>
      </p:sp>
      <p:sp>
        <p:nvSpPr>
          <p:cNvPr id="2" name="Title 1"/>
          <p:cNvSpPr>
            <a:spLocks noGrp="1"/>
          </p:cNvSpPr>
          <p:nvPr>
            <p:ph type="title"/>
          </p:nvPr>
        </p:nvSpPr>
        <p:spPr/>
        <p:txBody>
          <a:bodyPr/>
          <a:lstStyle/>
          <a:p>
            <a:r>
              <a:rPr lang="en-US" dirty="0" smtClean="0"/>
              <a:t>Effective Team Leader Skills</a:t>
            </a:r>
            <a:endParaRPr lang="en-US" dirty="0"/>
          </a:p>
        </p:txBody>
      </p:sp>
      <p:pic>
        <p:nvPicPr>
          <p:cNvPr id="29" name="bjClassifierImageBottom"/>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50" y="6519136"/>
            <a:ext cx="792549" cy="326164"/>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534400" cy="3276600"/>
          </a:xfrm>
        </p:spPr>
        <p:txBody>
          <a:bodyPr/>
          <a:lstStyle/>
          <a:p>
            <a:pPr marL="231775" indent="-231775">
              <a:buFont typeface="Arial" pitchFamily="34" charset="0"/>
              <a:buChar char="•"/>
            </a:pPr>
            <a:r>
              <a:rPr lang="en-US" dirty="0" smtClean="0"/>
              <a:t>In general effective Team Leaders have the ability to:</a:t>
            </a:r>
          </a:p>
          <a:p>
            <a:pPr marL="688975" lvl="3" indent="-231775">
              <a:buClr>
                <a:srgbClr val="00877C"/>
              </a:buClr>
              <a:buFont typeface="Arial" pitchFamily="34" charset="0"/>
              <a:buChar char="•"/>
              <a:defRPr/>
            </a:pPr>
            <a:r>
              <a:rPr lang="en-US" altLang="en-US" sz="1800" dirty="0" smtClean="0"/>
              <a:t>Lead by example</a:t>
            </a:r>
          </a:p>
          <a:p>
            <a:pPr marL="688975" lvl="3" indent="-231775">
              <a:buClr>
                <a:srgbClr val="00877C"/>
              </a:buClr>
              <a:buFont typeface="Arial" pitchFamily="34" charset="0"/>
              <a:buChar char="•"/>
              <a:defRPr/>
            </a:pPr>
            <a:r>
              <a:rPr lang="en-US" altLang="en-US" sz="1800" dirty="0" smtClean="0"/>
              <a:t>Communicate critical information clearly, succinctly, and in a timely way </a:t>
            </a:r>
          </a:p>
          <a:p>
            <a:pPr marL="688975" lvl="3" indent="-231775">
              <a:buClr>
                <a:srgbClr val="00877C"/>
              </a:buClr>
              <a:buFont typeface="Arial" pitchFamily="34" charset="0"/>
              <a:buChar char="•"/>
              <a:defRPr/>
            </a:pPr>
            <a:r>
              <a:rPr lang="en-US" altLang="en-US" sz="1800" dirty="0" smtClean="0"/>
              <a:t>Respond quickly and decisively to changing situations as well as to others' ideas and needs</a:t>
            </a:r>
          </a:p>
          <a:p>
            <a:pPr marL="688975" lvl="3" indent="-231775">
              <a:buClr>
                <a:srgbClr val="00877C"/>
              </a:buClr>
              <a:buFont typeface="Arial" pitchFamily="34" charset="0"/>
              <a:buChar char="•"/>
              <a:defRPr/>
            </a:pPr>
            <a:r>
              <a:rPr lang="en-US" altLang="en-US" sz="1800" dirty="0" smtClean="0"/>
              <a:t>Motivate others to work effectively both as a team and individually</a:t>
            </a:r>
          </a:p>
          <a:p>
            <a:pPr marL="688975" lvl="3" indent="-231775">
              <a:buClr>
                <a:srgbClr val="00877C"/>
              </a:buClr>
              <a:buFont typeface="Arial" pitchFamily="34" charset="0"/>
              <a:buChar char="•"/>
              <a:defRPr/>
            </a:pPr>
            <a:r>
              <a:rPr lang="en-US" altLang="en-US" sz="1800" dirty="0" smtClean="0"/>
              <a:t>Connect </a:t>
            </a:r>
            <a:r>
              <a:rPr lang="en-US" altLang="en-US" sz="1800" dirty="0"/>
              <a:t>with the team across roles and functions</a:t>
            </a:r>
          </a:p>
          <a:p>
            <a:pPr marL="688975" lvl="3" indent="-231775">
              <a:buClr>
                <a:srgbClr val="00877C"/>
              </a:buClr>
              <a:buFont typeface="Arial" pitchFamily="34" charset="0"/>
              <a:buChar char="•"/>
              <a:defRPr/>
            </a:pPr>
            <a:r>
              <a:rPr lang="en-US" altLang="en-US" sz="1800" dirty="0" smtClean="0"/>
              <a:t>Collaborate </a:t>
            </a:r>
            <a:r>
              <a:rPr lang="en-US" altLang="en-US" sz="1800" dirty="0"/>
              <a:t>will with others and </a:t>
            </a:r>
            <a:r>
              <a:rPr lang="en-US" altLang="en-US" sz="1800" dirty="0" smtClean="0"/>
              <a:t>display </a:t>
            </a:r>
            <a:r>
              <a:rPr lang="en-US" altLang="en-US" sz="1800" dirty="0"/>
              <a:t>good will and humor</a:t>
            </a:r>
          </a:p>
          <a:p>
            <a:pPr marL="688975" lvl="3" indent="-231775">
              <a:buClr>
                <a:srgbClr val="00877C"/>
              </a:buClr>
              <a:buFont typeface="Arial" pitchFamily="34" charset="0"/>
              <a:buChar char="•"/>
              <a:defRPr/>
            </a:pPr>
            <a:r>
              <a:rPr lang="en-US" altLang="en-US" sz="1800" dirty="0" smtClean="0"/>
              <a:t>Mentor others</a:t>
            </a:r>
          </a:p>
          <a:p>
            <a:pPr marL="688975" lvl="3" indent="-231775">
              <a:buClr>
                <a:srgbClr val="00877C"/>
              </a:buClr>
              <a:buNone/>
              <a:defRPr/>
            </a:pPr>
            <a:endParaRPr lang="en-US" altLang="en-US" sz="1800" dirty="0" smtClean="0"/>
          </a:p>
        </p:txBody>
      </p:sp>
      <p:sp>
        <p:nvSpPr>
          <p:cNvPr id="2" name="Title 1"/>
          <p:cNvSpPr>
            <a:spLocks noGrp="1"/>
          </p:cNvSpPr>
          <p:nvPr>
            <p:ph type="title"/>
          </p:nvPr>
        </p:nvSpPr>
        <p:spPr/>
        <p:txBody>
          <a:bodyPr/>
          <a:lstStyle/>
          <a:p>
            <a:r>
              <a:rPr lang="en-US" dirty="0" smtClean="0"/>
              <a:t>Effective Team Leader Skills</a:t>
            </a:r>
            <a:endParaRPr lang="en-US" dirty="0"/>
          </a:p>
        </p:txBody>
      </p:sp>
      <p:sp>
        <p:nvSpPr>
          <p:cNvPr id="7" name="TextBox 6"/>
          <p:cNvSpPr txBox="1"/>
          <p:nvPr/>
        </p:nvSpPr>
        <p:spPr bwMode="auto">
          <a:xfrm>
            <a:off x="990600" y="4495800"/>
            <a:ext cx="4648200" cy="1957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p>
            <a:pPr marL="0" lvl="2"/>
            <a:r>
              <a:rPr lang="en-US" altLang="en-US" sz="2000" b="1" dirty="0" smtClean="0"/>
              <a:t>Polling Question: Which side of the coin do most of these skills fall under:</a:t>
            </a:r>
          </a:p>
          <a:p>
            <a:pPr marL="800100" lvl="3" indent="-342900" eaLnBrk="0" fontAlgn="base" hangingPunct="0">
              <a:spcBef>
                <a:spcPct val="20000"/>
              </a:spcBef>
              <a:spcAft>
                <a:spcPct val="0"/>
              </a:spcAft>
              <a:buClr>
                <a:srgbClr val="00877C"/>
              </a:buClr>
              <a:buFont typeface="+mj-lt"/>
              <a:buAutoNum type="alphaUcPeriod"/>
              <a:defRPr/>
            </a:pPr>
            <a:r>
              <a:rPr lang="en-US" altLang="en-US" b="1" dirty="0" smtClean="0">
                <a:solidFill>
                  <a:schemeClr val="bg2">
                    <a:lumMod val="25000"/>
                  </a:schemeClr>
                </a:solidFill>
                <a:latin typeface="Arial" pitchFamily="34" charset="0"/>
                <a:cs typeface="Arial" pitchFamily="34" charset="0"/>
              </a:rPr>
              <a:t>Competence</a:t>
            </a:r>
          </a:p>
          <a:p>
            <a:pPr marL="800100" lvl="3" indent="-342900" eaLnBrk="0" fontAlgn="base" hangingPunct="0">
              <a:spcBef>
                <a:spcPct val="20000"/>
              </a:spcBef>
              <a:spcAft>
                <a:spcPct val="0"/>
              </a:spcAft>
              <a:buClr>
                <a:srgbClr val="00877C"/>
              </a:buClr>
              <a:buFont typeface="+mj-lt"/>
              <a:buAutoNum type="alphaUcPeriod"/>
              <a:defRPr/>
            </a:pPr>
            <a:r>
              <a:rPr lang="en-US" altLang="en-US" b="1" dirty="0" smtClean="0">
                <a:solidFill>
                  <a:schemeClr val="bg2">
                    <a:lumMod val="25000"/>
                  </a:schemeClr>
                </a:solidFill>
                <a:latin typeface="Arial" pitchFamily="34" charset="0"/>
                <a:cs typeface="Arial" pitchFamily="34" charset="0"/>
              </a:rPr>
              <a:t>Character</a:t>
            </a:r>
          </a:p>
          <a:p>
            <a:endParaRPr lang="en-US" sz="1800" dirty="0" smtClean="0"/>
          </a:p>
        </p:txBody>
      </p:sp>
      <p:pic>
        <p:nvPicPr>
          <p:cNvPr id="6" name="Picture 5" descr="poll.jpg"/>
          <p:cNvPicPr>
            <a:picLocks noChangeAspect="1"/>
          </p:cNvPicPr>
          <p:nvPr/>
        </p:nvPicPr>
        <p:blipFill>
          <a:blip r:embed="rId3" cstate="print"/>
          <a:stretch>
            <a:fillRect/>
          </a:stretch>
        </p:blipFill>
        <p:spPr>
          <a:xfrm>
            <a:off x="5706403" y="4572000"/>
            <a:ext cx="3437597" cy="2286000"/>
          </a:xfrm>
          <a:prstGeom prst="rect">
            <a:avLst/>
          </a:prstGeom>
        </p:spPr>
      </p:pic>
      <p:pic>
        <p:nvPicPr>
          <p:cNvPr id="31" name="bjClassifierImageBottom"/>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50" y="6519136"/>
            <a:ext cx="792549" cy="326164"/>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dirty="0" smtClean="0">
                <a:solidFill>
                  <a:srgbClr val="00877C"/>
                </a:solidFill>
              </a:rPr>
              <a:t>Large Group Chat</a:t>
            </a:r>
          </a:p>
        </p:txBody>
      </p:sp>
      <p:sp>
        <p:nvSpPr>
          <p:cNvPr id="3" name="Content Placeholder 2"/>
          <p:cNvSpPr>
            <a:spLocks noGrp="1"/>
          </p:cNvSpPr>
          <p:nvPr>
            <p:ph idx="1"/>
          </p:nvPr>
        </p:nvSpPr>
        <p:spPr/>
        <p:txBody>
          <a:bodyPr>
            <a:normAutofit lnSpcReduction="10000"/>
          </a:bodyPr>
          <a:lstStyle/>
          <a:p>
            <a:pPr lvl="2">
              <a:lnSpc>
                <a:spcPct val="120000"/>
              </a:lnSpc>
              <a:tabLst>
                <a:tab pos="0" algn="l"/>
              </a:tabLst>
              <a:defRPr/>
            </a:pPr>
            <a:endParaRPr lang="en-US" sz="2000" dirty="0" smtClean="0">
              <a:solidFill>
                <a:srgbClr val="3C3C3C"/>
              </a:solidFill>
              <a:latin typeface="+mj-lt"/>
              <a:cs typeface="Times New Roman" pitchFamily="18" charset="0"/>
            </a:endParaRPr>
          </a:p>
          <a:p>
            <a:pPr lvl="2">
              <a:lnSpc>
                <a:spcPct val="120000"/>
              </a:lnSpc>
              <a:tabLst>
                <a:tab pos="0" algn="l"/>
              </a:tabLst>
              <a:defRPr/>
            </a:pPr>
            <a:endParaRPr lang="en-US" sz="2000" dirty="0" smtClean="0">
              <a:solidFill>
                <a:srgbClr val="3C3C3C"/>
              </a:solidFill>
              <a:latin typeface="+mj-lt"/>
              <a:cs typeface="Times New Roman" pitchFamily="18" charset="0"/>
            </a:endParaRPr>
          </a:p>
          <a:p>
            <a:pPr lvl="2">
              <a:lnSpc>
                <a:spcPct val="120000"/>
              </a:lnSpc>
              <a:buNone/>
              <a:tabLst>
                <a:tab pos="0" algn="l"/>
              </a:tabLst>
              <a:defRPr/>
            </a:pPr>
            <a:endParaRPr lang="en-US" sz="2000" dirty="0" smtClean="0">
              <a:solidFill>
                <a:srgbClr val="3C3C3C"/>
              </a:solidFill>
              <a:latin typeface="+mj-lt"/>
              <a:cs typeface="Times New Roman" pitchFamily="18" charset="0"/>
            </a:endParaRPr>
          </a:p>
          <a:p>
            <a:pPr marL="914400" lvl="2" indent="0">
              <a:lnSpc>
                <a:spcPct val="120000"/>
              </a:lnSpc>
              <a:buNone/>
              <a:tabLst>
                <a:tab pos="0" algn="l"/>
              </a:tabLst>
              <a:defRPr/>
            </a:pPr>
            <a:endParaRPr lang="en-US" sz="2400" b="1" dirty="0" smtClean="0">
              <a:solidFill>
                <a:srgbClr val="3C3C3C"/>
              </a:solidFill>
              <a:latin typeface="+mj-lt"/>
              <a:cs typeface="Times New Roman" pitchFamily="18" charset="0"/>
            </a:endParaRPr>
          </a:p>
          <a:p>
            <a:pPr marL="0" lvl="2" indent="0">
              <a:lnSpc>
                <a:spcPct val="120000"/>
              </a:lnSpc>
              <a:buNone/>
              <a:tabLst>
                <a:tab pos="0" algn="l"/>
              </a:tabLst>
              <a:defRPr/>
            </a:pPr>
            <a:r>
              <a:rPr lang="en-US" sz="2400" b="1" dirty="0" smtClean="0">
                <a:solidFill>
                  <a:srgbClr val="3C3C3C"/>
                </a:solidFill>
                <a:latin typeface="+mj-lt"/>
                <a:cs typeface="Times New Roman" pitchFamily="18" charset="0"/>
              </a:rPr>
              <a:t>What </a:t>
            </a:r>
            <a:r>
              <a:rPr lang="en-US" altLang="en-US" sz="2400" b="1" dirty="0" smtClean="0">
                <a:solidFill>
                  <a:srgbClr val="3C3C3C"/>
                </a:solidFill>
                <a:latin typeface="+mj-lt"/>
                <a:cs typeface="Times New Roman" pitchFamily="18" charset="0"/>
              </a:rPr>
              <a:t>characteristics have you seen in other Team Leaders that you would like to incorporate into your own leadership style?</a:t>
            </a:r>
            <a:endParaRPr lang="en-US" sz="2400" b="1" dirty="0" smtClean="0">
              <a:solidFill>
                <a:srgbClr val="3C3C3C"/>
              </a:solidFill>
              <a:latin typeface="+mj-lt"/>
              <a:cs typeface="Times New Roman" pitchFamily="18" charset="0"/>
            </a:endParaRPr>
          </a:p>
        </p:txBody>
      </p:sp>
      <p:pic>
        <p:nvPicPr>
          <p:cNvPr id="7" name="Picture 6" descr="Selecting_a_Recipient_in_WebEx.PNG"/>
          <p:cNvPicPr>
            <a:picLocks noChangeAspect="1"/>
          </p:cNvPicPr>
          <p:nvPr/>
        </p:nvPicPr>
        <p:blipFill>
          <a:blip r:embed="rId3" cstate="print"/>
          <a:stretch>
            <a:fillRect/>
          </a:stretch>
        </p:blipFill>
        <p:spPr>
          <a:xfrm>
            <a:off x="3733800" y="2133600"/>
            <a:ext cx="3725840" cy="2743200"/>
          </a:xfrm>
          <a:prstGeom prst="rect">
            <a:avLst/>
          </a:prstGeom>
        </p:spPr>
      </p:pic>
      <p:pic>
        <p:nvPicPr>
          <p:cNvPr id="30" name="bjClassifierImageBottom"/>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50" y="6519136"/>
            <a:ext cx="792549" cy="326164"/>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47800"/>
            <a:ext cx="8534400" cy="3505200"/>
          </a:xfrm>
        </p:spPr>
        <p:txBody>
          <a:bodyPr>
            <a:normAutofit lnSpcReduction="10000"/>
          </a:bodyPr>
          <a:lstStyle/>
          <a:p>
            <a:r>
              <a:rPr lang="en-US" dirty="0" smtClean="0"/>
              <a:t>To create interdependence and commitment you will need to foster an environment where every team member can flourish.</a:t>
            </a:r>
          </a:p>
          <a:p>
            <a:endParaRPr lang="en-US" dirty="0" smtClean="0"/>
          </a:p>
          <a:p>
            <a:r>
              <a:rPr lang="en-US" dirty="0" smtClean="0"/>
              <a:t>Interdependence and commitment are necessary when:</a:t>
            </a:r>
          </a:p>
          <a:p>
            <a:pPr marL="688975" lvl="3" indent="-231775">
              <a:lnSpc>
                <a:spcPct val="120000"/>
              </a:lnSpc>
              <a:buClr>
                <a:srgbClr val="00877C"/>
              </a:buClr>
              <a:buFont typeface="Arial" pitchFamily="34" charset="0"/>
              <a:buChar char="•"/>
              <a:tabLst>
                <a:tab pos="0" algn="l"/>
              </a:tabLst>
              <a:defRPr/>
            </a:pPr>
            <a:r>
              <a:rPr lang="en-US" altLang="en-US" sz="1800" dirty="0" smtClean="0"/>
              <a:t>There is a high level of urgency associated with your project</a:t>
            </a:r>
          </a:p>
          <a:p>
            <a:pPr marL="688975" lvl="3" indent="-231775">
              <a:lnSpc>
                <a:spcPct val="120000"/>
              </a:lnSpc>
              <a:buClr>
                <a:srgbClr val="00877C"/>
              </a:buClr>
              <a:buFont typeface="Arial" pitchFamily="34" charset="0"/>
              <a:buChar char="•"/>
              <a:tabLst>
                <a:tab pos="0" algn="l"/>
              </a:tabLst>
              <a:defRPr/>
            </a:pPr>
            <a:r>
              <a:rPr lang="en-US" altLang="en-US" sz="1800" dirty="0" smtClean="0"/>
              <a:t>Commitment is needed to get the job done</a:t>
            </a:r>
          </a:p>
          <a:p>
            <a:pPr marL="688975" lvl="3" indent="-231775">
              <a:lnSpc>
                <a:spcPct val="120000"/>
              </a:lnSpc>
              <a:buClr>
                <a:srgbClr val="00877C"/>
              </a:buClr>
              <a:buFont typeface="Arial" pitchFamily="34" charset="0"/>
              <a:buChar char="•"/>
              <a:tabLst>
                <a:tab pos="0" algn="l"/>
              </a:tabLst>
              <a:defRPr/>
            </a:pPr>
            <a:r>
              <a:rPr lang="en-US" altLang="en-US" sz="1800" dirty="0" smtClean="0"/>
              <a:t>Creativity and innovation play an important role</a:t>
            </a:r>
          </a:p>
          <a:p>
            <a:pPr marL="688975" lvl="3" indent="-231775">
              <a:lnSpc>
                <a:spcPct val="120000"/>
              </a:lnSpc>
              <a:buClr>
                <a:srgbClr val="00877C"/>
              </a:buClr>
              <a:buFont typeface="Arial" pitchFamily="34" charset="0"/>
              <a:buChar char="•"/>
              <a:tabLst>
                <a:tab pos="0" algn="l"/>
              </a:tabLst>
              <a:defRPr/>
            </a:pPr>
            <a:r>
              <a:rPr lang="en-US" altLang="en-US" sz="1800" dirty="0" smtClean="0"/>
              <a:t>The work requires a high degree of complexity</a:t>
            </a:r>
          </a:p>
          <a:p>
            <a:pPr marL="461963" lvl="3" indent="-4763">
              <a:lnSpc>
                <a:spcPct val="120000"/>
              </a:lnSpc>
              <a:buClr>
                <a:srgbClr val="00877C"/>
              </a:buClr>
              <a:buNone/>
              <a:tabLst>
                <a:tab pos="0" algn="l"/>
              </a:tabLst>
              <a:defRPr/>
            </a:pPr>
            <a:endParaRPr lang="en-US" altLang="en-US" sz="2000" b="1" dirty="0" smtClean="0">
              <a:solidFill>
                <a:schemeClr val="tx1"/>
              </a:solidFill>
              <a:latin typeface="+mn-lt"/>
              <a:cs typeface="+mn-cs"/>
            </a:endParaRPr>
          </a:p>
          <a:p>
            <a:endParaRPr lang="en-US" dirty="0"/>
          </a:p>
        </p:txBody>
      </p:sp>
      <p:sp>
        <p:nvSpPr>
          <p:cNvPr id="2" name="Title 1"/>
          <p:cNvSpPr>
            <a:spLocks noGrp="1"/>
          </p:cNvSpPr>
          <p:nvPr>
            <p:ph type="title"/>
          </p:nvPr>
        </p:nvSpPr>
        <p:spPr/>
        <p:txBody>
          <a:bodyPr/>
          <a:lstStyle/>
          <a:p>
            <a:r>
              <a:rPr lang="en-US" dirty="0" smtClean="0"/>
              <a:t>Interdependence and Commitment</a:t>
            </a:r>
            <a:endParaRPr lang="en-US" dirty="0"/>
          </a:p>
        </p:txBody>
      </p:sp>
      <p:sp>
        <p:nvSpPr>
          <p:cNvPr id="5" name="TextBox 4"/>
          <p:cNvSpPr txBox="1"/>
          <p:nvPr/>
        </p:nvSpPr>
        <p:spPr bwMode="auto">
          <a:xfrm>
            <a:off x="990600" y="5181600"/>
            <a:ext cx="5105400"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p>
            <a:pPr marL="0" lvl="3"/>
            <a:r>
              <a:rPr lang="en-US" altLang="en-US" sz="2000" b="1" dirty="0" smtClean="0"/>
              <a:t>By show of hands how many of your teams are working under these conditions?</a:t>
            </a:r>
          </a:p>
          <a:p>
            <a:endParaRPr lang="en-US" sz="1800" dirty="0" smtClean="0"/>
          </a:p>
        </p:txBody>
      </p:sp>
      <p:pic>
        <p:nvPicPr>
          <p:cNvPr id="6" name="Picture 2"/>
          <p:cNvPicPr>
            <a:picLocks noChangeAspect="1" noChangeArrowheads="1"/>
          </p:cNvPicPr>
          <p:nvPr/>
        </p:nvPicPr>
        <p:blipFill>
          <a:blip r:embed="rId3" cstate="print"/>
          <a:srcRect/>
          <a:stretch>
            <a:fillRect/>
          </a:stretch>
        </p:blipFill>
        <p:spPr bwMode="auto">
          <a:xfrm>
            <a:off x="6170980" y="4526280"/>
            <a:ext cx="2439620" cy="2103120"/>
          </a:xfrm>
          <a:prstGeom prst="rect">
            <a:avLst/>
          </a:prstGeom>
          <a:noFill/>
          <a:ln w="9525">
            <a:noFill/>
            <a:miter lim="800000"/>
            <a:headEnd/>
            <a:tailEnd/>
          </a:ln>
        </p:spPr>
      </p:pic>
      <p:sp>
        <p:nvSpPr>
          <p:cNvPr id="7" name="Rectangle 6"/>
          <p:cNvSpPr/>
          <p:nvPr/>
        </p:nvSpPr>
        <p:spPr>
          <a:xfrm>
            <a:off x="6163360" y="6126480"/>
            <a:ext cx="2438400" cy="304800"/>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 name="bjClassifierImageBottom"/>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50" y="6519136"/>
            <a:ext cx="792549" cy="326164"/>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71600"/>
            <a:ext cx="8534400" cy="5105400"/>
          </a:xfrm>
        </p:spPr>
        <p:txBody>
          <a:bodyPr>
            <a:normAutofit fontScale="92500" lnSpcReduction="10000"/>
          </a:bodyPr>
          <a:lstStyle/>
          <a:p>
            <a:r>
              <a:rPr lang="en-US" dirty="0" smtClean="0"/>
              <a:t>Three aspects of how a group interacts can facilitate interdependence and commitment:</a:t>
            </a:r>
          </a:p>
          <a:p>
            <a:endParaRPr lang="en-US" dirty="0" smtClean="0"/>
          </a:p>
          <a:p>
            <a:pPr marL="800100" lvl="3" indent="-342900">
              <a:buClr>
                <a:srgbClr val="00877C"/>
              </a:buClr>
              <a:buFont typeface="+mj-lt"/>
              <a:buAutoNum type="arabicPeriod"/>
              <a:defRPr/>
            </a:pPr>
            <a:r>
              <a:rPr lang="en-US" altLang="en-US" sz="1800" b="1" dirty="0" smtClean="0"/>
              <a:t>Shared purpose </a:t>
            </a:r>
            <a:r>
              <a:rPr lang="en-US" altLang="en-US" sz="1800" dirty="0" smtClean="0"/>
              <a:t>means team members have a similar understanding of the team's objective and collective goals. </a:t>
            </a:r>
          </a:p>
          <a:p>
            <a:pPr marL="800100" lvl="3" indent="-342900">
              <a:buClr>
                <a:srgbClr val="00877C"/>
              </a:buClr>
              <a:buFont typeface="+mj-lt"/>
              <a:buAutoNum type="arabicPeriod"/>
              <a:defRPr/>
            </a:pPr>
            <a:r>
              <a:rPr lang="en-US" altLang="en-US" sz="1800" b="1" dirty="0" smtClean="0"/>
              <a:t>Social support </a:t>
            </a:r>
            <a:r>
              <a:rPr lang="en-US" altLang="en-US" sz="1800" dirty="0" smtClean="0"/>
              <a:t>means that team members contribute to each other's emotional and psychological well-being by offering encouragement and assistance. </a:t>
            </a:r>
          </a:p>
          <a:p>
            <a:pPr marL="800100" lvl="3" indent="-342900">
              <a:buClr>
                <a:srgbClr val="00877C"/>
              </a:buClr>
              <a:buFont typeface="+mj-lt"/>
              <a:buAutoNum type="arabicPeriod"/>
              <a:defRPr/>
            </a:pPr>
            <a:r>
              <a:rPr lang="en-US" altLang="en-US" sz="1800" b="1" dirty="0" smtClean="0"/>
              <a:t>Voice</a:t>
            </a:r>
            <a:r>
              <a:rPr lang="en-US" altLang="en-US" sz="1800" dirty="0" smtClean="0"/>
              <a:t> refers to the degree to which team members believe they have input into how the team carries out its activities. </a:t>
            </a:r>
          </a:p>
          <a:p>
            <a:pPr marL="688975" lvl="3" indent="-231775">
              <a:buClr>
                <a:srgbClr val="00877C"/>
              </a:buClr>
              <a:buNone/>
              <a:defRPr/>
            </a:pPr>
            <a:endParaRPr lang="en-US" altLang="en-US" sz="1800" dirty="0" smtClean="0"/>
          </a:p>
          <a:p>
            <a:pPr marL="688975" lvl="3" indent="-231775">
              <a:buClr>
                <a:srgbClr val="00877C"/>
              </a:buClr>
              <a:buNone/>
              <a:defRPr/>
            </a:pPr>
            <a:r>
              <a:rPr lang="en-US" dirty="0" smtClean="0"/>
              <a:t/>
            </a:r>
            <a:br>
              <a:rPr lang="en-US" dirty="0" smtClean="0"/>
            </a:br>
            <a:r>
              <a:rPr lang="en-US" dirty="0" smtClean="0"/>
              <a:t/>
            </a:r>
            <a:br>
              <a:rPr lang="en-US" dirty="0" smtClean="0"/>
            </a:br>
            <a:endParaRPr lang="en-US" dirty="0" smtClean="0"/>
          </a:p>
          <a:p>
            <a:pPr marL="688975" lvl="3" indent="-231775">
              <a:buClr>
                <a:srgbClr val="00877C"/>
              </a:buClr>
              <a:buNone/>
              <a:defRPr/>
            </a:pPr>
            <a:endParaRPr lang="en-US" dirty="0" smtClean="0"/>
          </a:p>
          <a:p>
            <a:pPr marL="688975" lvl="3" indent="-231775">
              <a:buClr>
                <a:srgbClr val="00877C"/>
              </a:buClr>
              <a:buNone/>
              <a:defRPr/>
            </a:pPr>
            <a:endParaRPr lang="en-US" dirty="0" smtClean="0"/>
          </a:p>
          <a:p>
            <a:pPr marL="688975" lvl="3" indent="-231775">
              <a:buClr>
                <a:srgbClr val="00877C"/>
              </a:buClr>
              <a:buNone/>
              <a:defRPr/>
            </a:pPr>
            <a:endParaRPr lang="en-US" dirty="0" smtClean="0"/>
          </a:p>
          <a:p>
            <a:pPr marL="688975" lvl="3" indent="-231775">
              <a:buClr>
                <a:srgbClr val="00877C"/>
              </a:buClr>
              <a:buNone/>
              <a:defRPr/>
            </a:pPr>
            <a:r>
              <a:rPr lang="en-US" dirty="0" smtClean="0"/>
              <a:t>Source: Boundless. “Shared Leadership.” </a:t>
            </a:r>
            <a:r>
              <a:rPr lang="en-US" i="1" dirty="0" smtClean="0"/>
              <a:t>Boundless Management</a:t>
            </a:r>
            <a:r>
              <a:rPr lang="en-US" dirty="0" smtClean="0"/>
              <a:t> Boundless, 26 May. 2016. </a:t>
            </a:r>
            <a:endParaRPr lang="en-US" dirty="0"/>
          </a:p>
        </p:txBody>
      </p:sp>
      <p:sp>
        <p:nvSpPr>
          <p:cNvPr id="2" name="Title 1"/>
          <p:cNvSpPr>
            <a:spLocks noGrp="1"/>
          </p:cNvSpPr>
          <p:nvPr>
            <p:ph type="title"/>
          </p:nvPr>
        </p:nvSpPr>
        <p:spPr>
          <a:xfrm>
            <a:off x="457200" y="0"/>
            <a:ext cx="8229600" cy="699992"/>
          </a:xfrm>
        </p:spPr>
        <p:txBody>
          <a:bodyPr>
            <a:noAutofit/>
          </a:bodyPr>
          <a:lstStyle/>
          <a:p>
            <a:r>
              <a:rPr lang="en-US" dirty="0" smtClean="0"/>
              <a:t>Facilitating Interdependence and </a:t>
            </a:r>
            <a:br>
              <a:rPr lang="en-US" dirty="0" smtClean="0"/>
            </a:br>
            <a:r>
              <a:rPr lang="en-US" dirty="0" smtClean="0"/>
              <a:t>Commitment</a:t>
            </a:r>
            <a:endParaRPr lang="en-US" dirty="0"/>
          </a:p>
        </p:txBody>
      </p:sp>
      <p:pic>
        <p:nvPicPr>
          <p:cNvPr id="29" name="bjClassifierImageBottom"/>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50" y="6519136"/>
            <a:ext cx="792549" cy="326164"/>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143000"/>
            <a:ext cx="4343401" cy="4525963"/>
          </a:xfrm>
        </p:spPr>
        <p:txBody>
          <a:bodyPr/>
          <a:lstStyle/>
          <a:p>
            <a:pPr marL="0" lvl="1" indent="0">
              <a:buClrTx/>
              <a:buNone/>
              <a:tabLst>
                <a:tab pos="0" algn="l"/>
              </a:tabLst>
              <a:defRPr/>
            </a:pPr>
            <a:r>
              <a:rPr lang="en-US" altLang="en-US" sz="2000" dirty="0" smtClean="0"/>
              <a:t>You will be divided into virtual breakout rooms and asked to:</a:t>
            </a:r>
          </a:p>
          <a:p>
            <a:pPr marL="231775" lvl="1" indent="-231775">
              <a:buClrTx/>
              <a:buFont typeface="Arial" pitchFamily="34" charset="0"/>
              <a:buChar char="•"/>
              <a:tabLst>
                <a:tab pos="0" algn="l"/>
              </a:tabLst>
              <a:defRPr/>
            </a:pPr>
            <a:endParaRPr lang="en-US" altLang="en-US" sz="2000" dirty="0" smtClean="0"/>
          </a:p>
          <a:p>
            <a:pPr marL="461963" lvl="3" indent="-4763">
              <a:buClr>
                <a:srgbClr val="00877C"/>
              </a:buClr>
              <a:buNone/>
              <a:defRPr/>
            </a:pPr>
            <a:r>
              <a:rPr lang="en-US" altLang="en-US" sz="2000" b="1" dirty="0" smtClean="0">
                <a:solidFill>
                  <a:srgbClr val="D97C1E"/>
                </a:solidFill>
              </a:rPr>
              <a:t>Create strategies to ensure your teams have:</a:t>
            </a:r>
          </a:p>
          <a:p>
            <a:pPr marL="1371600" lvl="4" indent="-457200">
              <a:buClr>
                <a:srgbClr val="00877C"/>
              </a:buClr>
              <a:buFont typeface="+mj-lt"/>
              <a:buAutoNum type="arabicPeriod"/>
              <a:defRPr/>
            </a:pPr>
            <a:r>
              <a:rPr lang="en-US" altLang="en-US" sz="2000" b="1" dirty="0" smtClean="0">
                <a:solidFill>
                  <a:schemeClr val="tx1"/>
                </a:solidFill>
              </a:rPr>
              <a:t>A shared purpose</a:t>
            </a:r>
          </a:p>
          <a:p>
            <a:pPr marL="1371600" lvl="4" indent="-457200">
              <a:buClr>
                <a:srgbClr val="00877C"/>
              </a:buClr>
              <a:buFont typeface="+mj-lt"/>
              <a:buAutoNum type="arabicPeriod"/>
              <a:defRPr/>
            </a:pPr>
            <a:r>
              <a:rPr lang="en-US" altLang="en-US" sz="2000" b="1" dirty="0" smtClean="0">
                <a:solidFill>
                  <a:schemeClr val="tx1"/>
                </a:solidFill>
              </a:rPr>
              <a:t>Social support</a:t>
            </a:r>
          </a:p>
          <a:p>
            <a:pPr marL="1371600" lvl="4" indent="-457200">
              <a:buClr>
                <a:srgbClr val="00877C"/>
              </a:buClr>
              <a:buFont typeface="+mj-lt"/>
              <a:buAutoNum type="arabicPeriod"/>
              <a:defRPr/>
            </a:pPr>
            <a:r>
              <a:rPr lang="en-US" altLang="en-US" sz="2000" b="1" dirty="0" smtClean="0">
                <a:solidFill>
                  <a:schemeClr val="tx1"/>
                </a:solidFill>
              </a:rPr>
              <a:t>A voice</a:t>
            </a:r>
          </a:p>
          <a:p>
            <a:pPr marL="631825" lvl="2" indent="-231775">
              <a:buFont typeface="Arial" pitchFamily="34" charset="0"/>
              <a:buChar char="•"/>
              <a:tabLst>
                <a:tab pos="0" algn="l"/>
              </a:tabLst>
              <a:defRPr/>
            </a:pPr>
            <a:endParaRPr lang="en-US" altLang="en-US" sz="2000" b="1" dirty="0" smtClean="0">
              <a:solidFill>
                <a:srgbClr val="D97C1E"/>
              </a:solidFill>
            </a:endParaRPr>
          </a:p>
          <a:p>
            <a:endParaRPr lang="en-US" dirty="0"/>
          </a:p>
        </p:txBody>
      </p:sp>
      <p:sp>
        <p:nvSpPr>
          <p:cNvPr id="4" name="Title 3"/>
          <p:cNvSpPr>
            <a:spLocks noGrp="1"/>
          </p:cNvSpPr>
          <p:nvPr>
            <p:ph type="title"/>
          </p:nvPr>
        </p:nvSpPr>
        <p:spPr>
          <a:xfrm>
            <a:off x="457200" y="0"/>
            <a:ext cx="8229600" cy="699992"/>
          </a:xfrm>
        </p:spPr>
        <p:txBody>
          <a:bodyPr>
            <a:noAutofit/>
          </a:bodyPr>
          <a:lstStyle/>
          <a:p>
            <a:r>
              <a:rPr lang="en-US" dirty="0" smtClean="0"/>
              <a:t>Facilitating Interdependence and </a:t>
            </a:r>
            <a:br>
              <a:rPr lang="en-US" dirty="0" smtClean="0"/>
            </a:br>
            <a:r>
              <a:rPr lang="en-US" dirty="0" smtClean="0"/>
              <a:t>Commitment Continued</a:t>
            </a:r>
          </a:p>
        </p:txBody>
      </p:sp>
      <p:pic>
        <p:nvPicPr>
          <p:cNvPr id="14" name="Picture 13" descr="joining-to-society-19416741.jpg"/>
          <p:cNvPicPr>
            <a:picLocks noChangeAspect="1"/>
          </p:cNvPicPr>
          <p:nvPr/>
        </p:nvPicPr>
        <p:blipFill>
          <a:blip r:embed="rId3" cstate="print"/>
          <a:stretch>
            <a:fillRect/>
          </a:stretch>
        </p:blipFill>
        <p:spPr>
          <a:xfrm>
            <a:off x="4800601" y="1493520"/>
            <a:ext cx="3503005" cy="5212080"/>
          </a:xfrm>
          <a:prstGeom prst="rect">
            <a:avLst/>
          </a:prstGeom>
        </p:spPr>
      </p:pic>
      <p:sp>
        <p:nvSpPr>
          <p:cNvPr id="15" name="TextBox 14"/>
          <p:cNvSpPr txBox="1"/>
          <p:nvPr/>
        </p:nvSpPr>
        <p:spPr bwMode="auto">
          <a:xfrm>
            <a:off x="7010400" y="6059269"/>
            <a:ext cx="1828800" cy="6463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p>
            <a:endParaRPr lang="en-US" sz="1800" dirty="0" smtClean="0"/>
          </a:p>
          <a:p>
            <a:endParaRPr lang="en-US" sz="1800" dirty="0" smtClean="0"/>
          </a:p>
        </p:txBody>
      </p:sp>
      <p:pic>
        <p:nvPicPr>
          <p:cNvPr id="31" name="bjClassifierImageBottom"/>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50" y="6519136"/>
            <a:ext cx="792549" cy="326164"/>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001471538"/>
              </p:ext>
            </p:extLst>
          </p:nvPr>
        </p:nvGraphicFramePr>
        <p:xfrm>
          <a:off x="304800" y="1645920"/>
          <a:ext cx="8534400" cy="3484880"/>
        </p:xfrm>
        <a:graphic>
          <a:graphicData uri="http://schemas.openxmlformats.org/drawingml/2006/table">
            <a:tbl>
              <a:tblPr firstRow="1" bandRow="1">
                <a:tableStyleId>{BC89EF96-8CEA-46FF-86C4-4CE0E7609802}</a:tableStyleId>
              </a:tblPr>
              <a:tblGrid>
                <a:gridCol w="8534400"/>
              </a:tblGrid>
              <a:tr h="370840">
                <a:tc>
                  <a:txBody>
                    <a:bodyPr/>
                    <a:lstStyle/>
                    <a:p>
                      <a:pPr marL="0" marR="0" lvl="1" indent="-285750" algn="l" defTabSz="914400" rtl="0" eaLnBrk="1" fontAlgn="auto" latinLnBrk="0" hangingPunct="1">
                        <a:lnSpc>
                          <a:spcPct val="100000"/>
                        </a:lnSpc>
                        <a:spcBef>
                          <a:spcPts val="600"/>
                        </a:spcBef>
                        <a:spcAft>
                          <a:spcPts val="600"/>
                        </a:spcAft>
                        <a:buClr>
                          <a:srgbClr val="00877C"/>
                        </a:buClr>
                        <a:buSzTx/>
                        <a:buFont typeface="Arial" pitchFamily="34" charset="0"/>
                        <a:buChar char="•"/>
                        <a:tabLst/>
                        <a:defRPr/>
                      </a:pPr>
                      <a:r>
                        <a:rPr lang="en-US" altLang="en-US" sz="1800" b="0" kern="1200" dirty="0" smtClean="0">
                          <a:solidFill>
                            <a:schemeClr val="tx1"/>
                          </a:solidFill>
                          <a:latin typeface="+mn-lt"/>
                          <a:ea typeface="+mn-ea"/>
                          <a:cs typeface="+mn-cs"/>
                        </a:rPr>
                        <a:t>Difference between a work group and a team</a:t>
                      </a:r>
                    </a:p>
                  </a:txBody>
                  <a:tcPr/>
                </a:tc>
              </a:tr>
              <a:tr h="370840">
                <a:tc>
                  <a:txBody>
                    <a:bodyPr/>
                    <a:lstStyle/>
                    <a:p>
                      <a:pPr marL="0" marR="0" lvl="1" indent="-285750" algn="l" defTabSz="914400" rtl="0" eaLnBrk="1" fontAlgn="auto" latinLnBrk="0" hangingPunct="1">
                        <a:lnSpc>
                          <a:spcPct val="100000"/>
                        </a:lnSpc>
                        <a:spcBef>
                          <a:spcPts val="600"/>
                        </a:spcBef>
                        <a:spcAft>
                          <a:spcPts val="0"/>
                        </a:spcAft>
                        <a:buClr>
                          <a:srgbClr val="00877C"/>
                        </a:buClr>
                        <a:buSzTx/>
                        <a:buFont typeface="Arial" pitchFamily="34" charset="0"/>
                        <a:buChar char="•"/>
                        <a:tabLst/>
                        <a:defRPr/>
                      </a:pPr>
                      <a:r>
                        <a:rPr lang="en-US" altLang="en-US" sz="1800" kern="1200" dirty="0" smtClean="0"/>
                        <a:t>Inherent challenges when working with a team </a:t>
                      </a:r>
                      <a:endParaRPr lang="en-US" altLang="en-US" sz="1800" kern="1200" dirty="0" smtClean="0">
                        <a:solidFill>
                          <a:schemeClr val="tx1"/>
                        </a:solidFill>
                        <a:latin typeface="+mn-lt"/>
                        <a:ea typeface="+mn-ea"/>
                        <a:cs typeface="+mn-cs"/>
                      </a:endParaRPr>
                    </a:p>
                  </a:txBody>
                  <a:tcPr/>
                </a:tc>
              </a:tr>
              <a:tr h="370840">
                <a:tc>
                  <a:txBody>
                    <a:bodyPr/>
                    <a:lstStyle/>
                    <a:p>
                      <a:pPr marL="285750" marR="0" lvl="1" indent="-285750" algn="l" defTabSz="914400" rtl="0" eaLnBrk="1" fontAlgn="auto" latinLnBrk="0" hangingPunct="1">
                        <a:lnSpc>
                          <a:spcPct val="100000"/>
                        </a:lnSpc>
                        <a:spcBef>
                          <a:spcPts val="600"/>
                        </a:spcBef>
                        <a:spcAft>
                          <a:spcPts val="0"/>
                        </a:spcAft>
                        <a:buClr>
                          <a:srgbClr val="00877C"/>
                        </a:buClr>
                        <a:buSzTx/>
                        <a:buFont typeface="Arial" pitchFamily="34" charset="0"/>
                        <a:buChar char="•"/>
                        <a:tabLst/>
                        <a:defRPr/>
                      </a:pPr>
                      <a:r>
                        <a:rPr lang="en-US" altLang="en-US" sz="1800" kern="1200" dirty="0" smtClean="0"/>
                        <a:t>Behaviors that have served you well in the past but could hinder your team and limit you as</a:t>
                      </a:r>
                      <a:r>
                        <a:rPr lang="en-US" altLang="en-US" sz="1800" kern="1200" baseline="0" dirty="0" smtClean="0"/>
                        <a:t> you lead a team</a:t>
                      </a:r>
                      <a:endParaRPr lang="en-US" altLang="en-US" sz="1800" kern="1200" dirty="0" smtClean="0">
                        <a:solidFill>
                          <a:schemeClr val="tx1"/>
                        </a:solidFill>
                        <a:latin typeface="+mn-lt"/>
                        <a:ea typeface="+mn-ea"/>
                        <a:cs typeface="+mn-cs"/>
                      </a:endParaRPr>
                    </a:p>
                  </a:txBody>
                  <a:tcPr/>
                </a:tc>
              </a:tr>
              <a:tr h="370840">
                <a:tc>
                  <a:txBody>
                    <a:bodyPr/>
                    <a:lstStyle/>
                    <a:p>
                      <a:pPr marL="285750" marR="0" lvl="1" indent="-285750" algn="l" defTabSz="914400" rtl="0" eaLnBrk="1" fontAlgn="auto" latinLnBrk="0" hangingPunct="1">
                        <a:lnSpc>
                          <a:spcPct val="100000"/>
                        </a:lnSpc>
                        <a:spcBef>
                          <a:spcPts val="600"/>
                        </a:spcBef>
                        <a:spcAft>
                          <a:spcPts val="0"/>
                        </a:spcAft>
                        <a:buClr>
                          <a:srgbClr val="00877C"/>
                        </a:buClr>
                        <a:buSzTx/>
                        <a:buFont typeface="Arial" pitchFamily="34" charset="0"/>
                        <a:buChar char="•"/>
                        <a:tabLst/>
                        <a:defRPr/>
                      </a:pPr>
                      <a:r>
                        <a:rPr lang="en-US" altLang="en-US" sz="1800" kern="1200" dirty="0" smtClean="0"/>
                        <a:t>Skills that need to be acquired and others that need to be strengthened to be an effective Team Leader</a:t>
                      </a:r>
                      <a:endParaRPr lang="en-US" altLang="en-US" sz="1800" kern="1200" dirty="0" smtClean="0">
                        <a:solidFill>
                          <a:schemeClr val="tx1"/>
                        </a:solidFill>
                        <a:latin typeface="+mn-lt"/>
                        <a:ea typeface="+mn-ea"/>
                        <a:cs typeface="+mn-cs"/>
                      </a:endParaRPr>
                    </a:p>
                  </a:txBody>
                  <a:tcPr/>
                </a:tc>
              </a:tr>
              <a:tr h="370840">
                <a:tc>
                  <a:txBody>
                    <a:bodyPr/>
                    <a:lstStyle/>
                    <a:p>
                      <a:pPr marL="285750" marR="0" lvl="1" indent="-285750" algn="l" defTabSz="914400" rtl="0" eaLnBrk="1" fontAlgn="auto" latinLnBrk="0" hangingPunct="1">
                        <a:lnSpc>
                          <a:spcPct val="100000"/>
                        </a:lnSpc>
                        <a:spcBef>
                          <a:spcPts val="600"/>
                        </a:spcBef>
                        <a:spcAft>
                          <a:spcPts val="0"/>
                        </a:spcAft>
                        <a:buClr>
                          <a:srgbClr val="00877C"/>
                        </a:buClr>
                        <a:buSzTx/>
                        <a:buFont typeface="Arial" pitchFamily="34" charset="0"/>
                        <a:buChar char="•"/>
                        <a:tabLst/>
                        <a:defRPr/>
                      </a:pPr>
                      <a:r>
                        <a:rPr lang="en-US" dirty="0" smtClean="0"/>
                        <a:t>Three aspects of how a group interacts that can facilitate interdependence</a:t>
                      </a:r>
                      <a:r>
                        <a:rPr lang="en-US" baseline="0" dirty="0" smtClean="0"/>
                        <a:t> and commitment:</a:t>
                      </a:r>
                      <a:endParaRPr lang="en-US" dirty="0" smtClean="0"/>
                    </a:p>
                    <a:p>
                      <a:pPr marL="1371600" lvl="4" indent="-457200">
                        <a:buClr>
                          <a:srgbClr val="00877C"/>
                        </a:buClr>
                        <a:buFont typeface="+mj-lt"/>
                        <a:buAutoNum type="arabicPeriod"/>
                        <a:defRPr/>
                      </a:pPr>
                      <a:r>
                        <a:rPr lang="en-US" altLang="en-US" sz="1800" dirty="0" smtClean="0"/>
                        <a:t>A shared purpose</a:t>
                      </a:r>
                    </a:p>
                    <a:p>
                      <a:pPr marL="1371600" lvl="4" indent="-457200">
                        <a:buClr>
                          <a:srgbClr val="00877C"/>
                        </a:buClr>
                        <a:buFont typeface="+mj-lt"/>
                        <a:buAutoNum type="arabicPeriod"/>
                        <a:defRPr/>
                      </a:pPr>
                      <a:r>
                        <a:rPr lang="en-US" altLang="en-US" sz="1800" dirty="0" smtClean="0"/>
                        <a:t>Social support</a:t>
                      </a:r>
                    </a:p>
                    <a:p>
                      <a:pPr marL="1371600" lvl="4" indent="-457200">
                        <a:buClr>
                          <a:srgbClr val="00877C"/>
                        </a:buClr>
                        <a:buFont typeface="+mj-lt"/>
                        <a:buAutoNum type="arabicPeriod"/>
                        <a:defRPr/>
                      </a:pPr>
                      <a:r>
                        <a:rPr lang="en-US" altLang="en-US" sz="1800" dirty="0" smtClean="0"/>
                        <a:t>A voice</a:t>
                      </a:r>
                      <a:endParaRPr lang="en-US" altLang="en-US" sz="1600" b="1" dirty="0" smtClean="0">
                        <a:solidFill>
                          <a:schemeClr val="tx1"/>
                        </a:solidFill>
                      </a:endParaRPr>
                    </a:p>
                  </a:txBody>
                  <a:tcPr/>
                </a:tc>
              </a:tr>
            </a:tbl>
          </a:graphicData>
        </a:graphic>
      </p:graphicFrame>
      <p:sp>
        <p:nvSpPr>
          <p:cNvPr id="2" name="Title 1"/>
          <p:cNvSpPr>
            <a:spLocks noGrp="1"/>
          </p:cNvSpPr>
          <p:nvPr>
            <p:ph type="title"/>
          </p:nvPr>
        </p:nvSpPr>
        <p:spPr/>
        <p:txBody>
          <a:bodyPr/>
          <a:lstStyle/>
          <a:p>
            <a:r>
              <a:rPr lang="en-US" dirty="0" smtClean="0"/>
              <a:t>In Summary We Reviewed The…</a:t>
            </a:r>
            <a:endParaRPr lang="en-US" dirty="0"/>
          </a:p>
        </p:txBody>
      </p:sp>
      <p:pic>
        <p:nvPicPr>
          <p:cNvPr id="29" name="bjClassifierImageBottom"/>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50" y="6519136"/>
            <a:ext cx="792549" cy="326164"/>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Stop-sign-start-continue.png"/>
          <p:cNvPicPr>
            <a:picLocks noGrp="1" noChangeAspect="1"/>
          </p:cNvPicPr>
          <p:nvPr>
            <p:ph idx="1"/>
          </p:nvPr>
        </p:nvPicPr>
        <p:blipFill>
          <a:blip r:embed="rId3" cstate="print"/>
          <a:stretch>
            <a:fillRect/>
          </a:stretch>
        </p:blipFill>
        <p:spPr>
          <a:xfrm>
            <a:off x="328518" y="1417637"/>
            <a:ext cx="4472082" cy="4525963"/>
          </a:xfrm>
        </p:spPr>
      </p:pic>
      <p:sp>
        <p:nvSpPr>
          <p:cNvPr id="2" name="Title 1"/>
          <p:cNvSpPr>
            <a:spLocks noGrp="1"/>
          </p:cNvSpPr>
          <p:nvPr>
            <p:ph type="title"/>
          </p:nvPr>
        </p:nvSpPr>
        <p:spPr/>
        <p:txBody>
          <a:bodyPr>
            <a:normAutofit/>
          </a:bodyPr>
          <a:lstStyle/>
          <a:p>
            <a:r>
              <a:rPr lang="en-US" dirty="0" smtClean="0"/>
              <a:t>Action Plan</a:t>
            </a:r>
            <a:endParaRPr lang="en-US" dirty="0"/>
          </a:p>
        </p:txBody>
      </p:sp>
      <p:sp>
        <p:nvSpPr>
          <p:cNvPr id="10" name="Rectangle 9"/>
          <p:cNvSpPr/>
          <p:nvPr/>
        </p:nvSpPr>
        <p:spPr>
          <a:xfrm>
            <a:off x="5029200" y="2743200"/>
            <a:ext cx="4572000" cy="1938992"/>
          </a:xfrm>
          <a:prstGeom prst="rect">
            <a:avLst/>
          </a:prstGeom>
        </p:spPr>
        <p:txBody>
          <a:bodyPr>
            <a:spAutoFit/>
          </a:bodyPr>
          <a:lstStyle/>
          <a:p>
            <a:pPr marL="0" lvl="3"/>
            <a:r>
              <a:rPr lang="en-US" altLang="en-US" sz="2000" b="1" dirty="0" smtClean="0"/>
              <a:t>What concepts from today’s webcast will you try, do more consistently, or stop doing?</a:t>
            </a:r>
          </a:p>
          <a:p>
            <a:pPr marL="0" lvl="3"/>
            <a:endParaRPr lang="en-US" altLang="en-US" sz="2000" b="1" dirty="0" smtClean="0"/>
          </a:p>
          <a:p>
            <a:pPr marL="0" lvl="3"/>
            <a:r>
              <a:rPr lang="en-US" altLang="en-US" sz="2000" b="1" dirty="0" smtClean="0"/>
              <a:t>How will you hold yourself accountable?</a:t>
            </a:r>
          </a:p>
        </p:txBody>
      </p:sp>
      <p:pic>
        <p:nvPicPr>
          <p:cNvPr id="30" name="bjClassifierImageBottom"/>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50" y="6519136"/>
            <a:ext cx="792549" cy="326164"/>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Slide Number Placeholder 3"/>
          <p:cNvSpPr>
            <a:spLocks noGrp="1"/>
          </p:cNvSpPr>
          <p:nvPr>
            <p:ph type="sldNum" sz="quarter" idx="4294967295"/>
          </p:nvPr>
        </p:nvSpPr>
        <p:spPr>
          <a:xfrm>
            <a:off x="152400" y="6473825"/>
            <a:ext cx="685800" cy="231775"/>
          </a:xfrm>
          <a:prstGeom prst="rect">
            <a:avLst/>
          </a:prstGeom>
          <a:noFill/>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79646"/>
              </a:buClr>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79646"/>
              </a:buClr>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79646"/>
              </a:buClr>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79646"/>
              </a:buClr>
              <a:buChar char="•"/>
              <a:defRPr sz="2000">
                <a:solidFill>
                  <a:schemeClr val="tx1"/>
                </a:solidFill>
                <a:latin typeface="Arial" panose="020B0604020202020204" pitchFamily="34" charset="0"/>
                <a:cs typeface="Arial" panose="020B0604020202020204" pitchFamily="34" charset="0"/>
              </a:defRPr>
            </a:lvl9pPr>
          </a:lstStyle>
          <a:p>
            <a:fld id="{AABAFE59-03D8-4E8D-BC16-25575C005A17}" type="slidenum">
              <a:rPr lang="en-US" altLang="en-US" sz="1000">
                <a:solidFill>
                  <a:schemeClr val="bg2"/>
                </a:solidFill>
              </a:rPr>
              <a:pPr/>
              <a:t>28</a:t>
            </a:fld>
            <a:endParaRPr lang="en-US" altLang="en-US" sz="1000" dirty="0">
              <a:solidFill>
                <a:schemeClr val="bg2"/>
              </a:solidFill>
            </a:endParaRPr>
          </a:p>
        </p:txBody>
      </p:sp>
      <p:grpSp>
        <p:nvGrpSpPr>
          <p:cNvPr id="7173" name="Group 25"/>
          <p:cNvGrpSpPr>
            <a:grpSpLocks/>
          </p:cNvGrpSpPr>
          <p:nvPr/>
        </p:nvGrpSpPr>
        <p:grpSpPr bwMode="auto">
          <a:xfrm>
            <a:off x="338138" y="1311275"/>
            <a:ext cx="8382000" cy="4595813"/>
            <a:chOff x="357714" y="1179320"/>
            <a:chExt cx="8381999" cy="4596927"/>
          </a:xfrm>
        </p:grpSpPr>
        <p:pic>
          <p:nvPicPr>
            <p:cNvPr id="7177" name="Picture 3" descr="C:\Users\bischofn\AppData\Local\Microsoft\Windows\Temporary Internet Files\Content.IE5\MU9C2J55\funnel_6[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714" y="1179320"/>
              <a:ext cx="8381999" cy="4515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2197626" y="1371455"/>
              <a:ext cx="5803899" cy="369977"/>
            </a:xfrm>
            <a:prstGeom prst="rect">
              <a:avLst/>
            </a:prstGeom>
            <a:noFill/>
          </p:spPr>
          <p:txBody>
            <a:bodyPr wrap="none">
              <a:spAutoFit/>
            </a:bodyPr>
            <a:lstStyle/>
            <a:p>
              <a:pPr eaLnBrk="1" fontAlgn="auto" hangingPunct="1">
                <a:spcBef>
                  <a:spcPts val="0"/>
                </a:spcBef>
                <a:spcAft>
                  <a:spcPts val="0"/>
                </a:spcAft>
                <a:buClrTx/>
                <a:buFontTx/>
                <a:buNone/>
                <a:defRPr/>
              </a:pPr>
              <a:r>
                <a:rPr lang="en-US" sz="1800" dirty="0">
                  <a:solidFill>
                    <a:prstClr val="black"/>
                  </a:solidFill>
                  <a:latin typeface="Calibri"/>
                  <a:cs typeface="+mn-cs"/>
                </a:rPr>
                <a:t>Self-Serve High Performance Teaming @ Merck Community </a:t>
              </a:r>
            </a:p>
          </p:txBody>
        </p:sp>
        <p:sp>
          <p:nvSpPr>
            <p:cNvPr id="8" name="TextBox 7"/>
            <p:cNvSpPr txBox="1"/>
            <p:nvPr/>
          </p:nvSpPr>
          <p:spPr>
            <a:xfrm>
              <a:off x="3035826" y="3518275"/>
              <a:ext cx="3335338" cy="368389"/>
            </a:xfrm>
            <a:prstGeom prst="rect">
              <a:avLst/>
            </a:prstGeom>
            <a:noFill/>
          </p:spPr>
          <p:txBody>
            <a:bodyPr wrap="none">
              <a:spAutoFit/>
            </a:bodyPr>
            <a:lstStyle/>
            <a:p>
              <a:pPr eaLnBrk="1" fontAlgn="auto" hangingPunct="1">
                <a:spcBef>
                  <a:spcPts val="0"/>
                </a:spcBef>
                <a:spcAft>
                  <a:spcPts val="0"/>
                </a:spcAft>
                <a:buClrTx/>
                <a:buFontTx/>
                <a:buNone/>
                <a:defRPr/>
              </a:pPr>
              <a:r>
                <a:rPr lang="en-US" sz="1800" dirty="0">
                  <a:solidFill>
                    <a:prstClr val="black"/>
                  </a:solidFill>
                  <a:latin typeface="Calibri"/>
                  <a:cs typeface="+mn-cs"/>
                </a:rPr>
                <a:t>Insights Discovery  Workshops</a:t>
              </a:r>
            </a:p>
          </p:txBody>
        </p:sp>
        <p:sp>
          <p:nvSpPr>
            <p:cNvPr id="9" name="TextBox 8"/>
            <p:cNvSpPr txBox="1"/>
            <p:nvPr/>
          </p:nvSpPr>
          <p:spPr>
            <a:xfrm>
              <a:off x="2873901" y="4115319"/>
              <a:ext cx="3352800" cy="646269"/>
            </a:xfrm>
            <a:prstGeom prst="rect">
              <a:avLst/>
            </a:prstGeom>
            <a:noFill/>
          </p:spPr>
          <p:txBody>
            <a:bodyPr>
              <a:spAutoFit/>
            </a:bodyPr>
            <a:lstStyle/>
            <a:p>
              <a:pPr algn="ctr" eaLnBrk="1" fontAlgn="auto" hangingPunct="1">
                <a:spcBef>
                  <a:spcPts val="0"/>
                </a:spcBef>
                <a:spcAft>
                  <a:spcPts val="0"/>
                </a:spcAft>
                <a:buClrTx/>
                <a:buFontTx/>
                <a:buNone/>
                <a:defRPr/>
              </a:pPr>
              <a:r>
                <a:rPr lang="en-US" sz="1800" dirty="0">
                  <a:solidFill>
                    <a:prstClr val="black"/>
                  </a:solidFill>
                  <a:latin typeface="Calibri"/>
                  <a:cs typeface="+mn-cs"/>
                </a:rPr>
                <a:t>Becoming a Top Team Leader</a:t>
              </a:r>
            </a:p>
            <a:p>
              <a:pPr algn="ctr" eaLnBrk="1" fontAlgn="auto" hangingPunct="1">
                <a:spcBef>
                  <a:spcPts val="0"/>
                </a:spcBef>
                <a:spcAft>
                  <a:spcPts val="0"/>
                </a:spcAft>
                <a:buClrTx/>
                <a:buFontTx/>
                <a:buNone/>
                <a:defRPr/>
              </a:pPr>
              <a:r>
                <a:rPr lang="en-US" sz="1800" dirty="0">
                  <a:solidFill>
                    <a:prstClr val="black"/>
                  </a:solidFill>
                  <a:latin typeface="Calibri"/>
                  <a:cs typeface="+mn-cs"/>
                </a:rPr>
                <a:t>(Instructor Led Program)</a:t>
              </a:r>
            </a:p>
          </p:txBody>
        </p:sp>
        <p:sp>
          <p:nvSpPr>
            <p:cNvPr id="10" name="TextBox 9"/>
            <p:cNvSpPr txBox="1"/>
            <p:nvPr/>
          </p:nvSpPr>
          <p:spPr>
            <a:xfrm>
              <a:off x="2002364" y="2778320"/>
              <a:ext cx="5105399" cy="922561"/>
            </a:xfrm>
            <a:prstGeom prst="rect">
              <a:avLst/>
            </a:prstGeom>
            <a:noFill/>
          </p:spPr>
          <p:txBody>
            <a:bodyPr>
              <a:spAutoFit/>
            </a:bodyPr>
            <a:lstStyle/>
            <a:p>
              <a:pPr algn="ctr" eaLnBrk="1" fontAlgn="auto" hangingPunct="1">
                <a:spcBef>
                  <a:spcPts val="0"/>
                </a:spcBef>
                <a:spcAft>
                  <a:spcPts val="0"/>
                </a:spcAft>
                <a:buClrTx/>
                <a:buFontTx/>
                <a:buNone/>
                <a:defRPr/>
              </a:pPr>
              <a:r>
                <a:rPr lang="en-US" sz="1800" dirty="0">
                  <a:solidFill>
                    <a:prstClr val="black"/>
                  </a:solidFill>
                  <a:latin typeface="Calibri"/>
                  <a:cs typeface="+mn-cs"/>
                </a:rPr>
                <a:t>Virtual Teaming Workshops for Team Members and Leaders</a:t>
              </a:r>
            </a:p>
            <a:p>
              <a:pPr eaLnBrk="1" fontAlgn="auto" hangingPunct="1">
                <a:spcBef>
                  <a:spcPts val="0"/>
                </a:spcBef>
                <a:spcAft>
                  <a:spcPts val="0"/>
                </a:spcAft>
                <a:buClrTx/>
                <a:buFontTx/>
                <a:buNone/>
                <a:defRPr/>
              </a:pPr>
              <a:endParaRPr lang="en-US" sz="1800" dirty="0">
                <a:solidFill>
                  <a:prstClr val="black"/>
                </a:solidFill>
                <a:latin typeface="Calibri"/>
                <a:cs typeface="+mn-cs"/>
              </a:endParaRPr>
            </a:p>
          </p:txBody>
        </p:sp>
        <p:sp>
          <p:nvSpPr>
            <p:cNvPr id="11" name="TextBox 10"/>
            <p:cNvSpPr txBox="1"/>
            <p:nvPr/>
          </p:nvSpPr>
          <p:spPr>
            <a:xfrm>
              <a:off x="2629426" y="2068535"/>
              <a:ext cx="3840163" cy="369978"/>
            </a:xfrm>
            <a:prstGeom prst="rect">
              <a:avLst/>
            </a:prstGeom>
            <a:noFill/>
          </p:spPr>
          <p:txBody>
            <a:bodyPr wrap="none">
              <a:spAutoFit/>
            </a:bodyPr>
            <a:lstStyle/>
            <a:p>
              <a:pPr eaLnBrk="1" fontAlgn="auto" hangingPunct="1">
                <a:spcBef>
                  <a:spcPts val="0"/>
                </a:spcBef>
                <a:spcAft>
                  <a:spcPts val="0"/>
                </a:spcAft>
                <a:buClrTx/>
                <a:buFontTx/>
                <a:buNone/>
                <a:defRPr/>
              </a:pPr>
              <a:r>
                <a:rPr lang="en-US" sz="1800" dirty="0">
                  <a:solidFill>
                    <a:prstClr val="black"/>
                  </a:solidFill>
                  <a:latin typeface="Calibri"/>
                  <a:cs typeface="+mn-cs"/>
                </a:rPr>
                <a:t>Team Performance On-line Surveys</a:t>
              </a:r>
            </a:p>
          </p:txBody>
        </p:sp>
        <p:sp>
          <p:nvSpPr>
            <p:cNvPr id="12" name="TextBox 11"/>
            <p:cNvSpPr txBox="1"/>
            <p:nvPr/>
          </p:nvSpPr>
          <p:spPr>
            <a:xfrm>
              <a:off x="2861201" y="2409931"/>
              <a:ext cx="3222625" cy="368389"/>
            </a:xfrm>
            <a:prstGeom prst="rect">
              <a:avLst/>
            </a:prstGeom>
            <a:noFill/>
          </p:spPr>
          <p:txBody>
            <a:bodyPr wrap="none">
              <a:spAutoFit/>
            </a:bodyPr>
            <a:lstStyle/>
            <a:p>
              <a:pPr eaLnBrk="1" fontAlgn="auto" hangingPunct="1">
                <a:spcBef>
                  <a:spcPts val="0"/>
                </a:spcBef>
                <a:spcAft>
                  <a:spcPts val="0"/>
                </a:spcAft>
                <a:buClrTx/>
                <a:buFontTx/>
                <a:buNone/>
                <a:defRPr/>
              </a:pPr>
              <a:r>
                <a:rPr lang="en-US" sz="1800" dirty="0">
                  <a:solidFill>
                    <a:prstClr val="black"/>
                  </a:solidFill>
                  <a:latin typeface="Calibri"/>
                  <a:cs typeface="+mn-cs"/>
                </a:rPr>
                <a:t>Teaming Grab &amp; Go Materials</a:t>
              </a:r>
            </a:p>
          </p:txBody>
        </p:sp>
        <p:sp>
          <p:nvSpPr>
            <p:cNvPr id="13" name="TextBox 12"/>
            <p:cNvSpPr txBox="1"/>
            <p:nvPr/>
          </p:nvSpPr>
          <p:spPr>
            <a:xfrm>
              <a:off x="3210451" y="5129977"/>
              <a:ext cx="2873375" cy="646270"/>
            </a:xfrm>
            <a:prstGeom prst="rect">
              <a:avLst/>
            </a:prstGeom>
            <a:noFill/>
          </p:spPr>
          <p:txBody>
            <a:bodyPr>
              <a:spAutoFit/>
            </a:bodyPr>
            <a:lstStyle/>
            <a:p>
              <a:pPr algn="ctr" eaLnBrk="1" fontAlgn="auto" hangingPunct="1">
                <a:spcBef>
                  <a:spcPts val="0"/>
                </a:spcBef>
                <a:spcAft>
                  <a:spcPts val="0"/>
                </a:spcAft>
                <a:buClrTx/>
                <a:buFontTx/>
                <a:buNone/>
                <a:defRPr/>
              </a:pPr>
              <a:r>
                <a:rPr lang="en-US" sz="1800" dirty="0">
                  <a:solidFill>
                    <a:prstClr val="black"/>
                  </a:solidFill>
                  <a:latin typeface="Calibri"/>
                  <a:cs typeface="+mn-cs"/>
                </a:rPr>
                <a:t>Customized Teaming Solutions</a:t>
              </a:r>
            </a:p>
          </p:txBody>
        </p:sp>
        <p:sp>
          <p:nvSpPr>
            <p:cNvPr id="14" name="TextBox 13"/>
            <p:cNvSpPr txBox="1"/>
            <p:nvPr/>
          </p:nvSpPr>
          <p:spPr>
            <a:xfrm>
              <a:off x="3450164" y="4747298"/>
              <a:ext cx="2560637" cy="369977"/>
            </a:xfrm>
            <a:prstGeom prst="rect">
              <a:avLst/>
            </a:prstGeom>
            <a:noFill/>
          </p:spPr>
          <p:txBody>
            <a:bodyPr>
              <a:spAutoFit/>
            </a:bodyPr>
            <a:lstStyle/>
            <a:p>
              <a:pPr eaLnBrk="1" fontAlgn="auto" hangingPunct="1">
                <a:spcBef>
                  <a:spcPts val="0"/>
                </a:spcBef>
                <a:spcAft>
                  <a:spcPts val="0"/>
                </a:spcAft>
                <a:buClrTx/>
                <a:buFontTx/>
                <a:buNone/>
                <a:defRPr/>
              </a:pPr>
              <a:r>
                <a:rPr lang="en-US" sz="1800" dirty="0">
                  <a:solidFill>
                    <a:prstClr val="black"/>
                  </a:solidFill>
                  <a:latin typeface="Calibri"/>
                  <a:cs typeface="+mn-cs"/>
                </a:rPr>
                <a:t>Team Leader Webcasts</a:t>
              </a:r>
            </a:p>
          </p:txBody>
        </p:sp>
      </p:grpSp>
      <p:sp>
        <p:nvSpPr>
          <p:cNvPr id="28" name="TextBox 27"/>
          <p:cNvSpPr txBox="1"/>
          <p:nvPr/>
        </p:nvSpPr>
        <p:spPr>
          <a:xfrm>
            <a:off x="6550025" y="4059238"/>
            <a:ext cx="2514600" cy="2008187"/>
          </a:xfrm>
          <a:prstGeom prst="rect">
            <a:avLst/>
          </a:prstGeom>
          <a:noFill/>
        </p:spPr>
        <p:txBody>
          <a:bodyPr>
            <a:spAutoFit/>
          </a:bodyPr>
          <a:lstStyle/>
          <a:p>
            <a:pPr algn="ctr">
              <a:buFontTx/>
              <a:buNone/>
              <a:defRPr/>
            </a:pPr>
            <a:r>
              <a:rPr lang="en-US" sz="1600" dirty="0">
                <a:solidFill>
                  <a:srgbClr val="7030A0"/>
                </a:solidFill>
              </a:rPr>
              <a:t>Team Leader Webcasts Topics:</a:t>
            </a:r>
          </a:p>
          <a:p>
            <a:pPr marL="285750" indent="-285750">
              <a:buFontTx/>
              <a:buChar char="-"/>
              <a:defRPr/>
            </a:pPr>
            <a:r>
              <a:rPr lang="en-US" sz="1400" dirty="0"/>
              <a:t>Orientation: Getting Your Team off to a Good Start</a:t>
            </a:r>
          </a:p>
          <a:p>
            <a:pPr marL="285750" indent="-285750">
              <a:buFontTx/>
              <a:buChar char="-"/>
              <a:defRPr/>
            </a:pPr>
            <a:r>
              <a:rPr lang="en-US" sz="1400" dirty="0"/>
              <a:t>Orientation: Building Trust</a:t>
            </a:r>
          </a:p>
          <a:p>
            <a:pPr marL="285750" indent="-285750">
              <a:buFontTx/>
              <a:buChar char="-"/>
              <a:defRPr/>
            </a:pPr>
            <a:r>
              <a:rPr lang="en-US" sz="1400" dirty="0"/>
              <a:t>Moving from an Individual Contributor to a Team Leader</a:t>
            </a:r>
            <a:endParaRPr lang="en-US" sz="1600" dirty="0"/>
          </a:p>
        </p:txBody>
      </p:sp>
      <p:sp>
        <p:nvSpPr>
          <p:cNvPr id="7175" name="TextBox 29"/>
          <p:cNvSpPr txBox="1">
            <a:spLocks noChangeArrowheads="1"/>
          </p:cNvSpPr>
          <p:nvPr/>
        </p:nvSpPr>
        <p:spPr bwMode="auto">
          <a:xfrm>
            <a:off x="457200" y="5584825"/>
            <a:ext cx="2151063"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79646"/>
              </a:buClr>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79646"/>
              </a:buClr>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79646"/>
              </a:buClr>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79646"/>
              </a:buClr>
              <a:buChar char="•"/>
              <a:defRPr sz="2000">
                <a:solidFill>
                  <a:schemeClr val="tx1"/>
                </a:solidFill>
                <a:latin typeface="Arial" panose="020B0604020202020204" pitchFamily="34" charset="0"/>
                <a:cs typeface="Arial" panose="020B0604020202020204" pitchFamily="34" charset="0"/>
              </a:defRPr>
            </a:lvl9pPr>
          </a:lstStyle>
          <a:p>
            <a:endParaRPr lang="en-US" altLang="en-US" dirty="0"/>
          </a:p>
        </p:txBody>
      </p:sp>
      <p:sp>
        <p:nvSpPr>
          <p:cNvPr id="29" name="TextBox 28"/>
          <p:cNvSpPr txBox="1"/>
          <p:nvPr/>
        </p:nvSpPr>
        <p:spPr>
          <a:xfrm>
            <a:off x="0" y="3981450"/>
            <a:ext cx="2743200" cy="2524125"/>
          </a:xfrm>
          <a:prstGeom prst="rect">
            <a:avLst/>
          </a:prstGeom>
          <a:noFill/>
        </p:spPr>
        <p:txBody>
          <a:bodyPr>
            <a:spAutoFit/>
          </a:bodyPr>
          <a:lstStyle/>
          <a:p>
            <a:pPr algn="ctr">
              <a:buFontTx/>
              <a:buNone/>
              <a:defRPr/>
            </a:pPr>
            <a:r>
              <a:rPr lang="en-US" sz="1600" dirty="0">
                <a:solidFill>
                  <a:srgbClr val="F79646"/>
                </a:solidFill>
              </a:rPr>
              <a:t>Leading a Virtual Team Workshop Topics:</a:t>
            </a:r>
          </a:p>
          <a:p>
            <a:pPr marL="285750" indent="-285750">
              <a:buFontTx/>
              <a:buChar char="-"/>
              <a:defRPr/>
            </a:pPr>
            <a:r>
              <a:rPr lang="en-US" sz="1400" dirty="0"/>
              <a:t>Influencing Remotely</a:t>
            </a:r>
          </a:p>
          <a:p>
            <a:pPr marL="285750" indent="-285750">
              <a:buFontTx/>
              <a:buChar char="-"/>
              <a:defRPr/>
            </a:pPr>
            <a:r>
              <a:rPr lang="en-US" sz="1400" dirty="0"/>
              <a:t>High Impact Comm Skills</a:t>
            </a:r>
          </a:p>
          <a:p>
            <a:pPr marL="285750" indent="-285750">
              <a:buFontTx/>
              <a:buChar char="-"/>
              <a:defRPr/>
            </a:pPr>
            <a:r>
              <a:rPr lang="en-US" sz="1400" dirty="0"/>
              <a:t>Building Trust Virtually</a:t>
            </a:r>
          </a:p>
          <a:p>
            <a:pPr marL="285750" indent="-285750">
              <a:buFontTx/>
              <a:buChar char="-"/>
              <a:defRPr/>
            </a:pPr>
            <a:r>
              <a:rPr lang="en-US" sz="1400" dirty="0"/>
              <a:t>Conducting Effective Virtual Meetings</a:t>
            </a:r>
          </a:p>
          <a:p>
            <a:pPr marL="285750" indent="-285750">
              <a:buFontTx/>
              <a:buChar char="-"/>
              <a:defRPr/>
            </a:pPr>
            <a:r>
              <a:rPr lang="en-US" sz="1400" dirty="0"/>
              <a:t>Managing Accountability &amp; Coaching in a Virtual Environment</a:t>
            </a:r>
          </a:p>
        </p:txBody>
      </p:sp>
      <p:sp>
        <p:nvSpPr>
          <p:cNvPr id="2" name="Title 1"/>
          <p:cNvSpPr>
            <a:spLocks noGrp="1"/>
          </p:cNvSpPr>
          <p:nvPr>
            <p:ph type="title"/>
          </p:nvPr>
        </p:nvSpPr>
        <p:spPr/>
        <p:txBody>
          <a:bodyPr/>
          <a:lstStyle/>
          <a:p>
            <a:r>
              <a:rPr lang="en-US" dirty="0" smtClean="0"/>
              <a:t>Teaming Offerings</a:t>
            </a:r>
            <a:endParaRPr lang="en-US" dirty="0"/>
          </a:p>
        </p:txBody>
      </p:sp>
    </p:spTree>
    <p:extLst>
      <p:ext uri="{BB962C8B-B14F-4D97-AF65-F5344CB8AC3E}">
        <p14:creationId xmlns:p14="http://schemas.microsoft.com/office/powerpoint/2010/main" val="2281589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150813" y="3962400"/>
          <a:ext cx="8840787" cy="1549400"/>
        </p:xfrm>
        <a:graphic>
          <a:graphicData uri="http://schemas.openxmlformats.org/drawingml/2006/table">
            <a:tbl>
              <a:tblPr firstRow="1" bandRow="1">
                <a:tableStyleId>{5C22544A-7EE6-4342-B048-85BDC9FD1C3A}</a:tableStyleId>
              </a:tblPr>
              <a:tblGrid>
                <a:gridCol w="4453423"/>
                <a:gridCol w="4387364"/>
              </a:tblGrid>
              <a:tr h="5793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bg1"/>
                          </a:solidFill>
                        </a:rPr>
                        <a:t>High Performance Teaming Community</a:t>
                      </a:r>
                    </a:p>
                  </a:txBody>
                  <a:tcPr marL="91438" marR="91438" marT="45734" marB="4573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5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dirty="0" smtClean="0">
                        <a:solidFill>
                          <a:schemeClr val="bg1"/>
                        </a:solidFill>
                      </a:endParaRPr>
                    </a:p>
                  </a:txBody>
                  <a:tcPr marL="91438" marR="91438" marT="45734" marB="4573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50000"/>
                      </a:schemeClr>
                    </a:solidFill>
                  </a:tcPr>
                </a:tc>
              </a:tr>
              <a:tr h="970091">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100" baseline="0" dirty="0" smtClean="0"/>
                    </a:p>
                  </a:txBody>
                  <a:tcPr marL="91438" marR="91438" marT="45734" marB="4573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baseline="0" dirty="0" smtClean="0"/>
                    </a:p>
                  </a:txBody>
                  <a:tcPr marL="91438" marR="91438" marT="45734" marB="4573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7" name="Table 16"/>
          <p:cNvGraphicFramePr>
            <a:graphicFrameLocks noGrp="1"/>
          </p:cNvGraphicFramePr>
          <p:nvPr/>
        </p:nvGraphicFramePr>
        <p:xfrm>
          <a:off x="152400" y="1143000"/>
          <a:ext cx="8839200" cy="2590800"/>
        </p:xfrm>
        <a:graphic>
          <a:graphicData uri="http://schemas.openxmlformats.org/drawingml/2006/table">
            <a:tbl>
              <a:tblPr firstRow="1" bandRow="1">
                <a:tableStyleId>{5C22544A-7EE6-4342-B048-85BDC9FD1C3A}</a:tableStyleId>
              </a:tblPr>
              <a:tblGrid>
                <a:gridCol w="8839200"/>
              </a:tblGrid>
              <a:tr h="804036">
                <a:tc>
                  <a:txBody>
                    <a:bodyPr/>
                    <a:lstStyle/>
                    <a:p>
                      <a:pPr algn="ctr"/>
                      <a:endParaRPr lang="en-US" sz="1400" b="1" dirty="0">
                        <a:solidFill>
                          <a:schemeClr val="bg1"/>
                        </a:solidFill>
                      </a:endParaRPr>
                    </a:p>
                  </a:txBody>
                  <a:tcPr marT="45727" marB="457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50000"/>
                      </a:schemeClr>
                    </a:solidFill>
                  </a:tcPr>
                </a:tc>
              </a:tr>
              <a:tr h="1786764">
                <a:tc>
                  <a:txBody>
                    <a:bodyPr/>
                    <a:lstStyle/>
                    <a:p>
                      <a:pPr marL="0" marR="0" indent="0" algn="l" defTabSz="914400" rtl="0" eaLnBrk="0" fontAlgn="base" latinLnBrk="0" hangingPunct="0">
                        <a:lnSpc>
                          <a:spcPct val="100000"/>
                        </a:lnSpc>
                        <a:spcBef>
                          <a:spcPts val="0"/>
                        </a:spcBef>
                        <a:spcAft>
                          <a:spcPct val="0"/>
                        </a:spcAft>
                        <a:buClr>
                          <a:srgbClr val="F79646"/>
                        </a:buClr>
                        <a:buSzTx/>
                        <a:buFontTx/>
                        <a:buNone/>
                        <a:tabLst/>
                        <a:defRPr/>
                      </a:pPr>
                      <a:endParaRPr lang="en-US" altLang="en-US" sz="1200" b="0" dirty="0" smtClean="0">
                        <a:solidFill>
                          <a:schemeClr val="dk1"/>
                        </a:solidFill>
                      </a:endParaRPr>
                    </a:p>
                    <a:p>
                      <a:pPr marL="0" marR="0" indent="0" algn="l" defTabSz="914400" rtl="0" eaLnBrk="0" fontAlgn="base" latinLnBrk="0" hangingPunct="0">
                        <a:lnSpc>
                          <a:spcPct val="100000"/>
                        </a:lnSpc>
                        <a:spcBef>
                          <a:spcPts val="0"/>
                        </a:spcBef>
                        <a:spcAft>
                          <a:spcPct val="0"/>
                        </a:spcAft>
                        <a:buClr>
                          <a:srgbClr val="F79646"/>
                        </a:buClr>
                        <a:buSzTx/>
                        <a:buFontTx/>
                        <a:buNone/>
                        <a:tabLst/>
                        <a:defRPr/>
                      </a:pPr>
                      <a:r>
                        <a:rPr lang="en-US" altLang="en-US" sz="1200" b="1" dirty="0" smtClean="0">
                          <a:solidFill>
                            <a:schemeClr val="dk1"/>
                          </a:solidFill>
                        </a:rPr>
                        <a:t>Your</a:t>
                      </a:r>
                      <a:r>
                        <a:rPr lang="en-US" altLang="en-US" sz="1200" b="1" baseline="0" dirty="0" smtClean="0">
                          <a:solidFill>
                            <a:schemeClr val="dk1"/>
                          </a:solidFill>
                        </a:rPr>
                        <a:t> “one stop” for leadership </a:t>
                      </a:r>
                      <a:r>
                        <a:rPr lang="en-US" altLang="en-US" sz="1200" b="0" baseline="0" dirty="0" smtClean="0">
                          <a:solidFill>
                            <a:schemeClr val="dk1"/>
                          </a:solidFill>
                        </a:rPr>
                        <a:t>resources to help you with </a:t>
                      </a:r>
                      <a:r>
                        <a:rPr lang="en-US" altLang="en-US" sz="1200" b="0" dirty="0" smtClean="0">
                          <a:solidFill>
                            <a:srgbClr val="000000"/>
                          </a:solidFill>
                        </a:rPr>
                        <a:t>Driving</a:t>
                      </a:r>
                      <a:r>
                        <a:rPr lang="en-US" altLang="en-US" sz="1200" dirty="0" smtClean="0">
                          <a:solidFill>
                            <a:srgbClr val="000000"/>
                          </a:solidFill>
                        </a:rPr>
                        <a:t> the Business, Leading Your People, and Developing Yourself.  </a:t>
                      </a:r>
                    </a:p>
                    <a:p>
                      <a:pPr marL="0" marR="0" indent="0" algn="l" defTabSz="914400" rtl="0" eaLnBrk="0" fontAlgn="base" latinLnBrk="0" hangingPunct="0">
                        <a:lnSpc>
                          <a:spcPct val="100000"/>
                        </a:lnSpc>
                        <a:spcBef>
                          <a:spcPts val="1200"/>
                        </a:spcBef>
                        <a:spcAft>
                          <a:spcPct val="0"/>
                        </a:spcAft>
                        <a:buClr>
                          <a:srgbClr val="F79646"/>
                        </a:buClr>
                        <a:buSzTx/>
                        <a:buFontTx/>
                        <a:buNone/>
                        <a:tabLst/>
                        <a:defRPr/>
                      </a:pPr>
                      <a:endParaRPr lang="en-US" sz="1200" kern="1200" dirty="0" smtClean="0">
                        <a:solidFill>
                          <a:schemeClr val="dk1"/>
                        </a:solidFill>
                        <a:latin typeface="+mn-lt"/>
                        <a:ea typeface="+mn-ea"/>
                        <a:cs typeface="+mn-cs"/>
                      </a:endParaRPr>
                    </a:p>
                    <a:p>
                      <a:r>
                        <a:rPr lang="en-US" sz="1200" kern="1200" dirty="0" smtClean="0">
                          <a:solidFill>
                            <a:schemeClr val="dk1"/>
                          </a:solidFill>
                          <a:latin typeface="+mn-lt"/>
                          <a:ea typeface="+mn-ea"/>
                          <a:cs typeface="+mn-cs"/>
                        </a:rPr>
                        <a:t>Updated articles, e-learning modules, videos, books/summaries, and other resources to help you develop your leadership skills</a:t>
                      </a:r>
                      <a:r>
                        <a:rPr lang="en-US" sz="1200" kern="1200" baseline="0" dirty="0" smtClean="0">
                          <a:solidFill>
                            <a:srgbClr val="000000"/>
                          </a:solidFill>
                          <a:latin typeface="+mn-lt"/>
                          <a:ea typeface="+mn-ea"/>
                          <a:cs typeface="+mn-cs"/>
                        </a:rPr>
                        <a:t> in</a:t>
                      </a:r>
                      <a:r>
                        <a:rPr lang="en-US" sz="1200" dirty="0" smtClean="0"/>
                        <a:t> critical areas </a:t>
                      </a:r>
                      <a:r>
                        <a:rPr lang="en-US" sz="1200" b="0" dirty="0" smtClean="0"/>
                        <a:t>such as Business Acumen, Coaching, Performance Management, and Diversity &amp; Inclusion.</a:t>
                      </a:r>
                    </a:p>
                    <a:p>
                      <a:pPr eaLnBrk="0" fontAlgn="base" hangingPunct="0">
                        <a:spcBef>
                          <a:spcPts val="0"/>
                        </a:spcBef>
                        <a:spcAft>
                          <a:spcPct val="0"/>
                        </a:spcAft>
                        <a:buClr>
                          <a:srgbClr val="F79646"/>
                        </a:buClr>
                      </a:pPr>
                      <a:r>
                        <a:rPr lang="en-US" altLang="en-US" sz="1200" dirty="0" smtClean="0">
                          <a:solidFill>
                            <a:srgbClr val="000000"/>
                          </a:solidFill>
                        </a:rPr>
                        <a:t/>
                      </a:r>
                      <a:br>
                        <a:rPr lang="en-US" altLang="en-US" sz="1200" dirty="0" smtClean="0">
                          <a:solidFill>
                            <a:srgbClr val="000000"/>
                          </a:solidFill>
                        </a:rPr>
                      </a:br>
                      <a:r>
                        <a:rPr lang="en-US" altLang="en-US" sz="1200" b="1" dirty="0" smtClean="0">
                          <a:solidFill>
                            <a:srgbClr val="000000"/>
                          </a:solidFill>
                        </a:rPr>
                        <a:t>Join the Community: </a:t>
                      </a:r>
                      <a:r>
                        <a:rPr lang="en-US" altLang="en-US" sz="1200" b="1" dirty="0" smtClean="0">
                          <a:solidFill>
                            <a:srgbClr val="000000"/>
                          </a:solidFill>
                          <a:hlinkClick r:id="rId3"/>
                        </a:rPr>
                        <a:t>http://ldc.merck.com</a:t>
                      </a:r>
                      <a:endParaRPr lang="en-US" altLang="en-US" sz="1200" b="1" dirty="0">
                        <a:solidFill>
                          <a:srgbClr val="000000"/>
                        </a:solidFill>
                      </a:endParaRPr>
                    </a:p>
                  </a:txBody>
                  <a:tcPr marT="45727" marB="4572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pic>
        <p:nvPicPr>
          <p:cNvPr id="6154" name="Picture 7" descr="Leadership Development Cen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125538"/>
            <a:ext cx="598487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5" name="Picture 4" descr="teaming_middle_col.jpg">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b="57413"/>
          <a:stretch>
            <a:fillRect/>
          </a:stretch>
        </p:blipFill>
        <p:spPr bwMode="auto">
          <a:xfrm>
            <a:off x="6373813" y="4445000"/>
            <a:ext cx="2617787"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6" name="TextBox 10"/>
          <p:cNvSpPr txBox="1">
            <a:spLocks noChangeArrowheads="1"/>
          </p:cNvSpPr>
          <p:nvPr/>
        </p:nvSpPr>
        <p:spPr bwMode="auto">
          <a:xfrm>
            <a:off x="152400" y="4529138"/>
            <a:ext cx="6221413"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79646"/>
              </a:buClr>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79646"/>
              </a:buClr>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79646"/>
              </a:buClr>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79646"/>
              </a:buClr>
              <a:buChar char="•"/>
              <a:defRPr sz="2000">
                <a:solidFill>
                  <a:schemeClr val="tx1"/>
                </a:solidFill>
                <a:latin typeface="Arial" panose="020B0604020202020204" pitchFamily="34" charset="0"/>
                <a:cs typeface="Arial" panose="020B0604020202020204" pitchFamily="34" charset="0"/>
              </a:defRPr>
            </a:lvl9pPr>
          </a:lstStyle>
          <a:p>
            <a:pPr>
              <a:spcAft>
                <a:spcPts val="300"/>
              </a:spcAft>
            </a:pPr>
            <a:r>
              <a:rPr lang="en-US" altLang="en-US" sz="1200" b="1" dirty="0"/>
              <a:t>Resources for Teams: </a:t>
            </a:r>
            <a:r>
              <a:rPr lang="en-US" altLang="en-US" sz="1200" dirty="0"/>
              <a:t>Members and Leaders of Intact Teams, Virtual Teams, and Ad Hoc Teams.  </a:t>
            </a:r>
          </a:p>
          <a:p>
            <a:pPr>
              <a:spcAft>
                <a:spcPts val="300"/>
              </a:spcAft>
            </a:pPr>
            <a:endParaRPr lang="en-US" altLang="en-US" sz="1200" dirty="0"/>
          </a:p>
          <a:p>
            <a:pPr>
              <a:spcAft>
                <a:spcPts val="300"/>
              </a:spcAft>
            </a:pPr>
            <a:r>
              <a:rPr lang="en-US" altLang="en-US" sz="1200" dirty="0"/>
              <a:t>Resources are available in several languages.</a:t>
            </a:r>
          </a:p>
          <a:p>
            <a:endParaRPr lang="en-US" altLang="en-US" sz="1100" b="1" dirty="0"/>
          </a:p>
          <a:p>
            <a:r>
              <a:rPr lang="en-US" altLang="en-US" sz="1200" b="1" dirty="0"/>
              <a:t>Join the Community: </a:t>
            </a:r>
            <a:r>
              <a:rPr lang="en-US" altLang="en-US" sz="1200" b="1" dirty="0">
                <a:hlinkClick r:id="rId7"/>
              </a:rPr>
              <a:t>http://ts1.merck.com/com/teaming/</a:t>
            </a:r>
            <a:endParaRPr lang="en-US" altLang="en-US" sz="1200" b="1" dirty="0"/>
          </a:p>
          <a:p>
            <a:r>
              <a:rPr lang="en-US" altLang="en-US" sz="1200" i="1" dirty="0"/>
              <a:t>Easy access via “Quick Links” on the LDC home page (ldc.merck.com)</a:t>
            </a:r>
          </a:p>
          <a:p>
            <a:pPr>
              <a:spcAft>
                <a:spcPts val="300"/>
              </a:spcAft>
            </a:pPr>
            <a:endParaRPr lang="en-US" altLang="en-US" sz="1100" dirty="0"/>
          </a:p>
        </p:txBody>
      </p:sp>
      <p:sp>
        <p:nvSpPr>
          <p:cNvPr id="6157" name="Title 5"/>
          <p:cNvSpPr>
            <a:spLocks noGrp="1"/>
          </p:cNvSpPr>
          <p:nvPr>
            <p:ph type="title"/>
          </p:nvPr>
        </p:nvSpPr>
        <p:spPr/>
        <p:txBody>
          <a:bodyPr>
            <a:normAutofit/>
          </a:bodyPr>
          <a:lstStyle/>
          <a:p>
            <a:r>
              <a:rPr lang="en-US" altLang="en-US" dirty="0" smtClean="0"/>
              <a:t>Additional Learning Resources</a:t>
            </a:r>
            <a:endParaRPr lang="en-US" altLang="en-US" i="1" dirty="0" smtClean="0"/>
          </a:p>
        </p:txBody>
      </p:sp>
    </p:spTree>
    <p:extLst>
      <p:ext uri="{BB962C8B-B14F-4D97-AF65-F5344CB8AC3E}">
        <p14:creationId xmlns:p14="http://schemas.microsoft.com/office/powerpoint/2010/main" val="2254697475"/>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5638800" cy="5105400"/>
          </a:xfrm>
        </p:spPr>
        <p:txBody>
          <a:bodyPr>
            <a:normAutofit lnSpcReduction="10000"/>
          </a:bodyPr>
          <a:lstStyle/>
          <a:p>
            <a:pPr marL="231775" indent="-231775">
              <a:buFont typeface="Arial" pitchFamily="34" charset="0"/>
              <a:buChar char="•"/>
            </a:pPr>
            <a:r>
              <a:rPr lang="en-US" dirty="0" smtClean="0"/>
              <a:t>Kelly Woodward</a:t>
            </a:r>
          </a:p>
          <a:p>
            <a:pPr marL="231775" indent="-231775">
              <a:buFont typeface="Arial" pitchFamily="34" charset="0"/>
              <a:buChar char="•"/>
            </a:pPr>
            <a:r>
              <a:rPr lang="en-US" dirty="0" smtClean="0"/>
              <a:t>Managing Director, Woodward and Associates</a:t>
            </a:r>
          </a:p>
          <a:p>
            <a:pPr marL="231775" indent="-231775">
              <a:buFont typeface="Arial" pitchFamily="34" charset="0"/>
              <a:buChar char="•"/>
            </a:pPr>
            <a:r>
              <a:rPr lang="en-US" dirty="0" smtClean="0"/>
              <a:t>E-mail: </a:t>
            </a:r>
            <a:r>
              <a:rPr lang="en-US" i="1" dirty="0" smtClean="0">
                <a:hlinkClick r:id="rId3"/>
              </a:rPr>
              <a:t>kelly_woodward@msn.com</a:t>
            </a:r>
            <a:endParaRPr lang="en-US" i="1" dirty="0" smtClean="0"/>
          </a:p>
          <a:p>
            <a:pPr marL="231775" indent="-231775">
              <a:buFont typeface="Arial" pitchFamily="34" charset="0"/>
              <a:buChar char="•"/>
            </a:pPr>
            <a:endParaRPr lang="en-US" i="1" dirty="0" smtClean="0"/>
          </a:p>
          <a:p>
            <a:pPr marL="231775" indent="-231775">
              <a:buFont typeface="Arial" pitchFamily="34" charset="0"/>
              <a:buChar char="•"/>
            </a:pPr>
            <a:endParaRPr lang="en-US" i="1" dirty="0" smtClean="0"/>
          </a:p>
          <a:p>
            <a:pPr marL="231775" indent="-231775">
              <a:buFont typeface="Arial" pitchFamily="34" charset="0"/>
              <a:buChar char="•"/>
            </a:pPr>
            <a:endParaRPr lang="en-US" i="1" dirty="0" smtClean="0"/>
          </a:p>
          <a:p>
            <a:pPr marL="231775" indent="-231775">
              <a:buFont typeface="Arial" pitchFamily="34" charset="0"/>
              <a:buChar char="•"/>
            </a:pPr>
            <a:r>
              <a:rPr lang="en-US" dirty="0" smtClean="0"/>
              <a:t>Over 20 years of experience in education, management, sales and employee development in the life sciences industry</a:t>
            </a:r>
          </a:p>
          <a:p>
            <a:pPr marL="231775" indent="-231775">
              <a:buFont typeface="Arial" pitchFamily="34" charset="0"/>
              <a:buChar char="•"/>
            </a:pPr>
            <a:r>
              <a:rPr lang="en-US" dirty="0" smtClean="0"/>
              <a:t>Merck Alumni, USHH Sales Training and Professional Development</a:t>
            </a:r>
            <a:endParaRPr lang="en-US" dirty="0"/>
          </a:p>
        </p:txBody>
      </p:sp>
      <p:sp>
        <p:nvSpPr>
          <p:cNvPr id="2" name="Title 1"/>
          <p:cNvSpPr>
            <a:spLocks noGrp="1"/>
          </p:cNvSpPr>
          <p:nvPr>
            <p:ph type="title"/>
          </p:nvPr>
        </p:nvSpPr>
        <p:spPr/>
        <p:txBody>
          <a:bodyPr/>
          <a:lstStyle/>
          <a:p>
            <a:r>
              <a:rPr lang="en-US" dirty="0" smtClean="0"/>
              <a:t>Meet Your Presenter</a:t>
            </a:r>
            <a:endParaRPr lang="en-US" dirty="0"/>
          </a:p>
        </p:txBody>
      </p:sp>
      <p:pic>
        <p:nvPicPr>
          <p:cNvPr id="30" name="bjClassifierImageBottom"/>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50" y="6519136"/>
            <a:ext cx="792549" cy="326164"/>
          </a:xfrm>
          <a:prstGeom prst="rect">
            <a:avLst/>
          </a:prstGeom>
        </p:spPr>
      </p:pic>
      <p:pic>
        <p:nvPicPr>
          <p:cNvPr id="5" name="Picture 4"/>
          <p:cNvPicPr>
            <a:picLocks noChangeAspect="1"/>
          </p:cNvPicPr>
          <p:nvPr/>
        </p:nvPicPr>
        <p:blipFill>
          <a:blip r:embed="rId5"/>
          <a:stretch>
            <a:fillRect/>
          </a:stretch>
        </p:blipFill>
        <p:spPr>
          <a:xfrm>
            <a:off x="6220086" y="1676400"/>
            <a:ext cx="2085714" cy="2723809"/>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4042052725"/>
              </p:ext>
            </p:extLst>
          </p:nvPr>
        </p:nvGraphicFramePr>
        <p:xfrm>
          <a:off x="76200" y="3276600"/>
          <a:ext cx="8991599" cy="2978150"/>
        </p:xfrm>
        <a:graphic>
          <a:graphicData uri="http://schemas.openxmlformats.org/drawingml/2006/table">
            <a:tbl>
              <a:tblPr firstRow="1" bandRow="1">
                <a:tableStyleId>{5C22544A-7EE6-4342-B048-85BDC9FD1C3A}</a:tableStyleId>
              </a:tblPr>
              <a:tblGrid>
                <a:gridCol w="3026019"/>
                <a:gridCol w="3026019"/>
                <a:gridCol w="2939561"/>
              </a:tblGrid>
              <a:tr h="1414962">
                <a:tc>
                  <a:txBody>
                    <a:bodyPr/>
                    <a:lstStyle/>
                    <a:p>
                      <a:endParaRPr lang="en-US" sz="1800" dirty="0"/>
                    </a:p>
                  </a:txBody>
                  <a:tcPr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dirty="0"/>
                    </a:p>
                  </a:txBody>
                  <a:tcPr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dirty="0"/>
                    </a:p>
                  </a:txBody>
                  <a:tcPr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79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bg1"/>
                          </a:solidFill>
                        </a:rPr>
                        <a:t>Leading Edge</a:t>
                      </a:r>
                    </a:p>
                  </a:txBody>
                  <a:tcPr marT="45714" marB="45714">
                    <a:lnL w="127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5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bg1"/>
                          </a:solidFill>
                        </a:rPr>
                        <a:t>Corporate Executive Board</a:t>
                      </a:r>
                    </a:p>
                  </a:txBody>
                  <a:tcPr marT="45717" marB="45717">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50000"/>
                      </a:schemeClr>
                    </a:solidFill>
                  </a:tcPr>
                </a:tc>
                <a:tc>
                  <a:txBody>
                    <a:bodyPr/>
                    <a:lstStyle/>
                    <a:p>
                      <a:pPr algn="ctr"/>
                      <a:r>
                        <a:rPr lang="en-US" sz="1400" b="1" dirty="0" smtClean="0">
                          <a:solidFill>
                            <a:schemeClr val="bg1"/>
                          </a:solidFill>
                        </a:rPr>
                        <a:t>Cultural Navigator</a:t>
                      </a:r>
                      <a:endParaRPr lang="en-US" sz="1400" b="1" dirty="0">
                        <a:solidFill>
                          <a:schemeClr val="bg1"/>
                        </a:solidFill>
                      </a:endParaRPr>
                    </a:p>
                  </a:txBody>
                  <a:tcPr marT="45714" marB="45714">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50000"/>
                      </a:schemeClr>
                    </a:solidFill>
                  </a:tcPr>
                </a:tc>
              </a:tr>
              <a:tr h="1258394">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baseline="0" dirty="0" smtClean="0">
                          <a:solidFill>
                            <a:schemeClr val="dk1"/>
                          </a:solidFill>
                          <a:latin typeface="+mn-lt"/>
                          <a:ea typeface="+mn-ea"/>
                          <a:cs typeface="+mn-cs"/>
                        </a:rPr>
                        <a:t>On demand access point to world-class thinking on leadership and management for all professional levels. </a:t>
                      </a:r>
                    </a:p>
                  </a:txBody>
                  <a:tcPr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US" sz="1100" baseline="0" dirty="0" smtClean="0"/>
                        <a:t>Articles, research, best practices, bench-marking, training, and personalized assistance</a:t>
                      </a:r>
                      <a:br>
                        <a:rPr lang="en-US" sz="1100" baseline="0" dirty="0" smtClean="0"/>
                      </a:br>
                      <a:endParaRPr lang="en-US" sz="1100" baseline="0" dirty="0" smtClean="0"/>
                    </a:p>
                    <a:p>
                      <a:pPr marL="285750" indent="-285750">
                        <a:buFont typeface="Arial" panose="020B0604020202020204" pitchFamily="34" charset="0"/>
                        <a:buChar char="•"/>
                      </a:pPr>
                      <a:r>
                        <a:rPr lang="en-US" sz="1100" baseline="0" dirty="0" smtClean="0"/>
                        <a:t>Go to </a:t>
                      </a:r>
                      <a:r>
                        <a:rPr lang="en-US" sz="1100" baseline="0" dirty="0" smtClean="0">
                          <a:hlinkClick r:id="rId3"/>
                        </a:rPr>
                        <a:t>www.executiveboard.com</a:t>
                      </a:r>
                      <a:r>
                        <a:rPr lang="en-US" sz="1100" baseline="0" dirty="0" smtClean="0"/>
                        <a:t> to sign up with your work email address</a:t>
                      </a:r>
                      <a:endParaRPr lang="en-US" sz="1100" dirty="0" smtClean="0"/>
                    </a:p>
                  </a:txBody>
                  <a:tcPr marT="45717" marB="4571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US" sz="1100" dirty="0" smtClean="0"/>
                        <a:t>Access self-assessment, country or regional</a:t>
                      </a:r>
                      <a:r>
                        <a:rPr lang="en-US" sz="1100" baseline="0" dirty="0" smtClean="0"/>
                        <a:t> cultural information, and generational diversity information</a:t>
                      </a:r>
                      <a:br>
                        <a:rPr lang="en-US" sz="1100" baseline="0" dirty="0" smtClean="0"/>
                      </a:br>
                      <a:endParaRPr lang="en-US" sz="1100" baseline="0" dirty="0" smtClean="0"/>
                    </a:p>
                    <a:p>
                      <a:pPr marL="285750" indent="-285750">
                        <a:buFont typeface="Arial" panose="020B0604020202020204" pitchFamily="34" charset="0"/>
                        <a:buChar char="•"/>
                      </a:pPr>
                      <a:r>
                        <a:rPr lang="en-US" sz="1100" baseline="0" dirty="0" smtClean="0"/>
                        <a:t>Go to </a:t>
                      </a:r>
                      <a:r>
                        <a:rPr lang="en-US" sz="1100" baseline="0" dirty="0" smtClean="0">
                          <a:hlinkClick r:id="rId4"/>
                        </a:rPr>
                        <a:t>passport.culturalnavigator.com</a:t>
                      </a:r>
                      <a:endParaRPr lang="en-US" sz="1100" baseline="0" dirty="0" smtClean="0"/>
                    </a:p>
                  </a:txBody>
                  <a:tcPr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4" name="Table 13"/>
          <p:cNvGraphicFramePr>
            <a:graphicFrameLocks noGrp="1"/>
          </p:cNvGraphicFramePr>
          <p:nvPr/>
        </p:nvGraphicFramePr>
        <p:xfrm>
          <a:off x="106363" y="1219200"/>
          <a:ext cx="8961436" cy="2346326"/>
        </p:xfrm>
        <a:graphic>
          <a:graphicData uri="http://schemas.openxmlformats.org/drawingml/2006/table">
            <a:tbl>
              <a:tblPr firstRow="1" bandRow="1">
                <a:tableStyleId>{5C22544A-7EE6-4342-B048-85BDC9FD1C3A}</a:tableStyleId>
              </a:tblPr>
              <a:tblGrid>
                <a:gridCol w="2942170"/>
                <a:gridCol w="3032121"/>
                <a:gridCol w="2987145"/>
              </a:tblGrid>
              <a:tr h="913837">
                <a:tc>
                  <a:txBody>
                    <a:bodyPr/>
                    <a:lstStyle/>
                    <a:p>
                      <a:endParaRPr lang="en-US" sz="1800" dirty="0"/>
                    </a:p>
                  </a:txBody>
                  <a:tcPr marL="91432" marR="91432" marT="45706" marB="4570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dirty="0"/>
                    </a:p>
                  </a:txBody>
                  <a:tcPr marL="91432" marR="91432" marT="45706" marB="4570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dirty="0"/>
                    </a:p>
                  </a:txBody>
                  <a:tcPr marL="91432" marR="91432" marT="45706" marB="4570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3523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bg1"/>
                          </a:solidFill>
                        </a:rPr>
                        <a:t>Harvard Manage Mentor</a:t>
                      </a:r>
                    </a:p>
                  </a:txBody>
                  <a:tcPr marL="91432" marR="91432" marT="45706" marB="45706">
                    <a:lnL w="127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50000"/>
                      </a:schemeClr>
                    </a:solidFill>
                  </a:tcPr>
                </a:tc>
                <a:tc>
                  <a:txBody>
                    <a:bodyPr/>
                    <a:lstStyle/>
                    <a:p>
                      <a:pPr algn="ctr"/>
                      <a:r>
                        <a:rPr lang="en-US" sz="1400" b="1" dirty="0" smtClean="0">
                          <a:solidFill>
                            <a:schemeClr val="bg1"/>
                          </a:solidFill>
                        </a:rPr>
                        <a:t>Books 24x7</a:t>
                      </a:r>
                      <a:endParaRPr lang="en-US" sz="1400" b="1" dirty="0">
                        <a:solidFill>
                          <a:schemeClr val="bg1"/>
                        </a:solidFill>
                      </a:endParaRPr>
                    </a:p>
                  </a:txBody>
                  <a:tcPr marL="91432" marR="91432" marT="45706" marB="4570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50000"/>
                      </a:schemeClr>
                    </a:solidFill>
                  </a:tcPr>
                </a:tc>
                <a:tc>
                  <a:txBody>
                    <a:bodyPr/>
                    <a:lstStyle/>
                    <a:p>
                      <a:pPr algn="ctr"/>
                      <a:r>
                        <a:rPr lang="en-US" sz="1400" b="1" dirty="0" smtClean="0">
                          <a:solidFill>
                            <a:schemeClr val="bg1"/>
                          </a:solidFill>
                        </a:rPr>
                        <a:t>The Merck Library</a:t>
                      </a:r>
                      <a:endParaRPr lang="en-US" sz="1400" b="1" dirty="0">
                        <a:solidFill>
                          <a:schemeClr val="bg1"/>
                        </a:solidFill>
                      </a:endParaRPr>
                    </a:p>
                  </a:txBody>
                  <a:tcPr marL="91432" marR="91432" marT="45706" marB="45706">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50000"/>
                      </a:schemeClr>
                    </a:solidFill>
                  </a:tcPr>
                </a:tc>
              </a:tr>
              <a:tr h="1097252">
                <a:tc>
                  <a:txBody>
                    <a:bodyPr/>
                    <a:lstStyle/>
                    <a:p>
                      <a:pPr marL="285750" indent="-285750">
                        <a:buFont typeface="Arial" panose="020B0604020202020204" pitchFamily="34" charset="0"/>
                        <a:buChar char="•"/>
                      </a:pPr>
                      <a:r>
                        <a:rPr lang="en-US" sz="1100" baseline="0" dirty="0" smtClean="0"/>
                        <a:t>Business-related e-learning, videos, articles, and toolkits</a:t>
                      </a:r>
                      <a:br>
                        <a:rPr lang="en-US" sz="1100" baseline="0" dirty="0" smtClean="0"/>
                      </a:br>
                      <a:endParaRPr lang="en-US" sz="1100" baseline="0" dirty="0" smtClean="0"/>
                    </a:p>
                    <a:p>
                      <a:pPr marL="285750" indent="-285750">
                        <a:buFont typeface="Arial" panose="020B0604020202020204" pitchFamily="34" charset="0"/>
                        <a:buChar char="•"/>
                      </a:pPr>
                      <a:r>
                        <a:rPr lang="en-US" sz="1100" baseline="0" dirty="0" smtClean="0"/>
                        <a:t>Go to </a:t>
                      </a:r>
                      <a:r>
                        <a:rPr lang="en-US" sz="1100" dirty="0" smtClean="0">
                          <a:hlinkClick r:id="rId5"/>
                        </a:rPr>
                        <a:t>https://merck.myhbp.org/hmm12</a:t>
                      </a:r>
                      <a:r>
                        <a:rPr lang="en-US" sz="1100" baseline="0" dirty="0" smtClean="0"/>
                        <a:t> </a:t>
                      </a:r>
                    </a:p>
                  </a:txBody>
                  <a:tcPr marL="91432" marR="91432" marT="45706" marB="4570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buFont typeface="Arial" panose="020B0604020202020204" pitchFamily="34" charset="0"/>
                        <a:buChar char="•"/>
                      </a:pPr>
                      <a:r>
                        <a:rPr lang="en-US" sz="1100" kern="1200" dirty="0" smtClean="0">
                          <a:solidFill>
                            <a:schemeClr val="dk1"/>
                          </a:solidFill>
                          <a:latin typeface="+mn-lt"/>
                          <a:ea typeface="+mn-ea"/>
                          <a:cs typeface="+mn-cs"/>
                        </a:rPr>
                        <a:t>On-demand</a:t>
                      </a:r>
                      <a:r>
                        <a:rPr lang="en-US" sz="1100" kern="1200" baseline="0" dirty="0" smtClean="0">
                          <a:solidFill>
                            <a:schemeClr val="dk1"/>
                          </a:solidFill>
                          <a:latin typeface="+mn-lt"/>
                          <a:ea typeface="+mn-ea"/>
                          <a:cs typeface="+mn-cs"/>
                        </a:rPr>
                        <a:t> </a:t>
                      </a:r>
                      <a:r>
                        <a:rPr lang="en-US" sz="1100" kern="1200" dirty="0" smtClean="0">
                          <a:solidFill>
                            <a:schemeClr val="dk1"/>
                          </a:solidFill>
                          <a:latin typeface="+mn-lt"/>
                          <a:ea typeface="+mn-ea"/>
                          <a:cs typeface="+mn-cs"/>
                        </a:rPr>
                        <a:t>access to complete texts of books, book summaries, audiobooks, research reports and best practices</a:t>
                      </a:r>
                      <a:br>
                        <a:rPr lang="en-US" sz="1100" kern="1200" dirty="0" smtClean="0">
                          <a:solidFill>
                            <a:schemeClr val="dk1"/>
                          </a:solidFill>
                          <a:latin typeface="+mn-lt"/>
                          <a:ea typeface="+mn-ea"/>
                          <a:cs typeface="+mn-cs"/>
                        </a:rPr>
                      </a:br>
                      <a:endParaRPr lang="en-US" sz="1100" kern="1200" dirty="0" smtClean="0">
                        <a:solidFill>
                          <a:schemeClr val="dk1"/>
                        </a:solidFill>
                        <a:latin typeface="+mn-lt"/>
                        <a:ea typeface="+mn-ea"/>
                        <a:cs typeface="+mn-cs"/>
                      </a:endParaRPr>
                    </a:p>
                    <a:p>
                      <a:pPr marL="285750" indent="-285750">
                        <a:buFont typeface="Arial" panose="020B0604020202020204" pitchFamily="34" charset="0"/>
                        <a:buChar char="•"/>
                      </a:pPr>
                      <a:r>
                        <a:rPr lang="en-US" sz="1100" kern="1200" dirty="0" smtClean="0">
                          <a:solidFill>
                            <a:schemeClr val="dk1"/>
                          </a:solidFill>
                          <a:latin typeface="+mn-lt"/>
                          <a:ea typeface="+mn-ea"/>
                          <a:cs typeface="+mn-cs"/>
                        </a:rPr>
                        <a:t>Log in, set up your membership, and start reading at </a:t>
                      </a:r>
                      <a:r>
                        <a:rPr lang="en-US" sz="1100" kern="1200" dirty="0" smtClean="0">
                          <a:solidFill>
                            <a:schemeClr val="dk1"/>
                          </a:solidFill>
                          <a:latin typeface="+mn-lt"/>
                          <a:ea typeface="+mn-ea"/>
                          <a:cs typeface="+mn-cs"/>
                          <a:hlinkClick r:id="rId6"/>
                        </a:rPr>
                        <a:t>www.books24x7.com</a:t>
                      </a:r>
                      <a:endParaRPr lang="en-US" sz="1100" kern="1200" dirty="0" smtClean="0">
                        <a:solidFill>
                          <a:schemeClr val="dk1"/>
                        </a:solidFill>
                        <a:latin typeface="+mn-lt"/>
                        <a:ea typeface="+mn-ea"/>
                        <a:cs typeface="+mn-cs"/>
                      </a:endParaRPr>
                    </a:p>
                  </a:txBody>
                  <a:tcPr marL="91432" marR="91432" marT="45706" marB="4570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buFont typeface="Arial" panose="020B0604020202020204" pitchFamily="34" charset="0"/>
                        <a:buChar char="•"/>
                      </a:pPr>
                      <a:r>
                        <a:rPr lang="en-US" sz="1100" baseline="0" dirty="0" smtClean="0"/>
                        <a:t>Access 13+ research databases of full-text articles in academic, scientific, industry, and trade journals</a:t>
                      </a:r>
                      <a:br>
                        <a:rPr lang="en-US" sz="1100" baseline="0" dirty="0" smtClean="0"/>
                      </a:br>
                      <a:endParaRPr lang="en-US" sz="1100" baseline="0" dirty="0" smtClean="0"/>
                    </a:p>
                    <a:p>
                      <a:pPr marL="285750" indent="-285750">
                        <a:buFont typeface="Arial" panose="020B0604020202020204" pitchFamily="34" charset="0"/>
                        <a:buChar char="•"/>
                      </a:pPr>
                      <a:r>
                        <a:rPr lang="en-US" sz="1100" baseline="0" dirty="0" smtClean="0"/>
                        <a:t>Go to </a:t>
                      </a:r>
                      <a:r>
                        <a:rPr lang="en-US" sz="1100" baseline="0" dirty="0" smtClean="0">
                          <a:hlinkClick r:id="rId7"/>
                        </a:rPr>
                        <a:t>library.merck.com</a:t>
                      </a:r>
                      <a:r>
                        <a:rPr lang="en-US" sz="1100" baseline="0" dirty="0" smtClean="0"/>
                        <a:t> to search resources</a:t>
                      </a:r>
                      <a:endParaRPr lang="en-US" sz="1100" dirty="0" smtClean="0"/>
                    </a:p>
                  </a:txBody>
                  <a:tcPr marL="91432" marR="91432" marT="45706" marB="4570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8218" name="Title 5"/>
          <p:cNvSpPr>
            <a:spLocks noGrp="1"/>
          </p:cNvSpPr>
          <p:nvPr>
            <p:ph type="title"/>
          </p:nvPr>
        </p:nvSpPr>
        <p:spPr>
          <a:xfrm>
            <a:off x="457200" y="0"/>
            <a:ext cx="8229600" cy="699992"/>
          </a:xfrm>
        </p:spPr>
        <p:txBody>
          <a:bodyPr>
            <a:normAutofit fontScale="90000"/>
          </a:bodyPr>
          <a:lstStyle/>
          <a:p>
            <a:r>
              <a:rPr lang="en-US" altLang="en-US" sz="2900" dirty="0" smtClean="0"/>
              <a:t>Additional Learning Resources</a:t>
            </a:r>
            <a:r>
              <a:rPr lang="en-US" altLang="en-US" sz="2800" dirty="0" smtClean="0"/>
              <a:t/>
            </a:r>
            <a:br>
              <a:rPr lang="en-US" altLang="en-US" sz="2800" dirty="0" smtClean="0"/>
            </a:br>
            <a:r>
              <a:rPr lang="en-US" altLang="en-US" sz="1600" i="1" dirty="0" smtClean="0"/>
              <a:t>Easy access via “Quick Links” on the Leadership Development Center home page (ldc.merck.com)</a:t>
            </a:r>
          </a:p>
        </p:txBody>
      </p:sp>
      <p:pic>
        <p:nvPicPr>
          <p:cNvPr id="8219" name="Picture 4"/>
          <p:cNvPicPr>
            <a:picLocks noChangeAspect="1" noChangeArrowheads="1"/>
          </p:cNvPicPr>
          <p:nvPr/>
        </p:nvPicPr>
        <p:blipFill>
          <a:blip r:embed="rId8">
            <a:extLst>
              <a:ext uri="{28A0092B-C50C-407E-A947-70E740481C1C}">
                <a14:useLocalDpi xmlns:a14="http://schemas.microsoft.com/office/drawing/2010/main" val="0"/>
              </a:ext>
            </a:extLst>
          </a:blip>
          <a:srcRect t="18297" b="21246"/>
          <a:stretch>
            <a:fillRect/>
          </a:stretch>
        </p:blipFill>
        <p:spPr bwMode="auto">
          <a:xfrm>
            <a:off x="3810000" y="1374775"/>
            <a:ext cx="1371600"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220" name="Picture 6"/>
          <p:cNvPicPr>
            <a:picLocks noChangeAspect="1" noChangeArrowheads="1"/>
          </p:cNvPicPr>
          <p:nvPr/>
        </p:nvPicPr>
        <p:blipFill>
          <a:blip r:embed="rId9">
            <a:extLst>
              <a:ext uri="{28A0092B-C50C-407E-A947-70E740481C1C}">
                <a14:useLocalDpi xmlns:a14="http://schemas.microsoft.com/office/drawing/2010/main" val="0"/>
              </a:ext>
            </a:extLst>
          </a:blip>
          <a:srcRect r="9489"/>
          <a:stretch>
            <a:fillRect/>
          </a:stretch>
        </p:blipFill>
        <p:spPr bwMode="auto">
          <a:xfrm>
            <a:off x="6719888" y="3916363"/>
            <a:ext cx="1662112" cy="6937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221"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6725" y="1327150"/>
            <a:ext cx="267335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22"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95700" y="3943350"/>
            <a:ext cx="1638300" cy="63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223" name="Picture 2" descr="Logo"/>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19888" y="1446213"/>
            <a:ext cx="19748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24" name="Picture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5800" y="4067175"/>
            <a:ext cx="16367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8171890"/>
      </p:ext>
    </p:extLst>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ainka_Fo_04270_en.jpg"/>
          <p:cNvPicPr>
            <a:picLocks noChangeAspect="1"/>
          </p:cNvPicPr>
          <p:nvPr/>
        </p:nvPicPr>
        <p:blipFill>
          <a:blip r:embed="rId3" cstate="print"/>
          <a:stretch>
            <a:fillRect/>
          </a:stretch>
        </p:blipFill>
        <p:spPr>
          <a:xfrm>
            <a:off x="0" y="3017520"/>
            <a:ext cx="9136635" cy="3840480"/>
          </a:xfrm>
          <a:prstGeom prst="rect">
            <a:avLst/>
          </a:prstGeom>
        </p:spPr>
      </p:pic>
      <p:pic>
        <p:nvPicPr>
          <p:cNvPr id="8" name="Picture 7" descr="thank you 4.png"/>
          <p:cNvPicPr>
            <a:picLocks noChangeAspect="1"/>
          </p:cNvPicPr>
          <p:nvPr/>
        </p:nvPicPr>
        <p:blipFill>
          <a:blip r:embed="rId4" cstate="print"/>
          <a:stretch>
            <a:fillRect/>
          </a:stretch>
        </p:blipFill>
        <p:spPr>
          <a:xfrm>
            <a:off x="2080813" y="457200"/>
            <a:ext cx="4777187" cy="2560320"/>
          </a:xfrm>
          <a:prstGeom prst="rect">
            <a:avLst/>
          </a:prstGeom>
        </p:spPr>
      </p:pic>
      <p:pic>
        <p:nvPicPr>
          <p:cNvPr id="29" name="bjClassifierImageBottom"/>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50" y="6519136"/>
            <a:ext cx="792549" cy="326164"/>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0" y="1981201"/>
            <a:ext cx="4876800" cy="4876800"/>
          </a:xfrm>
        </p:spPr>
        <p:txBody>
          <a:bodyPr/>
          <a:lstStyle/>
          <a:p>
            <a:pPr marL="0" lvl="1" indent="0">
              <a:buClrTx/>
              <a:buNone/>
              <a:defRPr/>
            </a:pPr>
            <a:r>
              <a:rPr lang="en-US" altLang="en-US" sz="2000" dirty="0" smtClean="0"/>
              <a:t>You will be able to:</a:t>
            </a:r>
          </a:p>
          <a:p>
            <a:pPr marL="231775" lvl="1" indent="-231775">
              <a:buClrTx/>
              <a:buFont typeface="Arial" pitchFamily="34" charset="0"/>
              <a:buChar char="•"/>
              <a:defRPr/>
            </a:pPr>
            <a:endParaRPr lang="en-US" altLang="en-US" sz="2000" dirty="0" smtClean="0"/>
          </a:p>
          <a:p>
            <a:pPr marL="688975" lvl="3" indent="-231775">
              <a:buClr>
                <a:srgbClr val="00877C"/>
              </a:buClr>
              <a:buFont typeface="Arial" pitchFamily="34" charset="0"/>
              <a:buChar char="•"/>
              <a:defRPr/>
            </a:pPr>
            <a:r>
              <a:rPr lang="en-US" altLang="en-US" sz="1800" dirty="0" smtClean="0"/>
              <a:t>Make the essential transition from individual contributor to Team Leader</a:t>
            </a:r>
          </a:p>
          <a:p>
            <a:pPr marL="688975" lvl="3" indent="-231775">
              <a:buClr>
                <a:srgbClr val="00877C"/>
              </a:buClr>
              <a:buNone/>
              <a:defRPr/>
            </a:pPr>
            <a:endParaRPr lang="en-US" altLang="en-US" sz="1800" dirty="0" smtClean="0"/>
          </a:p>
          <a:p>
            <a:pPr marL="688975" lvl="3" indent="-231775">
              <a:buClr>
                <a:srgbClr val="00877C"/>
              </a:buClr>
              <a:buFont typeface="Arial" pitchFamily="34" charset="0"/>
              <a:buChar char="•"/>
              <a:defRPr/>
            </a:pPr>
            <a:r>
              <a:rPr lang="en-US" sz="1800" dirty="0"/>
              <a:t>Create interdependence and commitment within the team by fostering an environment where </a:t>
            </a:r>
            <a:r>
              <a:rPr lang="en-US" altLang="en-US" sz="1800" dirty="0"/>
              <a:t>a shared purpose, social support and a voice </a:t>
            </a:r>
            <a:r>
              <a:rPr lang="en-US" altLang="en-US" sz="1800" dirty="0" smtClean="0"/>
              <a:t>exist</a:t>
            </a:r>
            <a:endParaRPr lang="en-US" altLang="en-US" sz="1800" dirty="0"/>
          </a:p>
          <a:p>
            <a:pPr marL="688975" lvl="3" indent="-231775">
              <a:buClr>
                <a:srgbClr val="00877C"/>
              </a:buClr>
              <a:buFont typeface="Arial" pitchFamily="34" charset="0"/>
              <a:buChar char="•"/>
              <a:defRPr/>
            </a:pPr>
            <a:endParaRPr lang="en-US" altLang="en-US" sz="1800" dirty="0" smtClean="0"/>
          </a:p>
          <a:p>
            <a:pPr marL="231775" indent="-231775">
              <a:buFont typeface="Arial" pitchFamily="34" charset="0"/>
              <a:buChar char="•"/>
            </a:pPr>
            <a:endParaRPr lang="en-US" dirty="0" smtClean="0"/>
          </a:p>
        </p:txBody>
      </p:sp>
      <p:sp>
        <p:nvSpPr>
          <p:cNvPr id="2" name="Title 1"/>
          <p:cNvSpPr>
            <a:spLocks noGrp="1"/>
          </p:cNvSpPr>
          <p:nvPr>
            <p:ph type="title"/>
          </p:nvPr>
        </p:nvSpPr>
        <p:spPr/>
        <p:txBody>
          <a:bodyPr/>
          <a:lstStyle/>
          <a:p>
            <a:r>
              <a:rPr lang="en-US" dirty="0" smtClean="0"/>
              <a:t>The Benefits of Participating Today</a:t>
            </a:r>
            <a:endParaRPr lang="en-US" dirty="0"/>
          </a:p>
        </p:txBody>
      </p:sp>
      <p:pic>
        <p:nvPicPr>
          <p:cNvPr id="31" name="bjClassifierImageBottom"/>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50" y="6519136"/>
            <a:ext cx="792549" cy="326164"/>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50" y="1066800"/>
            <a:ext cx="3901440" cy="292608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p:cNvGraphicFramePr>
            <a:graphicFrameLocks noGrp="1"/>
          </p:cNvGraphicFramePr>
          <p:nvPr>
            <p:ph idx="1"/>
            <p:extLst>
              <p:ext uri="{D42A27DB-BD31-4B8C-83A1-F6EECF244321}">
                <p14:modId xmlns:p14="http://schemas.microsoft.com/office/powerpoint/2010/main" val="4218694350"/>
              </p:ext>
            </p:extLst>
          </p:nvPr>
        </p:nvGraphicFramePr>
        <p:xfrm>
          <a:off x="-457200" y="838200"/>
          <a:ext cx="9372600" cy="594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8" name="bjClassifierImageBottom"/>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350" y="6519136"/>
            <a:ext cx="792549" cy="326164"/>
          </a:xfrm>
          <a:prstGeom prst="rect">
            <a:avLst/>
          </a:prstGeom>
        </p:spPr>
      </p:pic>
      <p:sp>
        <p:nvSpPr>
          <p:cNvPr id="4" name="Title 1"/>
          <p:cNvSpPr>
            <a:spLocks noGrp="1"/>
          </p:cNvSpPr>
          <p:nvPr>
            <p:ph type="title"/>
          </p:nvPr>
        </p:nvSpPr>
        <p:spPr>
          <a:xfrm>
            <a:off x="457200" y="0"/>
            <a:ext cx="8229600" cy="699992"/>
          </a:xfrm>
        </p:spPr>
        <p:txBody>
          <a:bodyPr>
            <a:noAutofit/>
          </a:bodyPr>
          <a:lstStyle/>
          <a:p>
            <a:r>
              <a:rPr lang="en-US" dirty="0" smtClean="0"/>
              <a:t>Teams: The Primary Organizational </a:t>
            </a:r>
            <a:br>
              <a:rPr lang="en-US" dirty="0" smtClean="0"/>
            </a:br>
            <a:r>
              <a:rPr lang="en-US" dirty="0" smtClean="0"/>
              <a:t>Structure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un and grass.png"/>
          <p:cNvPicPr>
            <a:picLocks noGrp="1" noChangeAspect="1"/>
          </p:cNvPicPr>
          <p:nvPr>
            <p:ph idx="1"/>
          </p:nvPr>
        </p:nvPicPr>
        <p:blipFill>
          <a:blip r:embed="rId3" cstate="print"/>
          <a:stretch>
            <a:fillRect/>
          </a:stretch>
        </p:blipFill>
        <p:spPr>
          <a:xfrm>
            <a:off x="0" y="0"/>
            <a:ext cx="9155777" cy="7162800"/>
          </a:xfrm>
        </p:spPr>
      </p:pic>
      <p:sp>
        <p:nvSpPr>
          <p:cNvPr id="2" name="Title 1"/>
          <p:cNvSpPr>
            <a:spLocks noGrp="1"/>
          </p:cNvSpPr>
          <p:nvPr>
            <p:ph type="title"/>
          </p:nvPr>
        </p:nvSpPr>
        <p:spPr/>
        <p:txBody>
          <a:bodyPr/>
          <a:lstStyle/>
          <a:p>
            <a:r>
              <a:rPr lang="en-US" dirty="0" smtClean="0"/>
              <a:t>What If I…</a:t>
            </a:r>
            <a:endParaRPr lang="en-US" dirty="0"/>
          </a:p>
        </p:txBody>
      </p:sp>
      <p:sp>
        <p:nvSpPr>
          <p:cNvPr id="6" name="Rectangle 5"/>
          <p:cNvSpPr/>
          <p:nvPr/>
        </p:nvSpPr>
        <p:spPr>
          <a:xfrm>
            <a:off x="2514600" y="2438400"/>
            <a:ext cx="4095866"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solidFill>
                  <a:schemeClr val="accent4"/>
                </a:solidFill>
                <a:effectLst>
                  <a:reflection blurRad="12700" stA="28000" endPos="45000" dist="1000" dir="5400000" sy="-100000" algn="bl" rotWithShape="0"/>
                </a:effectLst>
                <a:hlinkClick r:id="rId4"/>
              </a:rPr>
              <a:t>What If I…</a:t>
            </a:r>
            <a:endParaRPr lang="en-US" sz="5400" b="1" cap="all" spc="0" dirty="0">
              <a:ln w="9000" cmpd="sng">
                <a:solidFill>
                  <a:schemeClr val="accent4">
                    <a:shade val="50000"/>
                    <a:satMod val="120000"/>
                  </a:schemeClr>
                </a:solidFill>
                <a:prstDash val="solid"/>
              </a:ln>
              <a:solidFill>
                <a:schemeClr val="accent4"/>
              </a:solidFill>
              <a:effectLst>
                <a:reflection blurRad="12700" stA="28000" endPos="45000" dist="1000" dir="5400000" sy="-100000" algn="bl" rotWithShape="0"/>
              </a:effectLst>
            </a:endParaRPr>
          </a:p>
        </p:txBody>
      </p:sp>
      <p:pic>
        <p:nvPicPr>
          <p:cNvPr id="30" name="bjClassifierImageBottom"/>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50" y="6519136"/>
            <a:ext cx="792549" cy="326164"/>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teven Covey Quote.jpg"/>
          <p:cNvPicPr>
            <a:picLocks noGrp="1" noChangeAspect="1"/>
          </p:cNvPicPr>
          <p:nvPr>
            <p:ph idx="1"/>
          </p:nvPr>
        </p:nvPicPr>
        <p:blipFill>
          <a:blip r:embed="rId3" cstate="print"/>
          <a:stretch>
            <a:fillRect/>
          </a:stretch>
        </p:blipFill>
        <p:spPr>
          <a:xfrm>
            <a:off x="457200" y="1469605"/>
            <a:ext cx="8229600" cy="3872752"/>
          </a:xfrm>
        </p:spPr>
      </p:pic>
      <p:sp>
        <p:nvSpPr>
          <p:cNvPr id="2" name="Title 1"/>
          <p:cNvSpPr>
            <a:spLocks noGrp="1"/>
          </p:cNvSpPr>
          <p:nvPr>
            <p:ph type="title"/>
          </p:nvPr>
        </p:nvSpPr>
        <p:spPr/>
        <p:txBody>
          <a:bodyPr/>
          <a:lstStyle/>
          <a:p>
            <a:r>
              <a:rPr lang="en-US" dirty="0" smtClean="0"/>
              <a:t>What Does Effective Leadership Require?</a:t>
            </a:r>
            <a:endParaRPr lang="en-US" dirty="0"/>
          </a:p>
        </p:txBody>
      </p:sp>
      <p:pic>
        <p:nvPicPr>
          <p:cNvPr id="29" name="bjClassifierImageBottom"/>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50" y="6519136"/>
            <a:ext cx="792549" cy="326164"/>
          </a:xfrm>
          <a:prstGeom prst="rect">
            <a:avLst/>
          </a:prstGeom>
        </p:spPr>
      </p:pic>
      <p:pic>
        <p:nvPicPr>
          <p:cNvPr id="6" name="Picture 5"/>
          <p:cNvPicPr>
            <a:picLocks noChangeAspect="1"/>
          </p:cNvPicPr>
          <p:nvPr/>
        </p:nvPicPr>
        <p:blipFill>
          <a:blip r:embed="rId5"/>
          <a:stretch>
            <a:fillRect/>
          </a:stretch>
        </p:blipFill>
        <p:spPr>
          <a:xfrm>
            <a:off x="7924800" y="3067067"/>
            <a:ext cx="85714" cy="133333"/>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Content Placeholder 31" descr="Two sides of Coin.png"/>
          <p:cNvPicPr>
            <a:picLocks noGrp="1" noChangeAspect="1"/>
          </p:cNvPicPr>
          <p:nvPr>
            <p:ph idx="1"/>
          </p:nvPr>
        </p:nvPicPr>
        <p:blipFill>
          <a:blip r:embed="rId3" cstate="print"/>
          <a:stretch>
            <a:fillRect/>
          </a:stretch>
        </p:blipFill>
        <p:spPr>
          <a:xfrm>
            <a:off x="3157537" y="1977231"/>
            <a:ext cx="2828925" cy="2857500"/>
          </a:xfrm>
        </p:spPr>
      </p:pic>
      <p:sp>
        <p:nvSpPr>
          <p:cNvPr id="22" name="Title 1"/>
          <p:cNvSpPr>
            <a:spLocks noGrp="1"/>
          </p:cNvSpPr>
          <p:nvPr>
            <p:ph type="title"/>
          </p:nvPr>
        </p:nvSpPr>
        <p:spPr>
          <a:xfrm>
            <a:off x="457200" y="76200"/>
            <a:ext cx="8229600" cy="699992"/>
          </a:xfrm>
        </p:spPr>
        <p:txBody>
          <a:bodyPr>
            <a:noAutofit/>
          </a:bodyPr>
          <a:lstStyle/>
          <a:p>
            <a:r>
              <a:rPr lang="en-US" dirty="0"/>
              <a:t>Creating a High Performing Team: Two </a:t>
            </a:r>
            <a:r>
              <a:rPr lang="en-US" dirty="0" smtClean="0"/>
              <a:t>Sides</a:t>
            </a:r>
            <a:br>
              <a:rPr lang="en-US" dirty="0" smtClean="0"/>
            </a:br>
            <a:r>
              <a:rPr lang="en-US" dirty="0" smtClean="0"/>
              <a:t>to </a:t>
            </a:r>
            <a:r>
              <a:rPr lang="en-US" dirty="0"/>
              <a:t>the Coin</a:t>
            </a:r>
          </a:p>
        </p:txBody>
      </p:sp>
      <p:sp>
        <p:nvSpPr>
          <p:cNvPr id="4" name="Rectangle 3"/>
          <p:cNvSpPr/>
          <p:nvPr/>
        </p:nvSpPr>
        <p:spPr>
          <a:xfrm>
            <a:off x="0" y="1547039"/>
            <a:ext cx="9144000" cy="5234761"/>
          </a:xfrm>
          <a:prstGeom prst="rect">
            <a:avLst/>
          </a:prstGeom>
          <a:gradFill flip="none" rotWithShape="1">
            <a:gsLst>
              <a:gs pos="0">
                <a:srgbClr val="37424A"/>
              </a:gs>
              <a:gs pos="100000">
                <a:srgbClr val="8CC7BA"/>
              </a:gs>
            </a:gsLst>
            <a:lin ang="5400000" scaled="1"/>
            <a:tileRect/>
          </a:gra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5"/>
          <p:cNvGrpSpPr/>
          <p:nvPr/>
        </p:nvGrpSpPr>
        <p:grpSpPr>
          <a:xfrm>
            <a:off x="721463" y="1763733"/>
            <a:ext cx="8117737" cy="4256067"/>
            <a:chOff x="342018" y="769654"/>
            <a:chExt cx="8117737" cy="4256067"/>
          </a:xfrm>
        </p:grpSpPr>
        <p:sp>
          <p:nvSpPr>
            <p:cNvPr id="7" name="TextBox 6"/>
            <p:cNvSpPr txBox="1"/>
            <p:nvPr/>
          </p:nvSpPr>
          <p:spPr>
            <a:xfrm>
              <a:off x="1293845" y="1636750"/>
              <a:ext cx="774636" cy="369332"/>
            </a:xfrm>
            <a:prstGeom prst="rect">
              <a:avLst/>
            </a:prstGeom>
            <a:noFill/>
          </p:spPr>
          <p:txBody>
            <a:bodyPr wrap="none" rtlCol="0">
              <a:spAutoFit/>
            </a:bodyPr>
            <a:lstStyle/>
            <a:p>
              <a:r>
                <a:rPr lang="en-US" dirty="0" smtClean="0"/>
                <a:t>Tasks</a:t>
              </a:r>
              <a:endParaRPr lang="en-US" dirty="0"/>
            </a:p>
          </p:txBody>
        </p:sp>
        <p:sp>
          <p:nvSpPr>
            <p:cNvPr id="8" name="Rectangle 7"/>
            <p:cNvSpPr/>
            <p:nvPr/>
          </p:nvSpPr>
          <p:spPr>
            <a:xfrm>
              <a:off x="6021356" y="2064101"/>
              <a:ext cx="2057399" cy="523220"/>
            </a:xfrm>
            <a:prstGeom prst="rect">
              <a:avLst/>
            </a:prstGeom>
          </p:spPr>
          <p:txBody>
            <a:bodyPr wrap="square">
              <a:spAutoFit/>
            </a:bodyPr>
            <a:lstStyle/>
            <a:p>
              <a:pPr marL="285750" indent="-285750">
                <a:buFont typeface="Wingdings" panose="05000000000000000000" pitchFamily="2" charset="2"/>
                <a:buChar char="ü"/>
              </a:pPr>
              <a:r>
                <a:rPr lang="en-US" sz="1400" dirty="0">
                  <a:solidFill>
                    <a:schemeClr val="bg1"/>
                  </a:solidFill>
                </a:rPr>
                <a:t>Purpose, Strategy </a:t>
              </a:r>
              <a:endParaRPr lang="en-US" sz="1400" dirty="0" smtClean="0">
                <a:solidFill>
                  <a:schemeClr val="bg1"/>
                </a:solidFill>
              </a:endParaRPr>
            </a:p>
            <a:p>
              <a:r>
                <a:rPr lang="en-US" sz="1400" dirty="0" smtClean="0">
                  <a:solidFill>
                    <a:schemeClr val="bg1"/>
                  </a:solidFill>
                </a:rPr>
                <a:t>       &amp; Goal Clarification </a:t>
              </a:r>
              <a:endParaRPr lang="en-US" sz="1400" dirty="0">
                <a:solidFill>
                  <a:schemeClr val="bg1"/>
                </a:solidFill>
              </a:endParaRPr>
            </a:p>
          </p:txBody>
        </p:sp>
        <p:sp>
          <p:nvSpPr>
            <p:cNvPr id="9" name="Rectangle 8"/>
            <p:cNvSpPr/>
            <p:nvPr/>
          </p:nvSpPr>
          <p:spPr>
            <a:xfrm>
              <a:off x="342018" y="769654"/>
              <a:ext cx="2667783" cy="584775"/>
            </a:xfrm>
            <a:prstGeom prst="rect">
              <a:avLst/>
            </a:prstGeom>
          </p:spPr>
          <p:txBody>
            <a:bodyPr wrap="none">
              <a:spAutoFit/>
            </a:bodyPr>
            <a:lstStyle/>
            <a:p>
              <a:pPr algn="ctr"/>
              <a:r>
                <a:rPr lang="en-US" sz="1600" b="1" i="1" dirty="0" smtClean="0">
                  <a:solidFill>
                    <a:schemeClr val="bg1"/>
                  </a:solidFill>
                </a:rPr>
                <a:t>Trust and Collaboration Build</a:t>
              </a:r>
            </a:p>
            <a:p>
              <a:pPr algn="ctr"/>
              <a:r>
                <a:rPr lang="en-US" sz="1600" b="1" i="1" dirty="0" smtClean="0">
                  <a:solidFill>
                    <a:schemeClr val="bg1"/>
                  </a:solidFill>
                </a:rPr>
                <a:t>A Supportive Team Culture</a:t>
              </a:r>
              <a:endParaRPr lang="en-US" sz="1600" b="1" i="1" dirty="0">
                <a:solidFill>
                  <a:schemeClr val="bg1"/>
                </a:solidFill>
              </a:endParaRPr>
            </a:p>
          </p:txBody>
        </p:sp>
        <p:sp>
          <p:nvSpPr>
            <p:cNvPr id="10" name="Rectangle 9"/>
            <p:cNvSpPr/>
            <p:nvPr/>
          </p:nvSpPr>
          <p:spPr>
            <a:xfrm>
              <a:off x="6019800" y="2532731"/>
              <a:ext cx="2439955" cy="2492990"/>
            </a:xfrm>
            <a:prstGeom prst="rect">
              <a:avLst/>
            </a:prstGeom>
          </p:spPr>
          <p:txBody>
            <a:bodyPr wrap="square">
              <a:spAutoFit/>
            </a:bodyPr>
            <a:lstStyle/>
            <a:p>
              <a:pPr marL="285750" indent="-285750">
                <a:spcBef>
                  <a:spcPts val="300"/>
                </a:spcBef>
                <a:spcAft>
                  <a:spcPts val="300"/>
                </a:spcAft>
                <a:buFont typeface="Wingdings" panose="05000000000000000000" pitchFamily="2" charset="2"/>
                <a:buChar char="ü"/>
              </a:pPr>
              <a:r>
                <a:rPr lang="en-US" sz="1400" dirty="0">
                  <a:solidFill>
                    <a:schemeClr val="bg1"/>
                  </a:solidFill>
                </a:rPr>
                <a:t>Ground </a:t>
              </a:r>
              <a:r>
                <a:rPr lang="en-US" sz="1400" dirty="0" smtClean="0">
                  <a:solidFill>
                    <a:schemeClr val="bg1"/>
                  </a:solidFill>
                </a:rPr>
                <a:t>Rules</a:t>
              </a:r>
            </a:p>
            <a:p>
              <a:pPr marL="285750" indent="-285750">
                <a:spcBef>
                  <a:spcPts val="300"/>
                </a:spcBef>
                <a:spcAft>
                  <a:spcPts val="300"/>
                </a:spcAft>
                <a:buFont typeface="Wingdings" panose="05000000000000000000" pitchFamily="2" charset="2"/>
                <a:buChar char="ü"/>
              </a:pPr>
              <a:r>
                <a:rPr lang="en-US" sz="1400" dirty="0" smtClean="0">
                  <a:solidFill>
                    <a:schemeClr val="bg1"/>
                  </a:solidFill>
                </a:rPr>
                <a:t>Role Definition</a:t>
              </a:r>
              <a:endParaRPr lang="en-US" sz="1400" dirty="0">
                <a:solidFill>
                  <a:schemeClr val="bg1"/>
                </a:solidFill>
              </a:endParaRPr>
            </a:p>
            <a:p>
              <a:pPr marL="285750" indent="-285750">
                <a:spcBef>
                  <a:spcPts val="300"/>
                </a:spcBef>
                <a:spcAft>
                  <a:spcPts val="300"/>
                </a:spcAft>
                <a:buFont typeface="Wingdings" panose="05000000000000000000" pitchFamily="2" charset="2"/>
                <a:buChar char="ü"/>
              </a:pPr>
              <a:r>
                <a:rPr lang="en-US" sz="1400" dirty="0">
                  <a:solidFill>
                    <a:schemeClr val="bg1"/>
                  </a:solidFill>
                </a:rPr>
                <a:t>Project </a:t>
              </a:r>
              <a:r>
                <a:rPr lang="en-US" sz="1400" dirty="0" smtClean="0">
                  <a:solidFill>
                    <a:schemeClr val="bg1"/>
                  </a:solidFill>
                </a:rPr>
                <a:t>Planning &amp; Tracking</a:t>
              </a:r>
              <a:endParaRPr lang="en-US" sz="1400" dirty="0">
                <a:solidFill>
                  <a:schemeClr val="bg1"/>
                </a:solidFill>
              </a:endParaRPr>
            </a:p>
            <a:p>
              <a:pPr marL="285750" indent="-285750">
                <a:spcBef>
                  <a:spcPts val="300"/>
                </a:spcBef>
                <a:spcAft>
                  <a:spcPts val="300"/>
                </a:spcAft>
                <a:buFont typeface="Wingdings" panose="05000000000000000000" pitchFamily="2" charset="2"/>
                <a:buChar char="ü"/>
              </a:pPr>
              <a:r>
                <a:rPr lang="en-US" sz="1400" dirty="0">
                  <a:solidFill>
                    <a:schemeClr val="bg1"/>
                  </a:solidFill>
                </a:rPr>
                <a:t>Decision Making</a:t>
              </a:r>
            </a:p>
            <a:p>
              <a:pPr marL="285750" indent="-285750">
                <a:spcBef>
                  <a:spcPts val="300"/>
                </a:spcBef>
                <a:spcAft>
                  <a:spcPts val="300"/>
                </a:spcAft>
                <a:buFont typeface="Wingdings" panose="05000000000000000000" pitchFamily="2" charset="2"/>
                <a:buChar char="ü"/>
              </a:pPr>
              <a:r>
                <a:rPr lang="en-US" sz="1400" dirty="0">
                  <a:solidFill>
                    <a:schemeClr val="bg1"/>
                  </a:solidFill>
                </a:rPr>
                <a:t>Conflict Resolution</a:t>
              </a:r>
            </a:p>
            <a:p>
              <a:pPr marL="285750" indent="-285750">
                <a:spcBef>
                  <a:spcPts val="300"/>
                </a:spcBef>
                <a:spcAft>
                  <a:spcPts val="300"/>
                </a:spcAft>
                <a:buFont typeface="Wingdings" panose="05000000000000000000" pitchFamily="2" charset="2"/>
                <a:buChar char="ü"/>
              </a:pPr>
              <a:r>
                <a:rPr lang="en-US" sz="1400" dirty="0" smtClean="0">
                  <a:solidFill>
                    <a:schemeClr val="bg1"/>
                  </a:solidFill>
                </a:rPr>
                <a:t>Meeting Management</a:t>
              </a:r>
              <a:endParaRPr lang="en-US" sz="1400" dirty="0">
                <a:solidFill>
                  <a:schemeClr val="bg1"/>
                </a:solidFill>
              </a:endParaRPr>
            </a:p>
            <a:p>
              <a:pPr marL="285750" indent="-285750">
                <a:spcBef>
                  <a:spcPts val="300"/>
                </a:spcBef>
                <a:spcAft>
                  <a:spcPts val="300"/>
                </a:spcAft>
                <a:buFont typeface="Wingdings" panose="05000000000000000000" pitchFamily="2" charset="2"/>
                <a:buChar char="ü"/>
              </a:pPr>
              <a:r>
                <a:rPr lang="en-US" sz="1400" dirty="0">
                  <a:solidFill>
                    <a:schemeClr val="bg1"/>
                  </a:solidFill>
                </a:rPr>
                <a:t>Stakeholder </a:t>
              </a:r>
              <a:r>
                <a:rPr lang="en-US" sz="1400" dirty="0" smtClean="0">
                  <a:solidFill>
                    <a:schemeClr val="bg1"/>
                  </a:solidFill>
                </a:rPr>
                <a:t>Plan &amp; Communication </a:t>
              </a:r>
              <a:r>
                <a:rPr lang="en-US" sz="1400" dirty="0">
                  <a:solidFill>
                    <a:schemeClr val="bg1"/>
                  </a:solidFill>
                </a:rPr>
                <a:t>Plan</a:t>
              </a:r>
            </a:p>
          </p:txBody>
        </p:sp>
        <p:sp>
          <p:nvSpPr>
            <p:cNvPr id="11" name="Rounded Rectangle 10"/>
            <p:cNvSpPr/>
            <p:nvPr/>
          </p:nvSpPr>
          <p:spPr>
            <a:xfrm>
              <a:off x="534955" y="1524000"/>
              <a:ext cx="1957012" cy="482082"/>
            </a:xfrm>
            <a:prstGeom prst="roundRect">
              <a:avLst/>
            </a:prstGeom>
            <a:solidFill>
              <a:srgbClr val="D97C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Character</a:t>
              </a:r>
              <a:endParaRPr lang="en-US" b="1" dirty="0"/>
            </a:p>
          </p:txBody>
        </p:sp>
      </p:grpSp>
      <p:grpSp>
        <p:nvGrpSpPr>
          <p:cNvPr id="6" name="Group 11"/>
          <p:cNvGrpSpPr/>
          <p:nvPr/>
        </p:nvGrpSpPr>
        <p:grpSpPr>
          <a:xfrm>
            <a:off x="990600" y="1738908"/>
            <a:ext cx="7458653" cy="4003090"/>
            <a:chOff x="1166111" y="872347"/>
            <a:chExt cx="7458653" cy="4003090"/>
          </a:xfrm>
        </p:grpSpPr>
        <p:sp>
          <p:nvSpPr>
            <p:cNvPr id="13" name="Rounded Rectangle 12"/>
            <p:cNvSpPr/>
            <p:nvPr/>
          </p:nvSpPr>
          <p:spPr>
            <a:xfrm>
              <a:off x="6524299" y="1648039"/>
              <a:ext cx="1957012" cy="482082"/>
            </a:xfrm>
            <a:prstGeom prst="roundRect">
              <a:avLst/>
            </a:prstGeom>
            <a:solidFill>
              <a:srgbClr val="D97C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Competence</a:t>
              </a:r>
              <a:endParaRPr lang="en-US" b="1" dirty="0"/>
            </a:p>
          </p:txBody>
        </p:sp>
        <p:sp>
          <p:nvSpPr>
            <p:cNvPr id="14" name="Rectangle 13"/>
            <p:cNvSpPr/>
            <p:nvPr/>
          </p:nvSpPr>
          <p:spPr>
            <a:xfrm>
              <a:off x="6506106" y="872347"/>
              <a:ext cx="2118658" cy="830997"/>
            </a:xfrm>
            <a:prstGeom prst="rect">
              <a:avLst/>
            </a:prstGeom>
          </p:spPr>
          <p:txBody>
            <a:bodyPr wrap="none">
              <a:spAutoFit/>
            </a:bodyPr>
            <a:lstStyle/>
            <a:p>
              <a:pPr algn="ctr"/>
              <a:r>
                <a:rPr lang="en-US" sz="1600" b="1" i="1" dirty="0" smtClean="0">
                  <a:solidFill>
                    <a:schemeClr val="bg1"/>
                  </a:solidFill>
                </a:rPr>
                <a:t> </a:t>
              </a:r>
              <a:r>
                <a:rPr lang="en-US" sz="1600" b="1" i="1" dirty="0">
                  <a:solidFill>
                    <a:schemeClr val="bg1"/>
                  </a:solidFill>
                </a:rPr>
                <a:t>Processes </a:t>
              </a:r>
              <a:r>
                <a:rPr lang="en-US" sz="1600" b="1" i="1" dirty="0" smtClean="0">
                  <a:solidFill>
                    <a:schemeClr val="bg1"/>
                  </a:solidFill>
                </a:rPr>
                <a:t>Help </a:t>
              </a:r>
              <a:endParaRPr lang="en-US" sz="1600" b="1" i="1" dirty="0">
                <a:solidFill>
                  <a:schemeClr val="bg1"/>
                </a:solidFill>
              </a:endParaRPr>
            </a:p>
            <a:p>
              <a:pPr algn="ctr"/>
              <a:r>
                <a:rPr lang="en-US" sz="1600" b="1" i="1" dirty="0">
                  <a:solidFill>
                    <a:schemeClr val="bg1"/>
                  </a:solidFill>
                </a:rPr>
                <a:t>Meet  Team </a:t>
              </a:r>
              <a:r>
                <a:rPr lang="en-US" sz="1600" b="1" i="1" dirty="0" smtClean="0">
                  <a:solidFill>
                    <a:schemeClr val="bg1"/>
                  </a:solidFill>
                </a:rPr>
                <a:t>Objectives</a:t>
              </a:r>
              <a:endParaRPr lang="en-US" sz="1600" b="1" i="1" dirty="0">
                <a:solidFill>
                  <a:schemeClr val="bg1"/>
                </a:solidFill>
              </a:endParaRPr>
            </a:p>
            <a:p>
              <a:pPr algn="ctr"/>
              <a:endParaRPr lang="en-US" sz="1600" b="1" i="1" dirty="0">
                <a:solidFill>
                  <a:schemeClr val="bg1">
                    <a:lumMod val="50000"/>
                  </a:schemeClr>
                </a:solidFill>
              </a:endParaRPr>
            </a:p>
          </p:txBody>
        </p:sp>
        <p:sp>
          <p:nvSpPr>
            <p:cNvPr id="15" name="Rectangle 14"/>
            <p:cNvSpPr/>
            <p:nvPr/>
          </p:nvSpPr>
          <p:spPr>
            <a:xfrm>
              <a:off x="1166111" y="2243947"/>
              <a:ext cx="2372654" cy="2631490"/>
            </a:xfrm>
            <a:prstGeom prst="rect">
              <a:avLst/>
            </a:prstGeom>
          </p:spPr>
          <p:txBody>
            <a:bodyPr wrap="square">
              <a:spAutoFit/>
            </a:bodyPr>
            <a:lstStyle/>
            <a:p>
              <a:pPr marL="285750" indent="-285750">
                <a:spcBef>
                  <a:spcPts val="300"/>
                </a:spcBef>
                <a:spcAft>
                  <a:spcPts val="300"/>
                </a:spcAft>
                <a:buFont typeface="Wingdings" panose="05000000000000000000" pitchFamily="2" charset="2"/>
                <a:buChar char="ü"/>
              </a:pPr>
              <a:r>
                <a:rPr lang="en-US" sz="1400" dirty="0" smtClean="0">
                  <a:solidFill>
                    <a:schemeClr val="bg1"/>
                  </a:solidFill>
                </a:rPr>
                <a:t>Inspires</a:t>
              </a:r>
            </a:p>
            <a:p>
              <a:pPr marL="285750" indent="-285750">
                <a:spcBef>
                  <a:spcPts val="300"/>
                </a:spcBef>
                <a:spcAft>
                  <a:spcPts val="300"/>
                </a:spcAft>
                <a:buFont typeface="Wingdings" panose="05000000000000000000" pitchFamily="2" charset="2"/>
                <a:buChar char="ü"/>
              </a:pPr>
              <a:r>
                <a:rPr lang="en-US" sz="1400" dirty="0" smtClean="0">
                  <a:solidFill>
                    <a:schemeClr val="bg1"/>
                  </a:solidFill>
                </a:rPr>
                <a:t>Aligns People to the Vision</a:t>
              </a:r>
            </a:p>
            <a:p>
              <a:pPr marL="285750" indent="-285750">
                <a:spcBef>
                  <a:spcPts val="300"/>
                </a:spcBef>
                <a:spcAft>
                  <a:spcPts val="300"/>
                </a:spcAft>
                <a:buFont typeface="Wingdings" panose="05000000000000000000" pitchFamily="2" charset="2"/>
                <a:buChar char="ü"/>
              </a:pPr>
              <a:r>
                <a:rPr lang="en-US" sz="1400" dirty="0" smtClean="0">
                  <a:solidFill>
                    <a:schemeClr val="bg1"/>
                  </a:solidFill>
                </a:rPr>
                <a:t>Creates a Culture Where Healthy Conflict Exists</a:t>
              </a:r>
            </a:p>
            <a:p>
              <a:pPr marL="285750" indent="-285750">
                <a:spcBef>
                  <a:spcPts val="300"/>
                </a:spcBef>
                <a:spcAft>
                  <a:spcPts val="300"/>
                </a:spcAft>
                <a:buFont typeface="Wingdings" panose="05000000000000000000" pitchFamily="2" charset="2"/>
                <a:buChar char="ü"/>
              </a:pPr>
              <a:r>
                <a:rPr lang="en-US" sz="1400" dirty="0" smtClean="0">
                  <a:solidFill>
                    <a:schemeClr val="bg1"/>
                  </a:solidFill>
                </a:rPr>
                <a:t>Encourages Open Dialogue and Exchange</a:t>
              </a:r>
              <a:endParaRPr lang="en-US" sz="1400" dirty="0">
                <a:solidFill>
                  <a:schemeClr val="bg1"/>
                </a:solidFill>
              </a:endParaRPr>
            </a:p>
            <a:p>
              <a:pPr marL="285750" indent="-285750">
                <a:spcBef>
                  <a:spcPts val="300"/>
                </a:spcBef>
                <a:spcAft>
                  <a:spcPts val="300"/>
                </a:spcAft>
                <a:buFont typeface="Wingdings" panose="05000000000000000000" pitchFamily="2" charset="2"/>
                <a:buChar char="ü"/>
              </a:pPr>
              <a:r>
                <a:rPr lang="en-US" sz="1400" dirty="0" smtClean="0">
                  <a:solidFill>
                    <a:schemeClr val="bg1"/>
                  </a:solidFill>
                </a:rPr>
                <a:t>Facilitates Individual Development</a:t>
              </a:r>
              <a:endParaRPr lang="en-US" sz="1400" dirty="0">
                <a:solidFill>
                  <a:schemeClr val="bg1"/>
                </a:solidFill>
              </a:endParaRPr>
            </a:p>
            <a:p>
              <a:pPr algn="ctr">
                <a:spcBef>
                  <a:spcPts val="300"/>
                </a:spcBef>
                <a:spcAft>
                  <a:spcPts val="300"/>
                </a:spcAft>
              </a:pPr>
              <a:endParaRPr lang="en-US" sz="1400" dirty="0">
                <a:solidFill>
                  <a:schemeClr val="bg1"/>
                </a:solidFill>
              </a:endParaRPr>
            </a:p>
          </p:txBody>
        </p:sp>
      </p:grpSp>
      <p:sp>
        <p:nvSpPr>
          <p:cNvPr id="17" name="Left-Right Arrow 16"/>
          <p:cNvSpPr/>
          <p:nvPr/>
        </p:nvSpPr>
        <p:spPr>
          <a:xfrm>
            <a:off x="3118325" y="2630829"/>
            <a:ext cx="3022642" cy="241041"/>
          </a:xfrm>
          <a:prstGeom prst="lef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a:off x="6858000" y="3429000"/>
            <a:ext cx="1015663" cy="1668085"/>
          </a:xfrm>
          <a:prstGeom prst="rect">
            <a:avLst/>
          </a:prstGeom>
          <a:noFill/>
        </p:spPr>
        <p:txBody>
          <a:bodyPr vert="vert270" wrap="none" lIns="91440" tIns="45720" rIns="91440" bIns="45720">
            <a:spAutoFit/>
          </a:bodyPr>
          <a:lstStyle/>
          <a:p>
            <a:pPr algn="ct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What</a:t>
            </a: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37" name="Rectangle 36"/>
          <p:cNvSpPr/>
          <p:nvPr/>
        </p:nvSpPr>
        <p:spPr>
          <a:xfrm>
            <a:off x="1524000" y="3554708"/>
            <a:ext cx="1015663" cy="1416670"/>
          </a:xfrm>
          <a:prstGeom prst="rect">
            <a:avLst/>
          </a:prstGeom>
          <a:noFill/>
        </p:spPr>
        <p:txBody>
          <a:bodyPr vert="vert270" wrap="none" lIns="91440" tIns="45720" rIns="91440" bIns="45720">
            <a:spAutoFit/>
          </a:bodyPr>
          <a:lstStyle/>
          <a:p>
            <a:pPr algn="ct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How</a:t>
            </a: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pic>
        <p:nvPicPr>
          <p:cNvPr id="23" name="Content Placeholder 31" descr="Two sides of Coin.png"/>
          <p:cNvPicPr>
            <a:picLocks noChangeAspect="1"/>
          </p:cNvPicPr>
          <p:nvPr/>
        </p:nvPicPr>
        <p:blipFill>
          <a:blip r:embed="rId3" cstate="print"/>
          <a:stretch>
            <a:fillRect/>
          </a:stretch>
        </p:blipFill>
        <p:spPr bwMode="auto">
          <a:xfrm>
            <a:off x="3592830" y="3238500"/>
            <a:ext cx="2263140" cy="2286000"/>
          </a:xfrm>
          <a:prstGeom prst="rect">
            <a:avLst/>
          </a:prstGeom>
          <a:noFill/>
          <a:ln w="9525">
            <a:noFill/>
            <a:miter lim="800000"/>
            <a:headEnd/>
            <a:tailEnd/>
          </a:ln>
        </p:spPr>
      </p:pic>
      <p:pic>
        <p:nvPicPr>
          <p:cNvPr id="44" name="bjClassifierImageBottom"/>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50" y="6519136"/>
            <a:ext cx="792549" cy="32616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37"/>
                                        </p:tgtEl>
                                        <p:attrNameLst>
                                          <p:attrName>style.visibility</p:attrName>
                                        </p:attrNameLst>
                                      </p:cBhvr>
                                      <p:to>
                                        <p:strVal val="visible"/>
                                      </p:to>
                                    </p:set>
                                    <p:anim calcmode="lin" valueType="num">
                                      <p:cBhvr>
                                        <p:cTn id="14" dur="500" fill="hold"/>
                                        <p:tgtEl>
                                          <p:spTgt spid="37"/>
                                        </p:tgtEl>
                                        <p:attrNameLst>
                                          <p:attrName>ppt_w</p:attrName>
                                        </p:attrNameLst>
                                      </p:cBhvr>
                                      <p:tavLst>
                                        <p:tav tm="0">
                                          <p:val>
                                            <p:fltVal val="0"/>
                                          </p:val>
                                        </p:tav>
                                        <p:tav tm="100000">
                                          <p:val>
                                            <p:strVal val="#ppt_w"/>
                                          </p:val>
                                        </p:tav>
                                      </p:tavLst>
                                    </p:anim>
                                    <p:anim calcmode="lin" valueType="num">
                                      <p:cBhvr>
                                        <p:cTn id="15" dur="500" fill="hold"/>
                                        <p:tgtEl>
                                          <p:spTgt spid="37"/>
                                        </p:tgtEl>
                                        <p:attrNameLst>
                                          <p:attrName>ppt_h</p:attrName>
                                        </p:attrNameLst>
                                      </p:cBhvr>
                                      <p:tavLst>
                                        <p:tav tm="0">
                                          <p:val>
                                            <p:fltVal val="0"/>
                                          </p:val>
                                        </p:tav>
                                        <p:tav tm="100000">
                                          <p:val>
                                            <p:strVal val="#ppt_h"/>
                                          </p:val>
                                        </p:tav>
                                      </p:tavLst>
                                    </p:anim>
                                    <p:animEffect transition="in" filter="fade">
                                      <p:cBhvr>
                                        <p:cTn id="1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901680538"/>
              </p:ext>
            </p:extLst>
          </p:nvPr>
        </p:nvGraphicFramePr>
        <p:xfrm>
          <a:off x="304800" y="533400"/>
          <a:ext cx="5486400" cy="3683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5" name="Group 4"/>
          <p:cNvGrpSpPr/>
          <p:nvPr/>
        </p:nvGrpSpPr>
        <p:grpSpPr>
          <a:xfrm>
            <a:off x="1219200" y="4038600"/>
            <a:ext cx="7653345" cy="2204216"/>
            <a:chOff x="1404945" y="4193024"/>
            <a:chExt cx="7653345" cy="2204216"/>
          </a:xfrm>
        </p:grpSpPr>
        <p:graphicFrame>
          <p:nvGraphicFramePr>
            <p:cNvPr id="4" name="Diagram 3"/>
            <p:cNvGraphicFramePr/>
            <p:nvPr>
              <p:extLst>
                <p:ext uri="{D42A27DB-BD31-4B8C-83A1-F6EECF244321}">
                  <p14:modId xmlns:p14="http://schemas.microsoft.com/office/powerpoint/2010/main" val="3262345073"/>
                </p:ext>
              </p:extLst>
            </p:nvPr>
          </p:nvGraphicFramePr>
          <p:xfrm>
            <a:off x="1404945" y="4193024"/>
            <a:ext cx="6781800" cy="2204216"/>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pSp>
          <p:nvGrpSpPr>
            <p:cNvPr id="6" name="Group 7"/>
            <p:cNvGrpSpPr/>
            <p:nvPr/>
          </p:nvGrpSpPr>
          <p:grpSpPr>
            <a:xfrm>
              <a:off x="7315200" y="5180065"/>
              <a:ext cx="1743090" cy="382535"/>
              <a:chOff x="0" y="370909"/>
              <a:chExt cx="1743090" cy="382535"/>
            </a:xfrm>
          </p:grpSpPr>
          <p:sp>
            <p:nvSpPr>
              <p:cNvPr id="9" name="Rectangle 8"/>
              <p:cNvSpPr/>
              <p:nvPr/>
            </p:nvSpPr>
            <p:spPr>
              <a:xfrm>
                <a:off x="0" y="370909"/>
                <a:ext cx="1743090" cy="38253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0" name="Rectangle 9"/>
              <p:cNvSpPr/>
              <p:nvPr/>
            </p:nvSpPr>
            <p:spPr>
              <a:xfrm>
                <a:off x="0" y="370909"/>
                <a:ext cx="1743090" cy="38253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b" anchorCtr="0">
                <a:noAutofit/>
              </a:bodyPr>
              <a:lstStyle/>
              <a:p>
                <a:pPr lvl="0" algn="ctr" defTabSz="666750">
                  <a:lnSpc>
                    <a:spcPct val="90000"/>
                  </a:lnSpc>
                  <a:spcBef>
                    <a:spcPct val="0"/>
                  </a:spcBef>
                  <a:spcAft>
                    <a:spcPct val="35000"/>
                  </a:spcAft>
                </a:pPr>
                <a:r>
                  <a:rPr lang="en-US" sz="1500" dirty="0" smtClean="0"/>
                  <a:t>Ev</a:t>
                </a:r>
                <a:r>
                  <a:rPr lang="en-US" sz="1500" kern="1200" dirty="0" smtClean="0"/>
                  <a:t>aluated on individual </a:t>
                </a:r>
                <a:r>
                  <a:rPr lang="en-US" sz="1500" dirty="0" smtClean="0"/>
                  <a:t>outcomes</a:t>
                </a:r>
                <a:endParaRPr lang="en-US" sz="1500" kern="1200" dirty="0"/>
              </a:p>
            </p:txBody>
          </p:sp>
        </p:grpSp>
      </p:grpSp>
      <p:sp>
        <p:nvSpPr>
          <p:cNvPr id="12" name="Title 1"/>
          <p:cNvSpPr>
            <a:spLocks noGrp="1"/>
          </p:cNvSpPr>
          <p:nvPr>
            <p:ph type="title"/>
          </p:nvPr>
        </p:nvSpPr>
        <p:spPr/>
        <p:txBody>
          <a:bodyPr/>
          <a:lstStyle/>
          <a:p>
            <a:r>
              <a:rPr lang="en-US" dirty="0" smtClean="0"/>
              <a:t>Work Group vs. Team</a:t>
            </a:r>
            <a:endParaRPr lang="en-US" dirty="0"/>
          </a:p>
        </p:txBody>
      </p:sp>
      <p:pic>
        <p:nvPicPr>
          <p:cNvPr id="34" name="bjClassifierImageBottom"/>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350" y="6519136"/>
            <a:ext cx="792549" cy="326164"/>
          </a:xfrm>
          <a:prstGeom prst="rect">
            <a:avLst/>
          </a:prstGeom>
        </p:spPr>
      </p:pic>
    </p:spTree>
    <p:custDataLst>
      <p:tags r:id="rId1"/>
    </p:custDataLst>
    <p:extLst>
      <p:ext uri="{BB962C8B-B14F-4D97-AF65-F5344CB8AC3E}">
        <p14:creationId xmlns:p14="http://schemas.microsoft.com/office/powerpoint/2010/main" val="409064023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3.xml><?xml version="1.0" encoding="utf-8"?>
<p:tagLst xmlns:a="http://schemas.openxmlformats.org/drawingml/2006/main" xmlns:r="http://schemas.openxmlformats.org/officeDocument/2006/relationships" xmlns:p="http://schemas.openxmlformats.org/presentationml/2006/main">
  <p:tag name="BJHEADERFOOTERLABEL" val="TRU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09AA3234C610478BEE2C1B95B1CB9C" ma:contentTypeVersion="23" ma:contentTypeDescription="Create a new document." ma:contentTypeScope="" ma:versionID="c2d100f08de4ba2c2c1afa17ea50dd88">
  <xsd:schema xmlns:xsd="http://www.w3.org/2001/XMLSchema" xmlns:xs="http://www.w3.org/2001/XMLSchema" xmlns:p="http://schemas.microsoft.com/office/2006/metadata/properties" xmlns:ns2="48834499-bc7a-4038-89cd-2d09f94589c5" xmlns:ns3="6eedd3dc-9b4e-4d66-af0e-4c9eb0e243b0" targetNamespace="http://schemas.microsoft.com/office/2006/metadata/properties" ma:root="true" ma:fieldsID="d70a57595ac3d52a8857335b71142070" ns2:_="" ns3:_="">
    <xsd:import namespace="48834499-bc7a-4038-89cd-2d09f94589c5"/>
    <xsd:import namespace="6eedd3dc-9b4e-4d66-af0e-4c9eb0e243b0"/>
    <xsd:element name="properties">
      <xsd:complexType>
        <xsd:sequence>
          <xsd:element name="documentManagement">
            <xsd:complexType>
              <xsd:all>
                <xsd:element ref="ns2:Business_x0020_Area" minOccurs="0"/>
                <xsd:element ref="ns2:Doc_x0020_Type" minOccurs="0"/>
                <xsd:element ref="ns2:Project" minOccurs="0"/>
                <xsd:element ref="ns3:TaxKeywordTaxHTField" minOccurs="0"/>
                <xsd:element ref="ns2:LLD_x0020_Projects"/>
                <xsd:element ref="ns2:LLD_x0020_Programs"/>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834499-bc7a-4038-89cd-2d09f94589c5" elementFormDefault="qualified">
    <xsd:import namespace="http://schemas.microsoft.com/office/2006/documentManagement/types"/>
    <xsd:import namespace="http://schemas.microsoft.com/office/infopath/2007/PartnerControls"/>
    <xsd:element name="Business_x0020_Area" ma:index="8" nillable="true" ma:displayName="Business Area" ma:format="Dropdown" ma:hidden="true" ma:internalName="Business_x0020_Area" ma:readOnly="false">
      <xsd:simpleType>
        <xsd:restriction base="dms:Choice">
          <xsd:enumeration value="Enterprise Learning"/>
          <xsd:enumeration value="Enterprise Wide Curriculum"/>
          <xsd:enumeration value="Learning Development"/>
          <xsd:enumeration value="Learning Technology"/>
          <xsd:enumeration value="MSDU"/>
          <xsd:enumeration value="Portfolio Integration"/>
        </xsd:restriction>
      </xsd:simpleType>
    </xsd:element>
    <xsd:element name="Doc_x0020_Type" ma:index="9" nillable="true" ma:displayName="Doc Type" ma:format="Dropdown" ma:hidden="true" ma:internalName="Doc_x0020_Type" ma:readOnly="false">
      <xsd:simpleType>
        <xsd:restriction base="dms:Choice">
          <xsd:enumeration value="Agendas"/>
          <xsd:enumeration value="Article"/>
          <xsd:enumeration value="Budgets"/>
          <xsd:enumeration value="Communications"/>
          <xsd:enumeration value="Consent Forms"/>
          <xsd:enumeration value="Deliverables"/>
          <xsd:enumeration value="Evaluations"/>
          <xsd:enumeration value="Evluation Results"/>
          <xsd:enumeration value="Exec Briefing"/>
          <xsd:enumeration value="Job Aid"/>
          <xsd:enumeration value="Marketing"/>
          <xsd:enumeration value="Meeting Notes"/>
          <xsd:enumeration value="Metrics"/>
          <xsd:enumeration value="Needs Assessment Reports"/>
          <xsd:enumeration value="Objectives"/>
          <xsd:enumeration value="PIBs"/>
          <xsd:enumeration value="Pod Cast"/>
          <xsd:enumeration value="Presentations"/>
          <xsd:enumeration value="Project Collateral"/>
          <xsd:enumeration value="Project Plans"/>
          <xsd:enumeration value="Risk Assesment"/>
          <xsd:enumeration value="Sigma Tools"/>
          <xsd:enumeration value="Success Stories"/>
          <xsd:enumeration value="Surveys"/>
          <xsd:enumeration value="Templates"/>
          <xsd:enumeration value="Toolkit"/>
          <xsd:enumeration value="Training Materials"/>
          <xsd:enumeration value="Photo Release Form"/>
          <xsd:enumeration value="Zip File"/>
        </xsd:restriction>
      </xsd:simpleType>
    </xsd:element>
    <xsd:element name="Project" ma:index="10" nillable="true" ma:displayName="Project" ma:format="Dropdown" ma:hidden="true" ma:internalName="Project" ma:readOnly="false">
      <xsd:simpleType>
        <xsd:union memberTypes="dms:Text">
          <xsd:simpleType>
            <xsd:restriction base="dms:Choice">
              <xsd:enumeration value="Any Project"/>
              <xsd:enumeration value="Archiving Tool"/>
              <xsd:enumeration value="6.3 Upgrade"/>
              <xsd:enumeration value="Career &amp; Learning Portal"/>
              <xsd:enumeration value="Career &amp; Learning Portal (2011)"/>
              <xsd:enumeration value="Competency and Career Framework"/>
              <xsd:enumeration value="Corporate Licenses and Memberships"/>
              <xsd:enumeration value="Educational Assistance Harmonization"/>
              <xsd:enumeration value="Employee Development"/>
              <xsd:enumeration value="EUCAN"/>
              <xsd:enumeration value="EMFL"/>
              <xsd:enumeration value="FTP"/>
              <xsd:enumeration value="Full Staff Meeting 6.22.2011"/>
              <xsd:enumeration value="Full Staff Meeting 12.7.2011"/>
              <xsd:enumeration value="Full Staff Meeting 2.14.12"/>
              <xsd:enumeration value="Full Staff Meeting 05.08.13"/>
              <xsd:enumeration value="GHH Exec Dev Program Cohort 1"/>
              <xsd:enumeration value="GHH Exec Dev Program Cohort 2"/>
              <xsd:enumeration value="GHH Exec Dev Program Cohort 3"/>
              <xsd:enumeration value="GTM Community"/>
              <xsd:enumeration value="Harvard Manage Mentor"/>
              <xsd:enumeration value="HR Portal Redesign"/>
              <xsd:enumeration value="iLead"/>
              <xsd:enumeration value="LDC Transfer to C&amp;L"/>
              <xsd:enumeration value="Leadership Dev @ Merck"/>
              <xsd:enumeration value="Learning Portal"/>
              <xsd:enumeration value="Learning Sustainment"/>
              <xsd:enumeration value="Live Chats"/>
              <xsd:enumeration value="Management Foundations"/>
              <xsd:enumeration value="MHO Community"/>
              <xsd:enumeration value="MMD Change Leaders"/>
              <xsd:enumeration value="MSDU"/>
              <xsd:enumeration value="MSDU Extended Team Meetings"/>
              <xsd:enumeration value="myLearning - Enterprise"/>
              <xsd:enumeration value="myLearning HR Deployment"/>
              <xsd:enumeration value="myLearning Community"/>
              <xsd:enumeration value="Nomination Process"/>
              <xsd:enumeration value="Peer to Peer Coaching"/>
              <xsd:enumeration value="Perfect Hire Onboarding"/>
              <xsd:enumeration value="Reverse Mentoring"/>
              <xsd:enumeration value="SBS for myLearning"/>
              <xsd:enumeration value="Skillsoft"/>
              <xsd:enumeration value="Social Learning"/>
              <xsd:enumeration value="Social Learning Co-Op Pilot"/>
              <xsd:enumeration value="Social Learning BLP"/>
              <xsd:enumeration value="Social Research"/>
              <xsd:enumeration value="Speed of Trust"/>
              <xsd:enumeration value="Sponsorship"/>
              <xsd:enumeration value="1 Team Development"/>
              <xsd:enumeration value="Team Development - Materials for Review"/>
              <xsd:enumeration value="Technology RFP"/>
              <xsd:enumeration value="Technology Team"/>
              <xsd:enumeration value="University and Recruiting Community"/>
              <xsd:enumeration value="WLP"/>
            </xsd:restriction>
          </xsd:simpleType>
        </xsd:union>
      </xsd:simpleType>
    </xsd:element>
    <xsd:element name="LLD_x0020_Projects" ma:index="13" ma:displayName="LLD Projects" ma:list="{4dd5530d-51d2-4775-948f-cb8de6b96719}" ma:internalName="LLD_x0020_Projects" ma:readOnly="false" ma:showField="Title">
      <xsd:simpleType>
        <xsd:restriction base="dms:Lookup"/>
      </xsd:simpleType>
    </xsd:element>
    <xsd:element name="LLD_x0020_Programs" ma:index="14" ma:displayName="LLD Programs" ma:list="{75e218fa-ba44-4c53-9113-4044501c9954}" ma:internalName="LLD_x0020_Programs" ma:readOnly="false" ma:showField="Title">
      <xsd:simpleType>
        <xsd:restriction base="dms:Lookup"/>
      </xsd:simpleType>
    </xsd:element>
  </xsd:schema>
  <xsd:schema xmlns:xsd="http://www.w3.org/2001/XMLSchema" xmlns:xs="http://www.w3.org/2001/XMLSchema" xmlns:dms="http://schemas.microsoft.com/office/2006/documentManagement/types" xmlns:pc="http://schemas.microsoft.com/office/infopath/2007/PartnerControls" targetNamespace="6eedd3dc-9b4e-4d66-af0e-4c9eb0e243b0" elementFormDefault="qualified">
    <xsd:import namespace="http://schemas.microsoft.com/office/2006/documentManagement/types"/>
    <xsd:import namespace="http://schemas.microsoft.com/office/infopath/2007/PartnerControls"/>
    <xsd:element name="TaxKeywordTaxHTField" ma:index="12" nillable="true" ma:taxonomy="true" ma:internalName="TaxKeywordTaxHTField" ma:taxonomyFieldName="TaxKeyword" ma:displayName="Enterprise Keywords" ma:readOnly="false" ma:fieldId="{23f27201-bee3-471e-b2e7-b64fd8b7ca38}" ma:taxonomyMulti="true" ma:sspId="58d2a889-b29a-49b5-b5fb-ff07b77a57d2"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LD_x0020_Programs xmlns="48834499-bc7a-4038-89cd-2d09f94589c5">4</LLD_x0020_Programs>
    <TaxKeywordTaxHTField xmlns="6eedd3dc-9b4e-4d66-af0e-4c9eb0e243b0">
      <Terms xmlns="http://schemas.microsoft.com/office/infopath/2007/PartnerControls"/>
    </TaxKeywordTaxHTField>
    <Business_x0020_Area xmlns="48834499-bc7a-4038-89cd-2d09f94589c5" xsi:nil="true"/>
    <Doc_x0020_Type xmlns="48834499-bc7a-4038-89cd-2d09f94589c5" xsi:nil="true"/>
    <Project xmlns="48834499-bc7a-4038-89cd-2d09f94589c5" xsi:nil="true"/>
    <LLD_x0020_Projects xmlns="48834499-bc7a-4038-89cd-2d09f94589c5">13</LLD_x0020_Projects>
  </documentManagement>
</p:properties>
</file>

<file path=customXml/item4.xml><?xml version="1.0" encoding="utf-8"?>
<sisl xmlns:xsi="http://www.w3.org/2001/XMLSchema-instance" xmlns:xsd="http://www.w3.org/2001/XMLSchema" xmlns="http://www.boldonjames.com/2008/01/sie/internal/label" sislVersion="0" policy="a10f9ac0-5937-4b4f-b459-96aedd9ed2c5">
  <element uid="id_classification_euconfidential" value=""/>
  <element uid="cefbaa69-3bfa-4b56-8d22-6839cb7b06d0" value=""/>
</sisl>
</file>

<file path=customXml/itemProps1.xml><?xml version="1.0" encoding="utf-8"?>
<ds:datastoreItem xmlns:ds="http://schemas.openxmlformats.org/officeDocument/2006/customXml" ds:itemID="{C49640B0-CC8A-4122-A883-2CF703F5FB8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834499-bc7a-4038-89cd-2d09f94589c5"/>
    <ds:schemaRef ds:uri="6eedd3dc-9b4e-4d66-af0e-4c9eb0e243b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164A9B9-8427-42BC-81CF-30427422BD18}">
  <ds:schemaRefs>
    <ds:schemaRef ds:uri="http://schemas.microsoft.com/sharepoint/v3/contenttype/forms"/>
  </ds:schemaRefs>
</ds:datastoreItem>
</file>

<file path=customXml/itemProps3.xml><?xml version="1.0" encoding="utf-8"?>
<ds:datastoreItem xmlns:ds="http://schemas.openxmlformats.org/officeDocument/2006/customXml" ds:itemID="{D9B68004-6130-47CB-9656-31F9A0EFCEB6}">
  <ds:schemaRefs>
    <ds:schemaRef ds:uri="48834499-bc7a-4038-89cd-2d09f94589c5"/>
    <ds:schemaRef ds:uri="http://purl.org/dc/terms/"/>
    <ds:schemaRef ds:uri="http://www.w3.org/XML/1998/namespace"/>
    <ds:schemaRef ds:uri="http://schemas.microsoft.com/office/infopath/2007/PartnerControls"/>
    <ds:schemaRef ds:uri="http://schemas.microsoft.com/office/2006/documentManagement/types"/>
    <ds:schemaRef ds:uri="http://purl.org/dc/dcmitype/"/>
    <ds:schemaRef ds:uri="http://schemas.microsoft.com/office/2006/metadata/properties"/>
    <ds:schemaRef ds:uri="http://purl.org/dc/elements/1.1/"/>
    <ds:schemaRef ds:uri="6eedd3dc-9b4e-4d66-af0e-4c9eb0e243b0"/>
    <ds:schemaRef ds:uri="http://schemas.openxmlformats.org/package/2006/metadata/core-properties"/>
  </ds:schemaRefs>
</ds:datastoreItem>
</file>

<file path=customXml/itemProps4.xml><?xml version="1.0" encoding="utf-8"?>
<ds:datastoreItem xmlns:ds="http://schemas.openxmlformats.org/officeDocument/2006/customXml" ds:itemID="{A0D24506-EA70-4202-99E6-00FCC4D3D715}">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emplate/>
  <TotalTime>3839</TotalTime>
  <Words>3972</Words>
  <Application>Microsoft Office PowerPoint</Application>
  <PresentationFormat>On-screen Show (4:3)</PresentationFormat>
  <Paragraphs>504</Paragraphs>
  <Slides>31</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Humnst777 Lt BT</vt:lpstr>
      <vt:lpstr>Times New Roman</vt:lpstr>
      <vt:lpstr>Wingdings</vt:lpstr>
      <vt:lpstr>Office Theme</vt:lpstr>
      <vt:lpstr>Lessons in Leading High Performance Teams</vt:lpstr>
      <vt:lpstr>Team Leader Webcast Series Goal</vt:lpstr>
      <vt:lpstr>Meet Your Presenter</vt:lpstr>
      <vt:lpstr>The Benefits of Participating Today</vt:lpstr>
      <vt:lpstr>Teams: The Primary Organizational  Structure</vt:lpstr>
      <vt:lpstr>What If I…</vt:lpstr>
      <vt:lpstr>What Does Effective Leadership Require?</vt:lpstr>
      <vt:lpstr>Creating a High Performing Team: Two Sides to the Coin</vt:lpstr>
      <vt:lpstr>Work Group vs. Team</vt:lpstr>
      <vt:lpstr>What Do Your Teams Look Like?</vt:lpstr>
      <vt:lpstr>What Do Your Teams Look Like?</vt:lpstr>
      <vt:lpstr>What Do Your Teams Look Like?</vt:lpstr>
      <vt:lpstr>What Do Your Teams Look Like?</vt:lpstr>
      <vt:lpstr>Whiteboard Activity</vt:lpstr>
      <vt:lpstr>What Got You Here Won’t Get You There</vt:lpstr>
      <vt:lpstr>Large Group Chat</vt:lpstr>
      <vt:lpstr>As You Move From Individual Contributor to  Team Leader</vt:lpstr>
      <vt:lpstr>Things Great Leaders Say</vt:lpstr>
      <vt:lpstr>Whiteboard Activity</vt:lpstr>
      <vt:lpstr>Effective Team Leader Skills</vt:lpstr>
      <vt:lpstr>Effective Team Leader Skills</vt:lpstr>
      <vt:lpstr>Large Group Chat</vt:lpstr>
      <vt:lpstr>Interdependence and Commitment</vt:lpstr>
      <vt:lpstr>Facilitating Interdependence and  Commitment</vt:lpstr>
      <vt:lpstr>Facilitating Interdependence and  Commitment Continued</vt:lpstr>
      <vt:lpstr>In Summary We Reviewed The…</vt:lpstr>
      <vt:lpstr>Action Plan</vt:lpstr>
      <vt:lpstr>Teaming Offerings</vt:lpstr>
      <vt:lpstr>Additional Learning Resources</vt:lpstr>
      <vt:lpstr>Additional Learning Resources Easy access via “Quick Links” on the Leadership Development Center home page (ldc.merck.com)</vt:lpstr>
      <vt:lpstr>PowerPoint Presentation</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Kelly</dc:creator>
  <cp:lastModifiedBy>Kelly Woodward</cp:lastModifiedBy>
  <cp:revision>170</cp:revision>
  <cp:lastPrinted>2017-04-05T20:35:57Z</cp:lastPrinted>
  <dcterms:created xsi:type="dcterms:W3CDTF">2017-01-30T17:36:45Z</dcterms:created>
  <dcterms:modified xsi:type="dcterms:W3CDTF">2018-04-09T13:27:02Z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0x010100BE09AA3234C610478BEE2C1B95B1CB9C</vt:lpwstr>
  </property>
  <property fmtid="{D5CDD505-2E9C-101B-9397-08002B2CF9AE}" pid="3" name="TaxKeyword">
    <vt:lpwstr/>
  </property>
  <property fmtid="{D5CDD505-2E9C-101B-9397-08002B2CF9AE}" pid="4" name="TaxCatchAll">
    <vt:lpwstr/>
  </property>
  <property fmtid="{D5CDD505-2E9C-101B-9397-08002B2CF9AE}" pid="5" name="docIndexRef">
    <vt:lpwstr>0d9efa3b-437b-4c69-8215-0a2d16777fd9</vt:lpwstr>
  </property>
  <property fmtid="{D5CDD505-2E9C-101B-9397-08002B2CF9AE}" pid="6" name="bjSaver">
    <vt:lpwstr>FXl2D1S68vi/FA8ciMpbKiAChdG6EyM+</vt:lpwstr>
  </property>
  <property fmtid="{D5CDD505-2E9C-101B-9397-08002B2CF9AE}" pid="7" name="bjDocumentLabelXML">
    <vt:lpwstr>&lt;?xml version="1.0" encoding="us-ascii"?&gt;&lt;sisl xmlns:xsi="http://www.w3.org/2001/XMLSchema-instance" xmlns:xsd="http://www.w3.org/2001/XMLSchema" sislVersion="0" policy="a10f9ac0-5937-4b4f-b459-96aedd9ed2c5" xmlns="http://www.boldonjames.com/2008/01/sie/i</vt:lpwstr>
  </property>
  <property fmtid="{D5CDD505-2E9C-101B-9397-08002B2CF9AE}" pid="8" name="bjDocumentLabelXML-0">
    <vt:lpwstr>nternal/label"&gt;&lt;element uid="id_classification_euconfidential" value="" /&gt;&lt;element uid="cefbaa69-3bfa-4b56-8d22-6839cb7b06d0" value="" /&gt;&lt;/sisl&gt;</vt:lpwstr>
  </property>
  <property fmtid="{D5CDD505-2E9C-101B-9397-08002B2CF9AE}" pid="9" name="bjDocumentSecurityLabel">
    <vt:lpwstr>Proprietary</vt:lpwstr>
  </property>
  <property fmtid="{D5CDD505-2E9C-101B-9397-08002B2CF9AE}" pid="10" name="MerckMetadataExchange">
    <vt:lpwstr>!$MRK@Proprietary-Footer-Left</vt:lpwstr>
  </property>
</Properties>
</file>