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0" autoAdjust="0"/>
    <p:restoredTop sz="94660"/>
  </p:normalViewPr>
  <p:slideViewPr>
    <p:cSldViewPr>
      <p:cViewPr varScale="1">
        <p:scale>
          <a:sx n="76" d="100"/>
          <a:sy n="76" d="100"/>
        </p:scale>
        <p:origin x="-20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8ADBB-4C51-483E-9630-0C6FF299245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335AD7-899B-4B54-8CA5-9EA01E80B04C}">
      <dgm:prSet phldrT="[Text]"/>
      <dgm:spPr/>
      <dgm:t>
        <a:bodyPr/>
        <a:lstStyle/>
        <a:p>
          <a:r>
            <a:rPr lang="en-US" dirty="0"/>
            <a:t>FLL</a:t>
          </a:r>
        </a:p>
      </dgm:t>
    </dgm:pt>
    <dgm:pt modelId="{ADD26346-587F-4737-A35E-512E0B8F5379}" type="parTrans" cxnId="{14C6E8BA-CA29-4EAE-A0FA-43F35330D362}">
      <dgm:prSet/>
      <dgm:spPr/>
      <dgm:t>
        <a:bodyPr/>
        <a:lstStyle/>
        <a:p>
          <a:endParaRPr lang="en-US"/>
        </a:p>
      </dgm:t>
    </dgm:pt>
    <dgm:pt modelId="{1A00DD9F-5738-4C0B-AD52-8BB3617EC1B3}" type="sibTrans" cxnId="{14C6E8BA-CA29-4EAE-A0FA-43F35330D362}">
      <dgm:prSet/>
      <dgm:spPr/>
      <dgm:t>
        <a:bodyPr/>
        <a:lstStyle/>
        <a:p>
          <a:endParaRPr lang="en-US"/>
        </a:p>
      </dgm:t>
    </dgm:pt>
    <dgm:pt modelId="{54C37374-531B-4F20-A6A8-DA4CDD25E920}">
      <dgm:prSet phldrT="[Text]"/>
      <dgm:spPr/>
      <dgm:t>
        <a:bodyPr/>
        <a:lstStyle/>
        <a:p>
          <a:r>
            <a:rPr lang="en-US"/>
            <a:t>Development</a:t>
          </a:r>
        </a:p>
      </dgm:t>
    </dgm:pt>
    <dgm:pt modelId="{4E366E26-852A-4D8C-9E3D-6A8141AF38CF}" type="parTrans" cxnId="{FE6765C8-E479-4C8D-B786-EE5194F5AF20}">
      <dgm:prSet/>
      <dgm:spPr/>
      <dgm:t>
        <a:bodyPr/>
        <a:lstStyle/>
        <a:p>
          <a:endParaRPr lang="en-US"/>
        </a:p>
      </dgm:t>
    </dgm:pt>
    <dgm:pt modelId="{9680A4AC-AA3A-428D-94EF-40045DA57245}" type="sibTrans" cxnId="{FE6765C8-E479-4C8D-B786-EE5194F5AF20}">
      <dgm:prSet/>
      <dgm:spPr/>
      <dgm:t>
        <a:bodyPr/>
        <a:lstStyle/>
        <a:p>
          <a:endParaRPr lang="en-US"/>
        </a:p>
      </dgm:t>
    </dgm:pt>
    <dgm:pt modelId="{37EDBC9F-7EF8-41D8-9E01-720834F408BB}">
      <dgm:prSet phldrT="[Text]"/>
      <dgm:spPr/>
      <dgm:t>
        <a:bodyPr/>
        <a:lstStyle/>
        <a:p>
          <a:r>
            <a:rPr lang="en-US"/>
            <a:t>Backup</a:t>
          </a:r>
        </a:p>
      </dgm:t>
    </dgm:pt>
    <dgm:pt modelId="{A1F1B3F0-51B0-4580-8761-876BBB1A05A6}" type="parTrans" cxnId="{A4DA4764-8825-495A-910D-B1C5A6E3EF42}">
      <dgm:prSet/>
      <dgm:spPr/>
      <dgm:t>
        <a:bodyPr/>
        <a:lstStyle/>
        <a:p>
          <a:endParaRPr lang="en-US"/>
        </a:p>
      </dgm:t>
    </dgm:pt>
    <dgm:pt modelId="{B38CBE49-FDF8-4084-94D1-77661D9B522F}" type="sibTrans" cxnId="{A4DA4764-8825-495A-910D-B1C5A6E3EF42}">
      <dgm:prSet/>
      <dgm:spPr/>
      <dgm:t>
        <a:bodyPr/>
        <a:lstStyle/>
        <a:p>
          <a:endParaRPr lang="en-US"/>
        </a:p>
      </dgm:t>
    </dgm:pt>
    <dgm:pt modelId="{9D0D5FA9-75BF-4030-A37F-665464D258E4}">
      <dgm:prSet phldrT="[Text]"/>
      <dgm:spPr/>
      <dgm:t>
        <a:bodyPr/>
        <a:lstStyle/>
        <a:p>
          <a:r>
            <a:rPr lang="en-US"/>
            <a:t>Final</a:t>
          </a:r>
        </a:p>
      </dgm:t>
    </dgm:pt>
    <dgm:pt modelId="{DB6B74C8-FBCB-4900-BA2D-89B33B9862DA}" type="parTrans" cxnId="{0A03951A-F49A-4C62-BBB7-CF76CC845FA6}">
      <dgm:prSet/>
      <dgm:spPr/>
      <dgm:t>
        <a:bodyPr/>
        <a:lstStyle/>
        <a:p>
          <a:endParaRPr lang="en-US"/>
        </a:p>
      </dgm:t>
    </dgm:pt>
    <dgm:pt modelId="{F8D49393-3091-4531-8B25-7C64223294B8}" type="sibTrans" cxnId="{0A03951A-F49A-4C62-BBB7-CF76CC845FA6}">
      <dgm:prSet/>
      <dgm:spPr/>
      <dgm:t>
        <a:bodyPr/>
        <a:lstStyle/>
        <a:p>
          <a:endParaRPr lang="en-US"/>
        </a:p>
      </dgm:t>
    </dgm:pt>
    <dgm:pt modelId="{20C0185C-429C-45D4-9398-F973F4F23B8E}">
      <dgm:prSet phldrT="[Text]"/>
      <dgm:spPr/>
      <dgm:t>
        <a:bodyPr/>
        <a:lstStyle/>
        <a:p>
          <a:r>
            <a:rPr lang="en-US"/>
            <a:t>Backup</a:t>
          </a:r>
        </a:p>
      </dgm:t>
    </dgm:pt>
    <dgm:pt modelId="{215D6E6C-B21E-42A4-A829-4053EDD5CB01}" type="parTrans" cxnId="{17AE3EBB-05FD-4AC4-8E20-29DE233183DA}">
      <dgm:prSet/>
      <dgm:spPr/>
      <dgm:t>
        <a:bodyPr/>
        <a:lstStyle/>
        <a:p>
          <a:endParaRPr lang="en-US"/>
        </a:p>
      </dgm:t>
    </dgm:pt>
    <dgm:pt modelId="{42542E12-C340-4FAB-A0FE-777DB391B8B4}" type="sibTrans" cxnId="{17AE3EBB-05FD-4AC4-8E20-29DE233183DA}">
      <dgm:prSet/>
      <dgm:spPr/>
      <dgm:t>
        <a:bodyPr/>
        <a:lstStyle/>
        <a:p>
          <a:endParaRPr lang="en-US"/>
        </a:p>
      </dgm:t>
    </dgm:pt>
    <dgm:pt modelId="{3D85BA5E-DAC9-4761-868E-3096E9C561E8}" type="pres">
      <dgm:prSet presAssocID="{0978ADBB-4C51-483E-9630-0C6FF29924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F4DC3C-9730-40D2-8BA1-5616D4D2B47A}" type="pres">
      <dgm:prSet presAssocID="{90335AD7-899B-4B54-8CA5-9EA01E80B04C}" presName="root1" presStyleCnt="0"/>
      <dgm:spPr/>
    </dgm:pt>
    <dgm:pt modelId="{5DAA2ACC-9B50-4A94-B493-82968A4F271C}" type="pres">
      <dgm:prSet presAssocID="{90335AD7-899B-4B54-8CA5-9EA01E80B0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57BD6-3939-423C-BBAF-B713E5D56FC1}" type="pres">
      <dgm:prSet presAssocID="{90335AD7-899B-4B54-8CA5-9EA01E80B04C}" presName="level2hierChild" presStyleCnt="0"/>
      <dgm:spPr/>
    </dgm:pt>
    <dgm:pt modelId="{2C46E0A3-12E6-4B2C-AB29-5A443AF164FA}" type="pres">
      <dgm:prSet presAssocID="{4E366E26-852A-4D8C-9E3D-6A8141AF38CF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4414655-8B29-452B-902A-3E80E573488D}" type="pres">
      <dgm:prSet presAssocID="{4E366E26-852A-4D8C-9E3D-6A8141AF38CF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04F855B-44CD-48D4-8B83-ED0920C0CD68}" type="pres">
      <dgm:prSet presAssocID="{54C37374-531B-4F20-A6A8-DA4CDD25E920}" presName="root2" presStyleCnt="0"/>
      <dgm:spPr/>
    </dgm:pt>
    <dgm:pt modelId="{931AE82E-E9C0-4160-8B75-B296F5EDB1CD}" type="pres">
      <dgm:prSet presAssocID="{54C37374-531B-4F20-A6A8-DA4CDD25E92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C6EFF0-9078-4CCD-A569-ECD57472C89A}" type="pres">
      <dgm:prSet presAssocID="{54C37374-531B-4F20-A6A8-DA4CDD25E920}" presName="level3hierChild" presStyleCnt="0"/>
      <dgm:spPr/>
    </dgm:pt>
    <dgm:pt modelId="{CD08D258-AC71-4718-BB96-7913B8AD83B1}" type="pres">
      <dgm:prSet presAssocID="{A1F1B3F0-51B0-4580-8761-876BBB1A05A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B1C216AC-3584-4989-9BD1-9ACBE01B30D9}" type="pres">
      <dgm:prSet presAssocID="{A1F1B3F0-51B0-4580-8761-876BBB1A05A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41491085-546A-4782-8ACE-7639F9D0FD1B}" type="pres">
      <dgm:prSet presAssocID="{37EDBC9F-7EF8-41D8-9E01-720834F408BB}" presName="root2" presStyleCnt="0"/>
      <dgm:spPr/>
    </dgm:pt>
    <dgm:pt modelId="{A05B6946-A1C1-4929-8DB5-094DCEF1778C}" type="pres">
      <dgm:prSet presAssocID="{37EDBC9F-7EF8-41D8-9E01-720834F408B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F8EFF-81AF-4C44-AA5A-C61B121240BD}" type="pres">
      <dgm:prSet presAssocID="{37EDBC9F-7EF8-41D8-9E01-720834F408BB}" presName="level3hierChild" presStyleCnt="0"/>
      <dgm:spPr/>
    </dgm:pt>
    <dgm:pt modelId="{E7B393CA-6DF1-4AEA-8D15-402B264B2A62}" type="pres">
      <dgm:prSet presAssocID="{DB6B74C8-FBCB-4900-BA2D-89B33B9862D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C8A93D0-8C68-4AF3-8BE6-1A23AE181236}" type="pres">
      <dgm:prSet presAssocID="{DB6B74C8-FBCB-4900-BA2D-89B33B9862D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AAF09B-4483-4F37-8431-28621FF753BF}" type="pres">
      <dgm:prSet presAssocID="{9D0D5FA9-75BF-4030-A37F-665464D258E4}" presName="root2" presStyleCnt="0"/>
      <dgm:spPr/>
    </dgm:pt>
    <dgm:pt modelId="{497057C5-D4BA-47B1-8CDD-0BFB9B305C96}" type="pres">
      <dgm:prSet presAssocID="{9D0D5FA9-75BF-4030-A37F-665464D258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D4AFD-67DE-4342-9684-54A530A41A5B}" type="pres">
      <dgm:prSet presAssocID="{9D0D5FA9-75BF-4030-A37F-665464D258E4}" presName="level3hierChild" presStyleCnt="0"/>
      <dgm:spPr/>
    </dgm:pt>
    <dgm:pt modelId="{09516E16-6A66-450C-B4A3-AC21EB87FFF3}" type="pres">
      <dgm:prSet presAssocID="{215D6E6C-B21E-42A4-A829-4053EDD5CB0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F3888951-CA22-4AD4-94CE-FA20699F0982}" type="pres">
      <dgm:prSet presAssocID="{215D6E6C-B21E-42A4-A829-4053EDD5CB0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E25AE08-D49E-4B9B-8A74-564A13445589}" type="pres">
      <dgm:prSet presAssocID="{20C0185C-429C-45D4-9398-F973F4F23B8E}" presName="root2" presStyleCnt="0"/>
      <dgm:spPr/>
    </dgm:pt>
    <dgm:pt modelId="{A9070C78-C16E-4126-9ECF-C7CECD8C14F4}" type="pres">
      <dgm:prSet presAssocID="{20C0185C-429C-45D4-9398-F973F4F23B8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4B3247-F42E-4E9F-A704-535BF32E46B5}" type="pres">
      <dgm:prSet presAssocID="{20C0185C-429C-45D4-9398-F973F4F23B8E}" presName="level3hierChild" presStyleCnt="0"/>
      <dgm:spPr/>
    </dgm:pt>
  </dgm:ptLst>
  <dgm:cxnLst>
    <dgm:cxn modelId="{ED2DD34C-D27B-45C9-B04F-5A138C0CFB25}" type="presOf" srcId="{37EDBC9F-7EF8-41D8-9E01-720834F408BB}" destId="{A05B6946-A1C1-4929-8DB5-094DCEF1778C}" srcOrd="0" destOrd="0" presId="urn:microsoft.com/office/officeart/2005/8/layout/hierarchy2"/>
    <dgm:cxn modelId="{0A03951A-F49A-4C62-BBB7-CF76CC845FA6}" srcId="{90335AD7-899B-4B54-8CA5-9EA01E80B04C}" destId="{9D0D5FA9-75BF-4030-A37F-665464D258E4}" srcOrd="1" destOrd="0" parTransId="{DB6B74C8-FBCB-4900-BA2D-89B33B9862DA}" sibTransId="{F8D49393-3091-4531-8B25-7C64223294B8}"/>
    <dgm:cxn modelId="{C433E7F0-05D9-49C7-B49F-CB7FB9A6724B}" type="presOf" srcId="{54C37374-531B-4F20-A6A8-DA4CDD25E920}" destId="{931AE82E-E9C0-4160-8B75-B296F5EDB1CD}" srcOrd="0" destOrd="0" presId="urn:microsoft.com/office/officeart/2005/8/layout/hierarchy2"/>
    <dgm:cxn modelId="{0324FAD9-6E05-4979-85C2-392399CDEA7F}" type="presOf" srcId="{9D0D5FA9-75BF-4030-A37F-665464D258E4}" destId="{497057C5-D4BA-47B1-8CDD-0BFB9B305C96}" srcOrd="0" destOrd="0" presId="urn:microsoft.com/office/officeart/2005/8/layout/hierarchy2"/>
    <dgm:cxn modelId="{14C6E8BA-CA29-4EAE-A0FA-43F35330D362}" srcId="{0978ADBB-4C51-483E-9630-0C6FF299245B}" destId="{90335AD7-899B-4B54-8CA5-9EA01E80B04C}" srcOrd="0" destOrd="0" parTransId="{ADD26346-587F-4737-A35E-512E0B8F5379}" sibTransId="{1A00DD9F-5738-4C0B-AD52-8BB3617EC1B3}"/>
    <dgm:cxn modelId="{A69F36D1-6BF1-496C-AA66-F77E89927686}" type="presOf" srcId="{4E366E26-852A-4D8C-9E3D-6A8141AF38CF}" destId="{D4414655-8B29-452B-902A-3E80E573488D}" srcOrd="1" destOrd="0" presId="urn:microsoft.com/office/officeart/2005/8/layout/hierarchy2"/>
    <dgm:cxn modelId="{FE6765C8-E479-4C8D-B786-EE5194F5AF20}" srcId="{90335AD7-899B-4B54-8CA5-9EA01E80B04C}" destId="{54C37374-531B-4F20-A6A8-DA4CDD25E920}" srcOrd="0" destOrd="0" parTransId="{4E366E26-852A-4D8C-9E3D-6A8141AF38CF}" sibTransId="{9680A4AC-AA3A-428D-94EF-40045DA57245}"/>
    <dgm:cxn modelId="{B2A88581-7CA6-47C8-BA5B-B479A14B18B3}" type="presOf" srcId="{4E366E26-852A-4D8C-9E3D-6A8141AF38CF}" destId="{2C46E0A3-12E6-4B2C-AB29-5A443AF164FA}" srcOrd="0" destOrd="0" presId="urn:microsoft.com/office/officeart/2005/8/layout/hierarchy2"/>
    <dgm:cxn modelId="{A50A87BD-3254-46C1-A3D6-DBA4274A92AC}" type="presOf" srcId="{A1F1B3F0-51B0-4580-8761-876BBB1A05A6}" destId="{B1C216AC-3584-4989-9BD1-9ACBE01B30D9}" srcOrd="1" destOrd="0" presId="urn:microsoft.com/office/officeart/2005/8/layout/hierarchy2"/>
    <dgm:cxn modelId="{17AE3EBB-05FD-4AC4-8E20-29DE233183DA}" srcId="{9D0D5FA9-75BF-4030-A37F-665464D258E4}" destId="{20C0185C-429C-45D4-9398-F973F4F23B8E}" srcOrd="0" destOrd="0" parTransId="{215D6E6C-B21E-42A4-A829-4053EDD5CB01}" sibTransId="{42542E12-C340-4FAB-A0FE-777DB391B8B4}"/>
    <dgm:cxn modelId="{85F533CD-E229-47F9-8A04-3F73D196AE90}" type="presOf" srcId="{A1F1B3F0-51B0-4580-8761-876BBB1A05A6}" destId="{CD08D258-AC71-4718-BB96-7913B8AD83B1}" srcOrd="0" destOrd="0" presId="urn:microsoft.com/office/officeart/2005/8/layout/hierarchy2"/>
    <dgm:cxn modelId="{215756C4-6862-4AD4-B75B-547E4BAF1917}" type="presOf" srcId="{DB6B74C8-FBCB-4900-BA2D-89B33B9862DA}" destId="{9C8A93D0-8C68-4AF3-8BE6-1A23AE181236}" srcOrd="1" destOrd="0" presId="urn:microsoft.com/office/officeart/2005/8/layout/hierarchy2"/>
    <dgm:cxn modelId="{0B7F302C-9912-42E4-96A0-ACEACCAD6696}" type="presOf" srcId="{90335AD7-899B-4B54-8CA5-9EA01E80B04C}" destId="{5DAA2ACC-9B50-4A94-B493-82968A4F271C}" srcOrd="0" destOrd="0" presId="urn:microsoft.com/office/officeart/2005/8/layout/hierarchy2"/>
    <dgm:cxn modelId="{D9222B23-A04E-4BAF-970C-23F0E829AFE2}" type="presOf" srcId="{20C0185C-429C-45D4-9398-F973F4F23B8E}" destId="{A9070C78-C16E-4126-9ECF-C7CECD8C14F4}" srcOrd="0" destOrd="0" presId="urn:microsoft.com/office/officeart/2005/8/layout/hierarchy2"/>
    <dgm:cxn modelId="{E989CDF8-2506-47EB-A95C-85E4577E8DAB}" type="presOf" srcId="{DB6B74C8-FBCB-4900-BA2D-89B33B9862DA}" destId="{E7B393CA-6DF1-4AEA-8D15-402B264B2A62}" srcOrd="0" destOrd="0" presId="urn:microsoft.com/office/officeart/2005/8/layout/hierarchy2"/>
    <dgm:cxn modelId="{069F43DC-F3E7-45D9-A3D5-029076F1F70D}" type="presOf" srcId="{215D6E6C-B21E-42A4-A829-4053EDD5CB01}" destId="{09516E16-6A66-450C-B4A3-AC21EB87FFF3}" srcOrd="0" destOrd="0" presId="urn:microsoft.com/office/officeart/2005/8/layout/hierarchy2"/>
    <dgm:cxn modelId="{A4DA4764-8825-495A-910D-B1C5A6E3EF42}" srcId="{54C37374-531B-4F20-A6A8-DA4CDD25E920}" destId="{37EDBC9F-7EF8-41D8-9E01-720834F408BB}" srcOrd="0" destOrd="0" parTransId="{A1F1B3F0-51B0-4580-8761-876BBB1A05A6}" sibTransId="{B38CBE49-FDF8-4084-94D1-77661D9B522F}"/>
    <dgm:cxn modelId="{F3DE8873-230D-4EC7-8BAE-6459092C6A08}" type="presOf" srcId="{215D6E6C-B21E-42A4-A829-4053EDD5CB01}" destId="{F3888951-CA22-4AD4-94CE-FA20699F0982}" srcOrd="1" destOrd="0" presId="urn:microsoft.com/office/officeart/2005/8/layout/hierarchy2"/>
    <dgm:cxn modelId="{2B312DBC-9A21-45B7-8070-6C7C155A0AC6}" type="presOf" srcId="{0978ADBB-4C51-483E-9630-0C6FF299245B}" destId="{3D85BA5E-DAC9-4761-868E-3096E9C561E8}" srcOrd="0" destOrd="0" presId="urn:microsoft.com/office/officeart/2005/8/layout/hierarchy2"/>
    <dgm:cxn modelId="{E3CAA1B2-22C2-4208-A28E-D6FC40594479}" type="presParOf" srcId="{3D85BA5E-DAC9-4761-868E-3096E9C561E8}" destId="{1CF4DC3C-9730-40D2-8BA1-5616D4D2B47A}" srcOrd="0" destOrd="0" presId="urn:microsoft.com/office/officeart/2005/8/layout/hierarchy2"/>
    <dgm:cxn modelId="{3303A26A-11E0-40A5-8CF2-032A9710400B}" type="presParOf" srcId="{1CF4DC3C-9730-40D2-8BA1-5616D4D2B47A}" destId="{5DAA2ACC-9B50-4A94-B493-82968A4F271C}" srcOrd="0" destOrd="0" presId="urn:microsoft.com/office/officeart/2005/8/layout/hierarchy2"/>
    <dgm:cxn modelId="{05D02769-F235-4A5D-9474-F0037A781C67}" type="presParOf" srcId="{1CF4DC3C-9730-40D2-8BA1-5616D4D2B47A}" destId="{B5D57BD6-3939-423C-BBAF-B713E5D56FC1}" srcOrd="1" destOrd="0" presId="urn:microsoft.com/office/officeart/2005/8/layout/hierarchy2"/>
    <dgm:cxn modelId="{0643BD6D-CCF7-4F92-B435-E7A6C98A6CB5}" type="presParOf" srcId="{B5D57BD6-3939-423C-BBAF-B713E5D56FC1}" destId="{2C46E0A3-12E6-4B2C-AB29-5A443AF164FA}" srcOrd="0" destOrd="0" presId="urn:microsoft.com/office/officeart/2005/8/layout/hierarchy2"/>
    <dgm:cxn modelId="{587E4FB9-D8F0-4A41-ABF0-B925B84AF49C}" type="presParOf" srcId="{2C46E0A3-12E6-4B2C-AB29-5A443AF164FA}" destId="{D4414655-8B29-452B-902A-3E80E573488D}" srcOrd="0" destOrd="0" presId="urn:microsoft.com/office/officeart/2005/8/layout/hierarchy2"/>
    <dgm:cxn modelId="{74192043-B58D-418F-82F1-5E153E5CE685}" type="presParOf" srcId="{B5D57BD6-3939-423C-BBAF-B713E5D56FC1}" destId="{B04F855B-44CD-48D4-8B83-ED0920C0CD68}" srcOrd="1" destOrd="0" presId="urn:microsoft.com/office/officeart/2005/8/layout/hierarchy2"/>
    <dgm:cxn modelId="{3905B28C-9A35-445C-869C-985A950FDD28}" type="presParOf" srcId="{B04F855B-44CD-48D4-8B83-ED0920C0CD68}" destId="{931AE82E-E9C0-4160-8B75-B296F5EDB1CD}" srcOrd="0" destOrd="0" presId="urn:microsoft.com/office/officeart/2005/8/layout/hierarchy2"/>
    <dgm:cxn modelId="{3FEEC10B-F426-4E7F-8827-EEB6A3D17473}" type="presParOf" srcId="{B04F855B-44CD-48D4-8B83-ED0920C0CD68}" destId="{9BC6EFF0-9078-4CCD-A569-ECD57472C89A}" srcOrd="1" destOrd="0" presId="urn:microsoft.com/office/officeart/2005/8/layout/hierarchy2"/>
    <dgm:cxn modelId="{6884EDC5-8DA8-499F-9A3B-097B852131AA}" type="presParOf" srcId="{9BC6EFF0-9078-4CCD-A569-ECD57472C89A}" destId="{CD08D258-AC71-4718-BB96-7913B8AD83B1}" srcOrd="0" destOrd="0" presId="urn:microsoft.com/office/officeart/2005/8/layout/hierarchy2"/>
    <dgm:cxn modelId="{32808404-D84F-46DC-96C7-24F9CFCB5FE3}" type="presParOf" srcId="{CD08D258-AC71-4718-BB96-7913B8AD83B1}" destId="{B1C216AC-3584-4989-9BD1-9ACBE01B30D9}" srcOrd="0" destOrd="0" presId="urn:microsoft.com/office/officeart/2005/8/layout/hierarchy2"/>
    <dgm:cxn modelId="{7FA0E2EB-029D-4243-8D7C-F878A77D2E3E}" type="presParOf" srcId="{9BC6EFF0-9078-4CCD-A569-ECD57472C89A}" destId="{41491085-546A-4782-8ACE-7639F9D0FD1B}" srcOrd="1" destOrd="0" presId="urn:microsoft.com/office/officeart/2005/8/layout/hierarchy2"/>
    <dgm:cxn modelId="{A0334F06-9B47-453D-87D6-1F6FE4C78C41}" type="presParOf" srcId="{41491085-546A-4782-8ACE-7639F9D0FD1B}" destId="{A05B6946-A1C1-4929-8DB5-094DCEF1778C}" srcOrd="0" destOrd="0" presId="urn:microsoft.com/office/officeart/2005/8/layout/hierarchy2"/>
    <dgm:cxn modelId="{714EE3FF-EBCB-4F0F-AB43-BEE7ECE06593}" type="presParOf" srcId="{41491085-546A-4782-8ACE-7639F9D0FD1B}" destId="{63FF8EFF-81AF-4C44-AA5A-C61B121240BD}" srcOrd="1" destOrd="0" presId="urn:microsoft.com/office/officeart/2005/8/layout/hierarchy2"/>
    <dgm:cxn modelId="{BF6979EC-F742-43D4-83D2-CC878C4AF060}" type="presParOf" srcId="{B5D57BD6-3939-423C-BBAF-B713E5D56FC1}" destId="{E7B393CA-6DF1-4AEA-8D15-402B264B2A62}" srcOrd="2" destOrd="0" presId="urn:microsoft.com/office/officeart/2005/8/layout/hierarchy2"/>
    <dgm:cxn modelId="{467CE06F-16F3-472B-A6E3-1B6C593877AD}" type="presParOf" srcId="{E7B393CA-6DF1-4AEA-8D15-402B264B2A62}" destId="{9C8A93D0-8C68-4AF3-8BE6-1A23AE181236}" srcOrd="0" destOrd="0" presId="urn:microsoft.com/office/officeart/2005/8/layout/hierarchy2"/>
    <dgm:cxn modelId="{537798CE-905B-41CE-92F8-B486E4E2E2BF}" type="presParOf" srcId="{B5D57BD6-3939-423C-BBAF-B713E5D56FC1}" destId="{3AAAF09B-4483-4F37-8431-28621FF753BF}" srcOrd="3" destOrd="0" presId="urn:microsoft.com/office/officeart/2005/8/layout/hierarchy2"/>
    <dgm:cxn modelId="{D193AD23-0DE2-4790-995B-639BC2D17781}" type="presParOf" srcId="{3AAAF09B-4483-4F37-8431-28621FF753BF}" destId="{497057C5-D4BA-47B1-8CDD-0BFB9B305C96}" srcOrd="0" destOrd="0" presId="urn:microsoft.com/office/officeart/2005/8/layout/hierarchy2"/>
    <dgm:cxn modelId="{A0AE7F6B-16AA-475B-933E-4DA276D7EA28}" type="presParOf" srcId="{3AAAF09B-4483-4F37-8431-28621FF753BF}" destId="{C11D4AFD-67DE-4342-9684-54A530A41A5B}" srcOrd="1" destOrd="0" presId="urn:microsoft.com/office/officeart/2005/8/layout/hierarchy2"/>
    <dgm:cxn modelId="{018E679F-7AD6-4A44-AB21-3DC6EA4EA4A2}" type="presParOf" srcId="{C11D4AFD-67DE-4342-9684-54A530A41A5B}" destId="{09516E16-6A66-450C-B4A3-AC21EB87FFF3}" srcOrd="0" destOrd="0" presId="urn:microsoft.com/office/officeart/2005/8/layout/hierarchy2"/>
    <dgm:cxn modelId="{DD80EC66-4F1C-4139-AEAC-4462629329DF}" type="presParOf" srcId="{09516E16-6A66-450C-B4A3-AC21EB87FFF3}" destId="{F3888951-CA22-4AD4-94CE-FA20699F0982}" srcOrd="0" destOrd="0" presId="urn:microsoft.com/office/officeart/2005/8/layout/hierarchy2"/>
    <dgm:cxn modelId="{202FECE9-5F76-4ACE-9CF8-5D7038F8C28F}" type="presParOf" srcId="{C11D4AFD-67DE-4342-9684-54A530A41A5B}" destId="{FE25AE08-D49E-4B9B-8A74-564A13445589}" srcOrd="1" destOrd="0" presId="urn:microsoft.com/office/officeart/2005/8/layout/hierarchy2"/>
    <dgm:cxn modelId="{90D75BD9-51CE-4F70-AEAC-80592E6835BA}" type="presParOf" srcId="{FE25AE08-D49E-4B9B-8A74-564A13445589}" destId="{A9070C78-C16E-4126-9ECF-C7CECD8C14F4}" srcOrd="0" destOrd="0" presId="urn:microsoft.com/office/officeart/2005/8/layout/hierarchy2"/>
    <dgm:cxn modelId="{517BDD60-38EC-418E-B484-76C52FFDE3ED}" type="presParOf" srcId="{FE25AE08-D49E-4B9B-8A74-564A13445589}" destId="{624B3247-F42E-4E9F-A704-535BF32E46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2ACC-9B50-4A94-B493-82968A4F271C}">
      <dsp:nvSpPr>
        <dsp:cNvPr id="0" name=""/>
        <dsp:cNvSpPr/>
      </dsp:nvSpPr>
      <dsp:spPr>
        <a:xfrm>
          <a:off x="1413" y="666936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FLL</a:t>
          </a:r>
        </a:p>
      </dsp:txBody>
      <dsp:txXfrm>
        <a:off x="18141" y="683664"/>
        <a:ext cx="1108799" cy="537671"/>
      </dsp:txXfrm>
    </dsp:sp>
    <dsp:sp modelId="{2C46E0A3-12E6-4B2C-AB29-5A443AF164FA}">
      <dsp:nvSpPr>
        <dsp:cNvPr id="0" name=""/>
        <dsp:cNvSpPr/>
      </dsp:nvSpPr>
      <dsp:spPr>
        <a:xfrm rot="19457599">
          <a:off x="1090782" y="761318"/>
          <a:ext cx="562676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562676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053" y="774233"/>
        <a:ext cx="28133" cy="28133"/>
      </dsp:txXfrm>
    </dsp:sp>
    <dsp:sp modelId="{931AE82E-E9C0-4160-8B75-B296F5EDB1CD}">
      <dsp:nvSpPr>
        <dsp:cNvPr id="0" name=""/>
        <dsp:cNvSpPr/>
      </dsp:nvSpPr>
      <dsp:spPr>
        <a:xfrm>
          <a:off x="1600572" y="338537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Development</a:t>
          </a:r>
        </a:p>
      </dsp:txBody>
      <dsp:txXfrm>
        <a:off x="1617300" y="355265"/>
        <a:ext cx="1108799" cy="537671"/>
      </dsp:txXfrm>
    </dsp:sp>
    <dsp:sp modelId="{CD08D258-AC71-4718-BB96-7913B8AD83B1}">
      <dsp:nvSpPr>
        <dsp:cNvPr id="0" name=""/>
        <dsp:cNvSpPr/>
      </dsp:nvSpPr>
      <dsp:spPr>
        <a:xfrm>
          <a:off x="2742827" y="597119"/>
          <a:ext cx="45690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456902" y="26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9856" y="612678"/>
        <a:ext cx="22845" cy="22845"/>
      </dsp:txXfrm>
    </dsp:sp>
    <dsp:sp modelId="{A05B6946-A1C1-4929-8DB5-094DCEF1778C}">
      <dsp:nvSpPr>
        <dsp:cNvPr id="0" name=""/>
        <dsp:cNvSpPr/>
      </dsp:nvSpPr>
      <dsp:spPr>
        <a:xfrm>
          <a:off x="3199730" y="338537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Backup</a:t>
          </a:r>
        </a:p>
      </dsp:txBody>
      <dsp:txXfrm>
        <a:off x="3216458" y="355265"/>
        <a:ext cx="1108799" cy="537671"/>
      </dsp:txXfrm>
    </dsp:sp>
    <dsp:sp modelId="{E7B393CA-6DF1-4AEA-8D15-402B264B2A62}">
      <dsp:nvSpPr>
        <dsp:cNvPr id="0" name=""/>
        <dsp:cNvSpPr/>
      </dsp:nvSpPr>
      <dsp:spPr>
        <a:xfrm rot="2142401">
          <a:off x="1090782" y="1089716"/>
          <a:ext cx="562676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562676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8053" y="1102632"/>
        <a:ext cx="28133" cy="28133"/>
      </dsp:txXfrm>
    </dsp:sp>
    <dsp:sp modelId="{497057C5-D4BA-47B1-8CDD-0BFB9B305C96}">
      <dsp:nvSpPr>
        <dsp:cNvPr id="0" name=""/>
        <dsp:cNvSpPr/>
      </dsp:nvSpPr>
      <dsp:spPr>
        <a:xfrm>
          <a:off x="1600572" y="995334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Final</a:t>
          </a:r>
        </a:p>
      </dsp:txBody>
      <dsp:txXfrm>
        <a:off x="1617300" y="1012062"/>
        <a:ext cx="1108799" cy="537671"/>
      </dsp:txXfrm>
    </dsp:sp>
    <dsp:sp modelId="{09516E16-6A66-450C-B4A3-AC21EB87FFF3}">
      <dsp:nvSpPr>
        <dsp:cNvPr id="0" name=""/>
        <dsp:cNvSpPr/>
      </dsp:nvSpPr>
      <dsp:spPr>
        <a:xfrm>
          <a:off x="2742827" y="1253916"/>
          <a:ext cx="45690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456902" y="26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59856" y="1269476"/>
        <a:ext cx="22845" cy="22845"/>
      </dsp:txXfrm>
    </dsp:sp>
    <dsp:sp modelId="{A9070C78-C16E-4126-9ECF-C7CECD8C14F4}">
      <dsp:nvSpPr>
        <dsp:cNvPr id="0" name=""/>
        <dsp:cNvSpPr/>
      </dsp:nvSpPr>
      <dsp:spPr>
        <a:xfrm>
          <a:off x="3199730" y="995334"/>
          <a:ext cx="1142255" cy="571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Backup</a:t>
          </a:r>
        </a:p>
      </dsp:txBody>
      <dsp:txXfrm>
        <a:off x="3216458" y="1012062"/>
        <a:ext cx="1108799" cy="537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07AD9-0857-42E2-BCCE-5C8AB9E470E0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523E64-9129-4A54-B7E2-5B334272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3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DDA26D-5387-4949-BF30-31BD5D43BA5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CEC607F-A183-4E2D-BA60-7BB293C0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78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607F-A183-4E2D-BA60-7BB293C0F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Team: 32389 Bubble Narwhals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Diagrams</a:t>
            </a:r>
            <a:endParaRPr lang="en-US" sz="3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102" y="1035660"/>
            <a:ext cx="2447098" cy="2722005"/>
            <a:chOff x="296102" y="1913444"/>
            <a:chExt cx="2828098" cy="2895600"/>
          </a:xfrm>
        </p:grpSpPr>
        <p:grpSp>
          <p:nvGrpSpPr>
            <p:cNvPr id="10" name="Group 9"/>
            <p:cNvGrpSpPr/>
            <p:nvPr/>
          </p:nvGrpSpPr>
          <p:grpSpPr>
            <a:xfrm>
              <a:off x="1945258" y="3417710"/>
              <a:ext cx="592782" cy="429790"/>
              <a:chOff x="1676400" y="3429000"/>
              <a:chExt cx="817062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3"/>
                <a:endCxn id="6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296102" y="1913444"/>
              <a:ext cx="2828098" cy="28652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9468842">
              <a:off x="1690330" y="2486498"/>
              <a:ext cx="592782" cy="429790"/>
              <a:chOff x="1676400" y="3429000"/>
              <a:chExt cx="817062" cy="457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3" idx="3"/>
                <a:endCxn id="14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rved Right Arrow 15"/>
            <p:cNvSpPr/>
            <p:nvPr/>
          </p:nvSpPr>
          <p:spPr>
            <a:xfrm rot="9554811">
              <a:off x="2049289" y="2691657"/>
              <a:ext cx="222352" cy="886193"/>
            </a:xfrm>
            <a:prstGeom prst="curvedRightArrow">
              <a:avLst/>
            </a:prstGeom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95951" y="4461854"/>
              <a:ext cx="534365" cy="34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Field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6435" y="3500310"/>
              <a:ext cx="933408" cy="347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865" y="2752282"/>
              <a:ext cx="933408" cy="3471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2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82367" y="1075059"/>
            <a:ext cx="4804467" cy="2600906"/>
            <a:chOff x="3551255" y="2034761"/>
            <a:chExt cx="4953258" cy="2637169"/>
          </a:xfrm>
        </p:grpSpPr>
        <p:grpSp>
          <p:nvGrpSpPr>
            <p:cNvPr id="21" name="Group 20"/>
            <p:cNvGrpSpPr/>
            <p:nvPr/>
          </p:nvGrpSpPr>
          <p:grpSpPr>
            <a:xfrm>
              <a:off x="6415207" y="3847500"/>
              <a:ext cx="1295400" cy="429790"/>
              <a:chOff x="1676400" y="3429000"/>
              <a:chExt cx="817062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3"/>
                <a:endCxn id="23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rot="20355844">
              <a:off x="6138070" y="2609061"/>
              <a:ext cx="1295400" cy="429790"/>
              <a:chOff x="1676400" y="3429000"/>
              <a:chExt cx="817062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6400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79162" y="3429000"/>
                <a:ext cx="1143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>
                <a:off x="1790700" y="3657600"/>
                <a:ext cx="5884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Arc 29"/>
            <p:cNvSpPr/>
            <p:nvPr/>
          </p:nvSpPr>
          <p:spPr>
            <a:xfrm>
              <a:off x="5943600" y="3042182"/>
              <a:ext cx="652822" cy="1245149"/>
            </a:xfrm>
            <a:prstGeom prst="arc">
              <a:avLst>
                <a:gd name="adj1" fmla="val 16114594"/>
                <a:gd name="adj2" fmla="val 318846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6962383" y="2650504"/>
              <a:ext cx="748224" cy="1636827"/>
            </a:xfrm>
            <a:prstGeom prst="arc">
              <a:avLst>
                <a:gd name="adj1" fmla="val 16114594"/>
                <a:gd name="adj2" fmla="val 397405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22" idx="1"/>
            </p:cNvCxnSpPr>
            <p:nvPr/>
          </p:nvCxnSpPr>
          <p:spPr>
            <a:xfrm flipH="1">
              <a:off x="4038600" y="4062395"/>
              <a:ext cx="23766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7" idx="1"/>
            </p:cNvCxnSpPr>
            <p:nvPr/>
          </p:nvCxnSpPr>
          <p:spPr>
            <a:xfrm flipH="1">
              <a:off x="4038600" y="3053282"/>
              <a:ext cx="2141426" cy="10091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732733" y="37031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C00000"/>
                  </a:solidFill>
                  <a:latin typeface="Arial"/>
                  <a:cs typeface="Arial"/>
                </a:rPr>
                <a:t>θ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99751" y="4235557"/>
              <a:ext cx="10047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[x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o1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,y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o1</a:t>
              </a:r>
              <a:r>
                <a:rPr lang="en-US" sz="2000" b="1" dirty="0">
                  <a:solidFill>
                    <a:srgbClr val="00B050"/>
                  </a:solidFill>
                </a:rPr>
                <a:t>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7599" y="2230448"/>
              <a:ext cx="10047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[x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o2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,y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o2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]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0870" y="2701393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[x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i2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,y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i2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]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51255" y="3987847"/>
              <a:ext cx="7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</a:t>
              </a:r>
              <a:r>
                <a:rPr lang="en-US" sz="2000" dirty="0" err="1" smtClean="0"/>
                <a:t>x</a:t>
              </a:r>
              <a:r>
                <a:rPr lang="en-US" sz="2000" baseline="-25000" dirty="0" err="1" smtClean="0"/>
                <a:t>c</a:t>
              </a:r>
              <a:r>
                <a:rPr lang="en-US" sz="2000" dirty="0" err="1" smtClean="0"/>
                <a:t>,y</a:t>
              </a:r>
              <a:r>
                <a:rPr lang="en-US" sz="2000" baseline="-25000" dirty="0" err="1" smtClean="0"/>
                <a:t>c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03940" y="4271820"/>
              <a:ext cx="881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[x</a:t>
              </a:r>
              <a:r>
                <a:rPr lang="en-US" sz="2000" baseline="-25000" dirty="0" smtClean="0"/>
                <a:t>i1</a:t>
              </a:r>
              <a:r>
                <a:rPr lang="en-US" sz="2000" dirty="0" smtClean="0"/>
                <a:t>,y</a:t>
              </a:r>
              <a:r>
                <a:rPr lang="en-US" sz="2000" baseline="-25000" dirty="0" smtClean="0"/>
                <a:t>i1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9477" y="3188506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  <a:latin typeface="Arial"/>
                  <a:cs typeface="Arial"/>
                </a:rPr>
                <a:t>R</a:t>
              </a:r>
              <a:r>
                <a:rPr lang="en-US" baseline="-25000" dirty="0" err="1" smtClean="0">
                  <a:solidFill>
                    <a:srgbClr val="C00000"/>
                  </a:solidFill>
                  <a:latin typeface="Arial"/>
                  <a:cs typeface="Arial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Arial"/>
                  <a:cs typeface="Arial"/>
                </a:rPr>
                <a:t>*</a:t>
              </a:r>
              <a:r>
                <a:rPr lang="el-GR" dirty="0" smtClean="0">
                  <a:solidFill>
                    <a:srgbClr val="C00000"/>
                  </a:solidFill>
                  <a:latin typeface="Arial"/>
                  <a:cs typeface="Arial"/>
                </a:rPr>
                <a:t>θ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34716" y="300384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Arial"/>
                  <a:cs typeface="Arial"/>
                </a:rPr>
                <a:t>R</a:t>
              </a:r>
              <a:r>
                <a:rPr lang="en-US" baseline="-25000" dirty="0" smtClean="0">
                  <a:solidFill>
                    <a:srgbClr val="C00000"/>
                  </a:solidFill>
                  <a:latin typeface="Arial"/>
                  <a:cs typeface="Arial"/>
                </a:rPr>
                <a:t>O</a:t>
              </a:r>
              <a:r>
                <a:rPr lang="en-US" dirty="0" smtClean="0">
                  <a:solidFill>
                    <a:srgbClr val="C00000"/>
                  </a:solidFill>
                  <a:latin typeface="Arial"/>
                  <a:cs typeface="Arial"/>
                </a:rPr>
                <a:t>*</a:t>
              </a:r>
              <a:r>
                <a:rPr lang="el-GR" dirty="0" smtClean="0">
                  <a:solidFill>
                    <a:srgbClr val="C00000"/>
                  </a:solidFill>
                  <a:latin typeface="Arial"/>
                  <a:cs typeface="Arial"/>
                </a:rPr>
                <a:t>θ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00046" y="37069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6653" y="371494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B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30125" y="25676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85667" y="3810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52760" y="206117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38800" y="2602468"/>
              <a:ext cx="420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  <a:sym typeface="Wingdings"/>
                </a:rPr>
                <a:t>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47915" y="2034761"/>
              <a:ext cx="311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  <a:sym typeface="Wingdings"/>
                </a:rPr>
                <a:t>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233748" y="3615924"/>
            <a:ext cx="2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sym typeface="Wingdings"/>
              </a:rPr>
              <a:t>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52400" y="3985256"/>
            <a:ext cx="8763000" cy="2720344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Inputs</a:t>
            </a:r>
            <a:r>
              <a:rPr lang="en-US" sz="1600" dirty="0" smtClean="0">
                <a:solidFill>
                  <a:srgbClr val="00B050"/>
                </a:solidFill>
              </a:rPr>
              <a:t>: Coordinates of C, E, D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Outputs:</a:t>
            </a:r>
            <a:r>
              <a:rPr lang="en-US" sz="1600" dirty="0" smtClean="0">
                <a:solidFill>
                  <a:srgbClr val="C00000"/>
                </a:solidFill>
              </a:rPr>
              <a:t> Angle </a:t>
            </a:r>
            <a:r>
              <a:rPr lang="el-GR" sz="1400" dirty="0" smtClean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lang="en-US" sz="1400" dirty="0" smtClean="0">
                <a:solidFill>
                  <a:srgbClr val="C00000"/>
                </a:solidFill>
                <a:latin typeface="Arial"/>
                <a:cs typeface="Arial"/>
              </a:rPr>
              <a:t>, Arc Lengths BD and CE</a:t>
            </a:r>
            <a:endParaRPr lang="en-US" sz="1400" dirty="0">
              <a:solidFill>
                <a:srgbClr val="C00000"/>
              </a:solidFill>
            </a:endParaRPr>
          </a:p>
          <a:p>
            <a:r>
              <a:rPr lang="en-US" sz="1600" b="1" dirty="0" smtClean="0"/>
              <a:t>Procedure:</a:t>
            </a:r>
          </a:p>
          <a:p>
            <a:pPr lvl="1"/>
            <a:r>
              <a:rPr lang="en-US" sz="1200" dirty="0" smtClean="0"/>
              <a:t>Step 1: derive equation of line AE using known points D and E</a:t>
            </a:r>
          </a:p>
          <a:p>
            <a:pPr lvl="1"/>
            <a:r>
              <a:rPr lang="en-US" sz="1200" dirty="0" smtClean="0"/>
              <a:t>Step 2: Using the property Length AC = Length AE = R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, form simultaneous linear equations to find coordinates of A</a:t>
            </a:r>
          </a:p>
          <a:p>
            <a:pPr lvl="1"/>
            <a:r>
              <a:rPr lang="en-US" sz="1200" dirty="0" smtClean="0"/>
              <a:t>Step 3:  Using points A and C derive equation of line AC</a:t>
            </a:r>
          </a:p>
          <a:p>
            <a:pPr lvl="1"/>
            <a:r>
              <a:rPr lang="en-US" sz="1200" dirty="0" smtClean="0"/>
              <a:t>Step 4: Derive angle </a:t>
            </a:r>
            <a:r>
              <a:rPr lang="el-GR" sz="1200" dirty="0">
                <a:solidFill>
                  <a:srgbClr val="C00000"/>
                </a:solidFill>
                <a:latin typeface="Arial"/>
                <a:cs typeface="Arial"/>
              </a:rPr>
              <a:t>θ </a:t>
            </a:r>
            <a:r>
              <a:rPr lang="en-US" sz="1200" dirty="0" smtClean="0"/>
              <a:t>between lines AE and AC using their slopes. Then get arc lengths BD and CE. This gives distance travelled by inner wheel and outer wheels.</a:t>
            </a:r>
          </a:p>
          <a:p>
            <a:pPr lvl="1"/>
            <a:r>
              <a:rPr lang="en-US" sz="1200" dirty="0" smtClean="0"/>
              <a:t>Step 5: From these distances determine number of turns needed for left and right wheels using their wheel radius.</a:t>
            </a:r>
          </a:p>
        </p:txBody>
      </p:sp>
    </p:spTree>
    <p:extLst>
      <p:ext uri="{BB962C8B-B14F-4D97-AF65-F5344CB8AC3E}">
        <p14:creationId xmlns:p14="http://schemas.microsoft.com/office/powerpoint/2010/main" val="429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and Responsibilities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60126" y="1822796"/>
            <a:ext cx="8560494" cy="3277122"/>
            <a:chOff x="360125" y="1216068"/>
            <a:chExt cx="8783873" cy="3277122"/>
          </a:xfrm>
        </p:grpSpPr>
        <p:sp>
          <p:nvSpPr>
            <p:cNvPr id="4" name="Rounded Rectangle 3"/>
            <p:cNvSpPr/>
            <p:nvPr/>
          </p:nvSpPr>
          <p:spPr>
            <a:xfrm>
              <a:off x="360125" y="2219455"/>
              <a:ext cx="2133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Bubble Narwhals</a:t>
              </a:r>
            </a:p>
            <a:p>
              <a:pPr algn="ctr"/>
              <a:r>
                <a:rPr lang="en-US" dirty="0" smtClean="0"/>
                <a:t>6 members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3636" y="3573570"/>
              <a:ext cx="1943100" cy="9196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Robotics</a:t>
              </a:r>
            </a:p>
            <a:p>
              <a:pPr algn="ctr"/>
              <a:r>
                <a:rPr lang="en-US" dirty="0" smtClean="0"/>
                <a:t>Riya; Adrienne; Michael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76600" y="1216068"/>
              <a:ext cx="1905000" cy="964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</a:t>
              </a:r>
            </a:p>
            <a:p>
              <a:pPr algn="ctr"/>
              <a:r>
                <a:rPr lang="en-US" dirty="0" smtClean="0"/>
                <a:t>Holly; Shreya; </a:t>
              </a:r>
              <a:r>
                <a:rPr lang="en-US" dirty="0" err="1" smtClean="0"/>
                <a:t>Thanu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4" idx="3"/>
              <a:endCxn id="6" idx="1"/>
            </p:cNvCxnSpPr>
            <p:nvPr/>
          </p:nvCxnSpPr>
          <p:spPr>
            <a:xfrm flipV="1">
              <a:off x="2493725" y="1698255"/>
              <a:ext cx="782875" cy="105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3"/>
              <a:endCxn id="5" idx="1"/>
            </p:cNvCxnSpPr>
            <p:nvPr/>
          </p:nvCxnSpPr>
          <p:spPr>
            <a:xfrm>
              <a:off x="2493725" y="2752855"/>
              <a:ext cx="759911" cy="1280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6248400" y="1216068"/>
              <a:ext cx="2590800" cy="78392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Project design, execution and sharing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53619" y="3652380"/>
              <a:ext cx="2667000" cy="762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 design, build,  program and test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638800" y="2355936"/>
              <a:ext cx="1714500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 &amp; Learn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536491" y="2355936"/>
              <a:ext cx="1607507" cy="914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Exchange Ideas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5" idx="3"/>
              <a:endCxn id="24" idx="1"/>
            </p:cNvCxnSpPr>
            <p:nvPr/>
          </p:nvCxnSpPr>
          <p:spPr>
            <a:xfrm>
              <a:off x="5196736" y="4033380"/>
              <a:ext cx="1056883" cy="0"/>
            </a:xfrm>
            <a:prstGeom prst="straightConnector1">
              <a:avLst/>
            </a:prstGeom>
            <a:ln w="254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96736" y="1610115"/>
              <a:ext cx="1056883" cy="0"/>
            </a:xfrm>
            <a:prstGeom prst="straightConnector1">
              <a:avLst/>
            </a:prstGeom>
            <a:ln w="254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6" idx="0"/>
            </p:cNvCxnSpPr>
            <p:nvPr/>
          </p:nvCxnSpPr>
          <p:spPr>
            <a:xfrm flipV="1">
              <a:off x="6496050" y="2031175"/>
              <a:ext cx="209550" cy="324761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8077200" y="1999989"/>
              <a:ext cx="152400" cy="355948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650146" y="3270337"/>
              <a:ext cx="207854" cy="382043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8130694" y="3298977"/>
              <a:ext cx="209550" cy="324761"/>
            </a:xfrm>
            <a:prstGeom prst="straightConnector1">
              <a:avLst/>
            </a:prstGeom>
            <a:ln w="25400" cmpd="sng">
              <a:solidFill>
                <a:srgbClr val="00B05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7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Team </a:t>
            </a:r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Mission models and table setup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Inputs on Missions to solve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Learning from Robotics team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Tracked progress through weekly team meetings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Built second robot and learned basics from CMU’s online course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Out Reach Activities: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Created posters and pamphlets to educate kids on Robotics</a:t>
            </a:r>
          </a:p>
          <a:p>
            <a:pPr lvl="1"/>
            <a:r>
              <a:rPr lang="en-US" sz="2000" dirty="0" smtClean="0"/>
              <a:t>Educated over </a:t>
            </a:r>
            <a:r>
              <a:rPr lang="en-US" sz="2000" dirty="0" smtClean="0"/>
              <a:t>215 kids. 115 kids </a:t>
            </a:r>
            <a:r>
              <a:rPr lang="en-US" sz="2000" dirty="0"/>
              <a:t>at Bucks County Children’s Museum </a:t>
            </a:r>
            <a:r>
              <a:rPr lang="en-US" sz="2000" dirty="0" smtClean="0"/>
              <a:t>and 100 </a:t>
            </a:r>
            <a:r>
              <a:rPr lang="en-US" sz="2000" dirty="0" smtClean="0"/>
              <a:t>kids from Montgomery Elementary </a:t>
            </a:r>
            <a:r>
              <a:rPr lang="en-US" sz="2000" dirty="0" smtClean="0"/>
              <a:t>School.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74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Robot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9</a:t>
            </a:r>
            <a:r>
              <a:rPr lang="en-US" sz="2400" dirty="0" smtClean="0"/>
              <a:t> </a:t>
            </a:r>
            <a:r>
              <a:rPr lang="en-US" sz="2400" dirty="0" smtClean="0"/>
              <a:t>Missions in 2.5 minutes. Maximum possible score is </a:t>
            </a:r>
            <a:r>
              <a:rPr lang="en-US" sz="2400" dirty="0" smtClean="0"/>
              <a:t>205.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Characteristics</a:t>
            </a:r>
          </a:p>
          <a:p>
            <a:pPr lvl="1"/>
            <a:r>
              <a:rPr lang="en-US" sz="2000" dirty="0" smtClean="0"/>
              <a:t>Square shaped, mostly Symmetric in geometry and weight distribution</a:t>
            </a:r>
          </a:p>
          <a:p>
            <a:pPr lvl="1"/>
            <a:r>
              <a:rPr lang="en-US" sz="2000" dirty="0" smtClean="0"/>
              <a:t>Short. Low Centre of Gravity and is between wheels.</a:t>
            </a:r>
          </a:p>
          <a:p>
            <a:pPr lvl="1"/>
            <a:r>
              <a:rPr lang="en-US" sz="2000" dirty="0" smtClean="0"/>
              <a:t>Flexible to add various attachments</a:t>
            </a:r>
          </a:p>
          <a:p>
            <a:pPr lvl="1"/>
            <a:r>
              <a:rPr lang="en-US" sz="2000" dirty="0" smtClean="0"/>
              <a:t>Protected by bumpers in all sides</a:t>
            </a:r>
          </a:p>
          <a:p>
            <a:pPr lvl="2"/>
            <a:r>
              <a:rPr lang="en-US" sz="1800" dirty="0" smtClean="0"/>
              <a:t>Provides stability, clears path and covers light sensors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Motors and Sensors</a:t>
            </a:r>
          </a:p>
          <a:p>
            <a:pPr lvl="1"/>
            <a:r>
              <a:rPr lang="en-US" sz="2000" dirty="0" smtClean="0"/>
              <a:t>Two Large motors for navigation</a:t>
            </a:r>
          </a:p>
          <a:p>
            <a:pPr lvl="1"/>
            <a:r>
              <a:rPr lang="en-US" sz="2000" dirty="0" smtClean="0"/>
              <a:t>One medium motor to drive attachments</a:t>
            </a:r>
          </a:p>
          <a:p>
            <a:pPr lvl="1"/>
            <a:r>
              <a:rPr lang="en-US" sz="2000" dirty="0" smtClean="0"/>
              <a:t>Two color sensors </a:t>
            </a:r>
            <a:r>
              <a:rPr lang="en-US" sz="2000" dirty="0" smtClean="0">
                <a:sym typeface="Wingdings" panose="05000000000000000000" pitchFamily="2" charset="2"/>
              </a:rPr>
              <a:t> two inches apart. Used for aligning and following lines 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One Gyro sensor  used extensively to turn and go straight.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6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Seven Attachments. Each carries out specific set of missions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Attaches Quickly to base with pin-less or one to two pins.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transmits motion using medium motors, gears and /or rubber bands.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Some are used to hold, push and grab mission elements.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Demo: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Pipe removal attachment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Water drop attachment</a:t>
            </a:r>
          </a:p>
        </p:txBody>
      </p:sp>
    </p:spTree>
    <p:extLst>
      <p:ext uri="{BB962C8B-B14F-4D97-AF65-F5344CB8AC3E}">
        <p14:creationId xmlns:p14="http://schemas.microsoft.com/office/powerpoint/2010/main" val="11092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Design: </a:t>
            </a:r>
            <a:br>
              <a:rPr lang="en-US" dirty="0" smtClean="0"/>
            </a:br>
            <a:r>
              <a:rPr lang="en-US" sz="3100" dirty="0" smtClean="0"/>
              <a:t>Programming Conventions and Change Management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602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Naming: </a:t>
            </a:r>
          </a:p>
          <a:p>
            <a:pPr lvl="1"/>
            <a:r>
              <a:rPr lang="en-US" sz="2000" dirty="0" err="1" smtClean="0"/>
              <a:t>MyBlocks</a:t>
            </a:r>
            <a:r>
              <a:rPr lang="en-US" sz="2000" dirty="0" smtClean="0"/>
              <a:t> start with “MB_*” </a:t>
            </a:r>
          </a:p>
          <a:p>
            <a:pPr lvl="1"/>
            <a:r>
              <a:rPr lang="en-US" sz="2000" dirty="0" smtClean="0"/>
              <a:t>Mission Programs start with “P_*”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Program Comments explains the purpose and logics.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Folder Structure and Versions</a:t>
            </a:r>
          </a:p>
          <a:p>
            <a:pPr lvl="1"/>
            <a:r>
              <a:rPr lang="en-US" sz="2000" dirty="0" smtClean="0"/>
              <a:t>Development: Incremental versions are developed and tested.</a:t>
            </a:r>
          </a:p>
          <a:p>
            <a:pPr lvl="1"/>
            <a:r>
              <a:rPr lang="en-US" sz="2000" dirty="0" smtClean="0"/>
              <a:t>Final: Has Tested program versions.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1698926"/>
              </p:ext>
            </p:extLst>
          </p:nvPr>
        </p:nvGraphicFramePr>
        <p:xfrm>
          <a:off x="2057400" y="4648200"/>
          <a:ext cx="4343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33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MyBlocks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Repeated functions are turned into </a:t>
            </a:r>
            <a:r>
              <a:rPr lang="en-US" sz="2400" dirty="0" err="1" smtClean="0"/>
              <a:t>MyBlocks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Main </a:t>
            </a:r>
            <a:r>
              <a:rPr lang="en-US" sz="2400" dirty="0" err="1" smtClean="0"/>
              <a:t>MyBlocks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Move Straight for specific distance </a:t>
            </a:r>
            <a:r>
              <a:rPr lang="en-US" sz="2000" dirty="0" smtClean="0">
                <a:sym typeface="Wingdings" panose="05000000000000000000" pitchFamily="2" charset="2"/>
              </a:rPr>
              <a:t> with &amp; without Gyro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Turn to specified degrees  with Gyro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Align to Black or White Line  with two color sensors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ym typeface="Wingdings" panose="05000000000000000000" pitchFamily="2" charset="2"/>
              </a:rPr>
              <a:t>Follow the line  with one light sensor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Proportional Algorithm using a simple formula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Right Wheel Power: (a – 50)*0.4 + 20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sym typeface="Wingdings" panose="05000000000000000000" pitchFamily="2" charset="2"/>
              </a:rPr>
              <a:t>Left Wheel Power: (50 – a)*0.4 + 20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Mission Programs and </a:t>
            </a:r>
            <a:r>
              <a:rPr lang="en-US" dirty="0" smtClean="0"/>
              <a:t>Missions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Mission Programs: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Each set of missions has its own program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Uses Mission specific logics and </a:t>
            </a:r>
            <a:r>
              <a:rPr lang="en-US" sz="2000" dirty="0" err="1" smtClean="0"/>
              <a:t>MyBlocks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Missions Solved </a:t>
            </a:r>
            <a:r>
              <a:rPr lang="en-US" sz="2400" dirty="0" smtClean="0"/>
              <a:t>(9 </a:t>
            </a:r>
            <a:r>
              <a:rPr lang="en-US" sz="2400" dirty="0" smtClean="0"/>
              <a:t>Missions, Max: </a:t>
            </a:r>
            <a:r>
              <a:rPr lang="en-US" sz="2400" dirty="0" smtClean="0"/>
              <a:t>205 </a:t>
            </a:r>
            <a:r>
              <a:rPr lang="en-US" sz="2400" dirty="0" smtClean="0"/>
              <a:t>Points):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Fountain,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Filter,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Flow, </a:t>
            </a:r>
            <a:r>
              <a:rPr lang="en-US" sz="2000" dirty="0"/>
              <a:t>Pump Addition, Rain Cloud,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Tripod, Pipe Removal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Water Well, </a:t>
            </a:r>
            <a:r>
              <a:rPr lang="en-US" sz="2000" dirty="0" smtClean="0"/>
              <a:t>Sludge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5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Innovation: </a:t>
            </a:r>
            <a:br>
              <a:rPr lang="en-US" dirty="0" smtClean="0"/>
            </a:br>
            <a:r>
              <a:rPr lang="en-US" dirty="0" smtClean="0"/>
              <a:t>Navigational Mathematics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Derived equations and mathematical solutions to precisely control the turns using Tank Move Blocks.</a:t>
            </a:r>
          </a:p>
          <a:p>
            <a:r>
              <a:rPr lang="en-US" sz="2400" dirty="0" smtClean="0"/>
              <a:t>Used advanced algebra and trigonometry</a:t>
            </a:r>
          </a:p>
          <a:p>
            <a:r>
              <a:rPr lang="en-US" sz="2400" dirty="0" smtClean="0"/>
              <a:t>Implemented using Excel and incorporated them into missions.</a:t>
            </a:r>
          </a:p>
          <a:p>
            <a:r>
              <a:rPr lang="en-US" sz="2400" dirty="0" smtClean="0"/>
              <a:t>Inputs:</a:t>
            </a:r>
          </a:p>
          <a:p>
            <a:pPr lvl="1"/>
            <a:r>
              <a:rPr lang="en-US" sz="2000" dirty="0" smtClean="0"/>
              <a:t>Coordinates of position 1 and 2 for outer and position 2 for inner wheel</a:t>
            </a:r>
          </a:p>
          <a:p>
            <a:pPr lvl="1"/>
            <a:r>
              <a:rPr lang="en-US" sz="2000" dirty="0" smtClean="0"/>
              <a:t>Radius of wheel.</a:t>
            </a:r>
          </a:p>
          <a:p>
            <a:r>
              <a:rPr lang="en-US" sz="2400" dirty="0" smtClean="0"/>
              <a:t>Outputs:</a:t>
            </a:r>
          </a:p>
          <a:p>
            <a:pPr lvl="1"/>
            <a:r>
              <a:rPr lang="en-US" sz="2000" dirty="0" smtClean="0"/>
              <a:t>Turning angle</a:t>
            </a:r>
          </a:p>
          <a:p>
            <a:pPr lvl="1"/>
            <a:r>
              <a:rPr lang="en-US" sz="2000" dirty="0" smtClean="0"/>
              <a:t>Number of turns for Inner Wheel</a:t>
            </a:r>
          </a:p>
          <a:p>
            <a:pPr lvl="1"/>
            <a:r>
              <a:rPr lang="en-US" sz="2000" dirty="0" smtClean="0"/>
              <a:t>Number of turns for Outer Wheel</a:t>
            </a:r>
            <a:endParaRPr lang="en-US" sz="2000" dirty="0"/>
          </a:p>
          <a:p>
            <a:r>
              <a:rPr lang="en-US" sz="2400" dirty="0" smtClean="0"/>
              <a:t>Solved Filter mission using the mathematical solutions.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182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BEE1F479-23A5-40CC-B677-FE078C98919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689</Words>
  <Application>Microsoft Office PowerPoint</Application>
  <PresentationFormat>On-screen Show (4:3)</PresentationFormat>
  <Paragraphs>129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Robot Design</vt:lpstr>
      <vt:lpstr>Team Organization</vt:lpstr>
      <vt:lpstr>Project Team Contributions</vt:lpstr>
      <vt:lpstr>Robot Base</vt:lpstr>
      <vt:lpstr>Attachments</vt:lpstr>
      <vt:lpstr>Software Design:  Programming Conventions and Change Management</vt:lpstr>
      <vt:lpstr>MyBlocks</vt:lpstr>
      <vt:lpstr>Mission Programs and Missions</vt:lpstr>
      <vt:lpstr>Innovation:  Navigational Mathematics</vt:lpstr>
      <vt:lpstr>Diagrams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Murugan, Senthil</dc:creator>
  <cp:lastModifiedBy>Merck &amp; Co., Inc.</cp:lastModifiedBy>
  <cp:revision>8</cp:revision>
  <dcterms:created xsi:type="dcterms:W3CDTF">2006-08-16T00:00:00Z</dcterms:created>
  <dcterms:modified xsi:type="dcterms:W3CDTF">2017-11-22T20:28:17Z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553eba17-fa16-41cb-9309-2ab57da41f8a</vt:lpwstr>
  </property>
  <property fmtid="{D5CDD505-2E9C-101B-9397-08002B2CF9AE}" pid="3" name="bjSaver">
    <vt:lpwstr>bSq4mXEDMreNiLlUJzP8Yi8HqJktvK0X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