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0" autoAdjust="0"/>
    <p:restoredTop sz="94660"/>
  </p:normalViewPr>
  <p:slideViewPr>
    <p:cSldViewPr>
      <p:cViewPr>
        <p:scale>
          <a:sx n="150" d="100"/>
          <a:sy n="150" d="100"/>
        </p:scale>
        <p:origin x="-82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8ADBB-4C51-483E-9630-0C6FF299245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335AD7-899B-4B54-8CA5-9EA01E80B04C}">
      <dgm:prSet phldrT="[Text]"/>
      <dgm:spPr/>
      <dgm:t>
        <a:bodyPr/>
        <a:lstStyle/>
        <a:p>
          <a:r>
            <a:rPr lang="en-US" dirty="0"/>
            <a:t>FLL</a:t>
          </a:r>
        </a:p>
      </dgm:t>
    </dgm:pt>
    <dgm:pt modelId="{ADD26346-587F-4737-A35E-512E0B8F5379}" type="parTrans" cxnId="{14C6E8BA-CA29-4EAE-A0FA-43F35330D362}">
      <dgm:prSet/>
      <dgm:spPr/>
      <dgm:t>
        <a:bodyPr/>
        <a:lstStyle/>
        <a:p>
          <a:endParaRPr lang="en-US"/>
        </a:p>
      </dgm:t>
    </dgm:pt>
    <dgm:pt modelId="{1A00DD9F-5738-4C0B-AD52-8BB3617EC1B3}" type="sibTrans" cxnId="{14C6E8BA-CA29-4EAE-A0FA-43F35330D362}">
      <dgm:prSet/>
      <dgm:spPr/>
      <dgm:t>
        <a:bodyPr/>
        <a:lstStyle/>
        <a:p>
          <a:endParaRPr lang="en-US"/>
        </a:p>
      </dgm:t>
    </dgm:pt>
    <dgm:pt modelId="{54C37374-531B-4F20-A6A8-DA4CDD25E920}">
      <dgm:prSet phldrT="[Text]"/>
      <dgm:spPr/>
      <dgm:t>
        <a:bodyPr/>
        <a:lstStyle/>
        <a:p>
          <a:r>
            <a:rPr lang="en-US"/>
            <a:t>Development</a:t>
          </a:r>
        </a:p>
      </dgm:t>
    </dgm:pt>
    <dgm:pt modelId="{4E366E26-852A-4D8C-9E3D-6A8141AF38CF}" type="parTrans" cxnId="{FE6765C8-E479-4C8D-B786-EE5194F5AF20}">
      <dgm:prSet/>
      <dgm:spPr/>
      <dgm:t>
        <a:bodyPr/>
        <a:lstStyle/>
        <a:p>
          <a:endParaRPr lang="en-US"/>
        </a:p>
      </dgm:t>
    </dgm:pt>
    <dgm:pt modelId="{9680A4AC-AA3A-428D-94EF-40045DA57245}" type="sibTrans" cxnId="{FE6765C8-E479-4C8D-B786-EE5194F5AF20}">
      <dgm:prSet/>
      <dgm:spPr/>
      <dgm:t>
        <a:bodyPr/>
        <a:lstStyle/>
        <a:p>
          <a:endParaRPr lang="en-US"/>
        </a:p>
      </dgm:t>
    </dgm:pt>
    <dgm:pt modelId="{37EDBC9F-7EF8-41D8-9E01-720834F408BB}">
      <dgm:prSet phldrT="[Text]"/>
      <dgm:spPr/>
      <dgm:t>
        <a:bodyPr/>
        <a:lstStyle/>
        <a:p>
          <a:r>
            <a:rPr lang="en-US"/>
            <a:t>Backup</a:t>
          </a:r>
        </a:p>
      </dgm:t>
    </dgm:pt>
    <dgm:pt modelId="{A1F1B3F0-51B0-4580-8761-876BBB1A05A6}" type="parTrans" cxnId="{A4DA4764-8825-495A-910D-B1C5A6E3EF42}">
      <dgm:prSet/>
      <dgm:spPr/>
      <dgm:t>
        <a:bodyPr/>
        <a:lstStyle/>
        <a:p>
          <a:endParaRPr lang="en-US"/>
        </a:p>
      </dgm:t>
    </dgm:pt>
    <dgm:pt modelId="{B38CBE49-FDF8-4084-94D1-77661D9B522F}" type="sibTrans" cxnId="{A4DA4764-8825-495A-910D-B1C5A6E3EF42}">
      <dgm:prSet/>
      <dgm:spPr/>
      <dgm:t>
        <a:bodyPr/>
        <a:lstStyle/>
        <a:p>
          <a:endParaRPr lang="en-US"/>
        </a:p>
      </dgm:t>
    </dgm:pt>
    <dgm:pt modelId="{9D0D5FA9-75BF-4030-A37F-665464D258E4}">
      <dgm:prSet phldrT="[Text]"/>
      <dgm:spPr/>
      <dgm:t>
        <a:bodyPr/>
        <a:lstStyle/>
        <a:p>
          <a:r>
            <a:rPr lang="en-US"/>
            <a:t>Final</a:t>
          </a:r>
        </a:p>
      </dgm:t>
    </dgm:pt>
    <dgm:pt modelId="{DB6B74C8-FBCB-4900-BA2D-89B33B9862DA}" type="parTrans" cxnId="{0A03951A-F49A-4C62-BBB7-CF76CC845FA6}">
      <dgm:prSet/>
      <dgm:spPr/>
      <dgm:t>
        <a:bodyPr/>
        <a:lstStyle/>
        <a:p>
          <a:endParaRPr lang="en-US"/>
        </a:p>
      </dgm:t>
    </dgm:pt>
    <dgm:pt modelId="{F8D49393-3091-4531-8B25-7C64223294B8}" type="sibTrans" cxnId="{0A03951A-F49A-4C62-BBB7-CF76CC845FA6}">
      <dgm:prSet/>
      <dgm:spPr/>
      <dgm:t>
        <a:bodyPr/>
        <a:lstStyle/>
        <a:p>
          <a:endParaRPr lang="en-US"/>
        </a:p>
      </dgm:t>
    </dgm:pt>
    <dgm:pt modelId="{20C0185C-429C-45D4-9398-F973F4F23B8E}">
      <dgm:prSet phldrT="[Text]"/>
      <dgm:spPr/>
      <dgm:t>
        <a:bodyPr/>
        <a:lstStyle/>
        <a:p>
          <a:r>
            <a:rPr lang="en-US"/>
            <a:t>Backup</a:t>
          </a:r>
        </a:p>
      </dgm:t>
    </dgm:pt>
    <dgm:pt modelId="{215D6E6C-B21E-42A4-A829-4053EDD5CB01}" type="parTrans" cxnId="{17AE3EBB-05FD-4AC4-8E20-29DE233183DA}">
      <dgm:prSet/>
      <dgm:spPr/>
      <dgm:t>
        <a:bodyPr/>
        <a:lstStyle/>
        <a:p>
          <a:endParaRPr lang="en-US"/>
        </a:p>
      </dgm:t>
    </dgm:pt>
    <dgm:pt modelId="{42542E12-C340-4FAB-A0FE-777DB391B8B4}" type="sibTrans" cxnId="{17AE3EBB-05FD-4AC4-8E20-29DE233183DA}">
      <dgm:prSet/>
      <dgm:spPr/>
      <dgm:t>
        <a:bodyPr/>
        <a:lstStyle/>
        <a:p>
          <a:endParaRPr lang="en-US"/>
        </a:p>
      </dgm:t>
    </dgm:pt>
    <dgm:pt modelId="{3D85BA5E-DAC9-4761-868E-3096E9C561E8}" type="pres">
      <dgm:prSet presAssocID="{0978ADBB-4C51-483E-9630-0C6FF29924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4DC3C-9730-40D2-8BA1-5616D4D2B47A}" type="pres">
      <dgm:prSet presAssocID="{90335AD7-899B-4B54-8CA5-9EA01E80B04C}" presName="root1" presStyleCnt="0"/>
      <dgm:spPr/>
    </dgm:pt>
    <dgm:pt modelId="{5DAA2ACC-9B50-4A94-B493-82968A4F271C}" type="pres">
      <dgm:prSet presAssocID="{90335AD7-899B-4B54-8CA5-9EA01E80B0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57BD6-3939-423C-BBAF-B713E5D56FC1}" type="pres">
      <dgm:prSet presAssocID="{90335AD7-899B-4B54-8CA5-9EA01E80B04C}" presName="level2hierChild" presStyleCnt="0"/>
      <dgm:spPr/>
    </dgm:pt>
    <dgm:pt modelId="{2C46E0A3-12E6-4B2C-AB29-5A443AF164FA}" type="pres">
      <dgm:prSet presAssocID="{4E366E26-852A-4D8C-9E3D-6A8141AF38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4414655-8B29-452B-902A-3E80E573488D}" type="pres">
      <dgm:prSet presAssocID="{4E366E26-852A-4D8C-9E3D-6A8141AF38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04F855B-44CD-48D4-8B83-ED0920C0CD68}" type="pres">
      <dgm:prSet presAssocID="{54C37374-531B-4F20-A6A8-DA4CDD25E920}" presName="root2" presStyleCnt="0"/>
      <dgm:spPr/>
    </dgm:pt>
    <dgm:pt modelId="{931AE82E-E9C0-4160-8B75-B296F5EDB1CD}" type="pres">
      <dgm:prSet presAssocID="{54C37374-531B-4F20-A6A8-DA4CDD25E92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C6EFF0-9078-4CCD-A569-ECD57472C89A}" type="pres">
      <dgm:prSet presAssocID="{54C37374-531B-4F20-A6A8-DA4CDD25E920}" presName="level3hierChild" presStyleCnt="0"/>
      <dgm:spPr/>
    </dgm:pt>
    <dgm:pt modelId="{CD08D258-AC71-4718-BB96-7913B8AD83B1}" type="pres">
      <dgm:prSet presAssocID="{A1F1B3F0-51B0-4580-8761-876BBB1A05A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1C216AC-3584-4989-9BD1-9ACBE01B30D9}" type="pres">
      <dgm:prSet presAssocID="{A1F1B3F0-51B0-4580-8761-876BBB1A05A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1491085-546A-4782-8ACE-7639F9D0FD1B}" type="pres">
      <dgm:prSet presAssocID="{37EDBC9F-7EF8-41D8-9E01-720834F408BB}" presName="root2" presStyleCnt="0"/>
      <dgm:spPr/>
    </dgm:pt>
    <dgm:pt modelId="{A05B6946-A1C1-4929-8DB5-094DCEF1778C}" type="pres">
      <dgm:prSet presAssocID="{37EDBC9F-7EF8-41D8-9E01-720834F408B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F8EFF-81AF-4C44-AA5A-C61B121240BD}" type="pres">
      <dgm:prSet presAssocID="{37EDBC9F-7EF8-41D8-9E01-720834F408BB}" presName="level3hierChild" presStyleCnt="0"/>
      <dgm:spPr/>
    </dgm:pt>
    <dgm:pt modelId="{E7B393CA-6DF1-4AEA-8D15-402B264B2A62}" type="pres">
      <dgm:prSet presAssocID="{DB6B74C8-FBCB-4900-BA2D-89B33B9862D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C8A93D0-8C68-4AF3-8BE6-1A23AE181236}" type="pres">
      <dgm:prSet presAssocID="{DB6B74C8-FBCB-4900-BA2D-89B33B9862D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AAF09B-4483-4F37-8431-28621FF753BF}" type="pres">
      <dgm:prSet presAssocID="{9D0D5FA9-75BF-4030-A37F-665464D258E4}" presName="root2" presStyleCnt="0"/>
      <dgm:spPr/>
    </dgm:pt>
    <dgm:pt modelId="{497057C5-D4BA-47B1-8CDD-0BFB9B305C96}" type="pres">
      <dgm:prSet presAssocID="{9D0D5FA9-75BF-4030-A37F-665464D258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D4AFD-67DE-4342-9684-54A530A41A5B}" type="pres">
      <dgm:prSet presAssocID="{9D0D5FA9-75BF-4030-A37F-665464D258E4}" presName="level3hierChild" presStyleCnt="0"/>
      <dgm:spPr/>
    </dgm:pt>
    <dgm:pt modelId="{09516E16-6A66-450C-B4A3-AC21EB87FFF3}" type="pres">
      <dgm:prSet presAssocID="{215D6E6C-B21E-42A4-A829-4053EDD5CB0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F3888951-CA22-4AD4-94CE-FA20699F0982}" type="pres">
      <dgm:prSet presAssocID="{215D6E6C-B21E-42A4-A829-4053EDD5CB0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E25AE08-D49E-4B9B-8A74-564A13445589}" type="pres">
      <dgm:prSet presAssocID="{20C0185C-429C-45D4-9398-F973F4F23B8E}" presName="root2" presStyleCnt="0"/>
      <dgm:spPr/>
    </dgm:pt>
    <dgm:pt modelId="{A9070C78-C16E-4126-9ECF-C7CECD8C14F4}" type="pres">
      <dgm:prSet presAssocID="{20C0185C-429C-45D4-9398-F973F4F23B8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4B3247-F42E-4E9F-A704-535BF32E46B5}" type="pres">
      <dgm:prSet presAssocID="{20C0185C-429C-45D4-9398-F973F4F23B8E}" presName="level3hierChild" presStyleCnt="0"/>
      <dgm:spPr/>
    </dgm:pt>
  </dgm:ptLst>
  <dgm:cxnLst>
    <dgm:cxn modelId="{ED2DD34C-D27B-45C9-B04F-5A138C0CFB25}" type="presOf" srcId="{37EDBC9F-7EF8-41D8-9E01-720834F408BB}" destId="{A05B6946-A1C1-4929-8DB5-094DCEF1778C}" srcOrd="0" destOrd="0" presId="urn:microsoft.com/office/officeart/2005/8/layout/hierarchy2"/>
    <dgm:cxn modelId="{0A03951A-F49A-4C62-BBB7-CF76CC845FA6}" srcId="{90335AD7-899B-4B54-8CA5-9EA01E80B04C}" destId="{9D0D5FA9-75BF-4030-A37F-665464D258E4}" srcOrd="1" destOrd="0" parTransId="{DB6B74C8-FBCB-4900-BA2D-89B33B9862DA}" sibTransId="{F8D49393-3091-4531-8B25-7C64223294B8}"/>
    <dgm:cxn modelId="{C433E7F0-05D9-49C7-B49F-CB7FB9A6724B}" type="presOf" srcId="{54C37374-531B-4F20-A6A8-DA4CDD25E920}" destId="{931AE82E-E9C0-4160-8B75-B296F5EDB1CD}" srcOrd="0" destOrd="0" presId="urn:microsoft.com/office/officeart/2005/8/layout/hierarchy2"/>
    <dgm:cxn modelId="{0324FAD9-6E05-4979-85C2-392399CDEA7F}" type="presOf" srcId="{9D0D5FA9-75BF-4030-A37F-665464D258E4}" destId="{497057C5-D4BA-47B1-8CDD-0BFB9B305C96}" srcOrd="0" destOrd="0" presId="urn:microsoft.com/office/officeart/2005/8/layout/hierarchy2"/>
    <dgm:cxn modelId="{14C6E8BA-CA29-4EAE-A0FA-43F35330D362}" srcId="{0978ADBB-4C51-483E-9630-0C6FF299245B}" destId="{90335AD7-899B-4B54-8CA5-9EA01E80B04C}" srcOrd="0" destOrd="0" parTransId="{ADD26346-587F-4737-A35E-512E0B8F5379}" sibTransId="{1A00DD9F-5738-4C0B-AD52-8BB3617EC1B3}"/>
    <dgm:cxn modelId="{A69F36D1-6BF1-496C-AA66-F77E89927686}" type="presOf" srcId="{4E366E26-852A-4D8C-9E3D-6A8141AF38CF}" destId="{D4414655-8B29-452B-902A-3E80E573488D}" srcOrd="1" destOrd="0" presId="urn:microsoft.com/office/officeart/2005/8/layout/hierarchy2"/>
    <dgm:cxn modelId="{FE6765C8-E479-4C8D-B786-EE5194F5AF20}" srcId="{90335AD7-899B-4B54-8CA5-9EA01E80B04C}" destId="{54C37374-531B-4F20-A6A8-DA4CDD25E920}" srcOrd="0" destOrd="0" parTransId="{4E366E26-852A-4D8C-9E3D-6A8141AF38CF}" sibTransId="{9680A4AC-AA3A-428D-94EF-40045DA57245}"/>
    <dgm:cxn modelId="{B2A88581-7CA6-47C8-BA5B-B479A14B18B3}" type="presOf" srcId="{4E366E26-852A-4D8C-9E3D-6A8141AF38CF}" destId="{2C46E0A3-12E6-4B2C-AB29-5A443AF164FA}" srcOrd="0" destOrd="0" presId="urn:microsoft.com/office/officeart/2005/8/layout/hierarchy2"/>
    <dgm:cxn modelId="{A50A87BD-3254-46C1-A3D6-DBA4274A92AC}" type="presOf" srcId="{A1F1B3F0-51B0-4580-8761-876BBB1A05A6}" destId="{B1C216AC-3584-4989-9BD1-9ACBE01B30D9}" srcOrd="1" destOrd="0" presId="urn:microsoft.com/office/officeart/2005/8/layout/hierarchy2"/>
    <dgm:cxn modelId="{17AE3EBB-05FD-4AC4-8E20-29DE233183DA}" srcId="{9D0D5FA9-75BF-4030-A37F-665464D258E4}" destId="{20C0185C-429C-45D4-9398-F973F4F23B8E}" srcOrd="0" destOrd="0" parTransId="{215D6E6C-B21E-42A4-A829-4053EDD5CB01}" sibTransId="{42542E12-C340-4FAB-A0FE-777DB391B8B4}"/>
    <dgm:cxn modelId="{85F533CD-E229-47F9-8A04-3F73D196AE90}" type="presOf" srcId="{A1F1B3F0-51B0-4580-8761-876BBB1A05A6}" destId="{CD08D258-AC71-4718-BB96-7913B8AD83B1}" srcOrd="0" destOrd="0" presId="urn:microsoft.com/office/officeart/2005/8/layout/hierarchy2"/>
    <dgm:cxn modelId="{215756C4-6862-4AD4-B75B-547E4BAF1917}" type="presOf" srcId="{DB6B74C8-FBCB-4900-BA2D-89B33B9862DA}" destId="{9C8A93D0-8C68-4AF3-8BE6-1A23AE181236}" srcOrd="1" destOrd="0" presId="urn:microsoft.com/office/officeart/2005/8/layout/hierarchy2"/>
    <dgm:cxn modelId="{0B7F302C-9912-42E4-96A0-ACEACCAD6696}" type="presOf" srcId="{90335AD7-899B-4B54-8CA5-9EA01E80B04C}" destId="{5DAA2ACC-9B50-4A94-B493-82968A4F271C}" srcOrd="0" destOrd="0" presId="urn:microsoft.com/office/officeart/2005/8/layout/hierarchy2"/>
    <dgm:cxn modelId="{D9222B23-A04E-4BAF-970C-23F0E829AFE2}" type="presOf" srcId="{20C0185C-429C-45D4-9398-F973F4F23B8E}" destId="{A9070C78-C16E-4126-9ECF-C7CECD8C14F4}" srcOrd="0" destOrd="0" presId="urn:microsoft.com/office/officeart/2005/8/layout/hierarchy2"/>
    <dgm:cxn modelId="{E989CDF8-2506-47EB-A95C-85E4577E8DAB}" type="presOf" srcId="{DB6B74C8-FBCB-4900-BA2D-89B33B9862DA}" destId="{E7B393CA-6DF1-4AEA-8D15-402B264B2A62}" srcOrd="0" destOrd="0" presId="urn:microsoft.com/office/officeart/2005/8/layout/hierarchy2"/>
    <dgm:cxn modelId="{069F43DC-F3E7-45D9-A3D5-029076F1F70D}" type="presOf" srcId="{215D6E6C-B21E-42A4-A829-4053EDD5CB01}" destId="{09516E16-6A66-450C-B4A3-AC21EB87FFF3}" srcOrd="0" destOrd="0" presId="urn:microsoft.com/office/officeart/2005/8/layout/hierarchy2"/>
    <dgm:cxn modelId="{A4DA4764-8825-495A-910D-B1C5A6E3EF42}" srcId="{54C37374-531B-4F20-A6A8-DA4CDD25E920}" destId="{37EDBC9F-7EF8-41D8-9E01-720834F408BB}" srcOrd="0" destOrd="0" parTransId="{A1F1B3F0-51B0-4580-8761-876BBB1A05A6}" sibTransId="{B38CBE49-FDF8-4084-94D1-77661D9B522F}"/>
    <dgm:cxn modelId="{F3DE8873-230D-4EC7-8BAE-6459092C6A08}" type="presOf" srcId="{215D6E6C-B21E-42A4-A829-4053EDD5CB01}" destId="{F3888951-CA22-4AD4-94CE-FA20699F0982}" srcOrd="1" destOrd="0" presId="urn:microsoft.com/office/officeart/2005/8/layout/hierarchy2"/>
    <dgm:cxn modelId="{2B312DBC-9A21-45B7-8070-6C7C155A0AC6}" type="presOf" srcId="{0978ADBB-4C51-483E-9630-0C6FF299245B}" destId="{3D85BA5E-DAC9-4761-868E-3096E9C561E8}" srcOrd="0" destOrd="0" presId="urn:microsoft.com/office/officeart/2005/8/layout/hierarchy2"/>
    <dgm:cxn modelId="{E3CAA1B2-22C2-4208-A28E-D6FC40594479}" type="presParOf" srcId="{3D85BA5E-DAC9-4761-868E-3096E9C561E8}" destId="{1CF4DC3C-9730-40D2-8BA1-5616D4D2B47A}" srcOrd="0" destOrd="0" presId="urn:microsoft.com/office/officeart/2005/8/layout/hierarchy2"/>
    <dgm:cxn modelId="{3303A26A-11E0-40A5-8CF2-032A9710400B}" type="presParOf" srcId="{1CF4DC3C-9730-40D2-8BA1-5616D4D2B47A}" destId="{5DAA2ACC-9B50-4A94-B493-82968A4F271C}" srcOrd="0" destOrd="0" presId="urn:microsoft.com/office/officeart/2005/8/layout/hierarchy2"/>
    <dgm:cxn modelId="{05D02769-F235-4A5D-9474-F0037A781C67}" type="presParOf" srcId="{1CF4DC3C-9730-40D2-8BA1-5616D4D2B47A}" destId="{B5D57BD6-3939-423C-BBAF-B713E5D56FC1}" srcOrd="1" destOrd="0" presId="urn:microsoft.com/office/officeart/2005/8/layout/hierarchy2"/>
    <dgm:cxn modelId="{0643BD6D-CCF7-4F92-B435-E7A6C98A6CB5}" type="presParOf" srcId="{B5D57BD6-3939-423C-BBAF-B713E5D56FC1}" destId="{2C46E0A3-12E6-4B2C-AB29-5A443AF164FA}" srcOrd="0" destOrd="0" presId="urn:microsoft.com/office/officeart/2005/8/layout/hierarchy2"/>
    <dgm:cxn modelId="{587E4FB9-D8F0-4A41-ABF0-B925B84AF49C}" type="presParOf" srcId="{2C46E0A3-12E6-4B2C-AB29-5A443AF164FA}" destId="{D4414655-8B29-452B-902A-3E80E573488D}" srcOrd="0" destOrd="0" presId="urn:microsoft.com/office/officeart/2005/8/layout/hierarchy2"/>
    <dgm:cxn modelId="{74192043-B58D-418F-82F1-5E153E5CE685}" type="presParOf" srcId="{B5D57BD6-3939-423C-BBAF-B713E5D56FC1}" destId="{B04F855B-44CD-48D4-8B83-ED0920C0CD68}" srcOrd="1" destOrd="0" presId="urn:microsoft.com/office/officeart/2005/8/layout/hierarchy2"/>
    <dgm:cxn modelId="{3905B28C-9A35-445C-869C-985A950FDD28}" type="presParOf" srcId="{B04F855B-44CD-48D4-8B83-ED0920C0CD68}" destId="{931AE82E-E9C0-4160-8B75-B296F5EDB1CD}" srcOrd="0" destOrd="0" presId="urn:microsoft.com/office/officeart/2005/8/layout/hierarchy2"/>
    <dgm:cxn modelId="{3FEEC10B-F426-4E7F-8827-EEB6A3D17473}" type="presParOf" srcId="{B04F855B-44CD-48D4-8B83-ED0920C0CD68}" destId="{9BC6EFF0-9078-4CCD-A569-ECD57472C89A}" srcOrd="1" destOrd="0" presId="urn:microsoft.com/office/officeart/2005/8/layout/hierarchy2"/>
    <dgm:cxn modelId="{6884EDC5-8DA8-499F-9A3B-097B852131AA}" type="presParOf" srcId="{9BC6EFF0-9078-4CCD-A569-ECD57472C89A}" destId="{CD08D258-AC71-4718-BB96-7913B8AD83B1}" srcOrd="0" destOrd="0" presId="urn:microsoft.com/office/officeart/2005/8/layout/hierarchy2"/>
    <dgm:cxn modelId="{32808404-D84F-46DC-96C7-24F9CFCB5FE3}" type="presParOf" srcId="{CD08D258-AC71-4718-BB96-7913B8AD83B1}" destId="{B1C216AC-3584-4989-9BD1-9ACBE01B30D9}" srcOrd="0" destOrd="0" presId="urn:microsoft.com/office/officeart/2005/8/layout/hierarchy2"/>
    <dgm:cxn modelId="{7FA0E2EB-029D-4243-8D7C-F878A77D2E3E}" type="presParOf" srcId="{9BC6EFF0-9078-4CCD-A569-ECD57472C89A}" destId="{41491085-546A-4782-8ACE-7639F9D0FD1B}" srcOrd="1" destOrd="0" presId="urn:microsoft.com/office/officeart/2005/8/layout/hierarchy2"/>
    <dgm:cxn modelId="{A0334F06-9B47-453D-87D6-1F6FE4C78C41}" type="presParOf" srcId="{41491085-546A-4782-8ACE-7639F9D0FD1B}" destId="{A05B6946-A1C1-4929-8DB5-094DCEF1778C}" srcOrd="0" destOrd="0" presId="urn:microsoft.com/office/officeart/2005/8/layout/hierarchy2"/>
    <dgm:cxn modelId="{714EE3FF-EBCB-4F0F-AB43-BEE7ECE06593}" type="presParOf" srcId="{41491085-546A-4782-8ACE-7639F9D0FD1B}" destId="{63FF8EFF-81AF-4C44-AA5A-C61B121240BD}" srcOrd="1" destOrd="0" presId="urn:microsoft.com/office/officeart/2005/8/layout/hierarchy2"/>
    <dgm:cxn modelId="{BF6979EC-F742-43D4-83D2-CC878C4AF060}" type="presParOf" srcId="{B5D57BD6-3939-423C-BBAF-B713E5D56FC1}" destId="{E7B393CA-6DF1-4AEA-8D15-402B264B2A62}" srcOrd="2" destOrd="0" presId="urn:microsoft.com/office/officeart/2005/8/layout/hierarchy2"/>
    <dgm:cxn modelId="{467CE06F-16F3-472B-A6E3-1B6C593877AD}" type="presParOf" srcId="{E7B393CA-6DF1-4AEA-8D15-402B264B2A62}" destId="{9C8A93D0-8C68-4AF3-8BE6-1A23AE181236}" srcOrd="0" destOrd="0" presId="urn:microsoft.com/office/officeart/2005/8/layout/hierarchy2"/>
    <dgm:cxn modelId="{537798CE-905B-41CE-92F8-B486E4E2E2BF}" type="presParOf" srcId="{B5D57BD6-3939-423C-BBAF-B713E5D56FC1}" destId="{3AAAF09B-4483-4F37-8431-28621FF753BF}" srcOrd="3" destOrd="0" presId="urn:microsoft.com/office/officeart/2005/8/layout/hierarchy2"/>
    <dgm:cxn modelId="{D193AD23-0DE2-4790-995B-639BC2D17781}" type="presParOf" srcId="{3AAAF09B-4483-4F37-8431-28621FF753BF}" destId="{497057C5-D4BA-47B1-8CDD-0BFB9B305C96}" srcOrd="0" destOrd="0" presId="urn:microsoft.com/office/officeart/2005/8/layout/hierarchy2"/>
    <dgm:cxn modelId="{A0AE7F6B-16AA-475B-933E-4DA276D7EA28}" type="presParOf" srcId="{3AAAF09B-4483-4F37-8431-28621FF753BF}" destId="{C11D4AFD-67DE-4342-9684-54A530A41A5B}" srcOrd="1" destOrd="0" presId="urn:microsoft.com/office/officeart/2005/8/layout/hierarchy2"/>
    <dgm:cxn modelId="{018E679F-7AD6-4A44-AB21-3DC6EA4EA4A2}" type="presParOf" srcId="{C11D4AFD-67DE-4342-9684-54A530A41A5B}" destId="{09516E16-6A66-450C-B4A3-AC21EB87FFF3}" srcOrd="0" destOrd="0" presId="urn:microsoft.com/office/officeart/2005/8/layout/hierarchy2"/>
    <dgm:cxn modelId="{DD80EC66-4F1C-4139-AEAC-4462629329DF}" type="presParOf" srcId="{09516E16-6A66-450C-B4A3-AC21EB87FFF3}" destId="{F3888951-CA22-4AD4-94CE-FA20699F0982}" srcOrd="0" destOrd="0" presId="urn:microsoft.com/office/officeart/2005/8/layout/hierarchy2"/>
    <dgm:cxn modelId="{202FECE9-5F76-4ACE-9CF8-5D7038F8C28F}" type="presParOf" srcId="{C11D4AFD-67DE-4342-9684-54A530A41A5B}" destId="{FE25AE08-D49E-4B9B-8A74-564A13445589}" srcOrd="1" destOrd="0" presId="urn:microsoft.com/office/officeart/2005/8/layout/hierarchy2"/>
    <dgm:cxn modelId="{90D75BD9-51CE-4F70-AEAC-80592E6835BA}" type="presParOf" srcId="{FE25AE08-D49E-4B9B-8A74-564A13445589}" destId="{A9070C78-C16E-4126-9ECF-C7CECD8C14F4}" srcOrd="0" destOrd="0" presId="urn:microsoft.com/office/officeart/2005/8/layout/hierarchy2"/>
    <dgm:cxn modelId="{517BDD60-38EC-418E-B484-76C52FFDE3ED}" type="presParOf" srcId="{FE25AE08-D49E-4B9B-8A74-564A13445589}" destId="{624B3247-F42E-4E9F-A704-535BF32E46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676A43-0533-41A5-8C0C-409D90E6FF8F}" type="doc">
      <dgm:prSet loTypeId="urn:microsoft.com/office/officeart/2005/8/layout/bList2" loCatId="picture" qsTypeId="urn:microsoft.com/office/officeart/2005/8/quickstyle/simple1" qsCatId="simple" csTypeId="urn:microsoft.com/office/officeart/2005/8/colors/colorful2" csCatId="colorful" phldr="1"/>
      <dgm:spPr/>
    </dgm:pt>
    <dgm:pt modelId="{B146A452-AE5E-440A-ADB1-7AD2F7432516}">
      <dgm:prSet phldrT="[Text]" custT="1"/>
      <dgm:spPr/>
      <dgm:t>
        <a:bodyPr/>
        <a:lstStyle/>
        <a:p>
          <a:pPr>
            <a:spcAft>
              <a:spcPct val="35000"/>
            </a:spcAft>
          </a:pPr>
          <a:r>
            <a:rPr lang="en-US" sz="2400" dirty="0" smtClean="0"/>
            <a:t>First Run</a:t>
          </a:r>
        </a:p>
        <a:p>
          <a:pPr>
            <a:spcAft>
              <a:spcPts val="0"/>
            </a:spcAft>
          </a:pPr>
          <a:r>
            <a:rPr lang="en-US" sz="2000" dirty="0" smtClean="0"/>
            <a:t>5 Missions</a:t>
          </a:r>
        </a:p>
        <a:p>
          <a:pPr>
            <a:spcAft>
              <a:spcPts val="0"/>
            </a:spcAft>
          </a:pPr>
          <a:r>
            <a:rPr lang="en-US" sz="2000" dirty="0" smtClean="0"/>
            <a:t>110 Points</a:t>
          </a:r>
          <a:endParaRPr lang="en-US" sz="2000" dirty="0"/>
        </a:p>
      </dgm:t>
    </dgm:pt>
    <dgm:pt modelId="{40210963-BE88-46DC-BAB4-275A23B46639}" type="parTrans" cxnId="{85008FC7-6C43-44E1-A032-458164475323}">
      <dgm:prSet/>
      <dgm:spPr/>
      <dgm:t>
        <a:bodyPr/>
        <a:lstStyle/>
        <a:p>
          <a:endParaRPr lang="en-US"/>
        </a:p>
      </dgm:t>
    </dgm:pt>
    <dgm:pt modelId="{9527FDD9-BB4C-40DF-B33D-5F13E57DFFF9}" type="sibTrans" cxnId="{85008FC7-6C43-44E1-A032-458164475323}">
      <dgm:prSet/>
      <dgm:spPr/>
      <dgm:t>
        <a:bodyPr/>
        <a:lstStyle/>
        <a:p>
          <a:endParaRPr lang="en-US"/>
        </a:p>
      </dgm:t>
    </dgm:pt>
    <dgm:pt modelId="{F071EE40-BC22-490B-B18E-A96975DBFF16}">
      <dgm:prSet phldrT="[Text]" custT="1"/>
      <dgm:spPr/>
      <dgm:t>
        <a:bodyPr/>
        <a:lstStyle/>
        <a:p>
          <a:pPr>
            <a:spcAft>
              <a:spcPct val="35000"/>
            </a:spcAft>
          </a:pPr>
          <a:r>
            <a:rPr lang="en-US" sz="2400" dirty="0" smtClean="0"/>
            <a:t>Second Run</a:t>
          </a:r>
        </a:p>
        <a:p>
          <a:pPr>
            <a:spcAft>
              <a:spcPts val="0"/>
            </a:spcAft>
          </a:pPr>
          <a:r>
            <a:rPr lang="en-US" sz="2000" dirty="0" smtClean="0"/>
            <a:t>3 Missions</a:t>
          </a:r>
        </a:p>
        <a:p>
          <a:pPr>
            <a:spcAft>
              <a:spcPts val="0"/>
            </a:spcAft>
          </a:pPr>
          <a:r>
            <a:rPr lang="en-US" sz="2000" dirty="0" smtClean="0"/>
            <a:t>65 Points</a:t>
          </a:r>
        </a:p>
      </dgm:t>
    </dgm:pt>
    <dgm:pt modelId="{9B85C653-B3E3-4B55-91F4-9F42C796280E}" type="parTrans" cxnId="{15C6BA97-7A70-4B9E-A026-5A0DE958AFBD}">
      <dgm:prSet/>
      <dgm:spPr/>
      <dgm:t>
        <a:bodyPr/>
        <a:lstStyle/>
        <a:p>
          <a:endParaRPr lang="en-US"/>
        </a:p>
      </dgm:t>
    </dgm:pt>
    <dgm:pt modelId="{35040A84-A105-43D7-A88B-F63D0CBA17CE}" type="sibTrans" cxnId="{15C6BA97-7A70-4B9E-A026-5A0DE958AFBD}">
      <dgm:prSet/>
      <dgm:spPr/>
      <dgm:t>
        <a:bodyPr/>
        <a:lstStyle/>
        <a:p>
          <a:endParaRPr lang="en-US"/>
        </a:p>
      </dgm:t>
    </dgm:pt>
    <dgm:pt modelId="{1769141F-E449-453F-A992-62A1B9FD1F36}">
      <dgm:prSet phldrT="[Text]" custT="1"/>
      <dgm:spPr/>
      <dgm:t>
        <a:bodyPr/>
        <a:lstStyle/>
        <a:p>
          <a:pPr>
            <a:spcAft>
              <a:spcPct val="35000"/>
            </a:spcAft>
          </a:pPr>
          <a:r>
            <a:rPr lang="en-US" sz="2400" dirty="0" smtClean="0"/>
            <a:t>Third Run</a:t>
          </a:r>
        </a:p>
        <a:p>
          <a:pPr>
            <a:spcAft>
              <a:spcPts val="0"/>
            </a:spcAft>
          </a:pPr>
          <a:r>
            <a:rPr lang="en-US" sz="2000" dirty="0" smtClean="0"/>
            <a:t>4 Missions</a:t>
          </a:r>
        </a:p>
        <a:p>
          <a:pPr>
            <a:spcAft>
              <a:spcPts val="0"/>
            </a:spcAft>
          </a:pPr>
          <a:r>
            <a:rPr lang="en-US" sz="2000" dirty="0" smtClean="0"/>
            <a:t>115 Points</a:t>
          </a:r>
          <a:endParaRPr lang="en-US" sz="2000" dirty="0"/>
        </a:p>
      </dgm:t>
    </dgm:pt>
    <dgm:pt modelId="{FBA70CFD-62F9-47D5-B489-5E84C7D95C6F}" type="parTrans" cxnId="{3E2EC515-AFE3-4B5E-B8F6-6BC4369DB731}">
      <dgm:prSet/>
      <dgm:spPr/>
      <dgm:t>
        <a:bodyPr/>
        <a:lstStyle/>
        <a:p>
          <a:endParaRPr lang="en-US"/>
        </a:p>
      </dgm:t>
    </dgm:pt>
    <dgm:pt modelId="{25873435-2070-4F4B-9B0B-C4F1B09B5829}" type="sibTrans" cxnId="{3E2EC515-AFE3-4B5E-B8F6-6BC4369DB731}">
      <dgm:prSet/>
      <dgm:spPr/>
      <dgm:t>
        <a:bodyPr/>
        <a:lstStyle/>
        <a:p>
          <a:endParaRPr lang="en-US"/>
        </a:p>
      </dgm:t>
    </dgm:pt>
    <dgm:pt modelId="{7D9F1D34-CD90-49FB-BF3A-27A2F7E56CB7}">
      <dgm:prSet custT="1"/>
      <dgm:spPr/>
      <dgm:t>
        <a:bodyPr/>
        <a:lstStyle/>
        <a:p>
          <a:r>
            <a:rPr lang="en-US" sz="2000" dirty="0" smtClean="0"/>
            <a:t>Filter</a:t>
          </a:r>
          <a:endParaRPr lang="en-US" sz="2000" dirty="0"/>
        </a:p>
      </dgm:t>
    </dgm:pt>
    <dgm:pt modelId="{8F9403C7-F463-4606-B29A-755412556025}" type="parTrans" cxnId="{58F400BD-5E23-4DE7-8AFD-A333454A8D32}">
      <dgm:prSet/>
      <dgm:spPr/>
      <dgm:t>
        <a:bodyPr/>
        <a:lstStyle/>
        <a:p>
          <a:endParaRPr lang="en-US"/>
        </a:p>
      </dgm:t>
    </dgm:pt>
    <dgm:pt modelId="{B8398FD5-62A2-41B6-A142-9398821BEC91}" type="sibTrans" cxnId="{58F400BD-5E23-4DE7-8AFD-A333454A8D32}">
      <dgm:prSet/>
      <dgm:spPr/>
      <dgm:t>
        <a:bodyPr/>
        <a:lstStyle/>
        <a:p>
          <a:endParaRPr lang="en-US"/>
        </a:p>
      </dgm:t>
    </dgm:pt>
    <dgm:pt modelId="{C20D0229-EA18-465D-A4F8-A26DCA683418}">
      <dgm:prSet custT="1"/>
      <dgm:spPr/>
      <dgm:t>
        <a:bodyPr/>
        <a:lstStyle/>
        <a:p>
          <a:r>
            <a:rPr lang="en-US" sz="2000" dirty="0" smtClean="0"/>
            <a:t>Fountain</a:t>
          </a:r>
          <a:endParaRPr lang="en-US" sz="2000" dirty="0"/>
        </a:p>
      </dgm:t>
    </dgm:pt>
    <dgm:pt modelId="{740707EA-B75E-4001-9AC1-97AFADFC0113}" type="parTrans" cxnId="{3FFDBAC1-BCFA-4774-AB9E-0DD112DE55BC}">
      <dgm:prSet/>
      <dgm:spPr/>
      <dgm:t>
        <a:bodyPr/>
        <a:lstStyle/>
        <a:p>
          <a:endParaRPr lang="en-US"/>
        </a:p>
      </dgm:t>
    </dgm:pt>
    <dgm:pt modelId="{2BDAAD02-BAB6-4556-B8E4-60E1B28F986D}" type="sibTrans" cxnId="{3FFDBAC1-BCFA-4774-AB9E-0DD112DE55BC}">
      <dgm:prSet/>
      <dgm:spPr/>
      <dgm:t>
        <a:bodyPr/>
        <a:lstStyle/>
        <a:p>
          <a:endParaRPr lang="en-US"/>
        </a:p>
      </dgm:t>
    </dgm:pt>
    <dgm:pt modelId="{3EF69E1A-AF76-4C8E-907D-F3C5ED00EC0E}">
      <dgm:prSet custT="1"/>
      <dgm:spPr/>
      <dgm:t>
        <a:bodyPr/>
        <a:lstStyle/>
        <a:p>
          <a:r>
            <a:rPr lang="en-US" sz="2000" dirty="0" smtClean="0"/>
            <a:t>Tripod</a:t>
          </a:r>
          <a:endParaRPr lang="en-US" sz="2000" dirty="0"/>
        </a:p>
      </dgm:t>
    </dgm:pt>
    <dgm:pt modelId="{522BEDA7-EC33-4430-9D7E-089275AFF23F}" type="parTrans" cxnId="{144E11F4-9CC0-42B0-A00B-021ECABE9DF6}">
      <dgm:prSet/>
      <dgm:spPr/>
      <dgm:t>
        <a:bodyPr/>
        <a:lstStyle/>
        <a:p>
          <a:endParaRPr lang="en-US"/>
        </a:p>
      </dgm:t>
    </dgm:pt>
    <dgm:pt modelId="{67C596EF-92F7-4DF3-A8D9-9B4950877B04}" type="sibTrans" cxnId="{144E11F4-9CC0-42B0-A00B-021ECABE9DF6}">
      <dgm:prSet/>
      <dgm:spPr/>
      <dgm:t>
        <a:bodyPr/>
        <a:lstStyle/>
        <a:p>
          <a:endParaRPr lang="en-US"/>
        </a:p>
      </dgm:t>
    </dgm:pt>
    <dgm:pt modelId="{B6B54625-ECCE-4C1F-86B8-F59FFEA4C113}">
      <dgm:prSet custT="1"/>
      <dgm:spPr/>
      <dgm:t>
        <a:bodyPr/>
        <a:lstStyle/>
        <a:p>
          <a:r>
            <a:rPr lang="en-US" sz="2000" dirty="0" smtClean="0"/>
            <a:t>Toilet</a:t>
          </a:r>
          <a:endParaRPr lang="en-US" sz="2000" dirty="0"/>
        </a:p>
      </dgm:t>
    </dgm:pt>
    <dgm:pt modelId="{5BC81B6A-008C-4ACD-9B9C-741CBACD5AF3}" type="parTrans" cxnId="{8CAE4F30-7B5D-441B-B3C9-DCA4947DEDEC}">
      <dgm:prSet/>
      <dgm:spPr/>
      <dgm:t>
        <a:bodyPr/>
        <a:lstStyle/>
        <a:p>
          <a:endParaRPr lang="en-US"/>
        </a:p>
      </dgm:t>
    </dgm:pt>
    <dgm:pt modelId="{D50D4DE4-7C1E-4226-BDC7-84BBAE84197F}" type="sibTrans" cxnId="{8CAE4F30-7B5D-441B-B3C9-DCA4947DEDEC}">
      <dgm:prSet/>
      <dgm:spPr/>
      <dgm:t>
        <a:bodyPr/>
        <a:lstStyle/>
        <a:p>
          <a:endParaRPr lang="en-US"/>
        </a:p>
      </dgm:t>
    </dgm:pt>
    <dgm:pt modelId="{FAF9D89D-E549-4A52-8D19-B2EF1E60251E}">
      <dgm:prSet custT="1"/>
      <dgm:spPr/>
      <dgm:t>
        <a:bodyPr/>
        <a:lstStyle/>
        <a:p>
          <a:r>
            <a:rPr lang="en-US" sz="2000" dirty="0" smtClean="0"/>
            <a:t>Pipe Removal</a:t>
          </a:r>
          <a:endParaRPr lang="en-US" sz="2000" dirty="0"/>
        </a:p>
      </dgm:t>
    </dgm:pt>
    <dgm:pt modelId="{6000E58A-0A7C-418C-8B5F-E5A135FF0584}" type="parTrans" cxnId="{D1DA918D-FE27-449B-ABD1-998CC9F34DDE}">
      <dgm:prSet/>
      <dgm:spPr/>
      <dgm:t>
        <a:bodyPr/>
        <a:lstStyle/>
        <a:p>
          <a:endParaRPr lang="en-US"/>
        </a:p>
      </dgm:t>
    </dgm:pt>
    <dgm:pt modelId="{1C724732-085C-4D71-AC13-39AEEB4F0E18}" type="sibTrans" cxnId="{D1DA918D-FE27-449B-ABD1-998CC9F34DDE}">
      <dgm:prSet/>
      <dgm:spPr/>
      <dgm:t>
        <a:bodyPr/>
        <a:lstStyle/>
        <a:p>
          <a:endParaRPr lang="en-US"/>
        </a:p>
      </dgm:t>
    </dgm:pt>
    <dgm:pt modelId="{9809672C-9552-4774-A8F1-CBAB51A6FFA5}">
      <dgm:prSet custT="1"/>
      <dgm:spPr/>
      <dgm:t>
        <a:bodyPr/>
        <a:lstStyle/>
        <a:p>
          <a:r>
            <a:rPr lang="en-US" sz="2000" dirty="0" smtClean="0"/>
            <a:t>Pump Addition</a:t>
          </a:r>
          <a:endParaRPr lang="en-US" sz="2000" dirty="0"/>
        </a:p>
      </dgm:t>
    </dgm:pt>
    <dgm:pt modelId="{14EF32B6-ABE7-45AB-BA10-8D7EC6DA1FBA}" type="parTrans" cxnId="{9A5D82CB-710B-4A22-9974-5AD0A9B395C0}">
      <dgm:prSet/>
      <dgm:spPr/>
      <dgm:t>
        <a:bodyPr/>
        <a:lstStyle/>
        <a:p>
          <a:endParaRPr lang="en-US"/>
        </a:p>
      </dgm:t>
    </dgm:pt>
    <dgm:pt modelId="{E604E766-F00A-41AB-89E7-667586288B55}" type="sibTrans" cxnId="{9A5D82CB-710B-4A22-9974-5AD0A9B395C0}">
      <dgm:prSet/>
      <dgm:spPr/>
      <dgm:t>
        <a:bodyPr/>
        <a:lstStyle/>
        <a:p>
          <a:endParaRPr lang="en-US"/>
        </a:p>
      </dgm:t>
    </dgm:pt>
    <dgm:pt modelId="{98877489-7D7E-4CC3-8348-6E3FE6B64779}">
      <dgm:prSet custT="1"/>
      <dgm:spPr/>
      <dgm:t>
        <a:bodyPr/>
        <a:lstStyle/>
        <a:p>
          <a:r>
            <a:rPr lang="en-US" sz="2000" dirty="0" smtClean="0"/>
            <a:t>Flow</a:t>
          </a:r>
          <a:endParaRPr lang="en-US" sz="2000" dirty="0"/>
        </a:p>
      </dgm:t>
    </dgm:pt>
    <dgm:pt modelId="{7C1AC41F-FA29-473F-8BFE-A80FBB23C14D}" type="parTrans" cxnId="{F1FDDAD0-F7F8-416F-BD75-6D10DD14C025}">
      <dgm:prSet/>
      <dgm:spPr/>
      <dgm:t>
        <a:bodyPr/>
        <a:lstStyle/>
        <a:p>
          <a:endParaRPr lang="en-US"/>
        </a:p>
      </dgm:t>
    </dgm:pt>
    <dgm:pt modelId="{BFA304F5-541B-43A0-B24C-AD40B9944834}" type="sibTrans" cxnId="{F1FDDAD0-F7F8-416F-BD75-6D10DD14C025}">
      <dgm:prSet/>
      <dgm:spPr/>
      <dgm:t>
        <a:bodyPr/>
        <a:lstStyle/>
        <a:p>
          <a:endParaRPr lang="en-US"/>
        </a:p>
      </dgm:t>
    </dgm:pt>
    <dgm:pt modelId="{4C401D29-4516-4205-B6D9-81FE8371310E}">
      <dgm:prSet custT="1"/>
      <dgm:spPr/>
      <dgm:t>
        <a:bodyPr/>
        <a:lstStyle/>
        <a:p>
          <a:r>
            <a:rPr lang="en-US" sz="2000" dirty="0" smtClean="0"/>
            <a:t>Rain Cloud</a:t>
          </a:r>
          <a:endParaRPr lang="en-US" sz="2000" dirty="0"/>
        </a:p>
      </dgm:t>
    </dgm:pt>
    <dgm:pt modelId="{3161A786-1F60-4677-A791-E70173BDA6B8}" type="parTrans" cxnId="{149B7451-5FDC-481B-BF52-E433271AEC4E}">
      <dgm:prSet/>
      <dgm:spPr/>
      <dgm:t>
        <a:bodyPr/>
        <a:lstStyle/>
        <a:p>
          <a:endParaRPr lang="en-US"/>
        </a:p>
      </dgm:t>
    </dgm:pt>
    <dgm:pt modelId="{3201EF17-F7BE-415C-890C-16BD0FB86929}" type="sibTrans" cxnId="{149B7451-5FDC-481B-BF52-E433271AEC4E}">
      <dgm:prSet/>
      <dgm:spPr/>
      <dgm:t>
        <a:bodyPr/>
        <a:lstStyle/>
        <a:p>
          <a:endParaRPr lang="en-US"/>
        </a:p>
      </dgm:t>
    </dgm:pt>
    <dgm:pt modelId="{A59701B5-8B9B-4D65-B599-51A65147869D}">
      <dgm:prSet custT="1"/>
      <dgm:spPr/>
      <dgm:t>
        <a:bodyPr/>
        <a:lstStyle/>
        <a:p>
          <a:r>
            <a:rPr lang="en-US" sz="2000" dirty="0" smtClean="0"/>
            <a:t>Water Well</a:t>
          </a:r>
          <a:endParaRPr lang="en-US" sz="2000" dirty="0"/>
        </a:p>
      </dgm:t>
    </dgm:pt>
    <dgm:pt modelId="{AA3C4859-C5E3-4F3B-B9AE-D4A74C17FD03}" type="parTrans" cxnId="{875ED5D8-FF3E-49B7-86C4-68D91C2E0493}">
      <dgm:prSet/>
      <dgm:spPr/>
      <dgm:t>
        <a:bodyPr/>
        <a:lstStyle/>
        <a:p>
          <a:endParaRPr lang="en-US"/>
        </a:p>
      </dgm:t>
    </dgm:pt>
    <dgm:pt modelId="{BBCCFB4D-C008-4AE7-A53D-52F2F255AD25}" type="sibTrans" cxnId="{875ED5D8-FF3E-49B7-86C4-68D91C2E0493}">
      <dgm:prSet/>
      <dgm:spPr/>
      <dgm:t>
        <a:bodyPr/>
        <a:lstStyle/>
        <a:p>
          <a:endParaRPr lang="en-US"/>
        </a:p>
      </dgm:t>
    </dgm:pt>
    <dgm:pt modelId="{013D487F-6DEF-43E5-AC4D-065E654CB9CB}">
      <dgm:prSet custT="1"/>
      <dgm:spPr/>
      <dgm:t>
        <a:bodyPr/>
        <a:lstStyle/>
        <a:p>
          <a:r>
            <a:rPr lang="en-US" sz="2000" dirty="0" smtClean="0"/>
            <a:t>Sludge</a:t>
          </a:r>
          <a:endParaRPr lang="en-US" sz="2000" dirty="0"/>
        </a:p>
      </dgm:t>
    </dgm:pt>
    <dgm:pt modelId="{B34AFF87-2D7B-4A91-8175-E5B8522AAC61}" type="parTrans" cxnId="{29009798-0300-41CA-9E79-271AD6E581C5}">
      <dgm:prSet/>
      <dgm:spPr/>
      <dgm:t>
        <a:bodyPr/>
        <a:lstStyle/>
        <a:p>
          <a:endParaRPr lang="en-US"/>
        </a:p>
      </dgm:t>
    </dgm:pt>
    <dgm:pt modelId="{0988798C-58A7-4079-9017-B137BE2116A6}" type="sibTrans" cxnId="{29009798-0300-41CA-9E79-271AD6E581C5}">
      <dgm:prSet/>
      <dgm:spPr/>
      <dgm:t>
        <a:bodyPr/>
        <a:lstStyle/>
        <a:p>
          <a:endParaRPr lang="en-US"/>
        </a:p>
      </dgm:t>
    </dgm:pt>
    <dgm:pt modelId="{FBF04574-16AF-4AAE-8BF5-6A720511E614}">
      <dgm:prSet custT="1"/>
      <dgm:spPr/>
      <dgm:t>
        <a:bodyPr/>
        <a:lstStyle/>
        <a:p>
          <a:r>
            <a:rPr lang="en-US" sz="2000" dirty="0" smtClean="0"/>
            <a:t>Sling Shot</a:t>
          </a:r>
          <a:endParaRPr lang="en-US" sz="2000" dirty="0"/>
        </a:p>
      </dgm:t>
    </dgm:pt>
    <dgm:pt modelId="{707F3D3E-2598-45A5-B61D-23215805A783}" type="parTrans" cxnId="{E852947E-D29F-4F71-813A-A004F6C88FEC}">
      <dgm:prSet/>
      <dgm:spPr/>
      <dgm:t>
        <a:bodyPr/>
        <a:lstStyle/>
        <a:p>
          <a:endParaRPr lang="en-US"/>
        </a:p>
      </dgm:t>
    </dgm:pt>
    <dgm:pt modelId="{299E598E-ACA1-4128-9181-02B7C0F7BB75}" type="sibTrans" cxnId="{E852947E-D29F-4F71-813A-A004F6C88FEC}">
      <dgm:prSet/>
      <dgm:spPr/>
      <dgm:t>
        <a:bodyPr/>
        <a:lstStyle/>
        <a:p>
          <a:endParaRPr lang="en-US"/>
        </a:p>
      </dgm:t>
    </dgm:pt>
    <dgm:pt modelId="{BA1F070A-FD70-46FC-AB5D-2177E56B9B8E}">
      <dgm:prSet custT="1"/>
      <dgm:spPr/>
      <dgm:t>
        <a:bodyPr/>
        <a:lstStyle/>
        <a:p>
          <a:r>
            <a:rPr lang="en-US" sz="2000" dirty="0" smtClean="0"/>
            <a:t>Faucet</a:t>
          </a:r>
          <a:endParaRPr lang="en-US" sz="2000" dirty="0"/>
        </a:p>
      </dgm:t>
    </dgm:pt>
    <dgm:pt modelId="{AB95F50F-212A-4D08-B481-C5C0E9D1DC8E}" type="parTrans" cxnId="{7C5142C9-241F-4709-924F-075568764C79}">
      <dgm:prSet/>
      <dgm:spPr/>
      <dgm:t>
        <a:bodyPr/>
        <a:lstStyle/>
        <a:p>
          <a:endParaRPr lang="en-US"/>
        </a:p>
      </dgm:t>
    </dgm:pt>
    <dgm:pt modelId="{0298FA3F-4DD1-4CF0-B2B9-C25810559DF3}" type="sibTrans" cxnId="{7C5142C9-241F-4709-924F-075568764C79}">
      <dgm:prSet/>
      <dgm:spPr/>
      <dgm:t>
        <a:bodyPr/>
        <a:lstStyle/>
        <a:p>
          <a:endParaRPr lang="en-US"/>
        </a:p>
      </dgm:t>
    </dgm:pt>
    <dgm:pt modelId="{05745EDA-B1BB-4F82-9181-720AB81FC885}" type="pres">
      <dgm:prSet presAssocID="{8B676A43-0533-41A5-8C0C-409D90E6FF8F}" presName="diagram" presStyleCnt="0">
        <dgm:presLayoutVars>
          <dgm:dir/>
          <dgm:animLvl val="lvl"/>
          <dgm:resizeHandles val="exact"/>
        </dgm:presLayoutVars>
      </dgm:prSet>
      <dgm:spPr/>
    </dgm:pt>
    <dgm:pt modelId="{DC2C0B7D-C571-4EE5-A5AD-3EC413811856}" type="pres">
      <dgm:prSet presAssocID="{B146A452-AE5E-440A-ADB1-7AD2F7432516}" presName="compNode" presStyleCnt="0"/>
      <dgm:spPr/>
    </dgm:pt>
    <dgm:pt modelId="{3851C68B-E07F-46FD-925A-6E8949F6ABFB}" type="pres">
      <dgm:prSet presAssocID="{B146A452-AE5E-440A-ADB1-7AD2F7432516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B9F35-F96E-40BE-B893-16A45D66254A}" type="pres">
      <dgm:prSet presAssocID="{B146A452-AE5E-440A-ADB1-7AD2F743251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FA4C2-0FFE-49F0-8F35-FFEF72D894B9}" type="pres">
      <dgm:prSet presAssocID="{B146A452-AE5E-440A-ADB1-7AD2F7432516}" presName="parentRect" presStyleLbl="alignNode1" presStyleIdx="0" presStyleCnt="3" custScaleY="121338"/>
      <dgm:spPr/>
      <dgm:t>
        <a:bodyPr/>
        <a:lstStyle/>
        <a:p>
          <a:endParaRPr lang="en-US"/>
        </a:p>
      </dgm:t>
    </dgm:pt>
    <dgm:pt modelId="{F6C4AA1F-6572-4D1B-A54A-96BF553777D4}" type="pres">
      <dgm:prSet presAssocID="{B146A452-AE5E-440A-ADB1-7AD2F7432516}" presName="adorn" presStyleLbl="fgAccFollowNode1" presStyleIdx="0" presStyleCnt="3" custScaleX="12325" custScaleY="12629"/>
      <dgm:spPr/>
    </dgm:pt>
    <dgm:pt modelId="{499F14D3-7D8A-4993-9457-824A2FA78E86}" type="pres">
      <dgm:prSet presAssocID="{9527FDD9-BB4C-40DF-B33D-5F13E57DFFF9}" presName="sibTrans" presStyleLbl="sibTrans2D1" presStyleIdx="0" presStyleCnt="0"/>
      <dgm:spPr/>
    </dgm:pt>
    <dgm:pt modelId="{284C5BA1-7F8F-4B18-8DD8-5563AD49D7D5}" type="pres">
      <dgm:prSet presAssocID="{F071EE40-BC22-490B-B18E-A96975DBFF16}" presName="compNode" presStyleCnt="0"/>
      <dgm:spPr/>
    </dgm:pt>
    <dgm:pt modelId="{1DAAA56F-2A16-4772-B9BF-B605FC4B12C5}" type="pres">
      <dgm:prSet presAssocID="{F071EE40-BC22-490B-B18E-A96975DBFF16}" presName="childRect" presStyleLbl="bgAcc1" presStyleIdx="1" presStyleCnt="3">
        <dgm:presLayoutVars>
          <dgm:bulletEnabled val="1"/>
        </dgm:presLayoutVars>
      </dgm:prSet>
      <dgm:spPr/>
    </dgm:pt>
    <dgm:pt modelId="{1F2905E5-03B1-4650-B897-9BE236CCA7C7}" type="pres">
      <dgm:prSet presAssocID="{F071EE40-BC22-490B-B18E-A96975DBFF1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78CE2-15C5-4881-A370-7E197F7196FD}" type="pres">
      <dgm:prSet presAssocID="{F071EE40-BC22-490B-B18E-A96975DBFF16}" presName="parentRect" presStyleLbl="alignNode1" presStyleIdx="1" presStyleCnt="3" custScaleY="126166"/>
      <dgm:spPr/>
      <dgm:t>
        <a:bodyPr/>
        <a:lstStyle/>
        <a:p>
          <a:endParaRPr lang="en-US"/>
        </a:p>
      </dgm:t>
    </dgm:pt>
    <dgm:pt modelId="{5710B4FC-D3DB-4286-BA67-6C1607A98B11}" type="pres">
      <dgm:prSet presAssocID="{F071EE40-BC22-490B-B18E-A96975DBFF16}" presName="adorn" presStyleLbl="fgAccFollowNode1" presStyleIdx="1" presStyleCnt="3" custScaleX="12306" custScaleY="12325"/>
      <dgm:spPr/>
    </dgm:pt>
    <dgm:pt modelId="{6F5A8265-B443-4C29-A24E-2707F01C4D96}" type="pres">
      <dgm:prSet presAssocID="{35040A84-A105-43D7-A88B-F63D0CBA17CE}" presName="sibTrans" presStyleLbl="sibTrans2D1" presStyleIdx="0" presStyleCnt="0"/>
      <dgm:spPr/>
    </dgm:pt>
    <dgm:pt modelId="{371308DE-0734-43DE-8C8A-E228EA720305}" type="pres">
      <dgm:prSet presAssocID="{1769141F-E449-453F-A992-62A1B9FD1F36}" presName="compNode" presStyleCnt="0"/>
      <dgm:spPr/>
    </dgm:pt>
    <dgm:pt modelId="{70968D6C-133A-4A87-94DE-0D46E50CD13A}" type="pres">
      <dgm:prSet presAssocID="{1769141F-E449-453F-A992-62A1B9FD1F36}" presName="childRect" presStyleLbl="bgAcc1" presStyleIdx="2" presStyleCnt="3">
        <dgm:presLayoutVars>
          <dgm:bulletEnabled val="1"/>
        </dgm:presLayoutVars>
      </dgm:prSet>
      <dgm:spPr/>
    </dgm:pt>
    <dgm:pt modelId="{D008A4F0-3639-4373-B0D4-9A63B90F52B4}" type="pres">
      <dgm:prSet presAssocID="{1769141F-E449-453F-A992-62A1B9FD1F3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140B8-9D9F-4B8B-AE81-D4C763CAFB7E}" type="pres">
      <dgm:prSet presAssocID="{1769141F-E449-453F-A992-62A1B9FD1F36}" presName="parentRect" presStyleLbl="alignNode1" presStyleIdx="2" presStyleCnt="3" custScaleY="124476"/>
      <dgm:spPr/>
      <dgm:t>
        <a:bodyPr/>
        <a:lstStyle/>
        <a:p>
          <a:endParaRPr lang="en-US"/>
        </a:p>
      </dgm:t>
    </dgm:pt>
    <dgm:pt modelId="{D92F79B0-039C-4D93-AE5D-68C7D437B290}" type="pres">
      <dgm:prSet presAssocID="{1769141F-E449-453F-A992-62A1B9FD1F36}" presName="adorn" presStyleLbl="fgAccFollowNode1" presStyleIdx="2" presStyleCnt="3" custScaleX="7805" custScaleY="12017"/>
      <dgm:spPr/>
    </dgm:pt>
  </dgm:ptLst>
  <dgm:cxnLst>
    <dgm:cxn modelId="{954CA6B4-11E7-4C40-A494-111ADDFC8CBB}" type="presOf" srcId="{B6B54625-ECCE-4C1F-86B8-F59FFEA4C113}" destId="{3851C68B-E07F-46FD-925A-6E8949F6ABFB}" srcOrd="0" destOrd="3" presId="urn:microsoft.com/office/officeart/2005/8/layout/bList2"/>
    <dgm:cxn modelId="{451BF3A7-C6CE-4253-883B-794F123C8AAF}" type="presOf" srcId="{3EF69E1A-AF76-4C8E-907D-F3C5ED00EC0E}" destId="{3851C68B-E07F-46FD-925A-6E8949F6ABFB}" srcOrd="0" destOrd="2" presId="urn:microsoft.com/office/officeart/2005/8/layout/bList2"/>
    <dgm:cxn modelId="{85008FC7-6C43-44E1-A032-458164475323}" srcId="{8B676A43-0533-41A5-8C0C-409D90E6FF8F}" destId="{B146A452-AE5E-440A-ADB1-7AD2F7432516}" srcOrd="0" destOrd="0" parTransId="{40210963-BE88-46DC-BAB4-275A23B46639}" sibTransId="{9527FDD9-BB4C-40DF-B33D-5F13E57DFFF9}"/>
    <dgm:cxn modelId="{0821E068-66E7-4766-A8A1-E3DD21C7F865}" type="presOf" srcId="{F071EE40-BC22-490B-B18E-A96975DBFF16}" destId="{1F2905E5-03B1-4650-B897-9BE236CCA7C7}" srcOrd="0" destOrd="0" presId="urn:microsoft.com/office/officeart/2005/8/layout/bList2"/>
    <dgm:cxn modelId="{54342890-4347-41F5-99D2-DD495DDDD8C0}" type="presOf" srcId="{C20D0229-EA18-465D-A4F8-A26DCA683418}" destId="{3851C68B-E07F-46FD-925A-6E8949F6ABFB}" srcOrd="0" destOrd="1" presId="urn:microsoft.com/office/officeart/2005/8/layout/bList2"/>
    <dgm:cxn modelId="{29009798-0300-41CA-9E79-271AD6E581C5}" srcId="{1769141F-E449-453F-A992-62A1B9FD1F36}" destId="{013D487F-6DEF-43E5-AC4D-065E654CB9CB}" srcOrd="1" destOrd="0" parTransId="{B34AFF87-2D7B-4A91-8175-E5B8522AAC61}" sibTransId="{0988798C-58A7-4079-9017-B137BE2116A6}"/>
    <dgm:cxn modelId="{4AB83BE0-9410-4DEF-B9FB-EE96749BE1A7}" type="presOf" srcId="{4C401D29-4516-4205-B6D9-81FE8371310E}" destId="{1DAAA56F-2A16-4772-B9BF-B605FC4B12C5}" srcOrd="0" destOrd="2" presId="urn:microsoft.com/office/officeart/2005/8/layout/bList2"/>
    <dgm:cxn modelId="{2DCBBAE0-4236-4507-B72D-40AF778FBD86}" type="presOf" srcId="{98877489-7D7E-4CC3-8348-6E3FE6B64779}" destId="{1DAAA56F-2A16-4772-B9BF-B605FC4B12C5}" srcOrd="0" destOrd="1" presId="urn:microsoft.com/office/officeart/2005/8/layout/bList2"/>
    <dgm:cxn modelId="{9B3BBC0C-E88D-4EC9-8778-A46455DE5007}" type="presOf" srcId="{9809672C-9552-4774-A8F1-CBAB51A6FFA5}" destId="{1DAAA56F-2A16-4772-B9BF-B605FC4B12C5}" srcOrd="0" destOrd="0" presId="urn:microsoft.com/office/officeart/2005/8/layout/bList2"/>
    <dgm:cxn modelId="{671B9575-CBE2-45D1-B96D-9F8CAEAAE291}" type="presOf" srcId="{7D9F1D34-CD90-49FB-BF3A-27A2F7E56CB7}" destId="{3851C68B-E07F-46FD-925A-6E8949F6ABFB}" srcOrd="0" destOrd="0" presId="urn:microsoft.com/office/officeart/2005/8/layout/bList2"/>
    <dgm:cxn modelId="{3E2EC515-AFE3-4B5E-B8F6-6BC4369DB731}" srcId="{8B676A43-0533-41A5-8C0C-409D90E6FF8F}" destId="{1769141F-E449-453F-A992-62A1B9FD1F36}" srcOrd="2" destOrd="0" parTransId="{FBA70CFD-62F9-47D5-B489-5E84C7D95C6F}" sibTransId="{25873435-2070-4F4B-9B0B-C4F1B09B5829}"/>
    <dgm:cxn modelId="{8CAE4F30-7B5D-441B-B3C9-DCA4947DEDEC}" srcId="{B146A452-AE5E-440A-ADB1-7AD2F7432516}" destId="{B6B54625-ECCE-4C1F-86B8-F59FFEA4C113}" srcOrd="3" destOrd="0" parTransId="{5BC81B6A-008C-4ACD-9B9C-741CBACD5AF3}" sibTransId="{D50D4DE4-7C1E-4226-BDC7-84BBAE84197F}"/>
    <dgm:cxn modelId="{149B7451-5FDC-481B-BF52-E433271AEC4E}" srcId="{F071EE40-BC22-490B-B18E-A96975DBFF16}" destId="{4C401D29-4516-4205-B6D9-81FE8371310E}" srcOrd="2" destOrd="0" parTransId="{3161A786-1F60-4677-A791-E70173BDA6B8}" sibTransId="{3201EF17-F7BE-415C-890C-16BD0FB86929}"/>
    <dgm:cxn modelId="{15C6BA97-7A70-4B9E-A026-5A0DE958AFBD}" srcId="{8B676A43-0533-41A5-8C0C-409D90E6FF8F}" destId="{F071EE40-BC22-490B-B18E-A96975DBFF16}" srcOrd="1" destOrd="0" parTransId="{9B85C653-B3E3-4B55-91F4-9F42C796280E}" sibTransId="{35040A84-A105-43D7-A88B-F63D0CBA17CE}"/>
    <dgm:cxn modelId="{875ED5D8-FF3E-49B7-86C4-68D91C2E0493}" srcId="{1769141F-E449-453F-A992-62A1B9FD1F36}" destId="{A59701B5-8B9B-4D65-B599-51A65147869D}" srcOrd="0" destOrd="0" parTransId="{AA3C4859-C5E3-4F3B-B9AE-D4A74C17FD03}" sibTransId="{BBCCFB4D-C008-4AE7-A53D-52F2F255AD25}"/>
    <dgm:cxn modelId="{9A5D82CB-710B-4A22-9974-5AD0A9B395C0}" srcId="{F071EE40-BC22-490B-B18E-A96975DBFF16}" destId="{9809672C-9552-4774-A8F1-CBAB51A6FFA5}" srcOrd="0" destOrd="0" parTransId="{14EF32B6-ABE7-45AB-BA10-8D7EC6DA1FBA}" sibTransId="{E604E766-F00A-41AB-89E7-667586288B55}"/>
    <dgm:cxn modelId="{144E11F4-9CC0-42B0-A00B-021ECABE9DF6}" srcId="{B146A452-AE5E-440A-ADB1-7AD2F7432516}" destId="{3EF69E1A-AF76-4C8E-907D-F3C5ED00EC0E}" srcOrd="2" destOrd="0" parTransId="{522BEDA7-EC33-4430-9D7E-089275AFF23F}" sibTransId="{67C596EF-92F7-4DF3-A8D9-9B4950877B04}"/>
    <dgm:cxn modelId="{823A7B10-C677-482F-B0E1-94077FD4AC04}" type="presOf" srcId="{1769141F-E449-453F-A992-62A1B9FD1F36}" destId="{D008A4F0-3639-4373-B0D4-9A63B90F52B4}" srcOrd="0" destOrd="0" presId="urn:microsoft.com/office/officeart/2005/8/layout/bList2"/>
    <dgm:cxn modelId="{E852947E-D29F-4F71-813A-A004F6C88FEC}" srcId="{1769141F-E449-453F-A992-62A1B9FD1F36}" destId="{FBF04574-16AF-4AAE-8BF5-6A720511E614}" srcOrd="2" destOrd="0" parTransId="{707F3D3E-2598-45A5-B61D-23215805A783}" sibTransId="{299E598E-ACA1-4128-9181-02B7C0F7BB75}"/>
    <dgm:cxn modelId="{AA2FDAB3-3272-4682-8D83-41F634E802FC}" type="presOf" srcId="{B146A452-AE5E-440A-ADB1-7AD2F7432516}" destId="{B83B9F35-F96E-40BE-B893-16A45D66254A}" srcOrd="0" destOrd="0" presId="urn:microsoft.com/office/officeart/2005/8/layout/bList2"/>
    <dgm:cxn modelId="{69D70FB6-2CFD-4AE4-9343-BB974EA85759}" type="presOf" srcId="{8B676A43-0533-41A5-8C0C-409D90E6FF8F}" destId="{05745EDA-B1BB-4F82-9181-720AB81FC885}" srcOrd="0" destOrd="0" presId="urn:microsoft.com/office/officeart/2005/8/layout/bList2"/>
    <dgm:cxn modelId="{F1FDDAD0-F7F8-416F-BD75-6D10DD14C025}" srcId="{F071EE40-BC22-490B-B18E-A96975DBFF16}" destId="{98877489-7D7E-4CC3-8348-6E3FE6B64779}" srcOrd="1" destOrd="0" parTransId="{7C1AC41F-FA29-473F-8BFE-A80FBB23C14D}" sibTransId="{BFA304F5-541B-43A0-B24C-AD40B9944834}"/>
    <dgm:cxn modelId="{7C5142C9-241F-4709-924F-075568764C79}" srcId="{1769141F-E449-453F-A992-62A1B9FD1F36}" destId="{BA1F070A-FD70-46FC-AB5D-2177E56B9B8E}" srcOrd="3" destOrd="0" parTransId="{AB95F50F-212A-4D08-B481-C5C0E9D1DC8E}" sibTransId="{0298FA3F-4DD1-4CF0-B2B9-C25810559DF3}"/>
    <dgm:cxn modelId="{3FFDBAC1-BCFA-4774-AB9E-0DD112DE55BC}" srcId="{B146A452-AE5E-440A-ADB1-7AD2F7432516}" destId="{C20D0229-EA18-465D-A4F8-A26DCA683418}" srcOrd="1" destOrd="0" parTransId="{740707EA-B75E-4001-9AC1-97AFADFC0113}" sibTransId="{2BDAAD02-BAB6-4556-B8E4-60E1B28F986D}"/>
    <dgm:cxn modelId="{FA8BC243-40EB-4A9C-BA5F-3A29FCFE46BF}" type="presOf" srcId="{FAF9D89D-E549-4A52-8D19-B2EF1E60251E}" destId="{3851C68B-E07F-46FD-925A-6E8949F6ABFB}" srcOrd="0" destOrd="4" presId="urn:microsoft.com/office/officeart/2005/8/layout/bList2"/>
    <dgm:cxn modelId="{C876F800-C89F-4311-894F-E591AF02AF76}" type="presOf" srcId="{9527FDD9-BB4C-40DF-B33D-5F13E57DFFF9}" destId="{499F14D3-7D8A-4993-9457-824A2FA78E86}" srcOrd="0" destOrd="0" presId="urn:microsoft.com/office/officeart/2005/8/layout/bList2"/>
    <dgm:cxn modelId="{CB843D14-1DF2-4475-9CF9-80884A09D873}" type="presOf" srcId="{35040A84-A105-43D7-A88B-F63D0CBA17CE}" destId="{6F5A8265-B443-4C29-A24E-2707F01C4D96}" srcOrd="0" destOrd="0" presId="urn:microsoft.com/office/officeart/2005/8/layout/bList2"/>
    <dgm:cxn modelId="{557552B9-6CED-47DE-9632-E4DBF1CC99FB}" type="presOf" srcId="{1769141F-E449-453F-A992-62A1B9FD1F36}" destId="{1B0140B8-9D9F-4B8B-AE81-D4C763CAFB7E}" srcOrd="1" destOrd="0" presId="urn:microsoft.com/office/officeart/2005/8/layout/bList2"/>
    <dgm:cxn modelId="{D1DA918D-FE27-449B-ABD1-998CC9F34DDE}" srcId="{B146A452-AE5E-440A-ADB1-7AD2F7432516}" destId="{FAF9D89D-E549-4A52-8D19-B2EF1E60251E}" srcOrd="4" destOrd="0" parTransId="{6000E58A-0A7C-418C-8B5F-E5A135FF0584}" sibTransId="{1C724732-085C-4D71-AC13-39AEEB4F0E18}"/>
    <dgm:cxn modelId="{71CB18EE-CD95-41C9-8109-BE6AA4F26DAA}" type="presOf" srcId="{BA1F070A-FD70-46FC-AB5D-2177E56B9B8E}" destId="{70968D6C-133A-4A87-94DE-0D46E50CD13A}" srcOrd="0" destOrd="3" presId="urn:microsoft.com/office/officeart/2005/8/layout/bList2"/>
    <dgm:cxn modelId="{58F400BD-5E23-4DE7-8AFD-A333454A8D32}" srcId="{B146A452-AE5E-440A-ADB1-7AD2F7432516}" destId="{7D9F1D34-CD90-49FB-BF3A-27A2F7E56CB7}" srcOrd="0" destOrd="0" parTransId="{8F9403C7-F463-4606-B29A-755412556025}" sibTransId="{B8398FD5-62A2-41B6-A142-9398821BEC91}"/>
    <dgm:cxn modelId="{6ACDA14E-439B-4924-B2FA-79C22FAABC00}" type="presOf" srcId="{013D487F-6DEF-43E5-AC4D-065E654CB9CB}" destId="{70968D6C-133A-4A87-94DE-0D46E50CD13A}" srcOrd="0" destOrd="1" presId="urn:microsoft.com/office/officeart/2005/8/layout/bList2"/>
    <dgm:cxn modelId="{513EC38C-6761-42A5-85CA-AD57C88022CF}" type="presOf" srcId="{F071EE40-BC22-490B-B18E-A96975DBFF16}" destId="{03B78CE2-15C5-4881-A370-7E197F7196FD}" srcOrd="1" destOrd="0" presId="urn:microsoft.com/office/officeart/2005/8/layout/bList2"/>
    <dgm:cxn modelId="{8F7D3A76-FA2A-4A1B-A528-CE7548431854}" type="presOf" srcId="{B146A452-AE5E-440A-ADB1-7AD2F7432516}" destId="{B19FA4C2-0FFE-49F0-8F35-FFEF72D894B9}" srcOrd="1" destOrd="0" presId="urn:microsoft.com/office/officeart/2005/8/layout/bList2"/>
    <dgm:cxn modelId="{94F14BF5-57E9-420E-A1AD-71CD7A7FB088}" type="presOf" srcId="{FBF04574-16AF-4AAE-8BF5-6A720511E614}" destId="{70968D6C-133A-4A87-94DE-0D46E50CD13A}" srcOrd="0" destOrd="2" presId="urn:microsoft.com/office/officeart/2005/8/layout/bList2"/>
    <dgm:cxn modelId="{163C7CEF-42F3-4230-8066-A2DDE2280198}" type="presOf" srcId="{A59701B5-8B9B-4D65-B599-51A65147869D}" destId="{70968D6C-133A-4A87-94DE-0D46E50CD13A}" srcOrd="0" destOrd="0" presId="urn:microsoft.com/office/officeart/2005/8/layout/bList2"/>
    <dgm:cxn modelId="{562AA662-470C-4334-B059-D5D8D41E9D24}" type="presParOf" srcId="{05745EDA-B1BB-4F82-9181-720AB81FC885}" destId="{DC2C0B7D-C571-4EE5-A5AD-3EC413811856}" srcOrd="0" destOrd="0" presId="urn:microsoft.com/office/officeart/2005/8/layout/bList2"/>
    <dgm:cxn modelId="{9702F46F-BE8A-48A1-A92B-D961801E1C34}" type="presParOf" srcId="{DC2C0B7D-C571-4EE5-A5AD-3EC413811856}" destId="{3851C68B-E07F-46FD-925A-6E8949F6ABFB}" srcOrd="0" destOrd="0" presId="urn:microsoft.com/office/officeart/2005/8/layout/bList2"/>
    <dgm:cxn modelId="{319D198A-AC11-4184-951C-A85370FD3D69}" type="presParOf" srcId="{DC2C0B7D-C571-4EE5-A5AD-3EC413811856}" destId="{B83B9F35-F96E-40BE-B893-16A45D66254A}" srcOrd="1" destOrd="0" presId="urn:microsoft.com/office/officeart/2005/8/layout/bList2"/>
    <dgm:cxn modelId="{A9BBAA5E-9160-474C-8077-01DAE51C0E29}" type="presParOf" srcId="{DC2C0B7D-C571-4EE5-A5AD-3EC413811856}" destId="{B19FA4C2-0FFE-49F0-8F35-FFEF72D894B9}" srcOrd="2" destOrd="0" presId="urn:microsoft.com/office/officeart/2005/8/layout/bList2"/>
    <dgm:cxn modelId="{94D24DCA-5FC0-4EBD-A43E-1BE9B912B04E}" type="presParOf" srcId="{DC2C0B7D-C571-4EE5-A5AD-3EC413811856}" destId="{F6C4AA1F-6572-4D1B-A54A-96BF553777D4}" srcOrd="3" destOrd="0" presId="urn:microsoft.com/office/officeart/2005/8/layout/bList2"/>
    <dgm:cxn modelId="{8ACEB4D9-F4E1-4022-8825-42DB49E78755}" type="presParOf" srcId="{05745EDA-B1BB-4F82-9181-720AB81FC885}" destId="{499F14D3-7D8A-4993-9457-824A2FA78E86}" srcOrd="1" destOrd="0" presId="urn:microsoft.com/office/officeart/2005/8/layout/bList2"/>
    <dgm:cxn modelId="{D22B98C9-0E72-4BC1-A1B0-E321BDFE4EE3}" type="presParOf" srcId="{05745EDA-B1BB-4F82-9181-720AB81FC885}" destId="{284C5BA1-7F8F-4B18-8DD8-5563AD49D7D5}" srcOrd="2" destOrd="0" presId="urn:microsoft.com/office/officeart/2005/8/layout/bList2"/>
    <dgm:cxn modelId="{3E57F7F4-5902-4248-A7D5-6A0E92E4C278}" type="presParOf" srcId="{284C5BA1-7F8F-4B18-8DD8-5563AD49D7D5}" destId="{1DAAA56F-2A16-4772-B9BF-B605FC4B12C5}" srcOrd="0" destOrd="0" presId="urn:microsoft.com/office/officeart/2005/8/layout/bList2"/>
    <dgm:cxn modelId="{37213035-3698-47D4-B70F-72133A88BA05}" type="presParOf" srcId="{284C5BA1-7F8F-4B18-8DD8-5563AD49D7D5}" destId="{1F2905E5-03B1-4650-B897-9BE236CCA7C7}" srcOrd="1" destOrd="0" presId="urn:microsoft.com/office/officeart/2005/8/layout/bList2"/>
    <dgm:cxn modelId="{E69A2479-DFDB-462A-A8AA-236B4FA7BCD4}" type="presParOf" srcId="{284C5BA1-7F8F-4B18-8DD8-5563AD49D7D5}" destId="{03B78CE2-15C5-4881-A370-7E197F7196FD}" srcOrd="2" destOrd="0" presId="urn:microsoft.com/office/officeart/2005/8/layout/bList2"/>
    <dgm:cxn modelId="{EEDE3B96-4929-4735-A859-51AD04E413BE}" type="presParOf" srcId="{284C5BA1-7F8F-4B18-8DD8-5563AD49D7D5}" destId="{5710B4FC-D3DB-4286-BA67-6C1607A98B11}" srcOrd="3" destOrd="0" presId="urn:microsoft.com/office/officeart/2005/8/layout/bList2"/>
    <dgm:cxn modelId="{1ACE3350-0133-4782-8A91-C23C084412AA}" type="presParOf" srcId="{05745EDA-B1BB-4F82-9181-720AB81FC885}" destId="{6F5A8265-B443-4C29-A24E-2707F01C4D96}" srcOrd="3" destOrd="0" presId="urn:microsoft.com/office/officeart/2005/8/layout/bList2"/>
    <dgm:cxn modelId="{55094953-353E-45FE-8BCD-6C253FED99B3}" type="presParOf" srcId="{05745EDA-B1BB-4F82-9181-720AB81FC885}" destId="{371308DE-0734-43DE-8C8A-E228EA720305}" srcOrd="4" destOrd="0" presId="urn:microsoft.com/office/officeart/2005/8/layout/bList2"/>
    <dgm:cxn modelId="{E59B85CB-A126-4ACA-9B65-B8F697587386}" type="presParOf" srcId="{371308DE-0734-43DE-8C8A-E228EA720305}" destId="{70968D6C-133A-4A87-94DE-0D46E50CD13A}" srcOrd="0" destOrd="0" presId="urn:microsoft.com/office/officeart/2005/8/layout/bList2"/>
    <dgm:cxn modelId="{12C5F472-3492-4E47-AC06-581B9A92EBF8}" type="presParOf" srcId="{371308DE-0734-43DE-8C8A-E228EA720305}" destId="{D008A4F0-3639-4373-B0D4-9A63B90F52B4}" srcOrd="1" destOrd="0" presId="urn:microsoft.com/office/officeart/2005/8/layout/bList2"/>
    <dgm:cxn modelId="{FF7B20E0-AE42-475B-A436-E6F7F5F434F5}" type="presParOf" srcId="{371308DE-0734-43DE-8C8A-E228EA720305}" destId="{1B0140B8-9D9F-4B8B-AE81-D4C763CAFB7E}" srcOrd="2" destOrd="0" presId="urn:microsoft.com/office/officeart/2005/8/layout/bList2"/>
    <dgm:cxn modelId="{4C29BEF1-2F59-440A-87A4-8F7E1CE71ABF}" type="presParOf" srcId="{371308DE-0734-43DE-8C8A-E228EA720305}" destId="{D92F79B0-039C-4D93-AE5D-68C7D437B29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2ACC-9B50-4A94-B493-82968A4F271C}">
      <dsp:nvSpPr>
        <dsp:cNvPr id="0" name=""/>
        <dsp:cNvSpPr/>
      </dsp:nvSpPr>
      <dsp:spPr>
        <a:xfrm>
          <a:off x="1413" y="666936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FLL</a:t>
          </a:r>
        </a:p>
      </dsp:txBody>
      <dsp:txXfrm>
        <a:off x="18141" y="683664"/>
        <a:ext cx="1108799" cy="537671"/>
      </dsp:txXfrm>
    </dsp:sp>
    <dsp:sp modelId="{2C46E0A3-12E6-4B2C-AB29-5A443AF164FA}">
      <dsp:nvSpPr>
        <dsp:cNvPr id="0" name=""/>
        <dsp:cNvSpPr/>
      </dsp:nvSpPr>
      <dsp:spPr>
        <a:xfrm rot="19457599">
          <a:off x="1090782" y="761318"/>
          <a:ext cx="562676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562676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053" y="774233"/>
        <a:ext cx="28133" cy="28133"/>
      </dsp:txXfrm>
    </dsp:sp>
    <dsp:sp modelId="{931AE82E-E9C0-4160-8B75-B296F5EDB1CD}">
      <dsp:nvSpPr>
        <dsp:cNvPr id="0" name=""/>
        <dsp:cNvSpPr/>
      </dsp:nvSpPr>
      <dsp:spPr>
        <a:xfrm>
          <a:off x="1600572" y="338537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Development</a:t>
          </a:r>
        </a:p>
      </dsp:txBody>
      <dsp:txXfrm>
        <a:off x="1617300" y="355265"/>
        <a:ext cx="1108799" cy="537671"/>
      </dsp:txXfrm>
    </dsp:sp>
    <dsp:sp modelId="{CD08D258-AC71-4718-BB96-7913B8AD83B1}">
      <dsp:nvSpPr>
        <dsp:cNvPr id="0" name=""/>
        <dsp:cNvSpPr/>
      </dsp:nvSpPr>
      <dsp:spPr>
        <a:xfrm>
          <a:off x="2742827" y="597119"/>
          <a:ext cx="45690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456902" y="26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9856" y="612678"/>
        <a:ext cx="22845" cy="22845"/>
      </dsp:txXfrm>
    </dsp:sp>
    <dsp:sp modelId="{A05B6946-A1C1-4929-8DB5-094DCEF1778C}">
      <dsp:nvSpPr>
        <dsp:cNvPr id="0" name=""/>
        <dsp:cNvSpPr/>
      </dsp:nvSpPr>
      <dsp:spPr>
        <a:xfrm>
          <a:off x="3199730" y="338537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Backup</a:t>
          </a:r>
        </a:p>
      </dsp:txBody>
      <dsp:txXfrm>
        <a:off x="3216458" y="355265"/>
        <a:ext cx="1108799" cy="537671"/>
      </dsp:txXfrm>
    </dsp:sp>
    <dsp:sp modelId="{E7B393CA-6DF1-4AEA-8D15-402B264B2A62}">
      <dsp:nvSpPr>
        <dsp:cNvPr id="0" name=""/>
        <dsp:cNvSpPr/>
      </dsp:nvSpPr>
      <dsp:spPr>
        <a:xfrm rot="2142401">
          <a:off x="1090782" y="1089716"/>
          <a:ext cx="562676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562676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053" y="1102632"/>
        <a:ext cx="28133" cy="28133"/>
      </dsp:txXfrm>
    </dsp:sp>
    <dsp:sp modelId="{497057C5-D4BA-47B1-8CDD-0BFB9B305C96}">
      <dsp:nvSpPr>
        <dsp:cNvPr id="0" name=""/>
        <dsp:cNvSpPr/>
      </dsp:nvSpPr>
      <dsp:spPr>
        <a:xfrm>
          <a:off x="1600572" y="995334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Final</a:t>
          </a:r>
        </a:p>
      </dsp:txBody>
      <dsp:txXfrm>
        <a:off x="1617300" y="1012062"/>
        <a:ext cx="1108799" cy="537671"/>
      </dsp:txXfrm>
    </dsp:sp>
    <dsp:sp modelId="{09516E16-6A66-450C-B4A3-AC21EB87FFF3}">
      <dsp:nvSpPr>
        <dsp:cNvPr id="0" name=""/>
        <dsp:cNvSpPr/>
      </dsp:nvSpPr>
      <dsp:spPr>
        <a:xfrm>
          <a:off x="2742827" y="1253916"/>
          <a:ext cx="45690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456902" y="26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9856" y="1269476"/>
        <a:ext cx="22845" cy="22845"/>
      </dsp:txXfrm>
    </dsp:sp>
    <dsp:sp modelId="{A9070C78-C16E-4126-9ECF-C7CECD8C14F4}">
      <dsp:nvSpPr>
        <dsp:cNvPr id="0" name=""/>
        <dsp:cNvSpPr/>
      </dsp:nvSpPr>
      <dsp:spPr>
        <a:xfrm>
          <a:off x="3199730" y="995334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Backup</a:t>
          </a:r>
        </a:p>
      </dsp:txBody>
      <dsp:txXfrm>
        <a:off x="3216458" y="1012062"/>
        <a:ext cx="1108799" cy="53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C68B-E07F-46FD-925A-6E8949F6ABFB}">
      <dsp:nvSpPr>
        <dsp:cNvPr id="0" name=""/>
        <dsp:cNvSpPr/>
      </dsp:nvSpPr>
      <dsp:spPr>
        <a:xfrm>
          <a:off x="35716" y="9961"/>
          <a:ext cx="2402696" cy="179356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Filter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Fountain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Tripod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Toilet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Pipe Removal</a:t>
          </a:r>
          <a:endParaRPr lang="en-US" sz="2000" kern="1200" dirty="0"/>
        </a:p>
      </dsp:txBody>
      <dsp:txXfrm>
        <a:off x="77741" y="51986"/>
        <a:ext cx="2318646" cy="1751537"/>
      </dsp:txXfrm>
    </dsp:sp>
    <dsp:sp modelId="{B19FA4C2-0FFE-49F0-8F35-FFEF72D894B9}">
      <dsp:nvSpPr>
        <dsp:cNvPr id="0" name=""/>
        <dsp:cNvSpPr/>
      </dsp:nvSpPr>
      <dsp:spPr>
        <a:xfrm>
          <a:off x="35716" y="1721241"/>
          <a:ext cx="2402696" cy="935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 Run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5 Missions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110 Points</a:t>
          </a:r>
          <a:endParaRPr lang="en-US" sz="2000" kern="1200" dirty="0"/>
        </a:p>
      </dsp:txBody>
      <dsp:txXfrm>
        <a:off x="35716" y="1721241"/>
        <a:ext cx="1692039" cy="935797"/>
      </dsp:txXfrm>
    </dsp:sp>
    <dsp:sp modelId="{F6C4AA1F-6572-4D1B-A54A-96BF553777D4}">
      <dsp:nvSpPr>
        <dsp:cNvPr id="0" name=""/>
        <dsp:cNvSpPr/>
      </dsp:nvSpPr>
      <dsp:spPr>
        <a:xfrm>
          <a:off x="2164373" y="2293397"/>
          <a:ext cx="103646" cy="106202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AA56F-2A16-4772-B9BF-B605FC4B12C5}">
      <dsp:nvSpPr>
        <dsp:cNvPr id="0" name=""/>
        <dsp:cNvSpPr/>
      </dsp:nvSpPr>
      <dsp:spPr>
        <a:xfrm>
          <a:off x="2646751" y="653"/>
          <a:ext cx="2402696" cy="179356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Pump Addition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Flow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Rain Cloud</a:t>
          </a:r>
          <a:endParaRPr lang="en-US" sz="2000" kern="1200" dirty="0"/>
        </a:p>
      </dsp:txBody>
      <dsp:txXfrm>
        <a:off x="2688776" y="42678"/>
        <a:ext cx="2318646" cy="1751537"/>
      </dsp:txXfrm>
    </dsp:sp>
    <dsp:sp modelId="{03B78CE2-15C5-4881-A370-7E197F7196FD}">
      <dsp:nvSpPr>
        <dsp:cNvPr id="0" name=""/>
        <dsp:cNvSpPr/>
      </dsp:nvSpPr>
      <dsp:spPr>
        <a:xfrm>
          <a:off x="2646751" y="1693314"/>
          <a:ext cx="2402696" cy="97303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Second Run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3 Missions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65 Points</a:t>
          </a:r>
        </a:p>
      </dsp:txBody>
      <dsp:txXfrm>
        <a:off x="2646751" y="1693314"/>
        <a:ext cx="1692039" cy="973032"/>
      </dsp:txXfrm>
    </dsp:sp>
    <dsp:sp modelId="{5710B4FC-D3DB-4286-BA67-6C1607A98B11}">
      <dsp:nvSpPr>
        <dsp:cNvPr id="0" name=""/>
        <dsp:cNvSpPr/>
      </dsp:nvSpPr>
      <dsp:spPr>
        <a:xfrm>
          <a:off x="4775488" y="2285366"/>
          <a:ext cx="103486" cy="103646"/>
        </a:xfrm>
        <a:prstGeom prst="ellipse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68D6C-133A-4A87-94DE-0D46E50CD13A}">
      <dsp:nvSpPr>
        <dsp:cNvPr id="0" name=""/>
        <dsp:cNvSpPr/>
      </dsp:nvSpPr>
      <dsp:spPr>
        <a:xfrm>
          <a:off x="5257786" y="3911"/>
          <a:ext cx="2402696" cy="179356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Water Well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Sludge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Sling Shot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Faucet</a:t>
          </a:r>
          <a:endParaRPr lang="en-US" sz="2000" kern="1200" dirty="0"/>
        </a:p>
      </dsp:txBody>
      <dsp:txXfrm>
        <a:off x="5299811" y="45936"/>
        <a:ext cx="2318646" cy="1751537"/>
      </dsp:txXfrm>
    </dsp:sp>
    <dsp:sp modelId="{1B0140B8-9D9F-4B8B-AE81-D4C763CAFB7E}">
      <dsp:nvSpPr>
        <dsp:cNvPr id="0" name=""/>
        <dsp:cNvSpPr/>
      </dsp:nvSpPr>
      <dsp:spPr>
        <a:xfrm>
          <a:off x="5257786" y="1703090"/>
          <a:ext cx="2402696" cy="95999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 Run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4 Missions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115 Points</a:t>
          </a:r>
          <a:endParaRPr lang="en-US" sz="2000" kern="1200" dirty="0"/>
        </a:p>
      </dsp:txBody>
      <dsp:txXfrm>
        <a:off x="5257786" y="1703090"/>
        <a:ext cx="1692039" cy="959998"/>
      </dsp:txXfrm>
    </dsp:sp>
    <dsp:sp modelId="{D92F79B0-039C-4D93-AE5D-68C7D437B290}">
      <dsp:nvSpPr>
        <dsp:cNvPr id="0" name=""/>
        <dsp:cNvSpPr/>
      </dsp:nvSpPr>
      <dsp:spPr>
        <a:xfrm>
          <a:off x="7405448" y="2289920"/>
          <a:ext cx="65635" cy="101056"/>
        </a:xfrm>
        <a:prstGeom prst="ellipse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07AD9-0857-42E2-BCCE-5C8AB9E470E0}" type="datetimeFigureOut">
              <a:rPr lang="en-US" smtClean="0"/>
              <a:t>01/31/2018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523E64-9129-4A54-B7E2-5B334272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3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DDA26D-5387-4949-BF30-31BD5D43BA5A}" type="datetimeFigureOut">
              <a:rPr lang="en-US" smtClean="0"/>
              <a:t>01/31/2018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CEC607F-A183-4E2D-BA60-7BB293C0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78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Team: 32389 Bubble Narwhals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Diagrams</a:t>
            </a:r>
            <a:endParaRPr lang="en-US" sz="3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102" y="1035660"/>
            <a:ext cx="2447098" cy="2722005"/>
            <a:chOff x="296102" y="1913444"/>
            <a:chExt cx="2828098" cy="2895600"/>
          </a:xfrm>
        </p:grpSpPr>
        <p:grpSp>
          <p:nvGrpSpPr>
            <p:cNvPr id="10" name="Group 9"/>
            <p:cNvGrpSpPr/>
            <p:nvPr/>
          </p:nvGrpSpPr>
          <p:grpSpPr>
            <a:xfrm>
              <a:off x="1945258" y="3417710"/>
              <a:ext cx="592782" cy="429790"/>
              <a:chOff x="1676400" y="3429000"/>
              <a:chExt cx="817062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3"/>
                <a:endCxn id="6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296102" y="1913444"/>
              <a:ext cx="2828098" cy="2865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9468842">
              <a:off x="1690330" y="2486498"/>
              <a:ext cx="592782" cy="429790"/>
              <a:chOff x="1676400" y="3429000"/>
              <a:chExt cx="817062" cy="457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3" idx="3"/>
                <a:endCxn id="14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rved Right Arrow 15"/>
            <p:cNvSpPr/>
            <p:nvPr/>
          </p:nvSpPr>
          <p:spPr>
            <a:xfrm rot="9554811">
              <a:off x="2049289" y="2691657"/>
              <a:ext cx="222352" cy="886193"/>
            </a:xfrm>
            <a:prstGeom prst="curvedRightArrow">
              <a:avLst/>
            </a:prstGeom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95951" y="4461854"/>
              <a:ext cx="534365" cy="34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Field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6435" y="3500310"/>
              <a:ext cx="933408" cy="34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865" y="2752282"/>
              <a:ext cx="933408" cy="34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2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60289" y="2862872"/>
            <a:ext cx="1256487" cy="423880"/>
            <a:chOff x="1676400" y="3429000"/>
            <a:chExt cx="817062" cy="457200"/>
          </a:xfrm>
        </p:grpSpPr>
        <p:sp>
          <p:nvSpPr>
            <p:cNvPr id="22" name="Rectangle 21"/>
            <p:cNvSpPr/>
            <p:nvPr/>
          </p:nvSpPr>
          <p:spPr>
            <a:xfrm>
              <a:off x="1676400" y="3429000"/>
              <a:ext cx="114300" cy="45720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79162" y="3429000"/>
              <a:ext cx="114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3"/>
              <a:endCxn id="23" idx="1"/>
            </p:cNvCxnSpPr>
            <p:nvPr/>
          </p:nvCxnSpPr>
          <p:spPr>
            <a:xfrm>
              <a:off x="1790700" y="3657600"/>
              <a:ext cx="588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20355844">
            <a:off x="5591477" y="1641462"/>
            <a:ext cx="1256487" cy="423880"/>
            <a:chOff x="1676400" y="3429000"/>
            <a:chExt cx="817062" cy="457200"/>
          </a:xfrm>
        </p:grpSpPr>
        <p:sp>
          <p:nvSpPr>
            <p:cNvPr id="27" name="Rectangle 26"/>
            <p:cNvSpPr/>
            <p:nvPr/>
          </p:nvSpPr>
          <p:spPr>
            <a:xfrm>
              <a:off x="1676400" y="3429000"/>
              <a:ext cx="114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79162" y="3429000"/>
              <a:ext cx="114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3"/>
              <a:endCxn id="28" idx="1"/>
            </p:cNvCxnSpPr>
            <p:nvPr/>
          </p:nvCxnSpPr>
          <p:spPr>
            <a:xfrm>
              <a:off x="1790700" y="3657600"/>
              <a:ext cx="588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Arc 29"/>
          <p:cNvSpPr/>
          <p:nvPr/>
        </p:nvSpPr>
        <p:spPr>
          <a:xfrm>
            <a:off x="5402848" y="2068627"/>
            <a:ext cx="633212" cy="1228027"/>
          </a:xfrm>
          <a:prstGeom prst="arc">
            <a:avLst>
              <a:gd name="adj1" fmla="val 16114594"/>
              <a:gd name="adj2" fmla="val 31884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6391028" y="1682335"/>
            <a:ext cx="725748" cy="1614319"/>
          </a:xfrm>
          <a:prstGeom prst="arc">
            <a:avLst>
              <a:gd name="adj1" fmla="val 16114594"/>
              <a:gd name="adj2" fmla="val 3974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2" idx="1"/>
          </p:cNvCxnSpPr>
          <p:nvPr/>
        </p:nvCxnSpPr>
        <p:spPr>
          <a:xfrm flipH="1">
            <a:off x="3555073" y="3074812"/>
            <a:ext cx="230521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1"/>
          </p:cNvCxnSpPr>
          <p:nvPr/>
        </p:nvCxnSpPr>
        <p:spPr>
          <a:xfrm flipH="1">
            <a:off x="3555073" y="2079575"/>
            <a:ext cx="2077100" cy="9952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8355" y="2720489"/>
            <a:ext cx="303507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12254" y="3245592"/>
            <a:ext cx="974580" cy="39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[x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o1</a:t>
            </a:r>
            <a:r>
              <a:rPr lang="en-US" sz="2000" b="1" dirty="0" smtClean="0">
                <a:solidFill>
                  <a:srgbClr val="00B050"/>
                </a:solidFill>
              </a:rPr>
              <a:t>,y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o1</a:t>
            </a:r>
            <a:r>
              <a:rPr lang="en-US" sz="2000" b="1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81068" y="1268055"/>
            <a:ext cx="974580" cy="39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[x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o2</a:t>
            </a:r>
            <a:r>
              <a:rPr lang="en-US" sz="2000" b="1" dirty="0" smtClean="0">
                <a:solidFill>
                  <a:srgbClr val="00B050"/>
                </a:solidFill>
              </a:rPr>
              <a:t>,y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o2</a:t>
            </a:r>
            <a:r>
              <a:rPr lang="en-US" sz="2000" b="1" dirty="0" smtClean="0">
                <a:solidFill>
                  <a:srgbClr val="00B050"/>
                </a:solidFill>
              </a:rPr>
              <a:t>]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7623" y="1732524"/>
            <a:ext cx="886576" cy="39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[x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i2</a:t>
            </a:r>
            <a:r>
              <a:rPr lang="en-US" sz="2000" b="1" dirty="0" smtClean="0">
                <a:solidFill>
                  <a:srgbClr val="00B050"/>
                </a:solidFill>
              </a:rPr>
              <a:t>,y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i2</a:t>
            </a:r>
            <a:r>
              <a:rPr lang="en-US" sz="2000" b="1" dirty="0" smtClean="0">
                <a:solidFill>
                  <a:srgbClr val="00B050"/>
                </a:solidFill>
              </a:rPr>
              <a:t>]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82367" y="3001289"/>
            <a:ext cx="744089" cy="39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c</a:t>
            </a:r>
            <a:r>
              <a:rPr lang="en-US" sz="2000" dirty="0" err="1" smtClean="0"/>
              <a:t>,y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16120" y="3099350"/>
            <a:ext cx="855479" cy="39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[x</a:t>
            </a:r>
            <a:r>
              <a:rPr lang="en-US" sz="2000" baseline="-25000" dirty="0" smtClean="0"/>
              <a:t>i1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i1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087521" y="2212939"/>
            <a:ext cx="584935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baseline="-25000" dirty="0" err="1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lang="el-GR" dirty="0" smtClean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0161" y="2030812"/>
            <a:ext cx="668897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lang="el-GR" dirty="0" smtClean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6688" y="2724291"/>
            <a:ext cx="328384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31905" y="2732135"/>
            <a:ext cx="328384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77762" y="1600587"/>
            <a:ext cx="340823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89581" y="2825887"/>
            <a:ext cx="340823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78690" y="1101106"/>
            <a:ext cx="328384" cy="3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7204" y="1634960"/>
            <a:ext cx="408193" cy="364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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52963" y="1075059"/>
            <a:ext cx="301931" cy="364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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9544" y="3074812"/>
            <a:ext cx="2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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52400" y="3985256"/>
            <a:ext cx="8763000" cy="2720344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</a:t>
            </a:r>
            <a:r>
              <a:rPr lang="en-US" sz="1600" dirty="0" smtClean="0">
                <a:solidFill>
                  <a:srgbClr val="00B050"/>
                </a:solidFill>
              </a:rPr>
              <a:t>: Coordinates of C, E, </a:t>
            </a:r>
            <a:r>
              <a:rPr lang="en-US" sz="1600" dirty="0" smtClean="0">
                <a:solidFill>
                  <a:srgbClr val="00B050"/>
                </a:solidFill>
              </a:rPr>
              <a:t>D, F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Outputs:</a:t>
            </a:r>
            <a:r>
              <a:rPr lang="en-US" sz="1600" dirty="0" smtClean="0">
                <a:solidFill>
                  <a:srgbClr val="C00000"/>
                </a:solidFill>
              </a:rPr>
              <a:t> Angle </a:t>
            </a:r>
            <a:r>
              <a:rPr lang="el-GR" sz="1400" dirty="0" smtClean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lang="en-US" sz="1400" dirty="0" smtClean="0">
                <a:solidFill>
                  <a:srgbClr val="C00000"/>
                </a:solidFill>
                <a:latin typeface="Arial"/>
                <a:cs typeface="Arial"/>
              </a:rPr>
              <a:t>, Arc Lengths BD and </a:t>
            </a:r>
            <a:r>
              <a:rPr lang="en-US" sz="1400" dirty="0" smtClean="0">
                <a:solidFill>
                  <a:srgbClr val="C00000"/>
                </a:solidFill>
                <a:latin typeface="Arial"/>
                <a:cs typeface="Arial"/>
              </a:rPr>
              <a:t>CE, Angle ɸ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600" b="1" dirty="0" smtClean="0"/>
              <a:t>Procedure:</a:t>
            </a:r>
          </a:p>
          <a:p>
            <a:pPr lvl="1"/>
            <a:r>
              <a:rPr lang="en-US" sz="1200" dirty="0" smtClean="0"/>
              <a:t>Step 1: derive equation of line AE using known points D and E</a:t>
            </a:r>
          </a:p>
          <a:p>
            <a:pPr lvl="1"/>
            <a:r>
              <a:rPr lang="en-US" sz="1200" dirty="0" smtClean="0"/>
              <a:t>Step 2: Using the property Length AC = Length AE = R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, form simultaneous linear equations to find coordinates of A</a:t>
            </a:r>
          </a:p>
          <a:p>
            <a:pPr lvl="1"/>
            <a:r>
              <a:rPr lang="en-US" sz="1200" dirty="0" smtClean="0"/>
              <a:t>Step 3:  Using points A and C derive equation of line AC</a:t>
            </a:r>
          </a:p>
          <a:p>
            <a:pPr lvl="1"/>
            <a:r>
              <a:rPr lang="en-US" sz="1200" dirty="0" smtClean="0"/>
              <a:t>Step 4: Derive angle </a:t>
            </a:r>
            <a:r>
              <a:rPr lang="el-GR" sz="1200" dirty="0">
                <a:solidFill>
                  <a:srgbClr val="C00000"/>
                </a:solidFill>
                <a:latin typeface="Arial"/>
                <a:cs typeface="Arial"/>
              </a:rPr>
              <a:t>θ </a:t>
            </a:r>
            <a:r>
              <a:rPr lang="en-US" sz="1200" dirty="0" smtClean="0"/>
              <a:t>between lines AE and AC using their slopes. Then get arc lengths BD and CE. This gives distance travelled by inner wheel and outer wheels.</a:t>
            </a:r>
          </a:p>
          <a:p>
            <a:pPr lvl="1"/>
            <a:r>
              <a:rPr lang="en-US" sz="1200" dirty="0" smtClean="0"/>
              <a:t>Step 5: From these distances determine number of turns needed for left and right wheels using their wheel radius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Step 6: Derive angle ɸ between line AC and FC using their slopes. This gives initial turning angle to position for arc move.</a:t>
            </a:r>
            <a:endParaRPr lang="en-US" sz="1200" dirty="0" smtClean="0"/>
          </a:p>
        </p:txBody>
      </p:sp>
      <p:grpSp>
        <p:nvGrpSpPr>
          <p:cNvPr id="3" name="Group 2"/>
          <p:cNvGrpSpPr/>
          <p:nvPr/>
        </p:nvGrpSpPr>
        <p:grpSpPr>
          <a:xfrm rot="18692160">
            <a:off x="6064116" y="3260362"/>
            <a:ext cx="1080715" cy="423880"/>
            <a:chOff x="5836917" y="3561376"/>
            <a:chExt cx="1080715" cy="423880"/>
          </a:xfrm>
        </p:grpSpPr>
        <p:sp>
          <p:nvSpPr>
            <p:cNvPr id="57" name="Rectangle 56"/>
            <p:cNvSpPr/>
            <p:nvPr/>
          </p:nvSpPr>
          <p:spPr>
            <a:xfrm>
              <a:off x="5836917" y="3561376"/>
              <a:ext cx="175772" cy="423880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7" idx="3"/>
            </p:cNvCxnSpPr>
            <p:nvPr/>
          </p:nvCxnSpPr>
          <p:spPr>
            <a:xfrm>
              <a:off x="6012689" y="3773316"/>
              <a:ext cx="904943" cy="0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5329348" y="377231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[</a:t>
            </a:r>
            <a:r>
              <a:rPr lang="en-US" sz="2000" b="1" dirty="0" smtClean="0">
                <a:solidFill>
                  <a:srgbClr val="00B050"/>
                </a:solidFill>
              </a:rPr>
              <a:t>x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i0</a:t>
            </a:r>
            <a:r>
              <a:rPr lang="en-US" sz="2000" b="1" dirty="0" smtClean="0">
                <a:solidFill>
                  <a:srgbClr val="00B050"/>
                </a:solidFill>
              </a:rPr>
              <a:t>,y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i0</a:t>
            </a:r>
            <a:r>
              <a:rPr lang="en-US" sz="2000" b="1" dirty="0" smtClean="0">
                <a:solidFill>
                  <a:srgbClr val="00B050"/>
                </a:solidFill>
              </a:rPr>
              <a:t>]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88606" y="3587644"/>
            <a:ext cx="2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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91078" y="38326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16088" y="3055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ɸ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and Responsibilities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60126" y="1822796"/>
            <a:ext cx="8560494" cy="3277122"/>
            <a:chOff x="360125" y="1216068"/>
            <a:chExt cx="8783873" cy="3277122"/>
          </a:xfrm>
        </p:grpSpPr>
        <p:sp>
          <p:nvSpPr>
            <p:cNvPr id="4" name="Rounded Rectangle 3"/>
            <p:cNvSpPr/>
            <p:nvPr/>
          </p:nvSpPr>
          <p:spPr>
            <a:xfrm>
              <a:off x="360125" y="2219455"/>
              <a:ext cx="2133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Bubble Narwhals</a:t>
              </a:r>
            </a:p>
            <a:p>
              <a:pPr algn="ctr"/>
              <a:r>
                <a:rPr lang="en-US" dirty="0" smtClean="0"/>
                <a:t>6 members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3636" y="3573570"/>
              <a:ext cx="1943100" cy="919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Robotics</a:t>
              </a:r>
            </a:p>
            <a:p>
              <a:pPr algn="ctr"/>
              <a:r>
                <a:rPr lang="en-US" dirty="0" smtClean="0"/>
                <a:t>Riya; Adrienne; Michael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76600" y="1216068"/>
              <a:ext cx="1905000" cy="964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</a:t>
              </a:r>
            </a:p>
            <a:p>
              <a:pPr algn="ctr"/>
              <a:r>
                <a:rPr lang="en-US" dirty="0" smtClean="0"/>
                <a:t>Holly; Shreya; </a:t>
              </a:r>
              <a:r>
                <a:rPr lang="en-US" dirty="0" err="1" smtClean="0"/>
                <a:t>Thanu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4" idx="3"/>
              <a:endCxn id="6" idx="1"/>
            </p:cNvCxnSpPr>
            <p:nvPr/>
          </p:nvCxnSpPr>
          <p:spPr>
            <a:xfrm flipV="1">
              <a:off x="2493725" y="1698255"/>
              <a:ext cx="782875" cy="105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3"/>
              <a:endCxn id="5" idx="1"/>
            </p:cNvCxnSpPr>
            <p:nvPr/>
          </p:nvCxnSpPr>
          <p:spPr>
            <a:xfrm>
              <a:off x="2493725" y="2752855"/>
              <a:ext cx="759911" cy="1280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248400" y="1216068"/>
              <a:ext cx="2590800" cy="78392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design, execution and sharing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53619" y="3652380"/>
              <a:ext cx="2667000" cy="76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 design, build,  program and test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638800" y="2355936"/>
              <a:ext cx="1714500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 &amp; Learn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536491" y="2355936"/>
              <a:ext cx="1607507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Exchange Ideas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5" idx="3"/>
              <a:endCxn id="24" idx="1"/>
            </p:cNvCxnSpPr>
            <p:nvPr/>
          </p:nvCxnSpPr>
          <p:spPr>
            <a:xfrm>
              <a:off x="5196736" y="4033380"/>
              <a:ext cx="1056883" cy="0"/>
            </a:xfrm>
            <a:prstGeom prst="straightConnector1">
              <a:avLst/>
            </a:prstGeom>
            <a:ln w="254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96736" y="1610115"/>
              <a:ext cx="1056883" cy="0"/>
            </a:xfrm>
            <a:prstGeom prst="straightConnector1">
              <a:avLst/>
            </a:prstGeom>
            <a:ln w="254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0"/>
            </p:cNvCxnSpPr>
            <p:nvPr/>
          </p:nvCxnSpPr>
          <p:spPr>
            <a:xfrm flipV="1">
              <a:off x="6496050" y="2031175"/>
              <a:ext cx="209550" cy="324761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8077200" y="1999989"/>
              <a:ext cx="152400" cy="355948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650146" y="3270337"/>
              <a:ext cx="207854" cy="382043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130694" y="3298977"/>
              <a:ext cx="209550" cy="324761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7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Team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Mission models and table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Inputs on Missions to solve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Learning from Robotics team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Tracked progress through weekly team meetings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Built second robot and learned basics from CMU’s online course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 Reach Activities: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Created posters and pamphlets to educate kids on Robotics</a:t>
            </a:r>
          </a:p>
          <a:p>
            <a:pPr lvl="1"/>
            <a:r>
              <a:rPr lang="en-US" sz="2000" dirty="0" smtClean="0"/>
              <a:t>Educated over 215 kids. 115 kids </a:t>
            </a:r>
            <a:r>
              <a:rPr lang="en-US" sz="2000" dirty="0"/>
              <a:t>at Bucks County Children’s Museum </a:t>
            </a:r>
            <a:r>
              <a:rPr lang="en-US" sz="2000" dirty="0" smtClean="0"/>
              <a:t>and 100 kids from Montgomery Elementary School.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74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Robot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12 </a:t>
            </a:r>
            <a:r>
              <a:rPr lang="en-US" sz="2400" dirty="0" smtClean="0"/>
              <a:t>Missions in 2.5 minutes. Maximum possible score is </a:t>
            </a:r>
            <a:r>
              <a:rPr lang="en-US" sz="2400" dirty="0" smtClean="0"/>
              <a:t>290.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Characteristics</a:t>
            </a:r>
          </a:p>
          <a:p>
            <a:pPr lvl="1"/>
            <a:r>
              <a:rPr lang="en-US" sz="2000" dirty="0" smtClean="0"/>
              <a:t>Square shaped, mostly Symmetric in geometry and weight distribution</a:t>
            </a:r>
          </a:p>
          <a:p>
            <a:pPr lvl="1"/>
            <a:r>
              <a:rPr lang="en-US" sz="2000" dirty="0" smtClean="0"/>
              <a:t>Short. Low Centre of Gravity and is between wheels.</a:t>
            </a:r>
          </a:p>
          <a:p>
            <a:pPr lvl="1"/>
            <a:r>
              <a:rPr lang="en-US" sz="2000" dirty="0" smtClean="0"/>
              <a:t>Flexible to add various attachments</a:t>
            </a:r>
          </a:p>
          <a:p>
            <a:pPr lvl="1"/>
            <a:r>
              <a:rPr lang="en-US" sz="2000" dirty="0" smtClean="0"/>
              <a:t>Protected by bumpers in all sides</a:t>
            </a:r>
          </a:p>
          <a:p>
            <a:pPr lvl="2"/>
            <a:r>
              <a:rPr lang="en-US" sz="1800" dirty="0" smtClean="0"/>
              <a:t>Provides stability, clears path and covers light sensors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Motors and Sensors</a:t>
            </a:r>
          </a:p>
          <a:p>
            <a:pPr lvl="1"/>
            <a:r>
              <a:rPr lang="en-US" sz="2000" dirty="0" smtClean="0"/>
              <a:t>Two Large motors for navigation</a:t>
            </a:r>
          </a:p>
          <a:p>
            <a:pPr lvl="1"/>
            <a:r>
              <a:rPr lang="en-US" sz="2000" dirty="0" smtClean="0"/>
              <a:t>Two </a:t>
            </a:r>
            <a:r>
              <a:rPr lang="en-US" sz="2000" dirty="0" smtClean="0"/>
              <a:t>medium </a:t>
            </a:r>
            <a:r>
              <a:rPr lang="en-US" sz="2000" dirty="0" smtClean="0"/>
              <a:t>motors </a:t>
            </a:r>
            <a:r>
              <a:rPr lang="en-US" sz="2000" dirty="0" smtClean="0"/>
              <a:t>to drive attachments</a:t>
            </a:r>
          </a:p>
          <a:p>
            <a:pPr lvl="1"/>
            <a:r>
              <a:rPr lang="en-US" sz="2000" dirty="0" smtClean="0"/>
              <a:t>Two color sensors </a:t>
            </a:r>
            <a:r>
              <a:rPr lang="en-US" sz="2000" dirty="0" smtClean="0">
                <a:sym typeface="Wingdings" panose="05000000000000000000" pitchFamily="2" charset="2"/>
              </a:rPr>
              <a:t> two inches apart. Used for aligning and following lines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One Gyro sensor  used extensively to turn and go </a:t>
            </a:r>
            <a:r>
              <a:rPr lang="en-US" sz="2000" dirty="0" smtClean="0">
                <a:sym typeface="Wingdings" panose="05000000000000000000" pitchFamily="2" charset="2"/>
              </a:rPr>
              <a:t>straight front and back.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6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Six </a:t>
            </a:r>
            <a:r>
              <a:rPr lang="en-US" sz="2400" dirty="0" smtClean="0"/>
              <a:t>Attachments. </a:t>
            </a:r>
            <a:r>
              <a:rPr lang="en-US" sz="2400" dirty="0" smtClean="0"/>
              <a:t>Five replaceable and one fixed. Each </a:t>
            </a:r>
            <a:r>
              <a:rPr lang="en-US" sz="2400" dirty="0" smtClean="0"/>
              <a:t>carries out specific set of missions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Attaches Quickly to base with pin-less or one to two pins.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transmits motion using medium motors, gears and /or rubber bands.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are used to hold, push and grab mission elements.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Demo: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Fixed: Pipe removal, tripod, toilet, flow, sling shot </a:t>
            </a:r>
            <a:r>
              <a:rPr lang="en-US" sz="2000" dirty="0" smtClean="0"/>
              <a:t>attachment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Replaceable: Water </a:t>
            </a:r>
            <a:r>
              <a:rPr lang="en-US" sz="2000" dirty="0" smtClean="0"/>
              <a:t>drop attachment</a:t>
            </a:r>
          </a:p>
        </p:txBody>
      </p:sp>
    </p:spTree>
    <p:extLst>
      <p:ext uri="{BB962C8B-B14F-4D97-AF65-F5344CB8AC3E}">
        <p14:creationId xmlns:p14="http://schemas.microsoft.com/office/powerpoint/2010/main" val="11092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Design: </a:t>
            </a:r>
            <a:br>
              <a:rPr lang="en-US" dirty="0" smtClean="0"/>
            </a:br>
            <a:r>
              <a:rPr lang="en-US" sz="3100" dirty="0" smtClean="0"/>
              <a:t>Programming Conventions and Change Management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602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Naming: </a:t>
            </a:r>
          </a:p>
          <a:p>
            <a:pPr lvl="1"/>
            <a:r>
              <a:rPr lang="en-US" sz="2000" dirty="0" err="1" smtClean="0"/>
              <a:t>MyBlocks</a:t>
            </a:r>
            <a:r>
              <a:rPr lang="en-US" sz="2000" dirty="0" smtClean="0"/>
              <a:t> start with “MB_*” </a:t>
            </a:r>
          </a:p>
          <a:p>
            <a:pPr lvl="1"/>
            <a:r>
              <a:rPr lang="en-US" sz="2000" dirty="0" smtClean="0"/>
              <a:t>Mission Programs start with “P_*”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Program Comments explains the purpose and logics.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Folder Structure and Versions</a:t>
            </a:r>
          </a:p>
          <a:p>
            <a:pPr lvl="1"/>
            <a:r>
              <a:rPr lang="en-US" sz="2000" dirty="0" smtClean="0"/>
              <a:t>Development: Incremental versions are developed and tested.</a:t>
            </a:r>
          </a:p>
          <a:p>
            <a:pPr lvl="1"/>
            <a:r>
              <a:rPr lang="en-US" sz="2000" dirty="0" smtClean="0"/>
              <a:t>Final: Has Tested program versions.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1698926"/>
              </p:ext>
            </p:extLst>
          </p:nvPr>
        </p:nvGraphicFramePr>
        <p:xfrm>
          <a:off x="2057400" y="4648200"/>
          <a:ext cx="4343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3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MyBlocks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Repeated functions are turned into </a:t>
            </a:r>
            <a:r>
              <a:rPr lang="en-US" sz="2400" dirty="0" err="1" smtClean="0"/>
              <a:t>MyBlocks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Main </a:t>
            </a:r>
            <a:r>
              <a:rPr lang="en-US" sz="2400" dirty="0" err="1" smtClean="0"/>
              <a:t>MyBlocks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Move Straight </a:t>
            </a:r>
            <a:r>
              <a:rPr lang="en-US" sz="2000" dirty="0" smtClean="0"/>
              <a:t>forward and backward for </a:t>
            </a:r>
            <a:r>
              <a:rPr lang="en-US" sz="2000" dirty="0" smtClean="0"/>
              <a:t>specific distance </a:t>
            </a:r>
            <a:r>
              <a:rPr lang="en-US" sz="2000" dirty="0" smtClean="0">
                <a:sym typeface="Wingdings" panose="05000000000000000000" pitchFamily="2" charset="2"/>
              </a:rPr>
              <a:t> with &amp; without Gyro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Turn to specified degrees  with Gyro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Align to Black or White Line  with two color sensors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Follow the line  with one light sensor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Proportional Algorithm using a simple formula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Right Wheel Power: (a – 50)*0.4 + 20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Left Wheel Power: (50 – a)*0.4 + 20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Mission Programs and </a:t>
            </a:r>
            <a:r>
              <a:rPr lang="en-US" dirty="0" smtClean="0"/>
              <a:t>Missions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Mission Programs: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Three mission runs. Each program executes multiple missions.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Uses Mission specific logics and </a:t>
            </a:r>
            <a:r>
              <a:rPr lang="en-US" sz="2000" dirty="0" err="1" smtClean="0"/>
              <a:t>MyBlocks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Missions Solved </a:t>
            </a:r>
            <a:r>
              <a:rPr lang="en-US" sz="2400" dirty="0" smtClean="0"/>
              <a:t>(12 </a:t>
            </a:r>
            <a:r>
              <a:rPr lang="en-US" sz="2400" dirty="0" smtClean="0"/>
              <a:t>Missions, Max: </a:t>
            </a:r>
            <a:r>
              <a:rPr lang="en-US" sz="2400" dirty="0" smtClean="0"/>
              <a:t>290 </a:t>
            </a:r>
            <a:r>
              <a:rPr lang="en-US" sz="2400" dirty="0" smtClean="0"/>
              <a:t>Points</a:t>
            </a:r>
            <a:r>
              <a:rPr lang="en-US" sz="2400" dirty="0" smtClean="0"/>
              <a:t>):</a:t>
            </a:r>
            <a:endParaRPr lang="en-US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4653950"/>
              </p:ext>
            </p:extLst>
          </p:nvPr>
        </p:nvGraphicFramePr>
        <p:xfrm>
          <a:off x="609600" y="3657600"/>
          <a:ext cx="7696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Innovation: </a:t>
            </a:r>
            <a:br>
              <a:rPr lang="en-US" dirty="0" smtClean="0"/>
            </a:br>
            <a:r>
              <a:rPr lang="en-US" dirty="0" smtClean="0"/>
              <a:t>Navigational Mathematics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Derived equations and mathematical solutions to precisely control the turns using Tank Move Blocks.</a:t>
            </a:r>
          </a:p>
          <a:p>
            <a:r>
              <a:rPr lang="en-US" sz="2400" dirty="0" smtClean="0"/>
              <a:t>Used advanced algebra and trigonometry</a:t>
            </a:r>
          </a:p>
          <a:p>
            <a:r>
              <a:rPr lang="en-US" sz="2400" dirty="0" smtClean="0"/>
              <a:t>Implemented using Excel and incorporated them into missions.</a:t>
            </a:r>
          </a:p>
          <a:p>
            <a:r>
              <a:rPr lang="en-US" sz="2400" dirty="0" smtClean="0"/>
              <a:t>Inputs:</a:t>
            </a:r>
          </a:p>
          <a:p>
            <a:pPr lvl="1"/>
            <a:r>
              <a:rPr lang="en-US" sz="2000" dirty="0" smtClean="0"/>
              <a:t>Coordinates of position 1 and 2 for outer and </a:t>
            </a:r>
            <a:r>
              <a:rPr lang="en-US" sz="2000" dirty="0" smtClean="0"/>
              <a:t>inner wheels</a:t>
            </a:r>
            <a:endParaRPr lang="en-US" sz="2000" dirty="0" smtClean="0"/>
          </a:p>
          <a:p>
            <a:pPr lvl="1"/>
            <a:r>
              <a:rPr lang="en-US" sz="2000" dirty="0" smtClean="0"/>
              <a:t>Radius of wheel.</a:t>
            </a:r>
          </a:p>
          <a:p>
            <a:r>
              <a:rPr lang="en-US" sz="2400" dirty="0" smtClean="0"/>
              <a:t>Outputs:</a:t>
            </a:r>
          </a:p>
          <a:p>
            <a:pPr lvl="1"/>
            <a:r>
              <a:rPr lang="en-US" sz="2000" dirty="0" smtClean="0"/>
              <a:t>Turning </a:t>
            </a:r>
            <a:r>
              <a:rPr lang="en-US" sz="2000" dirty="0" smtClean="0"/>
              <a:t>angles</a:t>
            </a:r>
            <a:endParaRPr lang="en-US" sz="2000" dirty="0" smtClean="0"/>
          </a:p>
          <a:p>
            <a:pPr lvl="1"/>
            <a:r>
              <a:rPr lang="en-US" sz="2000" dirty="0" smtClean="0"/>
              <a:t>Number of turns for Inner Wheel</a:t>
            </a:r>
          </a:p>
          <a:p>
            <a:pPr lvl="1"/>
            <a:r>
              <a:rPr lang="en-US" sz="2000" dirty="0" smtClean="0"/>
              <a:t>Number of turns for Outer Wheel</a:t>
            </a:r>
            <a:endParaRPr lang="en-US" sz="2000" dirty="0"/>
          </a:p>
          <a:p>
            <a:r>
              <a:rPr lang="en-US" sz="2400" dirty="0" smtClean="0"/>
              <a:t>Solved </a:t>
            </a:r>
            <a:r>
              <a:rPr lang="en-US" sz="2400" dirty="0" smtClean="0"/>
              <a:t>Rain Cloud </a:t>
            </a:r>
            <a:r>
              <a:rPr lang="en-US" sz="2400" dirty="0" smtClean="0"/>
              <a:t>mission using the mathematical solutions.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82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E2E13B20-1E8B-4AD9-B069-6C6DC659519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766</Words>
  <Application>Microsoft Office PowerPoint</Application>
  <PresentationFormat>On-screen Show (4:3)</PresentationFormat>
  <Paragraphs>150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Robot Design</vt:lpstr>
      <vt:lpstr>Team Organization</vt:lpstr>
      <vt:lpstr>Project Team Contributions</vt:lpstr>
      <vt:lpstr>Robot Base</vt:lpstr>
      <vt:lpstr>Attachments</vt:lpstr>
      <vt:lpstr>Software Design:  Programming Conventions and Change Management</vt:lpstr>
      <vt:lpstr>MyBlocks</vt:lpstr>
      <vt:lpstr>Mission Programs and Missions</vt:lpstr>
      <vt:lpstr>Innovation:  Navigational Mathematics</vt:lpstr>
      <vt:lpstr>Diagrams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Murugan, Senthil</dc:creator>
  <cp:lastModifiedBy>Merck &amp; Co., Inc.</cp:lastModifiedBy>
  <cp:revision>16</cp:revision>
  <cp:lastPrinted>2018-01-31T21:59:23Z</cp:lastPrinted>
  <dcterms:created xsi:type="dcterms:W3CDTF">2006-08-16T00:00:00Z</dcterms:created>
  <dcterms:modified xsi:type="dcterms:W3CDTF">2018-01-31T21:59:27Z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553eba17-fa16-41cb-9309-2ab57da41f8a</vt:lpwstr>
  </property>
  <property fmtid="{D5CDD505-2E9C-101B-9397-08002B2CF9AE}" pid="3" name="bjSaver">
    <vt:lpwstr>bSq4mXEDMreNiLlUJzP8Yi8HqJktvK0X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