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1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4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2"/>
    <p:sldMasterId id="2147484387" r:id="rId3"/>
    <p:sldMasterId id="2147484494" r:id="rId4"/>
    <p:sldMasterId id="2147484615" r:id="rId5"/>
    <p:sldMasterId id="2147484627" r:id="rId6"/>
    <p:sldMasterId id="2147484667" r:id="rId7"/>
    <p:sldMasterId id="2147484679" r:id="rId8"/>
    <p:sldMasterId id="2147485248" r:id="rId9"/>
    <p:sldMasterId id="2147485260" r:id="rId10"/>
    <p:sldMasterId id="2147485272" r:id="rId11"/>
    <p:sldMasterId id="2147485298" r:id="rId12"/>
    <p:sldMasterId id="2147485317" r:id="rId13"/>
    <p:sldMasterId id="2147485419" r:id="rId14"/>
    <p:sldMasterId id="2147485483" r:id="rId15"/>
    <p:sldMasterId id="2147485616" r:id="rId16"/>
  </p:sldMasterIdLst>
  <p:notesMasterIdLst>
    <p:notesMasterId r:id="rId19"/>
  </p:notesMasterIdLst>
  <p:handoutMasterIdLst>
    <p:handoutMasterId r:id="rId20"/>
  </p:handoutMasterIdLst>
  <p:sldIdLst>
    <p:sldId id="399" r:id="rId17"/>
    <p:sldId id="400" r:id="rId18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6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690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54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1780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3813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4492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084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7C"/>
    <a:srgbClr val="374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79370" autoAdjust="0"/>
  </p:normalViewPr>
  <p:slideViewPr>
    <p:cSldViewPr snapToGrid="0">
      <p:cViewPr>
        <p:scale>
          <a:sx n="70" d="100"/>
          <a:sy n="70" d="100"/>
        </p:scale>
        <p:origin x="-2724" y="-576"/>
      </p:cViewPr>
      <p:guideLst>
        <p:guide orient="horz" pos="4176"/>
        <p:guide orient="horz" pos="867"/>
        <p:guide orient="horz" pos="2484"/>
        <p:guide orient="horz" pos="720"/>
        <p:guide pos="2880"/>
        <p:guide pos="273"/>
        <p:guide pos="5550"/>
      </p:guideLst>
    </p:cSldViewPr>
  </p:slideViewPr>
  <p:outlineViewPr>
    <p:cViewPr>
      <p:scale>
        <a:sx n="33" d="100"/>
        <a:sy n="33" d="100"/>
      </p:scale>
      <p:origin x="48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66" d="100"/>
          <a:sy n="166" d="100"/>
        </p:scale>
        <p:origin x="-1086" y="13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2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9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868A01-18F1-405F-9685-355E3CF68701}" type="datetimeFigureOut">
              <a:rPr lang="en-US"/>
              <a:pPr>
                <a:defRPr/>
              </a:pPr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FBCA88-7166-44BB-924F-1BE9DAF5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C7EDC4-D4F2-4831-B40E-9A92549B31E6}" type="datetimeFigureOut">
              <a:rPr lang="en-US"/>
              <a:pPr>
                <a:defRPr/>
              </a:pPr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7141C47-4CBF-4034-84E0-3A14F81F3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299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71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4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780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13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492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84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D9627F-BA26-4604-AEC2-CE64E9BA2AA0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6.pn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0.bin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1.bin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7" name="Freeform 6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D4F991C9-B7B3-4C88-96D6-AB9A80EC52B4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 smtClean="0">
              <a:solidFill>
                <a:srgbClr val="37424A"/>
              </a:solidFill>
            </a:endParaRPr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4" name="Freeform 13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620000" cy="10668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5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605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3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7738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148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6" indent="0">
              <a:buNone/>
              <a:defRPr sz="1800"/>
            </a:lvl2pPr>
            <a:lvl3pPr marL="914292" indent="0">
              <a:buNone/>
              <a:defRPr sz="1600"/>
            </a:lvl3pPr>
            <a:lvl4pPr marL="1371437" indent="0">
              <a:buNone/>
              <a:defRPr sz="1400"/>
            </a:lvl4pPr>
            <a:lvl5pPr marL="1828583" indent="0">
              <a:buNone/>
              <a:defRPr sz="1400"/>
            </a:lvl5pPr>
            <a:lvl6pPr marL="2285729" indent="0">
              <a:buNone/>
              <a:defRPr sz="1400"/>
            </a:lvl6pPr>
            <a:lvl7pPr marL="2742875" indent="0">
              <a:buNone/>
              <a:defRPr sz="1400"/>
            </a:lvl7pPr>
            <a:lvl8pPr marL="3200021" indent="0">
              <a:buNone/>
              <a:defRPr sz="1400"/>
            </a:lvl8pPr>
            <a:lvl9pPr marL="36571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54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617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928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179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780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73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7" indent="0">
              <a:buNone/>
              <a:defRPr sz="2000"/>
            </a:lvl4pPr>
            <a:lvl5pPr marL="1828583" indent="0">
              <a:buNone/>
              <a:defRPr sz="2000"/>
            </a:lvl5pPr>
            <a:lvl6pPr marL="2285729" indent="0">
              <a:buNone/>
              <a:defRPr sz="2000"/>
            </a:lvl6pPr>
            <a:lvl7pPr marL="2742875" indent="0">
              <a:buNone/>
              <a:defRPr sz="2000"/>
            </a:lvl7pPr>
            <a:lvl8pPr marL="3200021" indent="0">
              <a:buNone/>
              <a:defRPr sz="2000"/>
            </a:lvl8pPr>
            <a:lvl9pPr marL="3657166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1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883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746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8" y="2768902"/>
            <a:ext cx="8131175" cy="467820"/>
          </a:xfrm>
        </p:spPr>
        <p:txBody>
          <a:bodyPr wrap="square" tIns="0" rIns="0" bIns="0" anchor="b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7" y="3272091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6" name="Picture 5" descr="merck_be_well_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7" y="6356256"/>
            <a:ext cx="998361" cy="30478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9" y="4594231"/>
            <a:ext cx="2576512" cy="282575"/>
          </a:xfrm>
        </p:spPr>
        <p:txBody>
          <a:bodyPr rIns="0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69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728789"/>
            <a:ext cx="8445499" cy="4397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4499AD-2124-45B8-AE79-55A6177C734C}" type="slidenum">
              <a:rPr 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652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4B714-0F0F-4FF5-8AFA-A1D162AD2F87}" type="slidenum">
              <a:rPr lang="en-US" alt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2538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12" descr="EC_Text_slide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9"/>
          <a:stretch>
            <a:fillRect/>
          </a:stretch>
        </p:blipFill>
        <p:spPr bwMode="auto">
          <a:xfrm>
            <a:off x="1" y="-1976"/>
            <a:ext cx="7935999" cy="21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31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3031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0" y="64770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35" name="Image" r:id="rId4" imgW="1917460" imgH="647391" progId="">
                  <p:embed/>
                </p:oleObj>
              </mc:Choice>
              <mc:Fallback>
                <p:oleObj name="Image" r:id="rId4" imgW="1917460" imgH="6473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7676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8B8B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bjClassifierImageBottom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54" y="6519136"/>
            <a:ext cx="792549" cy="3261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61E61-0BCA-4150-B181-DE10CAE5F8BB}" type="slidenum">
              <a:rPr lang="en-US" smtClean="0">
                <a:solidFill>
                  <a:srgbClr val="00877C"/>
                </a:solidFill>
              </a:rPr>
              <a:pPr/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2182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6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59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6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64945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0180-8C44-465D-A034-B44CD764F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0353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A1695-A400-4A41-9DD1-CB7AFE3D4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8612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DA85-40F6-4D42-BB0C-541DFD2558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1471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CC561-DE9C-468A-87A4-B5F679CE5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5E74-2F21-4C5E-8944-F145F7052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0252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ACE1E-3B3A-4CBB-AE15-2060270B3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048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D181-D8B6-4AF0-8CA1-70BE1C5A0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18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CD8E6-EEB2-4FD5-B1D4-D7E760E848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979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6CCE-A2D6-4FE9-A1C2-52DE6476C4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387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C3C0-49C8-4AB8-B88E-4283E4F7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5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63"/>
            <a:ext cx="2178050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63"/>
            <a:ext cx="6381750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6C68E-2EBA-48CC-A7D7-7A3A1D0650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2632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17D690-7102-4BC6-BF22-626CC3D332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06027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/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3C24633-331F-4DFA-8BE9-9DDB5B4B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15" y="-538707"/>
            <a:ext cx="5904114" cy="77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896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F2EDDF-1E89-43E8-BAAF-227723A0CF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14169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A01098-E870-4064-AD42-61DF9C3D1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4481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CED1A-410A-4089-BDC8-E4ACE700E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2515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8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9CFB2A-50F5-41E4-8BF5-5A4B92C124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84024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7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BA20DC-B506-49C1-8B11-ADD5FA9458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046983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E08895BF-C1C5-49CB-9754-0325FBAB27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0559255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9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5AC91E-FE41-4456-B327-F29DD779E75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8517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65DB8A-611A-4F4B-AF51-5415D81AA6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195430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C8361E-72D1-4261-BC48-6EA379A9EFD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3592579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1894A4-06E2-4681-A071-150303362E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3279012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44452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33F9CE-44C8-48F7-BE29-0CF8AE1AA4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412705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Dar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088921-EBF7-48EC-A86E-1D317E4D1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51208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Light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9924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36D955-AE3B-4320-84EE-732FCC1EF8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4982239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Light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B1AEA22-7043-4427-86E9-8F23B7876CE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612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37A95-BF75-441A-85F7-46BF78745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1511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Light Te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A32496-51FB-4C38-B376-C7AC4B122D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3699947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8A1F6EDA-7375-41A5-9605-90BCFD844F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372153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16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90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9D0B89-E418-45F8-99EB-B392A9EC3B6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815468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F5C32F-260A-428F-8438-207F6329A0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716846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E5BDE5D4-3E28-4D96-92A2-587BC8BA9E4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681124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_d gr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3996"/>
            <a:ext cx="4927896" cy="2350008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629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w/gree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&lt;2-column with Green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4667" y="1853405"/>
            <a:ext cx="3949735" cy="4290227"/>
          </a:xfrm>
        </p:spPr>
        <p:txBody>
          <a:bodyPr anchor="ctr" anchorCtr="0"/>
          <a:lstStyle>
            <a:lvl1pPr>
              <a:lnSpc>
                <a:spcPct val="85000"/>
              </a:lnSpc>
              <a:spcBef>
                <a:spcPts val="1600"/>
              </a:spcBef>
              <a:defRPr sz="3200" b="1" cap="all" spc="130">
                <a:solidFill>
                  <a:schemeClr val="accent1"/>
                </a:solidFill>
              </a:defRPr>
            </a:lvl1pPr>
            <a:lvl2pPr marL="220663" indent="-169863">
              <a:lnSpc>
                <a:spcPct val="90000"/>
              </a:lnSpc>
              <a:spcBef>
                <a:spcPts val="300"/>
              </a:spcBef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423863" indent="-187325">
              <a:lnSpc>
                <a:spcPct val="90000"/>
              </a:lnSpc>
              <a:spcBef>
                <a:spcPts val="100"/>
              </a:spcBef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&lt;Insert large type callout or image&gt;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D75088F-B19A-4813-BF12-08712042989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0824929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FB58E7-435E-402F-8838-6355A07505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484877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4766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F5FD16-F105-4542-8076-A07804A8E0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128805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stacked text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&lt;2 stacked content / table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399"/>
            <a:ext cx="8222618" cy="28473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666" y="4896160"/>
            <a:ext cx="8222618" cy="1247487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180975" indent="-147638">
              <a:spcBef>
                <a:spcPts val="200"/>
              </a:spcBef>
              <a:defRPr sz="1800"/>
            </a:lvl2pPr>
            <a:lvl3pPr marL="368300" indent="-168275">
              <a:spcBef>
                <a:spcPts val="0"/>
              </a:spcBef>
              <a:defRPr sz="1700"/>
            </a:lvl3pPr>
            <a:lvl4pPr marL="501650" indent="-133350">
              <a:spcBef>
                <a:spcPts val="0"/>
              </a:spcBef>
              <a:buNone/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CA916A-FF3A-4195-9AD0-B45A0D4F32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2289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38C1C-6DF9-4A8D-8485-1CAFF359B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3948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F3B38D-CF5C-4453-9C26-FB0633D4F3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3659646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/ 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75" y="1913098"/>
            <a:ext cx="5438120" cy="1608668"/>
          </a:xfrm>
        </p:spPr>
        <p:txBody>
          <a:bodyPr/>
          <a:lstStyle>
            <a:lvl1pPr>
              <a:lnSpc>
                <a:spcPct val="78000"/>
              </a:lnSpc>
              <a:defRPr sz="5800" cap="all" spc="13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thank you&gt;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66" y="3970933"/>
            <a:ext cx="3953422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&lt;Optional Subtitle&gt;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66" y="5483546"/>
            <a:ext cx="3953422" cy="739456"/>
          </a:xfrm>
        </p:spPr>
        <p:txBody>
          <a:bodyPr/>
          <a:lstStyle>
            <a:lvl1pPr>
              <a:defRPr sz="550" kern="500" baseline="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Proprietary / Legal Language Here</a:t>
            </a:r>
          </a:p>
        </p:txBody>
      </p:sp>
    </p:spTree>
    <p:extLst>
      <p:ext uri="{BB962C8B-B14F-4D97-AF65-F5344CB8AC3E}">
        <p14:creationId xmlns:p14="http://schemas.microsoft.com/office/powerpoint/2010/main" val="4839146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47097012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TOC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8" y="446259"/>
            <a:ext cx="7834136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&lt;Agenda / TOC&gt;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05"/>
            <a:ext cx="8222023" cy="4290227"/>
          </a:xfrm>
        </p:spPr>
        <p:txBody>
          <a:bodyPr numCol="2" spcCol="731520"/>
          <a:lstStyle>
            <a:lvl1pPr marL="368300" indent="-368300">
              <a:spcBef>
                <a:spcPts val="1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27063" indent="-258763">
              <a:buFont typeface="+mj-lt"/>
              <a:buAutoNum type="alphaLcPeriod"/>
              <a:defRPr>
                <a:solidFill>
                  <a:schemeClr val="tx1"/>
                </a:solidFill>
              </a:defRPr>
            </a:lvl2pPr>
            <a:lvl3pPr marL="849313" indent="-14605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55688" indent="-171450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1279525" indent="-182563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1A29BB-6BCA-4B1E-AE44-7B20672C1D1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7080442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DAE50EC3-2178-4B68-B483-6E1D6413E9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154908"/>
              </p:ext>
            </p:extLst>
          </p:nvPr>
        </p:nvGraphicFramePr>
        <p:xfrm>
          <a:off x="1191" y="1589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40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9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8FD5BA-E117-4FA2-98E4-5BFDE4FBBB6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5057594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2B4917-70BC-4191-B267-1E09F5585BA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662861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49609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4BFB38-1F04-4CBF-A549-B998BE4BA4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218313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65083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5198F4-4D6C-4309-ABC3-E4A3415957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3934975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08348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A63310F-369B-4847-9C8D-8070D5D8F77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904931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EACON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3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</p:spTree>
    <p:extLst>
      <p:ext uri="{BB962C8B-B14F-4D97-AF65-F5344CB8AC3E}">
        <p14:creationId xmlns:p14="http://schemas.microsoft.com/office/powerpoint/2010/main" val="166508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2198C-B404-4D8B-B715-0AE54A288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3071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6205"/>
            <a:ext cx="4927896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745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5A09D48-32F6-4B53-90C5-983965D8955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1965209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9E81BB7-770F-44BA-906F-EA5A3753E3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374605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544525-B621-4E08-82DB-560A40349F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135368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9E4B76F9-4F78-49ED-8082-5E5A5ED6A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31877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58467-406B-475A-8928-FF3F14AE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530E19-71F9-4A86-9588-20F39725F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37424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0A7BCC-54D8-434F-A67D-ADE3E9AFC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 dirty="0">
              <a:solidFill>
                <a:srgbClr val="374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8500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25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73372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86200" y="6626225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1793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2098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6726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3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46941-CBB8-44DC-A65A-D314DC5A0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320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2758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95800" y="6477000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8639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7841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2714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100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6654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F82C3-B0A9-4D90-8221-B2195BCD91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42123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1CB57-8D3D-48E6-BA83-5A3B10933D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12323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9F9D-F887-46FE-85D6-FD4A564E7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12368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4F614-FE2F-4084-850F-590967C4E0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3973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38-2ADB-47B1-949D-242BD9E1A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4564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2FC8A-0462-4F84-B542-F7C98182D1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16952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C196-238A-4BC4-A0FC-51707A521B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5267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F057D-B440-429A-8B26-16F1E09505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09279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B1A9-BD49-4EE5-B297-1C6D4771A3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17612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E299-014A-4C15-B162-DD8CEA2B34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21362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E0EB-4569-4A7E-B528-052D8B7CB1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54248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38"/>
            <a:ext cx="2095500" cy="6169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38"/>
            <a:ext cx="6134100" cy="6169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8C712-A849-456D-BD98-D9C6779205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40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F9292-E11C-4D02-9375-162058DFF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3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1" t="18857" b="2"/>
          <a:stretch>
            <a:fillRect/>
          </a:stretch>
        </p:blipFill>
        <p:spPr bwMode="auto">
          <a:xfrm>
            <a:off x="24" y="8"/>
            <a:ext cx="26511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92699"/>
            <a:ext cx="1752600" cy="533400"/>
          </a:xfrm>
        </p:spPr>
        <p:txBody>
          <a:bodyPr anchor="b"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22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866C4-7D53-4B19-83F8-7773E8FB2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45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D22A3-822E-4A3B-96E7-CF64817FE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439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E8B79-BF55-4624-8CFC-7E88DFC42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55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0" tIns="45642" rIns="91270" bIns="45642" anchor="ctr"/>
          <a:lstStyle/>
          <a:p>
            <a:endParaRPr 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9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90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9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569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22DA-627E-4849-8AB0-56CF53C1E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7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86A58-2A80-4711-B962-1FDC623D8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52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C0EFD-90FE-4F11-B5D5-4033F1C9D5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36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03298-2DE3-4757-BE0A-25105F042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0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FC5D-181E-4E7A-882D-F810D2FDF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80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544E2-BCA6-4468-828D-3BC4F7482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4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6" name="Freeform 5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B818FDC9-7DCF-4379-A76D-8835E7A366DA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 smtClean="0">
              <a:solidFill>
                <a:srgbClr val="37424A"/>
              </a:solidFill>
            </a:endParaRPr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3" name="Freeform 12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039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4390B-0F7C-434E-8F78-342D9DBE2B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00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1E8E9-86BC-446D-8CCE-7460ECCC9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12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FB23A-F120-4928-B9A9-71700EE395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6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59"/>
            <a:ext cx="2178050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59"/>
            <a:ext cx="6381750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C8E1-533B-408A-B3EB-9B9D98CD6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11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15874-C1B4-44EA-A33C-F24CB2FE7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222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6DFDB-B784-40D0-89AF-985E46A87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250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C1784-6D43-4678-BA3E-4529929F2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578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91E8-4485-458B-9A26-565322F4A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883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8DCFA-9241-4E30-AEA0-B534508CA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8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3ABE7-C67F-49BC-83DB-838E8F31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3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6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8" name="Freeform 7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0F8457C4-0478-4319-A700-50DE3384F4BB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 smtClean="0">
              <a:solidFill>
                <a:srgbClr val="37424A"/>
              </a:solidFill>
            </a:endParaRPr>
          </a:p>
        </p:txBody>
      </p:sp>
      <p:grpSp>
        <p:nvGrpSpPr>
          <p:cNvPr id="14" name="Group 28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5" name="Freeform 14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83245"/>
            <a:ext cx="8382000" cy="4525963"/>
          </a:xfrm>
        </p:spPr>
        <p:txBody>
          <a:bodyPr/>
          <a:lstStyle>
            <a:lvl1pPr marL="234039" indent="-234039">
              <a:buFont typeface="Wingdings" panose="05000000000000000000" pitchFamily="2" charset="2"/>
              <a:buChar char="Ø"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0559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83A0-82DC-411B-B6CF-FD71A121C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604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13BDC-BCDF-49E2-B308-A3356F2E2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444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A092-2B07-4A54-B3FB-88437756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750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BA6B-01F1-41B7-A839-B9C963FC4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79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31E54-2647-48B6-9AC9-7CF372A62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096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75128-4E82-4334-87B2-7B046A72F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053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D68BB-92A4-43CA-9F4B-7C0B7E204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196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FE73B-E4F3-469D-A0C2-26A5401EA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49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C5AE-CE4E-43BD-9D81-2C6EE3A1E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332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B3D5E-9C2B-4E03-86E0-7F3832F09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86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47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65E6-10B7-402A-A8D2-B27DA729C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45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18F4-16AC-4BEF-97FE-45761CB1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380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79DF3-A5B0-4F7C-B6C7-C2216C12B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909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0805-9D4A-4632-AEE0-3D2AAB637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02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2A00-9016-4D6D-BCCC-6E65F563D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956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86AB-C23F-4898-9F56-48A16F89C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422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45706-A17E-4A00-A4FC-6F5BEFE41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246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F2D2D-C2C1-49B4-B26B-C18C42DA4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651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F183-5882-4120-8A01-0BACA8495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95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74B6-2382-49A7-AC4E-E2AB6BE14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88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1018" tIns="45506" rIns="91018" bIns="45506"/>
          <a:lstStyle>
            <a:lvl1pPr algn="l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title </a:t>
            </a:r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13774017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8061-D1E4-400D-A2EE-47902C241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797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35796-CEBC-4B04-837C-45493925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117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FCA3-5C66-4DA6-BB30-B5681697B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715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A777E-B142-4D56-8F10-F5426FC5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062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952C-AE61-4082-ADBC-D71E5CE79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621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09156-DF21-4566-BBD6-BD67B2E74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09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69"/>
            <a:ext cx="2095500" cy="6169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69"/>
            <a:ext cx="6134100" cy="6169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D093B-99F1-41A6-9F2D-08D4E174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917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80503-F221-4C20-8466-00B1228D3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490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61E3E-9F87-4269-881C-75631A64B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2900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993B-1650-4D61-969A-DF05C9E89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77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990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45EDB-B74F-41FE-9B76-F1D14CB9C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959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61BC0-A25D-46C3-A9C0-2B88425A2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652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149A1-7189-4FB9-A1AD-69573186D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758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518F-E6B8-42FC-A676-BF1519E44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590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FA384-D418-4741-B274-6C80B0F6C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1088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49CF-9E21-4A6B-A377-8C36BBDA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66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0E264-F26E-4D3D-9953-E2A9FC73B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807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74"/>
            <a:ext cx="2095500" cy="6169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74"/>
            <a:ext cx="6134100" cy="6169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DD319-9F7F-43B8-88BF-BBA17FCD3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2143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31746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6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051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35" indent="0">
              <a:buNone/>
              <a:defRPr sz="1800"/>
            </a:lvl2pPr>
            <a:lvl3pPr marL="913071" indent="0">
              <a:buNone/>
              <a:defRPr sz="1600"/>
            </a:lvl3pPr>
            <a:lvl4pPr marL="1369610" indent="0">
              <a:buNone/>
              <a:defRPr sz="1400"/>
            </a:lvl4pPr>
            <a:lvl5pPr marL="1826148" indent="0">
              <a:buNone/>
              <a:defRPr sz="1400"/>
            </a:lvl5pPr>
            <a:lvl6pPr marL="2282682" indent="0">
              <a:buNone/>
              <a:defRPr sz="1400"/>
            </a:lvl6pPr>
            <a:lvl7pPr marL="2739217" indent="0">
              <a:buNone/>
              <a:defRPr sz="1400"/>
            </a:lvl7pPr>
            <a:lvl8pPr marL="3195751" indent="0">
              <a:buNone/>
              <a:defRPr sz="1400"/>
            </a:lvl8pPr>
            <a:lvl9pPr marL="365228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000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422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775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688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533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413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535" indent="0">
              <a:buNone/>
              <a:defRPr sz="2800"/>
            </a:lvl2pPr>
            <a:lvl3pPr marL="913071" indent="0">
              <a:buNone/>
              <a:defRPr sz="2400"/>
            </a:lvl3pPr>
            <a:lvl4pPr marL="1369610" indent="0">
              <a:buNone/>
              <a:defRPr sz="2000"/>
            </a:lvl4pPr>
            <a:lvl5pPr marL="1826148" indent="0">
              <a:buNone/>
              <a:defRPr sz="2000"/>
            </a:lvl5pPr>
            <a:lvl6pPr marL="2282682" indent="0">
              <a:buNone/>
              <a:defRPr sz="2000"/>
            </a:lvl6pPr>
            <a:lvl7pPr marL="2739217" indent="0">
              <a:buNone/>
              <a:defRPr sz="2000"/>
            </a:lvl7pPr>
            <a:lvl8pPr marL="3195751" indent="0">
              <a:buNone/>
              <a:defRPr sz="2000"/>
            </a:lvl8pPr>
            <a:lvl9pPr marL="3652288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719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090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587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428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664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9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7" indent="0">
              <a:buNone/>
              <a:defRPr sz="1800"/>
            </a:lvl2pPr>
            <a:lvl3pPr marL="913634" indent="0">
              <a:buNone/>
              <a:defRPr sz="1600"/>
            </a:lvl3pPr>
            <a:lvl4pPr marL="1370450" indent="0">
              <a:buNone/>
              <a:defRPr sz="1400"/>
            </a:lvl4pPr>
            <a:lvl5pPr marL="1827272" indent="0">
              <a:buNone/>
              <a:defRPr sz="1400"/>
            </a:lvl5pPr>
            <a:lvl6pPr marL="2284087" indent="0">
              <a:buNone/>
              <a:defRPr sz="1400"/>
            </a:lvl6pPr>
            <a:lvl7pPr marL="2740905" indent="0">
              <a:buNone/>
              <a:defRPr sz="1400"/>
            </a:lvl7pPr>
            <a:lvl8pPr marL="3197722" indent="0">
              <a:buNone/>
              <a:defRPr sz="1400"/>
            </a:lvl8pPr>
            <a:lvl9pPr marL="36545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332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080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62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906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837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4865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817" indent="0">
              <a:buNone/>
              <a:defRPr sz="2800"/>
            </a:lvl2pPr>
            <a:lvl3pPr marL="913634" indent="0">
              <a:buNone/>
              <a:defRPr sz="2400"/>
            </a:lvl3pPr>
            <a:lvl4pPr marL="1370450" indent="0">
              <a:buNone/>
              <a:defRPr sz="2000"/>
            </a:lvl4pPr>
            <a:lvl5pPr marL="1827272" indent="0">
              <a:buNone/>
              <a:defRPr sz="2000"/>
            </a:lvl5pPr>
            <a:lvl6pPr marL="2284087" indent="0">
              <a:buNone/>
              <a:defRPr sz="2000"/>
            </a:lvl6pPr>
            <a:lvl7pPr marL="2740905" indent="0">
              <a:buNone/>
              <a:defRPr sz="2000"/>
            </a:lvl7pPr>
            <a:lvl8pPr marL="3197722" indent="0">
              <a:buNone/>
              <a:defRPr sz="2000"/>
            </a:lvl8pPr>
            <a:lvl9pPr marL="3654538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2827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149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12.jpeg"/><Relationship Id="rId5" Type="http://schemas.openxmlformats.org/officeDocument/2006/relationships/theme" Target="../theme/theme11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15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1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5" Type="http://schemas.openxmlformats.org/officeDocument/2006/relationships/tags" Target="../tags/tag11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tags" Target="../tags/tag1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18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51.xml"/><Relationship Id="rId39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46.xml"/><Relationship Id="rId34" Type="http://schemas.openxmlformats.org/officeDocument/2006/relationships/slideLayout" Target="../slideLayouts/slideLayout159.xml"/><Relationship Id="rId42" Type="http://schemas.openxmlformats.org/officeDocument/2006/relationships/tags" Target="../tags/tag12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50.xml"/><Relationship Id="rId33" Type="http://schemas.openxmlformats.org/officeDocument/2006/relationships/slideLayout" Target="../slideLayouts/slideLayout158.xml"/><Relationship Id="rId38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41.xml"/><Relationship Id="rId20" Type="http://schemas.openxmlformats.org/officeDocument/2006/relationships/slideLayout" Target="../slideLayouts/slideLayout145.xml"/><Relationship Id="rId29" Type="http://schemas.openxmlformats.org/officeDocument/2006/relationships/slideLayout" Target="../slideLayouts/slideLayout154.xml"/><Relationship Id="rId41" Type="http://schemas.openxmlformats.org/officeDocument/2006/relationships/vmlDrawing" Target="../drawings/vmlDrawing8.v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24" Type="http://schemas.openxmlformats.org/officeDocument/2006/relationships/slideLayout" Target="../slideLayouts/slideLayout149.xml"/><Relationship Id="rId32" Type="http://schemas.openxmlformats.org/officeDocument/2006/relationships/slideLayout" Target="../slideLayouts/slideLayout157.xml"/><Relationship Id="rId37" Type="http://schemas.openxmlformats.org/officeDocument/2006/relationships/slideLayout" Target="../slideLayouts/slideLayout162.xml"/><Relationship Id="rId40" Type="http://schemas.openxmlformats.org/officeDocument/2006/relationships/theme" Target="../theme/theme13.xml"/><Relationship Id="rId5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48.xml"/><Relationship Id="rId28" Type="http://schemas.openxmlformats.org/officeDocument/2006/relationships/slideLayout" Target="../slideLayouts/slideLayout153.xml"/><Relationship Id="rId36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35.xml"/><Relationship Id="rId19" Type="http://schemas.openxmlformats.org/officeDocument/2006/relationships/slideLayout" Target="../slideLayouts/slideLayout144.xml"/><Relationship Id="rId31" Type="http://schemas.openxmlformats.org/officeDocument/2006/relationships/slideLayout" Target="../slideLayouts/slideLayout156.xml"/><Relationship Id="rId44" Type="http://schemas.openxmlformats.org/officeDocument/2006/relationships/image" Target="../media/image22.emf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7.xml"/><Relationship Id="rId27" Type="http://schemas.openxmlformats.org/officeDocument/2006/relationships/slideLayout" Target="../slideLayouts/slideLayout152.xml"/><Relationship Id="rId30" Type="http://schemas.openxmlformats.org/officeDocument/2006/relationships/slideLayout" Target="../slideLayouts/slideLayout155.xml"/><Relationship Id="rId35" Type="http://schemas.openxmlformats.org/officeDocument/2006/relationships/slideLayout" Target="../slideLayouts/slideLayout160.xml"/><Relationship Id="rId43" Type="http://schemas.openxmlformats.org/officeDocument/2006/relationships/oleObject" Target="../embeddings/oleObject8.bin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image" Target="../media/image10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8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0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think-cell Slide" r:id="rId15" imgW="360" imgH="360" progId="TCLayout.ActiveDocument.1">
                  <p:embed/>
                </p:oleObj>
              </mc:Choice>
              <mc:Fallback>
                <p:oleObj name="think-cell Slide" r:id="rId15" imgW="360" imgH="360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14"/>
            <a:ext cx="8382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3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</a:t>
            </a:r>
            <a:r>
              <a:rPr lang="en-US" dirty="0" smtClean="0"/>
              <a:t>Master title </a:t>
            </a:r>
            <a:r>
              <a:rPr lang="en-US" dirty="0"/>
              <a:t>style</a:t>
            </a:r>
          </a:p>
        </p:txBody>
      </p:sp>
      <p:grpSp>
        <p:nvGrpSpPr>
          <p:cNvPr id="205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9" name="Freeform 18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056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A8E8656-0EB3-44AD-BDFB-3C500B7648B9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 smtClean="0">
              <a:solidFill>
                <a:srgbClr val="37424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3" r:id="rId1"/>
    <p:sldLayoutId id="2147485104" r:id="rId2"/>
    <p:sldLayoutId id="2147485105" r:id="rId3"/>
    <p:sldLayoutId id="2147485106" r:id="rId4"/>
    <p:sldLayoutId id="2147485107" r:id="rId5"/>
    <p:sldLayoutId id="2147485024" r:id="rId6"/>
    <p:sldLayoutId id="2147485108" r:id="rId7"/>
    <p:sldLayoutId id="2147485109" r:id="rId8"/>
    <p:sldLayoutId id="2147485110" r:id="rId9"/>
    <p:sldLayoutId id="2147485111" r:id="rId10"/>
    <p:sldLayoutId id="214748511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5436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0863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6292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1717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32931" indent="-232931" algn="l" rtl="0" eaLnBrk="0" fontAlgn="base" hangingPunct="0">
        <a:spcBef>
          <a:spcPct val="20000"/>
        </a:spcBef>
        <a:spcAft>
          <a:spcPct val="0"/>
        </a:spcAft>
        <a:buClr>
          <a:srgbClr val="F79646"/>
        </a:buClr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65692" indent="-217089" algn="l" rtl="0" eaLnBrk="0" fontAlgn="base" hangingPunct="0">
        <a:spcBef>
          <a:spcPct val="20000"/>
        </a:spcBef>
        <a:spcAft>
          <a:spcPct val="0"/>
        </a:spcAft>
        <a:buClr>
          <a:srgbClr val="BFBFB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Arial" charset="0"/>
          <a:cs typeface="+mn-cs"/>
        </a:defRPr>
      </a:lvl2pPr>
      <a:lvl3pPr marL="854085" indent="-174301" algn="l" rtl="0" eaLnBrk="0" fontAlgn="base" hangingPunct="0">
        <a:spcBef>
          <a:spcPct val="20000"/>
        </a:spcBef>
        <a:spcAft>
          <a:spcPct val="0"/>
        </a:spcAft>
        <a:buClr>
          <a:srgbClr val="8CC7BA"/>
        </a:buClr>
        <a:buSzPct val="90000"/>
        <a:buChar char="•"/>
        <a:defRPr sz="1200">
          <a:solidFill>
            <a:schemeClr val="tx1"/>
          </a:solidFill>
          <a:latin typeface="+mn-lt"/>
          <a:ea typeface="Arial" charset="0"/>
          <a:cs typeface="+mn-cs"/>
        </a:defRPr>
      </a:lvl3pPr>
      <a:lvl4pPr marL="1199518" indent="-229766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2048856" indent="-226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04868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029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572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1153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36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863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292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71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4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581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00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434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4292"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 defTabSz="914292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9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  <p:sldLayoutId id="2147485278" r:id="rId6"/>
    <p:sldLayoutId id="2147485279" r:id="rId7"/>
    <p:sldLayoutId id="2147485280" r:id="rId8"/>
    <p:sldLayoutId id="2147485281" r:id="rId9"/>
    <p:sldLayoutId id="2147485282" r:id="rId10"/>
    <p:sldLayoutId id="21474852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146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29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43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583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573" indent="-228573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432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148" indent="-17142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007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157" indent="-228573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302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447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8593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5739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1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228601"/>
            <a:ext cx="7408862" cy="12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5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28789"/>
            <a:ext cx="84455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3831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DB1CEB0-146D-41E0-B6B4-7C5A5D6A1FA2}" type="slidenum">
              <a:rPr lang="en-US" smtClean="0">
                <a:solidFill>
                  <a:srgbClr val="00877C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  <a:latin typeface="Arial"/>
              <a:cs typeface="Arial"/>
            </a:endParaRPr>
          </a:p>
        </p:txBody>
      </p:sp>
      <p:pic>
        <p:nvPicPr>
          <p:cNvPr id="6" name="Picture 5" descr="merck_be_well_green_gray.eps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72" y="6355080"/>
            <a:ext cx="1008888" cy="30784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4" y="6340110"/>
            <a:ext cx="2356138" cy="37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69" y="6559422"/>
            <a:ext cx="659606" cy="26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</p:sldLayoutIdLst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ts val="1200"/>
        </a:spcBef>
        <a:spcAft>
          <a:spcPts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>
          <a:schemeClr val="accent2">
            <a:lumMod val="75000"/>
          </a:schemeClr>
        </a:buClr>
        <a:buFont typeface="Arial" charset="0"/>
        <a:buChar char="–"/>
        <a:tabLst/>
        <a:defRPr sz="2400">
          <a:solidFill>
            <a:schemeClr val="tx1"/>
          </a:solidFill>
          <a:latin typeface="+mn-lt"/>
          <a:cs typeface="+mn-cs"/>
        </a:defRPr>
      </a:lvl2pPr>
      <a:lvl3pPr marL="1085850" indent="-17145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2">
            <a:lumMod val="75000"/>
          </a:schemeClr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Tx/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ABDA34-F357-4A4C-863A-DADF89ACA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3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9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5" y="566743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 smtClean="0">
                <a:solidFill>
                  <a:srgbClr val="FFFFFF"/>
                </a:solidFill>
              </a:rPr>
              <a:t>1T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6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03" y="33338"/>
            <a:ext cx="1746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1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78" y="566743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 smtClean="0">
                <a:solidFill>
                  <a:srgbClr val="FFFFFF"/>
                </a:solidFill>
              </a:rPr>
              <a:t>1Team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3" y="549281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8" r:id="rId1"/>
    <p:sldLayoutId id="2147485319" r:id="rId2"/>
    <p:sldLayoutId id="2147485320" r:id="rId3"/>
    <p:sldLayoutId id="2147485321" r:id="rId4"/>
    <p:sldLayoutId id="2147485322" r:id="rId5"/>
    <p:sldLayoutId id="2147485323" r:id="rId6"/>
    <p:sldLayoutId id="2147485324" r:id="rId7"/>
    <p:sldLayoutId id="2147485325" r:id="rId8"/>
    <p:sldLayoutId id="2147485326" r:id="rId9"/>
    <p:sldLayoutId id="2147485327" r:id="rId10"/>
    <p:sldLayoutId id="21474853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2EEAA374-18C6-4B0A-82BC-D3AD6B970177}"/>
              </a:ext>
            </a:extLst>
          </p:cNvPr>
          <p:cNvGraphicFramePr>
            <a:graphicFrameLocks noChangeAspect="1"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495180960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8" name="think-cell Slide" r:id="rId43" imgW="473" imgH="473" progId="TCLayout.ActiveDocument.1">
                  <p:embed/>
                </p:oleObj>
              </mc:Choice>
              <mc:Fallback>
                <p:oleObj name="think-cell Slide" r:id="rId4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666" y="446259"/>
            <a:ext cx="7849610" cy="10777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666" y="1853405"/>
            <a:ext cx="8222618" cy="42902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659" y="6433581"/>
            <a:ext cx="2895600" cy="27202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kern="600" spc="3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7424A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7118" y="6433603"/>
            <a:ext cx="279405" cy="2892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kern="600" spc="1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4D97F68-CC38-3C48-B083-3B4A1457065E}" type="slidenum">
              <a:rPr lang="en-US" smtClean="0">
                <a:solidFill>
                  <a:srgbClr val="37424A"/>
                </a:solidFill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37424A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79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3" r:id="rId4"/>
    <p:sldLayoutId id="2147485424" r:id="rId5"/>
    <p:sldLayoutId id="2147485425" r:id="rId6"/>
    <p:sldLayoutId id="2147485426" r:id="rId7"/>
    <p:sldLayoutId id="2147485427" r:id="rId8"/>
    <p:sldLayoutId id="2147485428" r:id="rId9"/>
    <p:sldLayoutId id="2147485429" r:id="rId10"/>
    <p:sldLayoutId id="2147485430" r:id="rId11"/>
    <p:sldLayoutId id="2147485431" r:id="rId12"/>
    <p:sldLayoutId id="2147485432" r:id="rId13"/>
    <p:sldLayoutId id="2147485433" r:id="rId14"/>
    <p:sldLayoutId id="2147485434" r:id="rId15"/>
    <p:sldLayoutId id="2147485435" r:id="rId16"/>
    <p:sldLayoutId id="2147485436" r:id="rId17"/>
    <p:sldLayoutId id="2147485437" r:id="rId18"/>
    <p:sldLayoutId id="2147485438" r:id="rId19"/>
    <p:sldLayoutId id="2147485439" r:id="rId20"/>
    <p:sldLayoutId id="2147485440" r:id="rId21"/>
    <p:sldLayoutId id="2147485441" r:id="rId22"/>
    <p:sldLayoutId id="2147485442" r:id="rId23"/>
    <p:sldLayoutId id="2147485443" r:id="rId24"/>
    <p:sldLayoutId id="2147485444" r:id="rId25"/>
    <p:sldLayoutId id="2147485445" r:id="rId26"/>
    <p:sldLayoutId id="2147485446" r:id="rId27"/>
    <p:sldLayoutId id="2147485447" r:id="rId28"/>
    <p:sldLayoutId id="2147485448" r:id="rId29"/>
    <p:sldLayoutId id="2147485449" r:id="rId30"/>
    <p:sldLayoutId id="2147485450" r:id="rId31"/>
    <p:sldLayoutId id="2147485451" r:id="rId32"/>
    <p:sldLayoutId id="2147485452" r:id="rId33"/>
    <p:sldLayoutId id="2147485453" r:id="rId34"/>
    <p:sldLayoutId id="2147485454" r:id="rId35"/>
    <p:sldLayoutId id="2147485455" r:id="rId36"/>
    <p:sldLayoutId id="2147485456" r:id="rId37"/>
    <p:sldLayoutId id="2147485457" r:id="rId38"/>
    <p:sldLayoutId id="2147485458" r:id="rId3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600" spc="50">
          <a:solidFill>
            <a:schemeClr val="tx1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457200" rtl="0" eaLnBrk="1" latinLnBrk="0" hangingPunct="1">
        <a:lnSpc>
          <a:spcPct val="97000"/>
        </a:lnSpc>
        <a:spcBef>
          <a:spcPts val="1000"/>
        </a:spcBef>
        <a:buFont typeface="Arial"/>
        <a:buNone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1pPr>
      <a:lvl2pPr marL="193675" indent="-165100" algn="l" defTabSz="457200" rtl="0" eaLnBrk="1" latinLnBrk="0" hangingPunct="1">
        <a:lnSpc>
          <a:spcPct val="97000"/>
        </a:lnSpc>
        <a:spcBef>
          <a:spcPts val="300"/>
        </a:spcBef>
        <a:buSzPct val="95000"/>
        <a:buFont typeface="Arial"/>
        <a:buChar char="•"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2pPr>
      <a:lvl3pPr marL="401638" indent="-174625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900" kern="600" spc="30">
          <a:solidFill>
            <a:schemeClr val="tx1"/>
          </a:solidFill>
          <a:latin typeface="Arial Narrow"/>
          <a:ea typeface="+mn-ea"/>
          <a:cs typeface="Arial Narrow"/>
        </a:defRPr>
      </a:lvl3pPr>
      <a:lvl4pPr marL="584200" indent="-168275" algn="l" defTabSz="457200" rtl="0" eaLnBrk="1" latinLnBrk="0" hangingPunct="1">
        <a:lnSpc>
          <a:spcPct val="97000"/>
        </a:lnSpc>
        <a:spcBef>
          <a:spcPts val="0"/>
        </a:spcBef>
        <a:buSzPct val="95000"/>
        <a:buFont typeface="Arial"/>
        <a:buChar char="•"/>
        <a:defRPr sz="1800" kern="600" spc="30">
          <a:solidFill>
            <a:schemeClr val="tx1"/>
          </a:solidFill>
          <a:latin typeface="Arial Narrow"/>
          <a:ea typeface="+mn-ea"/>
          <a:cs typeface="Arial Narrow"/>
        </a:defRPr>
      </a:lvl4pPr>
      <a:lvl5pPr marL="773113" indent="-182563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700" kern="600" spc="3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25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4" r:id="rId1"/>
    <p:sldLayoutId id="2147485485" r:id="rId2"/>
    <p:sldLayoutId id="2147485486" r:id="rId3"/>
    <p:sldLayoutId id="2147485487" r:id="rId4"/>
    <p:sldLayoutId id="2147485488" r:id="rId5"/>
    <p:sldLayoutId id="2147485489" r:id="rId6"/>
    <p:sldLayoutId id="2147485490" r:id="rId7"/>
    <p:sldLayoutId id="2147485491" r:id="rId8"/>
    <p:sldLayoutId id="2147485492" r:id="rId9"/>
    <p:sldLayoutId id="2147485493" r:id="rId10"/>
    <p:sldLayoutId id="21474854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15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3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 smtClean="0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38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8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levelFifth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endParaRPr lang="en-US" altLang="en-US" smtClean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latin typeface="+mn-lt"/>
                <a:cs typeface="+mn-cs"/>
              </a:defRPr>
            </a:lvl1pPr>
          </a:lstStyle>
          <a:p>
            <a:pPr>
              <a:defRPr/>
            </a:pPr>
            <a:fld id="{B94BA365-5990-4524-8DD9-C802ACD425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7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870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 smtClean="0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levelFifth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endParaRPr lang="en-US" altLang="en-US" smtClean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40E9D-2D7A-4660-94BB-026791CD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0D2998-EBA7-456D-A357-04397EDAD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24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8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4" y="566767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 smtClean="0">
                <a:solidFill>
                  <a:srgbClr val="FFFFFF"/>
                </a:solidFill>
              </a:rPr>
              <a:t>1T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8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24" y="33346"/>
            <a:ext cx="174625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43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82" y="566767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 smtClean="0">
                <a:solidFill>
                  <a:srgbClr val="FFFFFF"/>
                </a:solidFill>
              </a:rPr>
              <a:t>1Team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4" y="549290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41" r:id="rId7"/>
    <p:sldLayoutId id="2147485042" r:id="rId8"/>
    <p:sldLayoutId id="2147485043" r:id="rId9"/>
    <p:sldLayoutId id="2147485044" r:id="rId10"/>
    <p:sldLayoutId id="214748504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180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0451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98624" indent="-114091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0184" indent="-17747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69077" indent="-164794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542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1780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3813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194492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 smtClean="0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levelFifth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endParaRPr lang="en-US" altLang="en-US" smtClean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1EAC97-74FA-47A1-89B2-57AB9E824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 smtClean="0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levelFifth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endParaRPr lang="en-US" altLang="en-US" smtClean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19D8D1-2D27-4C1D-AFFE-245B4A637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66" r:id="rId10"/>
    <p:sldLayoutId id="2147485067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 smtClean="0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levelFifth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endParaRPr lang="en-US" altLang="en-US" smtClean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E5DDEB-010E-4D3B-8FD3-949E155F0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9" r:id="rId1"/>
    <p:sldLayoutId id="2147485080" r:id="rId2"/>
    <p:sldLayoutId id="2147485081" r:id="rId3"/>
    <p:sldLayoutId id="2147485082" r:id="rId4"/>
    <p:sldLayoutId id="2147485083" r:id="rId5"/>
    <p:sldLayoutId id="2147485084" r:id="rId6"/>
    <p:sldLayoutId id="2147485085" r:id="rId7"/>
    <p:sldLayoutId id="2147485086" r:id="rId8"/>
    <p:sldLayoutId id="2147485087" r:id="rId9"/>
    <p:sldLayoutId id="2147485088" r:id="rId10"/>
    <p:sldLayoutId id="2147485089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 smtClean="0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levelFifth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endParaRPr lang="en-US" altLang="en-US" smtClean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D4FBD7-F831-4DA2-8A77-6312BE259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071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071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9" r:id="rId1"/>
    <p:sldLayoutId id="2147485250" r:id="rId2"/>
    <p:sldLayoutId id="2147485251" r:id="rId3"/>
    <p:sldLayoutId id="2147485252" r:id="rId4"/>
    <p:sldLayoutId id="2147485253" r:id="rId5"/>
    <p:sldLayoutId id="2147485254" r:id="rId6"/>
    <p:sldLayoutId id="2147485255" r:id="rId7"/>
    <p:sldLayoutId id="2147485256" r:id="rId8"/>
    <p:sldLayoutId id="2147485257" r:id="rId9"/>
    <p:sldLayoutId id="2147485258" r:id="rId10"/>
    <p:sldLayoutId id="21474852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535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071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961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6148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269" indent="-22826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0672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004" indent="-171201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8408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4414" indent="-22826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0948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7485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4020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0557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35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7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1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4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682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17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75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28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634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634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81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634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045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727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409" indent="-22840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022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532" indent="-171306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9146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5680" indent="-22840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2496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9313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6129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2947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34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5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7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8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05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2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38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 Market Analytics &amp; Investment Optimization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2019 Top </a:t>
            </a:r>
            <a:r>
              <a:rPr lang="en-US" altLang="en-US" dirty="0" smtClean="0"/>
              <a:t>Priorities </a:t>
            </a:r>
            <a:endParaRPr lang="en-US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9600" cy="568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400" u="sng" dirty="0" smtClean="0"/>
              <a:t>Innovations to Support Data &amp; Digital Strategy </a:t>
            </a:r>
          </a:p>
          <a:p>
            <a:pPr eaLnBrk="1" hangingPunct="1">
              <a:defRPr/>
            </a:pPr>
            <a:r>
              <a:rPr lang="en-US" altLang="en-US" sz="1400" dirty="0" smtClean="0"/>
              <a:t>Expand group to include new </a:t>
            </a:r>
            <a:r>
              <a:rPr lang="en-US" altLang="en-US" sz="1400" dirty="0"/>
              <a:t>Data Strategy </a:t>
            </a:r>
            <a:r>
              <a:rPr lang="en-US" altLang="en-US" sz="1400" dirty="0" smtClean="0"/>
              <a:t>&amp; Campaign Analytics functions to optimize </a:t>
            </a:r>
            <a:r>
              <a:rPr lang="en-US" altLang="en-US" sz="1400" dirty="0"/>
              <a:t>engagements and investment choices based on data driven </a:t>
            </a:r>
            <a:r>
              <a:rPr lang="en-US" altLang="en-US" sz="1400" dirty="0" smtClean="0"/>
              <a:t>insights</a:t>
            </a:r>
          </a:p>
          <a:p>
            <a:pPr eaLnBrk="1" hangingPunct="1">
              <a:defRPr/>
            </a:pPr>
            <a:r>
              <a:rPr lang="en-US" altLang="en-US" sz="1400" dirty="0" smtClean="0"/>
              <a:t>Deploy, Evaluate &amp; Scale Next Best Engagement Capabilities for </a:t>
            </a:r>
            <a:r>
              <a:rPr lang="en-US" altLang="en-US" sz="1400" dirty="0" smtClean="0"/>
              <a:t>Januvia &amp; Garda </a:t>
            </a:r>
          </a:p>
          <a:p>
            <a:pPr eaLnBrk="1" hangingPunct="1">
              <a:defRPr/>
            </a:pPr>
            <a:r>
              <a:rPr lang="en-US" altLang="en-US" sz="1400" dirty="0" smtClean="0"/>
              <a:t>Continue </a:t>
            </a:r>
            <a:r>
              <a:rPr lang="en-US" altLang="en-US" sz="1400" dirty="0"/>
              <a:t>to </a:t>
            </a:r>
            <a:r>
              <a:rPr lang="en-US" altLang="en-US" sz="1400" dirty="0" smtClean="0"/>
              <a:t>evolve analytic </a:t>
            </a:r>
            <a:r>
              <a:rPr lang="en-US" altLang="en-US" sz="1400" dirty="0"/>
              <a:t>capabilities to optimize consumer engagements, e.g. estimate optimal  </a:t>
            </a:r>
            <a:r>
              <a:rPr lang="en-US" altLang="en-US" sz="1400" dirty="0" smtClean="0"/>
              <a:t>digital frequencies for key brands </a:t>
            </a:r>
            <a:endParaRPr lang="en-US" altLang="en-US" sz="1400" dirty="0"/>
          </a:p>
          <a:p>
            <a:pPr eaLnBrk="1" hangingPunct="1">
              <a:defRPr/>
            </a:pPr>
            <a:r>
              <a:rPr lang="en-US" altLang="en-US" sz="1400" dirty="0" smtClean="0"/>
              <a:t>Systematically </a:t>
            </a:r>
            <a:r>
              <a:rPr lang="en-US" altLang="en-US" sz="1400" dirty="0"/>
              <a:t>evaluate </a:t>
            </a:r>
            <a:r>
              <a:rPr lang="en-US" altLang="en-US" sz="1400" dirty="0" smtClean="0"/>
              <a:t>newly available data </a:t>
            </a:r>
            <a:r>
              <a:rPr lang="en-US" altLang="en-US" sz="1400" dirty="0"/>
              <a:t>assets </a:t>
            </a:r>
            <a:r>
              <a:rPr lang="en-US" altLang="en-US" sz="1400" dirty="0" smtClean="0"/>
              <a:t>and methods to provide improved predictive targeting and  </a:t>
            </a:r>
            <a:r>
              <a:rPr lang="en-US" altLang="en-US" sz="1400" dirty="0"/>
              <a:t>investment </a:t>
            </a:r>
            <a:r>
              <a:rPr lang="en-US" altLang="en-US" sz="1400" dirty="0" smtClean="0"/>
              <a:t>insights with particular focus on HCP patient-level insights </a:t>
            </a:r>
          </a:p>
          <a:p>
            <a:pPr eaLnBrk="1" hangingPunct="1">
              <a:defRPr/>
            </a:pPr>
            <a:r>
              <a:rPr lang="en-US" altLang="en-US" sz="1400" dirty="0"/>
              <a:t>Deliver content optimization insights and recommendations for key brands </a:t>
            </a:r>
          </a:p>
          <a:p>
            <a:pPr marL="0" lvl="0" indent="0" eaLnBrk="1" hangingPunct="1">
              <a:buClr>
                <a:srgbClr val="009999"/>
              </a:buClr>
              <a:buNone/>
              <a:defRPr/>
            </a:pPr>
            <a:r>
              <a:rPr lang="en-US" altLang="en-US" sz="1400" u="sng" dirty="0" smtClean="0"/>
              <a:t>Evolution </a:t>
            </a:r>
            <a:r>
              <a:rPr lang="en-US" altLang="en-US" sz="1400" u="sng" dirty="0"/>
              <a:t>of Core Services</a:t>
            </a:r>
          </a:p>
          <a:p>
            <a:pPr eaLnBrk="1" hangingPunct="1">
              <a:buClr>
                <a:srgbClr val="009999"/>
              </a:buClr>
              <a:defRPr/>
            </a:pPr>
            <a:r>
              <a:rPr lang="en-US" altLang="en-US" sz="1400" dirty="0" smtClean="0"/>
              <a:t>Further evolve contract optimization insights </a:t>
            </a:r>
            <a:r>
              <a:rPr lang="en-US" altLang="en-US" sz="1400" dirty="0"/>
              <a:t>to </a:t>
            </a:r>
            <a:r>
              <a:rPr lang="en-US" altLang="en-US" sz="1400" dirty="0" smtClean="0"/>
              <a:t>inform choices </a:t>
            </a:r>
            <a:r>
              <a:rPr lang="en-US" altLang="en-US" sz="1400" dirty="0"/>
              <a:t>for Vaccine &amp; Oncology </a:t>
            </a:r>
          </a:p>
          <a:p>
            <a:pPr lvl="0" eaLnBrk="1" hangingPunct="1">
              <a:buClr>
                <a:srgbClr val="009999"/>
              </a:buClr>
              <a:defRPr/>
            </a:pPr>
            <a:r>
              <a:rPr lang="en-US" altLang="en-US" sz="1400" dirty="0" smtClean="0"/>
              <a:t>Proactively </a:t>
            </a:r>
            <a:r>
              <a:rPr lang="en-US" altLang="en-US" sz="1400" dirty="0"/>
              <a:t>provide insights and recommendations to optimize sales force, promotion and discount /rebate investments to inform </a:t>
            </a:r>
            <a:r>
              <a:rPr lang="en-US" altLang="en-US" sz="1400" dirty="0" smtClean="0"/>
              <a:t>2020 </a:t>
            </a:r>
            <a:r>
              <a:rPr lang="en-US" altLang="en-US" sz="1400" dirty="0"/>
              <a:t>budget and in-year optimization choices </a:t>
            </a:r>
          </a:p>
          <a:p>
            <a:pPr lvl="0" eaLnBrk="1" hangingPunct="1">
              <a:buClr>
                <a:srgbClr val="009999"/>
              </a:buClr>
              <a:defRPr/>
            </a:pPr>
            <a:r>
              <a:rPr lang="en-US" altLang="en-US" sz="1400" dirty="0"/>
              <a:t>Complete a series of robust pilot evaluations to inform major investment choices in new engagement model strategies, tactics and technologies, e.g. NBE </a:t>
            </a:r>
          </a:p>
          <a:p>
            <a:pPr lvl="0" eaLnBrk="1" hangingPunct="1">
              <a:buClr>
                <a:srgbClr val="009999"/>
              </a:buClr>
              <a:defRPr/>
            </a:pPr>
            <a:r>
              <a:rPr lang="en-US" altLang="en-US" sz="1400" dirty="0" smtClean="0"/>
              <a:t>Continue </a:t>
            </a:r>
            <a:r>
              <a:rPr lang="en-US" altLang="en-US" sz="1400" dirty="0"/>
              <a:t>to deliver asymmetrical predictive analytic tools to optimize Primary Care, MVD, WHC, Virology &amp; Oncology Deployments (bag structure &amp; promotion effort/SIP)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600" u="sng" dirty="0" smtClean="0"/>
              <a:t>Continue to Develop &amp; Staff Analytics COE</a:t>
            </a:r>
          </a:p>
          <a:p>
            <a:pPr eaLnBrk="1" hangingPunct="1">
              <a:defRPr/>
            </a:pPr>
            <a:r>
              <a:rPr lang="en-US" altLang="en-US" sz="1400" dirty="0" smtClean="0"/>
              <a:t>Continue Investment Analytics Internship Program to identify &amp; evaluate early analytic talent </a:t>
            </a:r>
          </a:p>
          <a:p>
            <a:pPr eaLnBrk="1" hangingPunct="1">
              <a:defRPr/>
            </a:pPr>
            <a:r>
              <a:rPr lang="en-US" altLang="en-US" sz="1400" dirty="0" smtClean="0"/>
              <a:t>Actively participate in the “Analytics Leadership Consortium” with industry-leading analytic groups to share best practices related to data, analytic methods &amp; tools and staffing </a:t>
            </a:r>
          </a:p>
          <a:p>
            <a:pPr eaLnBrk="1" hangingPunct="1">
              <a:defRPr/>
            </a:pPr>
            <a:r>
              <a:rPr lang="en-US" altLang="en-US" sz="1400" dirty="0" smtClean="0"/>
              <a:t>Conduct department-wide team skill development program around Amazon Cloud Capabilities</a:t>
            </a:r>
          </a:p>
        </p:txBody>
      </p:sp>
      <p:pic>
        <p:nvPicPr>
          <p:cNvPr id="19460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6519863"/>
            <a:ext cx="8080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76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Compliance</a:t>
            </a:r>
            <a:endParaRPr lang="en-US" dirty="0"/>
          </a:p>
          <a:p>
            <a:r>
              <a:rPr lang="en-US" sz="1600" dirty="0"/>
              <a:t>   Drive accountability for business process discipline    </a:t>
            </a:r>
          </a:p>
          <a:p>
            <a:r>
              <a:rPr lang="en-US" sz="1600" dirty="0"/>
              <a:t>   Ensure quality and standards are enabled as we transform business processes</a:t>
            </a:r>
          </a:p>
          <a:p>
            <a:r>
              <a:rPr lang="en-US" sz="1600" dirty="0"/>
              <a:t>   All employees complete required training and have a compliance priority for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035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heme/theme1.xml><?xml version="1.0" encoding="utf-8"?>
<a:theme xmlns:a="http://schemas.openxmlformats.org/drawingml/2006/main" name="6_Default Design">
  <a:themeElements>
    <a:clrScheme name="Custom 9">
      <a:dk1>
        <a:srgbClr val="37424A"/>
      </a:dk1>
      <a:lt1>
        <a:sysClr val="window" lastClr="FFFFFF"/>
      </a:lt1>
      <a:dk2>
        <a:srgbClr val="37424A"/>
      </a:dk2>
      <a:lt2>
        <a:srgbClr val="F2F2F2"/>
      </a:lt2>
      <a:accent1>
        <a:srgbClr val="66203A"/>
      </a:accent1>
      <a:accent2>
        <a:srgbClr val="7F7F7F"/>
      </a:accent2>
      <a:accent3>
        <a:srgbClr val="53AAA6"/>
      </a:accent3>
      <a:accent4>
        <a:srgbClr val="BFBFBF"/>
      </a:accent4>
      <a:accent5>
        <a:srgbClr val="2F658E"/>
      </a:accent5>
      <a:accent6>
        <a:srgbClr val="F79646"/>
      </a:accent6>
      <a:hlink>
        <a:srgbClr val="2F658E"/>
      </a:hlink>
      <a:folHlink>
        <a:srgbClr val="37424A"/>
      </a:folHlink>
    </a:clrScheme>
    <a:fontScheme name="Default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Merck Template MBA VERSION">
  <a:themeElements>
    <a:clrScheme name="Custom 1">
      <a:dk1>
        <a:srgbClr val="000000"/>
      </a:dk1>
      <a:lt1>
        <a:srgbClr val="FFFFFF"/>
      </a:lt1>
      <a:dk2>
        <a:srgbClr val="37424A"/>
      </a:dk2>
      <a:lt2>
        <a:srgbClr val="BDBDBD"/>
      </a:lt2>
      <a:accent1>
        <a:srgbClr val="00877C"/>
      </a:accent1>
      <a:accent2>
        <a:srgbClr val="8CC7BA"/>
      </a:accent2>
      <a:accent3>
        <a:srgbClr val="D97C1E"/>
      </a:accent3>
      <a:accent4>
        <a:srgbClr val="8F8F3A"/>
      </a:accent4>
      <a:accent5>
        <a:srgbClr val="E8C90F"/>
      </a:accent5>
      <a:accent6>
        <a:srgbClr val="66203A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GHH Strategy IFL_16-9 PPT Template">
  <a:themeElements>
    <a:clrScheme name="Merck Color Theme #1">
      <a:dk1>
        <a:srgbClr val="37424A"/>
      </a:dk1>
      <a:lt1>
        <a:sysClr val="window" lastClr="FFFFFF"/>
      </a:lt1>
      <a:dk2>
        <a:srgbClr val="005E5D"/>
      </a:dk2>
      <a:lt2>
        <a:srgbClr val="BFB8AF"/>
      </a:lt2>
      <a:accent1>
        <a:srgbClr val="00877C"/>
      </a:accent1>
      <a:accent2>
        <a:srgbClr val="6ECEB2"/>
      </a:accent2>
      <a:accent3>
        <a:srgbClr val="66203A"/>
      </a:accent3>
      <a:accent4>
        <a:srgbClr val="F68D2E"/>
      </a:accent4>
      <a:accent5>
        <a:srgbClr val="FBE122"/>
      </a:accent5>
      <a:accent6>
        <a:srgbClr val="BFB8AF"/>
      </a:accent6>
      <a:hlink>
        <a:srgbClr val="37424A"/>
      </a:hlink>
      <a:folHlink>
        <a:srgbClr val="00877C"/>
      </a:folHlink>
    </a:clrScheme>
    <a:fontScheme name="Merck Font Theme #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ern="600" spc="3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ern="600" spc="30" dirty="0" err="1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9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5FC89BB1-CE6F-40C1-829C-7A2559C1723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9369</TotalTime>
  <Words>283</Words>
  <Application>Microsoft Office PowerPoint</Application>
  <PresentationFormat>On-screen Show (4:3)</PresentationFormat>
  <Paragraphs>23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6_Default Design</vt:lpstr>
      <vt:lpstr>3_Custom Design</vt:lpstr>
      <vt:lpstr>1_Default Design</vt:lpstr>
      <vt:lpstr>4_Custom Design</vt:lpstr>
      <vt:lpstr>5_Custom Design</vt:lpstr>
      <vt:lpstr>6_Custom Design</vt:lpstr>
      <vt:lpstr>7_Custom Design</vt:lpstr>
      <vt:lpstr>Custom Design</vt:lpstr>
      <vt:lpstr>1_Custom Design</vt:lpstr>
      <vt:lpstr>2_Custom Design</vt:lpstr>
      <vt:lpstr>Merck Template MBA VERSION</vt:lpstr>
      <vt:lpstr>7_Default Design</vt:lpstr>
      <vt:lpstr>6_GHH Strategy IFL_16-9 PPT Template</vt:lpstr>
      <vt:lpstr>8_Custom Design</vt:lpstr>
      <vt:lpstr>9_Custom Design</vt:lpstr>
      <vt:lpstr>think-cell Slide</vt:lpstr>
      <vt:lpstr>Picture</vt:lpstr>
      <vt:lpstr>Image</vt:lpstr>
      <vt:lpstr>US Market Analytics &amp; Investment Optimization  2019 Top Priorities </vt:lpstr>
      <vt:lpstr>Continued </vt:lpstr>
    </vt:vector>
  </TitlesOfParts>
  <Company>Merck &amp; Co.,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Merck_No_Image PPT Template</dc:title>
  <dc:creator>http://www.merckbranding.com</dc:creator>
  <cp:lastModifiedBy>Merck &amp; Co., Inc.</cp:lastModifiedBy>
  <cp:revision>404</cp:revision>
  <cp:lastPrinted>2018-10-25T13:23:44Z</cp:lastPrinted>
  <dcterms:created xsi:type="dcterms:W3CDTF">2009-09-22T14:01:11Z</dcterms:created>
  <dcterms:modified xsi:type="dcterms:W3CDTF">2019-03-29T18:06:50Z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73a9a7b9-2b64-40fd-be64-e821f77ed1bd</vt:lpwstr>
  </property>
  <property fmtid="{D5CDD505-2E9C-101B-9397-08002B2CF9AE}" pid="3" name="bjSaver">
    <vt:lpwstr>Oh5c6E8ULhvu0B2i2GdwussaDlV3//4W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uid="id_classification_euconfidential" value="" /&gt;&lt;element uid="cefbaa69-3bfa-4b56-8d22-6839cb7b06d0" value="" /&gt;&lt;/sisl&gt;</vt:lpwstr>
  </property>
  <property fmtid="{D5CDD505-2E9C-101B-9397-08002B2CF9AE}" pid="6" name="bjDocumentSecurityLabel">
    <vt:lpwstr>Proprietary</vt:lpwstr>
  </property>
  <property fmtid="{D5CDD505-2E9C-101B-9397-08002B2CF9AE}" pid="7" name="MerckMetadataExchange">
    <vt:lpwstr>!$MRK@Proprietary-Footer-Left</vt:lpwstr>
  </property>
  <property fmtid="{D5CDD505-2E9C-101B-9397-08002B2CF9AE}" pid="8" name="_AdHocReviewCycleID">
    <vt:i4>1774219868</vt:i4>
  </property>
  <property fmtid="{D5CDD505-2E9C-101B-9397-08002B2CF9AE}" pid="9" name="_NewReviewCycle">
    <vt:lpwstr/>
  </property>
  <property fmtid="{D5CDD505-2E9C-101B-9397-08002B2CF9AE}" pid="10" name="_EmailSubject">
    <vt:lpwstr>IA&amp;DS Capabilities Deck </vt:lpwstr>
  </property>
  <property fmtid="{D5CDD505-2E9C-101B-9397-08002B2CF9AE}" pid="11" name="_AuthorEmail">
    <vt:lpwstr>patrick_moore@merck.com</vt:lpwstr>
  </property>
  <property fmtid="{D5CDD505-2E9C-101B-9397-08002B2CF9AE}" pid="12" name="_AuthorEmailDisplayName">
    <vt:lpwstr>Moore, Patrick C</vt:lpwstr>
  </property>
</Properties>
</file>