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2"/>
  </p:sldMasterIdLst>
  <p:notesMasterIdLst>
    <p:notesMasterId r:id="rId6"/>
  </p:notesMasterIdLst>
  <p:handoutMasterIdLst>
    <p:handoutMasterId r:id="rId7"/>
  </p:handoutMasterIdLst>
  <p:sldIdLst>
    <p:sldId id="258" r:id="rId3"/>
    <p:sldId id="563" r:id="rId4"/>
    <p:sldId id="566" r:id="rId5"/>
  </p:sldIdLst>
  <p:sldSz cx="118872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na, Ambika" initials="RA" lastIdx="28" clrIdx="0">
    <p:extLst>
      <p:ext uri="{19B8F6BF-5375-455C-9EA6-DF929625EA0E}">
        <p15:presenceInfo xmlns:p15="http://schemas.microsoft.com/office/powerpoint/2012/main" userId="S-1-5-21-6776287-1952083785-2110791508-119127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D5F1E1"/>
    <a:srgbClr val="DFE9DD"/>
    <a:srgbClr val="DAEED8"/>
    <a:srgbClr val="D5F1D9"/>
    <a:srgbClr val="DCF9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99" autoAdjust="0"/>
    <p:restoredTop sz="94928" autoAdjust="0"/>
  </p:normalViewPr>
  <p:slideViewPr>
    <p:cSldViewPr snapToGrid="0">
      <p:cViewPr varScale="1">
        <p:scale>
          <a:sx n="65" d="100"/>
          <a:sy n="65" d="100"/>
        </p:scale>
        <p:origin x="1068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74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rugan, Senthil" userId="e6883651-b919-4e64-985b-40f58d687b81" providerId="ADAL" clId="{E63CD7DE-27B1-4348-8FCB-43FEC3203522}"/>
    <pc:docChg chg="undo custSel addSld delSld modSld modMainMaster">
      <pc:chgData name="Murugan, Senthil" userId="e6883651-b919-4e64-985b-40f58d687b81" providerId="ADAL" clId="{E63CD7DE-27B1-4348-8FCB-43FEC3203522}" dt="2020-12-06T19:35:25.053" v="5023"/>
      <pc:docMkLst>
        <pc:docMk/>
      </pc:docMkLst>
      <pc:sldChg chg="addSp delSp modSp">
        <pc:chgData name="Murugan, Senthil" userId="e6883651-b919-4e64-985b-40f58d687b81" providerId="ADAL" clId="{E63CD7DE-27B1-4348-8FCB-43FEC3203522}" dt="2020-12-06T19:17:20.452" v="4692" actId="1076"/>
        <pc:sldMkLst>
          <pc:docMk/>
          <pc:sldMk cId="3057570661" sldId="258"/>
        </pc:sldMkLst>
        <pc:spChg chg="mod">
          <ac:chgData name="Murugan, Senthil" userId="e6883651-b919-4e64-985b-40f58d687b81" providerId="ADAL" clId="{E63CD7DE-27B1-4348-8FCB-43FEC3203522}" dt="2020-12-06T19:17:20.452" v="4692" actId="1076"/>
          <ac:spMkLst>
            <pc:docMk/>
            <pc:sldMk cId="3057570661" sldId="258"/>
            <ac:spMk id="2" creationId="{B4F35033-7097-41AD-9456-58D9A8C36F7A}"/>
          </ac:spMkLst>
        </pc:spChg>
        <pc:spChg chg="del">
          <ac:chgData name="Murugan, Senthil" userId="e6883651-b919-4e64-985b-40f58d687b81" providerId="ADAL" clId="{E63CD7DE-27B1-4348-8FCB-43FEC3203522}" dt="2020-12-06T16:13:50.750" v="127" actId="478"/>
          <ac:spMkLst>
            <pc:docMk/>
            <pc:sldMk cId="3057570661" sldId="258"/>
            <ac:spMk id="3" creationId="{0FBC2460-A940-4E98-83B0-D9205F9412C5}"/>
          </ac:spMkLst>
        </pc:spChg>
        <pc:spChg chg="add del mod">
          <ac:chgData name="Murugan, Senthil" userId="e6883651-b919-4e64-985b-40f58d687b81" providerId="ADAL" clId="{E63CD7DE-27B1-4348-8FCB-43FEC3203522}" dt="2020-12-06T16:13:54.659" v="128" actId="478"/>
          <ac:spMkLst>
            <pc:docMk/>
            <pc:sldMk cId="3057570661" sldId="258"/>
            <ac:spMk id="5" creationId="{1D8CE583-9AE3-4C0C-B582-8BF6A18A36CE}"/>
          </ac:spMkLst>
        </pc:spChg>
        <pc:spChg chg="add del mod">
          <ac:chgData name="Murugan, Senthil" userId="e6883651-b919-4e64-985b-40f58d687b81" providerId="ADAL" clId="{E63CD7DE-27B1-4348-8FCB-43FEC3203522}" dt="2020-12-06T19:17:17.339" v="4691" actId="478"/>
          <ac:spMkLst>
            <pc:docMk/>
            <pc:sldMk cId="3057570661" sldId="258"/>
            <ac:spMk id="6" creationId="{6B48F69F-9F8F-4A9C-8DA2-4FCF6E27C7BC}"/>
          </ac:spMkLst>
        </pc:spChg>
      </pc:sldChg>
      <pc:sldChg chg="del">
        <pc:chgData name="Murugan, Senthil" userId="e6883651-b919-4e64-985b-40f58d687b81" providerId="ADAL" clId="{E63CD7DE-27B1-4348-8FCB-43FEC3203522}" dt="2020-12-06T16:12:58.498" v="20" actId="2696"/>
        <pc:sldMkLst>
          <pc:docMk/>
          <pc:sldMk cId="3345972493" sldId="260"/>
        </pc:sldMkLst>
      </pc:sldChg>
      <pc:sldChg chg="del">
        <pc:chgData name="Murugan, Senthil" userId="e6883651-b919-4e64-985b-40f58d687b81" providerId="ADAL" clId="{E63CD7DE-27B1-4348-8FCB-43FEC3203522}" dt="2020-12-06T16:13:02.384" v="59" actId="2696"/>
        <pc:sldMkLst>
          <pc:docMk/>
          <pc:sldMk cId="1566229244" sldId="261"/>
        </pc:sldMkLst>
      </pc:sldChg>
      <pc:sldChg chg="del">
        <pc:chgData name="Murugan, Senthil" userId="e6883651-b919-4e64-985b-40f58d687b81" providerId="ADAL" clId="{E63CD7DE-27B1-4348-8FCB-43FEC3203522}" dt="2020-12-06T16:12:58.406" v="19" actId="2696"/>
        <pc:sldMkLst>
          <pc:docMk/>
          <pc:sldMk cId="620487415" sldId="262"/>
        </pc:sldMkLst>
      </pc:sldChg>
      <pc:sldChg chg="del">
        <pc:chgData name="Murugan, Senthil" userId="e6883651-b919-4e64-985b-40f58d687b81" providerId="ADAL" clId="{E63CD7DE-27B1-4348-8FCB-43FEC3203522}" dt="2020-12-06T16:12:58.814" v="25" actId="2696"/>
        <pc:sldMkLst>
          <pc:docMk/>
          <pc:sldMk cId="4282000731" sldId="263"/>
        </pc:sldMkLst>
      </pc:sldChg>
      <pc:sldChg chg="del">
        <pc:chgData name="Murugan, Senthil" userId="e6883651-b919-4e64-985b-40f58d687b81" providerId="ADAL" clId="{E63CD7DE-27B1-4348-8FCB-43FEC3203522}" dt="2020-12-06T16:13:00.888" v="42" actId="2696"/>
        <pc:sldMkLst>
          <pc:docMk/>
          <pc:sldMk cId="2987286965" sldId="266"/>
        </pc:sldMkLst>
      </pc:sldChg>
      <pc:sldChg chg="del">
        <pc:chgData name="Murugan, Senthil" userId="e6883651-b919-4e64-985b-40f58d687b81" providerId="ADAL" clId="{E63CD7DE-27B1-4348-8FCB-43FEC3203522}" dt="2020-12-06T16:13:02.720" v="60" actId="2696"/>
        <pc:sldMkLst>
          <pc:docMk/>
          <pc:sldMk cId="970952567" sldId="267"/>
        </pc:sldMkLst>
      </pc:sldChg>
      <pc:sldChg chg="del">
        <pc:chgData name="Murugan, Senthil" userId="e6883651-b919-4e64-985b-40f58d687b81" providerId="ADAL" clId="{E63CD7DE-27B1-4348-8FCB-43FEC3203522}" dt="2020-12-06T16:12:59.088" v="27" actId="2696"/>
        <pc:sldMkLst>
          <pc:docMk/>
          <pc:sldMk cId="28713581" sldId="306"/>
        </pc:sldMkLst>
      </pc:sldChg>
      <pc:sldChg chg="del">
        <pc:chgData name="Murugan, Senthil" userId="e6883651-b919-4e64-985b-40f58d687b81" providerId="ADAL" clId="{E63CD7DE-27B1-4348-8FCB-43FEC3203522}" dt="2020-12-06T16:13:01.438" v="47" actId="2696"/>
        <pc:sldMkLst>
          <pc:docMk/>
          <pc:sldMk cId="1856021457" sldId="307"/>
        </pc:sldMkLst>
      </pc:sldChg>
      <pc:sldChg chg="del">
        <pc:chgData name="Murugan, Senthil" userId="e6883651-b919-4e64-985b-40f58d687b81" providerId="ADAL" clId="{E63CD7DE-27B1-4348-8FCB-43FEC3203522}" dt="2020-12-06T16:13:00.052" v="33" actId="2696"/>
        <pc:sldMkLst>
          <pc:docMk/>
          <pc:sldMk cId="3830892692" sldId="308"/>
        </pc:sldMkLst>
      </pc:sldChg>
      <pc:sldChg chg="del">
        <pc:chgData name="Murugan, Senthil" userId="e6883651-b919-4e64-985b-40f58d687b81" providerId="ADAL" clId="{E63CD7DE-27B1-4348-8FCB-43FEC3203522}" dt="2020-12-06T16:13:00.583" v="40" actId="2696"/>
        <pc:sldMkLst>
          <pc:docMk/>
          <pc:sldMk cId="2592437189" sldId="309"/>
        </pc:sldMkLst>
      </pc:sldChg>
      <pc:sldChg chg="del">
        <pc:chgData name="Murugan, Senthil" userId="e6883651-b919-4e64-985b-40f58d687b81" providerId="ADAL" clId="{E63CD7DE-27B1-4348-8FCB-43FEC3203522}" dt="2020-12-06T16:12:57.797" v="14" actId="2696"/>
        <pc:sldMkLst>
          <pc:docMk/>
          <pc:sldMk cId="2800616553" sldId="470"/>
        </pc:sldMkLst>
      </pc:sldChg>
      <pc:sldChg chg="del">
        <pc:chgData name="Murugan, Senthil" userId="e6883651-b919-4e64-985b-40f58d687b81" providerId="ADAL" clId="{E63CD7DE-27B1-4348-8FCB-43FEC3203522}" dt="2020-12-06T16:13:01.253" v="44" actId="2696"/>
        <pc:sldMkLst>
          <pc:docMk/>
          <pc:sldMk cId="4027059389" sldId="471"/>
        </pc:sldMkLst>
      </pc:sldChg>
      <pc:sldChg chg="del">
        <pc:chgData name="Murugan, Senthil" userId="e6883651-b919-4e64-985b-40f58d687b81" providerId="ADAL" clId="{E63CD7DE-27B1-4348-8FCB-43FEC3203522}" dt="2020-12-06T16:12:58.122" v="16" actId="2696"/>
        <pc:sldMkLst>
          <pc:docMk/>
          <pc:sldMk cId="1661956227" sldId="472"/>
        </pc:sldMkLst>
      </pc:sldChg>
      <pc:sldChg chg="del">
        <pc:chgData name="Murugan, Senthil" userId="e6883651-b919-4e64-985b-40f58d687b81" providerId="ADAL" clId="{E63CD7DE-27B1-4348-8FCB-43FEC3203522}" dt="2020-12-06T16:13:00.085" v="34" actId="2696"/>
        <pc:sldMkLst>
          <pc:docMk/>
          <pc:sldMk cId="3040979945" sldId="506"/>
        </pc:sldMkLst>
      </pc:sldChg>
      <pc:sldChg chg="del">
        <pc:chgData name="Murugan, Senthil" userId="e6883651-b919-4e64-985b-40f58d687b81" providerId="ADAL" clId="{E63CD7DE-27B1-4348-8FCB-43FEC3203522}" dt="2020-12-06T16:13:00.950" v="43" actId="2696"/>
        <pc:sldMkLst>
          <pc:docMk/>
          <pc:sldMk cId="176605669" sldId="508"/>
        </pc:sldMkLst>
      </pc:sldChg>
      <pc:sldChg chg="del">
        <pc:chgData name="Murugan, Senthil" userId="e6883651-b919-4e64-985b-40f58d687b81" providerId="ADAL" clId="{E63CD7DE-27B1-4348-8FCB-43FEC3203522}" dt="2020-12-06T16:13:01.377" v="45" actId="2696"/>
        <pc:sldMkLst>
          <pc:docMk/>
          <pc:sldMk cId="36890562" sldId="509"/>
        </pc:sldMkLst>
      </pc:sldChg>
      <pc:sldChg chg="del">
        <pc:chgData name="Murugan, Senthil" userId="e6883651-b919-4e64-985b-40f58d687b81" providerId="ADAL" clId="{E63CD7DE-27B1-4348-8FCB-43FEC3203522}" dt="2020-12-06T16:13:01.855" v="53" actId="2696"/>
        <pc:sldMkLst>
          <pc:docMk/>
          <pc:sldMk cId="2469248751" sldId="511"/>
        </pc:sldMkLst>
      </pc:sldChg>
      <pc:sldChg chg="del">
        <pc:chgData name="Murugan, Senthil" userId="e6883651-b919-4e64-985b-40f58d687b81" providerId="ADAL" clId="{E63CD7DE-27B1-4348-8FCB-43FEC3203522}" dt="2020-12-06T16:13:01.590" v="49" actId="2696"/>
        <pc:sldMkLst>
          <pc:docMk/>
          <pc:sldMk cId="250148432" sldId="512"/>
        </pc:sldMkLst>
      </pc:sldChg>
      <pc:sldChg chg="del">
        <pc:chgData name="Murugan, Senthil" userId="e6883651-b919-4e64-985b-40f58d687b81" providerId="ADAL" clId="{E63CD7DE-27B1-4348-8FCB-43FEC3203522}" dt="2020-12-06T16:13:00.481" v="39" actId="2696"/>
        <pc:sldMkLst>
          <pc:docMk/>
          <pc:sldMk cId="3358485064" sldId="513"/>
        </pc:sldMkLst>
      </pc:sldChg>
      <pc:sldChg chg="del">
        <pc:chgData name="Murugan, Senthil" userId="e6883651-b919-4e64-985b-40f58d687b81" providerId="ADAL" clId="{E63CD7DE-27B1-4348-8FCB-43FEC3203522}" dt="2020-12-06T16:13:01.906" v="54" actId="2696"/>
        <pc:sldMkLst>
          <pc:docMk/>
          <pc:sldMk cId="1825726074" sldId="514"/>
        </pc:sldMkLst>
      </pc:sldChg>
      <pc:sldChg chg="del">
        <pc:chgData name="Murugan, Senthil" userId="e6883651-b919-4e64-985b-40f58d687b81" providerId="ADAL" clId="{E63CD7DE-27B1-4348-8FCB-43FEC3203522}" dt="2020-12-06T16:12:59.373" v="29" actId="2696"/>
        <pc:sldMkLst>
          <pc:docMk/>
          <pc:sldMk cId="3342790416" sldId="536"/>
        </pc:sldMkLst>
      </pc:sldChg>
      <pc:sldChg chg="del">
        <pc:chgData name="Murugan, Senthil" userId="e6883651-b919-4e64-985b-40f58d687b81" providerId="ADAL" clId="{E63CD7DE-27B1-4348-8FCB-43FEC3203522}" dt="2020-12-06T16:12:59.473" v="30" actId="2696"/>
        <pc:sldMkLst>
          <pc:docMk/>
          <pc:sldMk cId="867590737" sldId="537"/>
        </pc:sldMkLst>
      </pc:sldChg>
      <pc:sldChg chg="del">
        <pc:chgData name="Murugan, Senthil" userId="e6883651-b919-4e64-985b-40f58d687b81" providerId="ADAL" clId="{E63CD7DE-27B1-4348-8FCB-43FEC3203522}" dt="2020-12-06T16:12:58.671" v="22" actId="2696"/>
        <pc:sldMkLst>
          <pc:docMk/>
          <pc:sldMk cId="3964394670" sldId="538"/>
        </pc:sldMkLst>
      </pc:sldChg>
      <pc:sldChg chg="del">
        <pc:chgData name="Murugan, Senthil" userId="e6883651-b919-4e64-985b-40f58d687b81" providerId="ADAL" clId="{E63CD7DE-27B1-4348-8FCB-43FEC3203522}" dt="2020-12-06T16:12:58.732" v="23" actId="2696"/>
        <pc:sldMkLst>
          <pc:docMk/>
          <pc:sldMk cId="3467886379" sldId="539"/>
        </pc:sldMkLst>
      </pc:sldChg>
      <pc:sldChg chg="del">
        <pc:chgData name="Murugan, Senthil" userId="e6883651-b919-4e64-985b-40f58d687b81" providerId="ADAL" clId="{E63CD7DE-27B1-4348-8FCB-43FEC3203522}" dt="2020-12-06T16:12:58.761" v="24" actId="2696"/>
        <pc:sldMkLst>
          <pc:docMk/>
          <pc:sldMk cId="122620701" sldId="540"/>
        </pc:sldMkLst>
      </pc:sldChg>
      <pc:sldChg chg="del">
        <pc:chgData name="Murugan, Senthil" userId="e6883651-b919-4e64-985b-40f58d687b81" providerId="ADAL" clId="{E63CD7DE-27B1-4348-8FCB-43FEC3203522}" dt="2020-12-06T16:13:00.298" v="37" actId="2696"/>
        <pc:sldMkLst>
          <pc:docMk/>
          <pc:sldMk cId="228258685" sldId="541"/>
        </pc:sldMkLst>
      </pc:sldChg>
      <pc:sldChg chg="del">
        <pc:chgData name="Murugan, Senthil" userId="e6883651-b919-4e64-985b-40f58d687b81" providerId="ADAL" clId="{E63CD7DE-27B1-4348-8FCB-43FEC3203522}" dt="2020-12-06T16:13:00.420" v="38" actId="2696"/>
        <pc:sldMkLst>
          <pc:docMk/>
          <pc:sldMk cId="291599043" sldId="542"/>
        </pc:sldMkLst>
      </pc:sldChg>
      <pc:sldChg chg="del">
        <pc:chgData name="Murugan, Senthil" userId="e6883651-b919-4e64-985b-40f58d687b81" providerId="ADAL" clId="{E63CD7DE-27B1-4348-8FCB-43FEC3203522}" dt="2020-12-06T16:12:55.517" v="0" actId="2696"/>
        <pc:sldMkLst>
          <pc:docMk/>
          <pc:sldMk cId="1887889811" sldId="544"/>
        </pc:sldMkLst>
      </pc:sldChg>
      <pc:sldChg chg="del">
        <pc:chgData name="Murugan, Senthil" userId="e6883651-b919-4e64-985b-40f58d687b81" providerId="ADAL" clId="{E63CD7DE-27B1-4348-8FCB-43FEC3203522}" dt="2020-12-06T16:12:56.332" v="7" actId="2696"/>
        <pc:sldMkLst>
          <pc:docMk/>
          <pc:sldMk cId="1281054597" sldId="545"/>
        </pc:sldMkLst>
      </pc:sldChg>
      <pc:sldChg chg="del">
        <pc:chgData name="Murugan, Senthil" userId="e6883651-b919-4e64-985b-40f58d687b81" providerId="ADAL" clId="{E63CD7DE-27B1-4348-8FCB-43FEC3203522}" dt="2020-12-06T16:12:56.353" v="8" actId="2696"/>
        <pc:sldMkLst>
          <pc:docMk/>
          <pc:sldMk cId="582351410" sldId="546"/>
        </pc:sldMkLst>
      </pc:sldChg>
      <pc:sldChg chg="del">
        <pc:chgData name="Murugan, Senthil" userId="e6883651-b919-4e64-985b-40f58d687b81" providerId="ADAL" clId="{E63CD7DE-27B1-4348-8FCB-43FEC3203522}" dt="2020-12-06T16:12:56.517" v="9" actId="2696"/>
        <pc:sldMkLst>
          <pc:docMk/>
          <pc:sldMk cId="4221003215" sldId="547"/>
        </pc:sldMkLst>
      </pc:sldChg>
      <pc:sldChg chg="del">
        <pc:chgData name="Murugan, Senthil" userId="e6883651-b919-4e64-985b-40f58d687b81" providerId="ADAL" clId="{E63CD7DE-27B1-4348-8FCB-43FEC3203522}" dt="2020-12-06T16:12:58.172" v="17" actId="2696"/>
        <pc:sldMkLst>
          <pc:docMk/>
          <pc:sldMk cId="694051833" sldId="548"/>
        </pc:sldMkLst>
      </pc:sldChg>
      <pc:sldChg chg="del">
        <pc:chgData name="Murugan, Senthil" userId="e6883651-b919-4e64-985b-40f58d687b81" providerId="ADAL" clId="{E63CD7DE-27B1-4348-8FCB-43FEC3203522}" dt="2020-12-06T16:13:01.977" v="55" actId="2696"/>
        <pc:sldMkLst>
          <pc:docMk/>
          <pc:sldMk cId="3728166313" sldId="555"/>
        </pc:sldMkLst>
      </pc:sldChg>
      <pc:sldChg chg="del">
        <pc:chgData name="Murugan, Senthil" userId="e6883651-b919-4e64-985b-40f58d687b81" providerId="ADAL" clId="{E63CD7DE-27B1-4348-8FCB-43FEC3203522}" dt="2020-12-06T16:13:02.845" v="62" actId="2696"/>
        <pc:sldMkLst>
          <pc:docMk/>
          <pc:sldMk cId="2403236675" sldId="556"/>
        </pc:sldMkLst>
      </pc:sldChg>
      <pc:sldChg chg="del">
        <pc:chgData name="Murugan, Senthil" userId="e6883651-b919-4e64-985b-40f58d687b81" providerId="ADAL" clId="{E63CD7DE-27B1-4348-8FCB-43FEC3203522}" dt="2020-12-06T16:13:03.531" v="68" actId="2696"/>
        <pc:sldMkLst>
          <pc:docMk/>
          <pc:sldMk cId="480056231" sldId="557"/>
        </pc:sldMkLst>
      </pc:sldChg>
      <pc:sldChg chg="del">
        <pc:chgData name="Murugan, Senthil" userId="e6883651-b919-4e64-985b-40f58d687b81" providerId="ADAL" clId="{E63CD7DE-27B1-4348-8FCB-43FEC3203522}" dt="2020-12-06T16:13:02.949" v="63" actId="2696"/>
        <pc:sldMkLst>
          <pc:docMk/>
          <pc:sldMk cId="1693078439" sldId="558"/>
        </pc:sldMkLst>
      </pc:sldChg>
      <pc:sldChg chg="del">
        <pc:chgData name="Murugan, Senthil" userId="e6883651-b919-4e64-985b-40f58d687b81" providerId="ADAL" clId="{E63CD7DE-27B1-4348-8FCB-43FEC3203522}" dt="2020-12-06T16:13:03.100" v="65" actId="2696"/>
        <pc:sldMkLst>
          <pc:docMk/>
          <pc:sldMk cId="3439577486" sldId="559"/>
        </pc:sldMkLst>
      </pc:sldChg>
      <pc:sldChg chg="del">
        <pc:chgData name="Murugan, Senthil" userId="e6883651-b919-4e64-985b-40f58d687b81" providerId="ADAL" clId="{E63CD7DE-27B1-4348-8FCB-43FEC3203522}" dt="2020-12-06T16:13:03.398" v="66" actId="2696"/>
        <pc:sldMkLst>
          <pc:docMk/>
          <pc:sldMk cId="345006472" sldId="560"/>
        </pc:sldMkLst>
      </pc:sldChg>
      <pc:sldChg chg="del">
        <pc:chgData name="Murugan, Senthil" userId="e6883651-b919-4e64-985b-40f58d687b81" providerId="ADAL" clId="{E63CD7DE-27B1-4348-8FCB-43FEC3203522}" dt="2020-12-06T16:13:03.499" v="67" actId="2696"/>
        <pc:sldMkLst>
          <pc:docMk/>
          <pc:sldMk cId="1308318440" sldId="561"/>
        </pc:sldMkLst>
      </pc:sldChg>
      <pc:sldChg chg="modSp">
        <pc:chgData name="Murugan, Senthil" userId="e6883651-b919-4e64-985b-40f58d687b81" providerId="ADAL" clId="{E63CD7DE-27B1-4348-8FCB-43FEC3203522}" dt="2020-12-06T19:34:10.633" v="4997" actId="14100"/>
        <pc:sldMkLst>
          <pc:docMk/>
          <pc:sldMk cId="2688064765" sldId="563"/>
        </pc:sldMkLst>
        <pc:spChg chg="mod">
          <ac:chgData name="Murugan, Senthil" userId="e6883651-b919-4e64-985b-40f58d687b81" providerId="ADAL" clId="{E63CD7DE-27B1-4348-8FCB-43FEC3203522}" dt="2020-12-06T19:03:29.718" v="4396" actId="113"/>
          <ac:spMkLst>
            <pc:docMk/>
            <pc:sldMk cId="2688064765" sldId="563"/>
            <ac:spMk id="2" creationId="{7B1ADDE0-1E44-4E7F-A69E-B469C8C29C26}"/>
          </ac:spMkLst>
        </pc:spChg>
        <pc:spChg chg="mod">
          <ac:chgData name="Murugan, Senthil" userId="e6883651-b919-4e64-985b-40f58d687b81" providerId="ADAL" clId="{E63CD7DE-27B1-4348-8FCB-43FEC3203522}" dt="2020-12-06T19:34:10.633" v="4997" actId="14100"/>
          <ac:spMkLst>
            <pc:docMk/>
            <pc:sldMk cId="2688064765" sldId="563"/>
            <ac:spMk id="3" creationId="{6B8F6AEA-B60D-41E5-9B66-FE5E6CF12B62}"/>
          </ac:spMkLst>
        </pc:spChg>
      </pc:sldChg>
      <pc:sldChg chg="add del">
        <pc:chgData name="Murugan, Senthil" userId="e6883651-b919-4e64-985b-40f58d687b81" providerId="ADAL" clId="{E63CD7DE-27B1-4348-8FCB-43FEC3203522}" dt="2020-12-06T19:17:11.348" v="4689" actId="2696"/>
        <pc:sldMkLst>
          <pc:docMk/>
          <pc:sldMk cId="349887238" sldId="564"/>
        </pc:sldMkLst>
      </pc:sldChg>
      <pc:sldChg chg="del">
        <pc:chgData name="Murugan, Senthil" userId="e6883651-b919-4e64-985b-40f58d687b81" providerId="ADAL" clId="{E63CD7DE-27B1-4348-8FCB-43FEC3203522}" dt="2020-12-06T16:12:55.567" v="1" actId="2696"/>
        <pc:sldMkLst>
          <pc:docMk/>
          <pc:sldMk cId="1547757482" sldId="564"/>
        </pc:sldMkLst>
      </pc:sldChg>
      <pc:sldChg chg="add del">
        <pc:chgData name="Murugan, Senthil" userId="e6883651-b919-4e64-985b-40f58d687b81" providerId="ADAL" clId="{E63CD7DE-27B1-4348-8FCB-43FEC3203522}" dt="2020-12-06T19:17:11.370" v="4690" actId="2696"/>
        <pc:sldMkLst>
          <pc:docMk/>
          <pc:sldMk cId="2336165701" sldId="565"/>
        </pc:sldMkLst>
      </pc:sldChg>
      <pc:sldChg chg="addSp modSp add">
        <pc:chgData name="Murugan, Senthil" userId="e6883651-b919-4e64-985b-40f58d687b81" providerId="ADAL" clId="{E63CD7DE-27B1-4348-8FCB-43FEC3203522}" dt="2020-12-06T19:34:45.688" v="5003" actId="1076"/>
        <pc:sldMkLst>
          <pc:docMk/>
          <pc:sldMk cId="1401484327" sldId="566"/>
        </pc:sldMkLst>
        <pc:spChg chg="mod">
          <ac:chgData name="Murugan, Senthil" userId="e6883651-b919-4e64-985b-40f58d687b81" providerId="ADAL" clId="{E63CD7DE-27B1-4348-8FCB-43FEC3203522}" dt="2020-12-06T19:34:26.568" v="4998" actId="255"/>
          <ac:spMkLst>
            <pc:docMk/>
            <pc:sldMk cId="1401484327" sldId="566"/>
            <ac:spMk id="2" creationId="{7B1ADDE0-1E44-4E7F-A69E-B469C8C29C26}"/>
          </ac:spMkLst>
        </pc:spChg>
        <pc:spChg chg="mod">
          <ac:chgData name="Murugan, Senthil" userId="e6883651-b919-4e64-985b-40f58d687b81" providerId="ADAL" clId="{E63CD7DE-27B1-4348-8FCB-43FEC3203522}" dt="2020-12-06T19:16:58.735" v="4688" actId="14100"/>
          <ac:spMkLst>
            <pc:docMk/>
            <pc:sldMk cId="1401484327" sldId="566"/>
            <ac:spMk id="3" creationId="{6B8F6AEA-B60D-41E5-9B66-FE5E6CF12B62}"/>
          </ac:spMkLst>
        </pc:spChg>
        <pc:spChg chg="add mod">
          <ac:chgData name="Murugan, Senthil" userId="e6883651-b919-4e64-985b-40f58d687b81" providerId="ADAL" clId="{E63CD7DE-27B1-4348-8FCB-43FEC3203522}" dt="2020-12-06T19:34:45.688" v="5003" actId="1076"/>
          <ac:spMkLst>
            <pc:docMk/>
            <pc:sldMk cId="1401484327" sldId="566"/>
            <ac:spMk id="5" creationId="{21AE708A-FAEB-4C35-B82E-233172269D6E}"/>
          </ac:spMkLst>
        </pc:spChg>
      </pc:sldChg>
      <pc:sldChg chg="del">
        <pc:chgData name="Murugan, Senthil" userId="e6883651-b919-4e64-985b-40f58d687b81" providerId="ADAL" clId="{E63CD7DE-27B1-4348-8FCB-43FEC3203522}" dt="2020-12-06T16:12:56.258" v="6" actId="2696"/>
        <pc:sldMkLst>
          <pc:docMk/>
          <pc:sldMk cId="2122021400" sldId="568"/>
        </pc:sldMkLst>
      </pc:sldChg>
      <pc:sldChg chg="del">
        <pc:chgData name="Murugan, Senthil" userId="e6883651-b919-4e64-985b-40f58d687b81" providerId="ADAL" clId="{E63CD7DE-27B1-4348-8FCB-43FEC3203522}" dt="2020-12-06T16:12:56.138" v="5" actId="2696"/>
        <pc:sldMkLst>
          <pc:docMk/>
          <pc:sldMk cId="2685186913" sldId="570"/>
        </pc:sldMkLst>
      </pc:sldChg>
      <pc:sldChg chg="del">
        <pc:chgData name="Murugan, Senthil" userId="e6883651-b919-4e64-985b-40f58d687b81" providerId="ADAL" clId="{E63CD7DE-27B1-4348-8FCB-43FEC3203522}" dt="2020-12-06T16:12:58.242" v="18" actId="2696"/>
        <pc:sldMkLst>
          <pc:docMk/>
          <pc:sldMk cId="1885106436" sldId="571"/>
        </pc:sldMkLst>
      </pc:sldChg>
      <pc:sldChg chg="del">
        <pc:chgData name="Murugan, Senthil" userId="e6883651-b919-4e64-985b-40f58d687b81" providerId="ADAL" clId="{E63CD7DE-27B1-4348-8FCB-43FEC3203522}" dt="2020-12-06T16:12:59.923" v="31" actId="2696"/>
        <pc:sldMkLst>
          <pc:docMk/>
          <pc:sldMk cId="1497773540" sldId="572"/>
        </pc:sldMkLst>
      </pc:sldChg>
      <pc:sldChg chg="del">
        <pc:chgData name="Murugan, Senthil" userId="e6883651-b919-4e64-985b-40f58d687b81" providerId="ADAL" clId="{E63CD7DE-27B1-4348-8FCB-43FEC3203522}" dt="2020-12-06T16:12:59.991" v="32" actId="2696"/>
        <pc:sldMkLst>
          <pc:docMk/>
          <pc:sldMk cId="1145057020" sldId="573"/>
        </pc:sldMkLst>
      </pc:sldChg>
      <pc:sldChg chg="del">
        <pc:chgData name="Murugan, Senthil" userId="e6883651-b919-4e64-985b-40f58d687b81" providerId="ADAL" clId="{E63CD7DE-27B1-4348-8FCB-43FEC3203522}" dt="2020-12-06T16:13:00.156" v="35" actId="2696"/>
        <pc:sldMkLst>
          <pc:docMk/>
          <pc:sldMk cId="2598022431" sldId="574"/>
        </pc:sldMkLst>
      </pc:sldChg>
      <pc:sldChg chg="del">
        <pc:chgData name="Murugan, Senthil" userId="e6883651-b919-4e64-985b-40f58d687b81" providerId="ADAL" clId="{E63CD7DE-27B1-4348-8FCB-43FEC3203522}" dt="2020-12-06T16:13:00.227" v="36" actId="2696"/>
        <pc:sldMkLst>
          <pc:docMk/>
          <pc:sldMk cId="2341885742" sldId="575"/>
        </pc:sldMkLst>
      </pc:sldChg>
      <pc:sldChg chg="del">
        <pc:chgData name="Murugan, Senthil" userId="e6883651-b919-4e64-985b-40f58d687b81" providerId="ADAL" clId="{E63CD7DE-27B1-4348-8FCB-43FEC3203522}" dt="2020-12-06T16:13:00.744" v="41" actId="2696"/>
        <pc:sldMkLst>
          <pc:docMk/>
          <pc:sldMk cId="990634319" sldId="576"/>
        </pc:sldMkLst>
      </pc:sldChg>
      <pc:sldChg chg="del">
        <pc:chgData name="Murugan, Senthil" userId="e6883651-b919-4e64-985b-40f58d687b81" providerId="ADAL" clId="{E63CD7DE-27B1-4348-8FCB-43FEC3203522}" dt="2020-12-06T16:13:01.405" v="46" actId="2696"/>
        <pc:sldMkLst>
          <pc:docMk/>
          <pc:sldMk cId="1606060200" sldId="577"/>
        </pc:sldMkLst>
      </pc:sldChg>
      <pc:sldChg chg="del">
        <pc:chgData name="Murugan, Senthil" userId="e6883651-b919-4e64-985b-40f58d687b81" providerId="ADAL" clId="{E63CD7DE-27B1-4348-8FCB-43FEC3203522}" dt="2020-12-06T16:13:01.519" v="48" actId="2696"/>
        <pc:sldMkLst>
          <pc:docMk/>
          <pc:sldMk cId="3825876133" sldId="578"/>
        </pc:sldMkLst>
      </pc:sldChg>
      <pc:sldChg chg="del">
        <pc:chgData name="Murugan, Senthil" userId="e6883651-b919-4e64-985b-40f58d687b81" providerId="ADAL" clId="{E63CD7DE-27B1-4348-8FCB-43FEC3203522}" dt="2020-12-06T16:13:01.659" v="50" actId="2696"/>
        <pc:sldMkLst>
          <pc:docMk/>
          <pc:sldMk cId="393586071" sldId="579"/>
        </pc:sldMkLst>
      </pc:sldChg>
      <pc:sldChg chg="del">
        <pc:chgData name="Murugan, Senthil" userId="e6883651-b919-4e64-985b-40f58d687b81" providerId="ADAL" clId="{E63CD7DE-27B1-4348-8FCB-43FEC3203522}" dt="2020-12-06T16:13:01.733" v="51" actId="2696"/>
        <pc:sldMkLst>
          <pc:docMk/>
          <pc:sldMk cId="4000715279" sldId="580"/>
        </pc:sldMkLst>
      </pc:sldChg>
      <pc:sldChg chg="del">
        <pc:chgData name="Murugan, Senthil" userId="e6883651-b919-4e64-985b-40f58d687b81" providerId="ADAL" clId="{E63CD7DE-27B1-4348-8FCB-43FEC3203522}" dt="2020-12-06T16:13:01.763" v="52" actId="2696"/>
        <pc:sldMkLst>
          <pc:docMk/>
          <pc:sldMk cId="325881791" sldId="581"/>
        </pc:sldMkLst>
      </pc:sldChg>
      <pc:sldChg chg="del">
        <pc:chgData name="Murugan, Senthil" userId="e6883651-b919-4e64-985b-40f58d687b81" providerId="ADAL" clId="{E63CD7DE-27B1-4348-8FCB-43FEC3203522}" dt="2020-12-06T16:12:56.629" v="10" actId="2696"/>
        <pc:sldMkLst>
          <pc:docMk/>
          <pc:sldMk cId="730575500" sldId="582"/>
        </pc:sldMkLst>
      </pc:sldChg>
      <pc:sldChg chg="del">
        <pc:chgData name="Murugan, Senthil" userId="e6883651-b919-4e64-985b-40f58d687b81" providerId="ADAL" clId="{E63CD7DE-27B1-4348-8FCB-43FEC3203522}" dt="2020-12-06T16:12:56.996" v="11" actId="2696"/>
        <pc:sldMkLst>
          <pc:docMk/>
          <pc:sldMk cId="384146816" sldId="583"/>
        </pc:sldMkLst>
      </pc:sldChg>
      <pc:sldChg chg="del">
        <pc:chgData name="Murugan, Senthil" userId="e6883651-b919-4e64-985b-40f58d687b81" providerId="ADAL" clId="{E63CD7DE-27B1-4348-8FCB-43FEC3203522}" dt="2020-12-06T16:12:57.321" v="12" actId="2696"/>
        <pc:sldMkLst>
          <pc:docMk/>
          <pc:sldMk cId="80653974" sldId="584"/>
        </pc:sldMkLst>
      </pc:sldChg>
      <pc:sldChg chg="del">
        <pc:chgData name="Murugan, Senthil" userId="e6883651-b919-4e64-985b-40f58d687b81" providerId="ADAL" clId="{E63CD7DE-27B1-4348-8FCB-43FEC3203522}" dt="2020-12-06T16:12:57.554" v="13" actId="2696"/>
        <pc:sldMkLst>
          <pc:docMk/>
          <pc:sldMk cId="3957236324" sldId="585"/>
        </pc:sldMkLst>
      </pc:sldChg>
      <pc:sldChg chg="del">
        <pc:chgData name="Murugan, Senthil" userId="e6883651-b919-4e64-985b-40f58d687b81" providerId="ADAL" clId="{E63CD7DE-27B1-4348-8FCB-43FEC3203522}" dt="2020-12-06T16:12:58.040" v="15" actId="2696"/>
        <pc:sldMkLst>
          <pc:docMk/>
          <pc:sldMk cId="585343615" sldId="586"/>
        </pc:sldMkLst>
      </pc:sldChg>
      <pc:sldChg chg="del">
        <pc:chgData name="Murugan, Senthil" userId="e6883651-b919-4e64-985b-40f58d687b81" providerId="ADAL" clId="{E63CD7DE-27B1-4348-8FCB-43FEC3203522}" dt="2020-12-06T16:12:59.221" v="28" actId="2696"/>
        <pc:sldMkLst>
          <pc:docMk/>
          <pc:sldMk cId="2742368954" sldId="587"/>
        </pc:sldMkLst>
      </pc:sldChg>
      <pc:sldChg chg="del">
        <pc:chgData name="Murugan, Senthil" userId="e6883651-b919-4e64-985b-40f58d687b81" providerId="ADAL" clId="{E63CD7DE-27B1-4348-8FCB-43FEC3203522}" dt="2020-12-06T16:13:02.069" v="56" actId="2696"/>
        <pc:sldMkLst>
          <pc:docMk/>
          <pc:sldMk cId="3717908221" sldId="588"/>
        </pc:sldMkLst>
      </pc:sldChg>
      <pc:sldChg chg="del">
        <pc:chgData name="Murugan, Senthil" userId="e6883651-b919-4e64-985b-40f58d687b81" providerId="ADAL" clId="{E63CD7DE-27B1-4348-8FCB-43FEC3203522}" dt="2020-12-06T16:13:02.202" v="57" actId="2696"/>
        <pc:sldMkLst>
          <pc:docMk/>
          <pc:sldMk cId="3475850927" sldId="589"/>
        </pc:sldMkLst>
      </pc:sldChg>
      <pc:sldChg chg="del">
        <pc:chgData name="Murugan, Senthil" userId="e6883651-b919-4e64-985b-40f58d687b81" providerId="ADAL" clId="{E63CD7DE-27B1-4348-8FCB-43FEC3203522}" dt="2020-12-06T16:13:02.283" v="58" actId="2696"/>
        <pc:sldMkLst>
          <pc:docMk/>
          <pc:sldMk cId="2244413418" sldId="590"/>
        </pc:sldMkLst>
      </pc:sldChg>
      <pc:sldChg chg="del">
        <pc:chgData name="Murugan, Senthil" userId="e6883651-b919-4e64-985b-40f58d687b81" providerId="ADAL" clId="{E63CD7DE-27B1-4348-8FCB-43FEC3203522}" dt="2020-12-06T16:13:02.783" v="61" actId="2696"/>
        <pc:sldMkLst>
          <pc:docMk/>
          <pc:sldMk cId="3429696180" sldId="591"/>
        </pc:sldMkLst>
      </pc:sldChg>
      <pc:sldChg chg="del">
        <pc:chgData name="Murugan, Senthil" userId="e6883651-b919-4e64-985b-40f58d687b81" providerId="ADAL" clId="{E63CD7DE-27B1-4348-8FCB-43FEC3203522}" dt="2020-12-06T16:13:03.021" v="64" actId="2696"/>
        <pc:sldMkLst>
          <pc:docMk/>
          <pc:sldMk cId="4098182469" sldId="592"/>
        </pc:sldMkLst>
      </pc:sldChg>
      <pc:sldChg chg="del">
        <pc:chgData name="Murugan, Senthil" userId="e6883651-b919-4e64-985b-40f58d687b81" providerId="ADAL" clId="{E63CD7DE-27B1-4348-8FCB-43FEC3203522}" dt="2020-12-06T16:12:55.689" v="2" actId="2696"/>
        <pc:sldMkLst>
          <pc:docMk/>
          <pc:sldMk cId="1135331927" sldId="593"/>
        </pc:sldMkLst>
      </pc:sldChg>
      <pc:sldChg chg="del">
        <pc:chgData name="Murugan, Senthil" userId="e6883651-b919-4e64-985b-40f58d687b81" providerId="ADAL" clId="{E63CD7DE-27B1-4348-8FCB-43FEC3203522}" dt="2020-12-06T16:12:56.055" v="3" actId="2696"/>
        <pc:sldMkLst>
          <pc:docMk/>
          <pc:sldMk cId="2156401588" sldId="594"/>
        </pc:sldMkLst>
      </pc:sldChg>
      <pc:sldChg chg="del">
        <pc:chgData name="Murugan, Senthil" userId="e6883651-b919-4e64-985b-40f58d687b81" providerId="ADAL" clId="{E63CD7DE-27B1-4348-8FCB-43FEC3203522}" dt="2020-12-06T16:12:56.125" v="4" actId="2696"/>
        <pc:sldMkLst>
          <pc:docMk/>
          <pc:sldMk cId="3463699890" sldId="595"/>
        </pc:sldMkLst>
      </pc:sldChg>
      <pc:sldChg chg="del">
        <pc:chgData name="Murugan, Senthil" userId="e6883651-b919-4e64-985b-40f58d687b81" providerId="ADAL" clId="{E63CD7DE-27B1-4348-8FCB-43FEC3203522}" dt="2020-12-06T16:12:58.620" v="21" actId="2696"/>
        <pc:sldMkLst>
          <pc:docMk/>
          <pc:sldMk cId="4004857998" sldId="596"/>
        </pc:sldMkLst>
      </pc:sldChg>
      <pc:sldChg chg="del">
        <pc:chgData name="Murugan, Senthil" userId="e6883651-b919-4e64-985b-40f58d687b81" providerId="ADAL" clId="{E63CD7DE-27B1-4348-8FCB-43FEC3203522}" dt="2020-12-06T16:12:58.925" v="26" actId="2696"/>
        <pc:sldMkLst>
          <pc:docMk/>
          <pc:sldMk cId="4272142496" sldId="597"/>
        </pc:sldMkLst>
      </pc:sldChg>
      <pc:sldMasterChg chg="modSldLayout">
        <pc:chgData name="Murugan, Senthil" userId="e6883651-b919-4e64-985b-40f58d687b81" providerId="ADAL" clId="{E63CD7DE-27B1-4348-8FCB-43FEC3203522}" dt="2020-12-06T19:35:25.053" v="5023"/>
        <pc:sldMasterMkLst>
          <pc:docMk/>
          <pc:sldMasterMk cId="4132828620" sldId="2147483684"/>
        </pc:sldMasterMkLst>
        <pc:sldLayoutChg chg="addSp delSp modSp">
          <pc:chgData name="Murugan, Senthil" userId="e6883651-b919-4e64-985b-40f58d687b81" providerId="ADAL" clId="{E63CD7DE-27B1-4348-8FCB-43FEC3203522}" dt="2020-12-06T19:35:25.024" v="5013"/>
          <pc:sldLayoutMkLst>
            <pc:docMk/>
            <pc:sldMasterMk cId="4132828620" sldId="2147483684"/>
            <pc:sldLayoutMk cId="1782083204" sldId="2147483685"/>
          </pc:sldLayoutMkLst>
          <pc:picChg chg="del">
            <ac:chgData name="Murugan, Senthil" userId="e6883651-b919-4e64-985b-40f58d687b81" providerId="ADAL" clId="{E63CD7DE-27B1-4348-8FCB-43FEC3203522}" dt="2020-12-06T16:15:35.606" v="193"/>
            <ac:picMkLst>
              <pc:docMk/>
              <pc:sldMasterMk cId="4132828620" sldId="2147483684"/>
              <pc:sldLayoutMk cId="1782083204" sldId="2147483685"/>
              <ac:picMk id="8" creationId="{DF1C15F0-58F2-486A-BD96-67D7DED1403F}"/>
            </ac:picMkLst>
          </pc:picChg>
          <pc:picChg chg="add del mod ord">
            <ac:chgData name="Murugan, Senthil" userId="e6883651-b919-4e64-985b-40f58d687b81" providerId="ADAL" clId="{E63CD7DE-27B1-4348-8FCB-43FEC3203522}" dt="2020-12-06T16:47:58.857" v="2223"/>
            <ac:picMkLst>
              <pc:docMk/>
              <pc:sldMasterMk cId="4132828620" sldId="2147483684"/>
              <pc:sldLayoutMk cId="1782083204" sldId="2147483685"/>
              <ac:picMk id="9" creationId="{358CC2BF-E793-41F8-B1D5-A9B1F79E59F5}"/>
            </ac:picMkLst>
          </pc:picChg>
          <pc:picChg chg="add del mod ord">
            <ac:chgData name="Murugan, Senthil" userId="e6883651-b919-4e64-985b-40f58d687b81" providerId="ADAL" clId="{E63CD7DE-27B1-4348-8FCB-43FEC3203522}" dt="2020-12-06T16:50:15.231" v="2299"/>
            <ac:picMkLst>
              <pc:docMk/>
              <pc:sldMasterMk cId="4132828620" sldId="2147483684"/>
              <pc:sldLayoutMk cId="1782083204" sldId="2147483685"/>
              <ac:picMk id="11" creationId="{2510DD8E-C55C-4577-9023-0CFFF6DF3899}"/>
            </ac:picMkLst>
          </pc:picChg>
          <pc:picChg chg="add del mod ord">
            <ac:chgData name="Murugan, Senthil" userId="e6883651-b919-4e64-985b-40f58d687b81" providerId="ADAL" clId="{E63CD7DE-27B1-4348-8FCB-43FEC3203522}" dt="2020-12-06T19:20:44.131" v="4706"/>
            <ac:picMkLst>
              <pc:docMk/>
              <pc:sldMasterMk cId="4132828620" sldId="2147483684"/>
              <pc:sldLayoutMk cId="1782083204" sldId="2147483685"/>
              <ac:picMk id="13" creationId="{5B0D3479-6C1C-4CA1-8305-CBA417A65C9D}"/>
            </ac:picMkLst>
          </pc:picChg>
          <pc:picChg chg="add del mod ord">
            <ac:chgData name="Murugan, Senthil" userId="e6883651-b919-4e64-985b-40f58d687b81" providerId="ADAL" clId="{E63CD7DE-27B1-4348-8FCB-43FEC3203522}" dt="2020-12-06T19:35:25.024" v="5005"/>
            <ac:picMkLst>
              <pc:docMk/>
              <pc:sldMasterMk cId="4132828620" sldId="2147483684"/>
              <pc:sldLayoutMk cId="1782083204" sldId="2147483685"/>
              <ac:picMk id="15" creationId="{0F20E3B0-3127-47D8-839D-287514ECFE86}"/>
            </ac:picMkLst>
          </pc:picChg>
          <pc:picChg chg="add mod ord">
            <ac:chgData name="Murugan, Senthil" userId="e6883651-b919-4e64-985b-40f58d687b81" providerId="ADAL" clId="{E63CD7DE-27B1-4348-8FCB-43FEC3203522}" dt="2020-12-06T19:35:25.024" v="5013"/>
            <ac:picMkLst>
              <pc:docMk/>
              <pc:sldMasterMk cId="4132828620" sldId="2147483684"/>
              <pc:sldLayoutMk cId="1782083204" sldId="2147483685"/>
              <ac:picMk id="17" creationId="{E83704FE-4E78-45F0-9FFB-7F71876475BB}"/>
            </ac:picMkLst>
          </pc:picChg>
        </pc:sldLayoutChg>
        <pc:sldLayoutChg chg="addSp delSp modSp">
          <pc:chgData name="Murugan, Senthil" userId="e6883651-b919-4e64-985b-40f58d687b81" providerId="ADAL" clId="{E63CD7DE-27B1-4348-8FCB-43FEC3203522}" dt="2020-12-06T19:35:25.053" v="5023"/>
          <pc:sldLayoutMkLst>
            <pc:docMk/>
            <pc:sldMasterMk cId="4132828620" sldId="2147483684"/>
            <pc:sldLayoutMk cId="1105175660" sldId="2147483686"/>
          </pc:sldLayoutMkLst>
          <pc:picChg chg="del">
            <ac:chgData name="Murugan, Senthil" userId="e6883651-b919-4e64-985b-40f58d687b81" providerId="ADAL" clId="{E63CD7DE-27B1-4348-8FCB-43FEC3203522}" dt="2020-12-06T16:15:35.637" v="203"/>
            <ac:picMkLst>
              <pc:docMk/>
              <pc:sldMasterMk cId="4132828620" sldId="2147483684"/>
              <pc:sldLayoutMk cId="1105175660" sldId="2147483686"/>
              <ac:picMk id="8" creationId="{DA022E8D-99FF-44D4-8230-4190DB80027E}"/>
            </ac:picMkLst>
          </pc:picChg>
          <pc:picChg chg="add del mod ord">
            <ac:chgData name="Murugan, Senthil" userId="e6883651-b919-4e64-985b-40f58d687b81" providerId="ADAL" clId="{E63CD7DE-27B1-4348-8FCB-43FEC3203522}" dt="2020-12-06T16:15:40.381" v="214"/>
            <ac:picMkLst>
              <pc:docMk/>
              <pc:sldMasterMk cId="4132828620" sldId="2147483684"/>
              <pc:sldLayoutMk cId="1105175660" sldId="2147483686"/>
              <ac:picMk id="9" creationId="{4ED07083-6FB8-4921-B431-5419CB6609BF}"/>
            </ac:picMkLst>
          </pc:picChg>
          <pc:picChg chg="add del mod ord">
            <ac:chgData name="Murugan, Senthil" userId="e6883651-b919-4e64-985b-40f58d687b81" providerId="ADAL" clId="{E63CD7DE-27B1-4348-8FCB-43FEC3203522}" dt="2020-12-06T16:47:58.879" v="2233"/>
            <ac:picMkLst>
              <pc:docMk/>
              <pc:sldMasterMk cId="4132828620" sldId="2147483684"/>
              <pc:sldLayoutMk cId="1105175660" sldId="2147483686"/>
              <ac:picMk id="11" creationId="{EA651BDC-7500-4330-A06F-C3C6E5064F06}"/>
            </ac:picMkLst>
          </pc:picChg>
          <pc:picChg chg="add del mod ord">
            <ac:chgData name="Murugan, Senthil" userId="e6883651-b919-4e64-985b-40f58d687b81" providerId="ADAL" clId="{E63CD7DE-27B1-4348-8FCB-43FEC3203522}" dt="2020-12-06T16:50:15.262" v="2309"/>
            <ac:picMkLst>
              <pc:docMk/>
              <pc:sldMasterMk cId="4132828620" sldId="2147483684"/>
              <pc:sldLayoutMk cId="1105175660" sldId="2147483686"/>
              <ac:picMk id="13" creationId="{6F18DDCC-BB89-4760-8C18-AEE87DCC432C}"/>
            </ac:picMkLst>
          </pc:picChg>
          <pc:picChg chg="add del mod ord">
            <ac:chgData name="Murugan, Senthil" userId="e6883651-b919-4e64-985b-40f58d687b81" providerId="ADAL" clId="{E63CD7DE-27B1-4348-8FCB-43FEC3203522}" dt="2020-12-06T19:08:21.408" v="4413"/>
            <ac:picMkLst>
              <pc:docMk/>
              <pc:sldMasterMk cId="4132828620" sldId="2147483684"/>
              <pc:sldLayoutMk cId="1105175660" sldId="2147483686"/>
              <ac:picMk id="15" creationId="{D2492F3B-9F94-4FE5-A175-0B9D9D0F1CBF}"/>
            </ac:picMkLst>
          </pc:picChg>
          <pc:picChg chg="add del mod ord">
            <ac:chgData name="Murugan, Senthil" userId="e6883651-b919-4e64-985b-40f58d687b81" providerId="ADAL" clId="{E63CD7DE-27B1-4348-8FCB-43FEC3203522}" dt="2020-12-06T19:20:44.147" v="4716"/>
            <ac:picMkLst>
              <pc:docMk/>
              <pc:sldMasterMk cId="4132828620" sldId="2147483684"/>
              <pc:sldLayoutMk cId="1105175660" sldId="2147483686"/>
              <ac:picMk id="17" creationId="{38B93129-25CC-41AE-A0F9-9F89C94DAE5A}"/>
            </ac:picMkLst>
          </pc:picChg>
          <pc:picChg chg="add del mod ord">
            <ac:chgData name="Murugan, Senthil" userId="e6883651-b919-4e64-985b-40f58d687b81" providerId="ADAL" clId="{E63CD7DE-27B1-4348-8FCB-43FEC3203522}" dt="2020-12-06T19:35:25.039" v="5015"/>
            <ac:picMkLst>
              <pc:docMk/>
              <pc:sldMasterMk cId="4132828620" sldId="2147483684"/>
              <pc:sldLayoutMk cId="1105175660" sldId="2147483686"/>
              <ac:picMk id="19" creationId="{342749F3-7183-440E-8CE2-1865B2E37694}"/>
            </ac:picMkLst>
          </pc:picChg>
          <pc:picChg chg="add mod ord">
            <ac:chgData name="Murugan, Senthil" userId="e6883651-b919-4e64-985b-40f58d687b81" providerId="ADAL" clId="{E63CD7DE-27B1-4348-8FCB-43FEC3203522}" dt="2020-12-06T19:35:25.053" v="5023"/>
            <ac:picMkLst>
              <pc:docMk/>
              <pc:sldMasterMk cId="4132828620" sldId="2147483684"/>
              <pc:sldLayoutMk cId="1105175660" sldId="2147483686"/>
              <ac:picMk id="21" creationId="{81F4B64C-E2DA-4ADB-8A8A-2420E0E6E281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E0046E-64CE-4E32-9E33-7A45FCD029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25960-E572-49E5-92DD-EE5C1C3FA6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5D66D-53B0-4971-8811-52C1F085D03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07245-BE84-406F-9621-2B44915A4A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0093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A61D6-DDEB-4301-9286-EB2AA14E9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30093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0865F-F97F-4FB3-A400-3C80E155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7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C3F7B-B4CE-42F3-96D8-23F2546B6BCC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96888" y="1241425"/>
            <a:ext cx="58039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60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3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FD5BF-F3E3-4BDE-AC08-BD4F278E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4957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6888" y="1241425"/>
            <a:ext cx="580390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A96E7-6814-4F0F-8E07-A55F0101C9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46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6888" y="1241425"/>
            <a:ext cx="580390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FD5BF-F3E3-4BDE-AC08-BD4F278E4F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31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6888" y="1241425"/>
            <a:ext cx="580390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FD5BF-F3E3-4BDE-AC08-BD4F278E4F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98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122363"/>
            <a:ext cx="8915400" cy="2387600"/>
          </a:xfrm>
        </p:spPr>
        <p:txBody>
          <a:bodyPr anchor="b"/>
          <a:lstStyle>
            <a:lvl1pPr algn="ctr"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602038"/>
            <a:ext cx="8915400" cy="1655762"/>
          </a:xfrm>
        </p:spPr>
        <p:txBody>
          <a:bodyPr/>
          <a:lstStyle>
            <a:lvl1pPr marL="0" indent="0" algn="ctr">
              <a:buNone/>
              <a:defRPr sz="2340"/>
            </a:lvl1pPr>
            <a:lvl2pPr marL="445770" indent="0" algn="ctr">
              <a:buNone/>
              <a:defRPr sz="1950"/>
            </a:lvl2pPr>
            <a:lvl3pPr marL="891540" indent="0" algn="ctr">
              <a:buNone/>
              <a:defRPr sz="1755"/>
            </a:lvl3pPr>
            <a:lvl4pPr marL="1337310" indent="0" algn="ctr">
              <a:buNone/>
              <a:defRPr sz="1560"/>
            </a:lvl4pPr>
            <a:lvl5pPr marL="1783080" indent="0" algn="ctr">
              <a:buNone/>
              <a:defRPr sz="1560"/>
            </a:lvl5pPr>
            <a:lvl6pPr marL="2228850" indent="0" algn="ctr">
              <a:buNone/>
              <a:defRPr sz="1560"/>
            </a:lvl6pPr>
            <a:lvl7pPr marL="2674620" indent="0" algn="ctr">
              <a:buNone/>
              <a:defRPr sz="1560"/>
            </a:lvl7pPr>
            <a:lvl8pPr marL="3120390" indent="0" algn="ctr">
              <a:buNone/>
              <a:defRPr sz="1560"/>
            </a:lvl8pPr>
            <a:lvl9pPr marL="3566160" indent="0" algn="ctr">
              <a:buNone/>
              <a:defRPr sz="1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bjClassifierImageBottom">
            <a:extLst>
              <a:ext uri="{FF2B5EF4-FFF2-40B4-BE49-F238E27FC236}">
                <a16:creationId xmlns:a16="http://schemas.microsoft.com/office/drawing/2014/main" id="{E83704FE-4E78-45F0-9FFB-7F71876475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670618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8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5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365125"/>
            <a:ext cx="25631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365125"/>
            <a:ext cx="754094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2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bjClassifierImageBottom">
            <a:extLst>
              <a:ext uri="{FF2B5EF4-FFF2-40B4-BE49-F238E27FC236}">
                <a16:creationId xmlns:a16="http://schemas.microsoft.com/office/drawing/2014/main" id="{81F4B64C-E2DA-4ADB-8A8A-2420E0E6E2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670618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7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709739"/>
            <a:ext cx="10252710" cy="2852737"/>
          </a:xfrm>
        </p:spPr>
        <p:txBody>
          <a:bodyPr anchor="b"/>
          <a:lstStyle>
            <a:lvl1pPr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4589464"/>
            <a:ext cx="10252710" cy="1500187"/>
          </a:xfrm>
        </p:spPr>
        <p:txBody>
          <a:bodyPr/>
          <a:lstStyle>
            <a:lvl1pPr marL="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1pPr>
            <a:lvl2pPr marL="4457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891540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3pPr>
            <a:lvl4pPr marL="13373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4pPr>
            <a:lvl5pPr marL="178308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5pPr>
            <a:lvl6pPr marL="222885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6pPr>
            <a:lvl7pPr marL="267462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7pPr>
            <a:lvl8pPr marL="312039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8pPr>
            <a:lvl9pPr marL="356616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bjClassifierImageBottom">
            <a:extLst>
              <a:ext uri="{FF2B5EF4-FFF2-40B4-BE49-F238E27FC236}">
                <a16:creationId xmlns:a16="http://schemas.microsoft.com/office/drawing/2014/main" id="{13EF3202-E6CA-4BB5-AED4-9FADA2A705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" y="6468336"/>
            <a:ext cx="772735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0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825625"/>
            <a:ext cx="50520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825625"/>
            <a:ext cx="50520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bjClassifierImageBottom">
            <a:extLst>
              <a:ext uri="{FF2B5EF4-FFF2-40B4-BE49-F238E27FC236}">
                <a16:creationId xmlns:a16="http://schemas.microsoft.com/office/drawing/2014/main" id="{D78765D7-5A7A-483C-800F-90B2E749C0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" y="6468336"/>
            <a:ext cx="772735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79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365126"/>
            <a:ext cx="102527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681163"/>
            <a:ext cx="5028842" cy="823912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2505075"/>
            <a:ext cx="502884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681163"/>
            <a:ext cx="5053608" cy="823912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2505075"/>
            <a:ext cx="50536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bjClassifierImageBottom">
            <a:extLst>
              <a:ext uri="{FF2B5EF4-FFF2-40B4-BE49-F238E27FC236}">
                <a16:creationId xmlns:a16="http://schemas.microsoft.com/office/drawing/2014/main" id="{4665FC38-26A7-4435-B8BB-89402051D1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" y="6468336"/>
            <a:ext cx="772735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16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bjClassifierImageBottom">
            <a:extLst>
              <a:ext uri="{FF2B5EF4-FFF2-40B4-BE49-F238E27FC236}">
                <a16:creationId xmlns:a16="http://schemas.microsoft.com/office/drawing/2014/main" id="{CAFE7DB4-B26A-4ADD-A716-D4529C9322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" y="6468336"/>
            <a:ext cx="772735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3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bjClassifierImageBottom">
            <a:extLst>
              <a:ext uri="{FF2B5EF4-FFF2-40B4-BE49-F238E27FC236}">
                <a16:creationId xmlns:a16="http://schemas.microsoft.com/office/drawing/2014/main" id="{8FD0DB3A-2EDA-42FC-80C2-65B81F8A3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" y="6468336"/>
            <a:ext cx="772735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9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57200"/>
            <a:ext cx="3833931" cy="160020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987426"/>
            <a:ext cx="6017895" cy="4873625"/>
          </a:xfrm>
        </p:spPr>
        <p:txBody>
          <a:bodyPr/>
          <a:lstStyle>
            <a:lvl1pPr>
              <a:defRPr sz="3120"/>
            </a:lvl1pPr>
            <a:lvl2pPr>
              <a:defRPr sz="2730"/>
            </a:lvl2pPr>
            <a:lvl3pPr>
              <a:defRPr sz="2340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057400"/>
            <a:ext cx="3833931" cy="3811588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bjClassifierImageBottom">
            <a:extLst>
              <a:ext uri="{FF2B5EF4-FFF2-40B4-BE49-F238E27FC236}">
                <a16:creationId xmlns:a16="http://schemas.microsoft.com/office/drawing/2014/main" id="{66DE6C84-01E4-4D45-9CFE-F98553F3E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" y="6468336"/>
            <a:ext cx="772735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57200"/>
            <a:ext cx="3833931" cy="160020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987426"/>
            <a:ext cx="6017895" cy="4873625"/>
          </a:xfrm>
        </p:spPr>
        <p:txBody>
          <a:bodyPr anchor="t"/>
          <a:lstStyle>
            <a:lvl1pPr marL="0" indent="0">
              <a:buNone/>
              <a:defRPr sz="3120"/>
            </a:lvl1pPr>
            <a:lvl2pPr marL="445770" indent="0">
              <a:buNone/>
              <a:defRPr sz="2730"/>
            </a:lvl2pPr>
            <a:lvl3pPr marL="891540" indent="0">
              <a:buNone/>
              <a:defRPr sz="2340"/>
            </a:lvl3pPr>
            <a:lvl4pPr marL="1337310" indent="0">
              <a:buNone/>
              <a:defRPr sz="1950"/>
            </a:lvl4pPr>
            <a:lvl5pPr marL="1783080" indent="0">
              <a:buNone/>
              <a:defRPr sz="1950"/>
            </a:lvl5pPr>
            <a:lvl6pPr marL="2228850" indent="0">
              <a:buNone/>
              <a:defRPr sz="1950"/>
            </a:lvl6pPr>
            <a:lvl7pPr marL="2674620" indent="0">
              <a:buNone/>
              <a:defRPr sz="1950"/>
            </a:lvl7pPr>
            <a:lvl8pPr marL="3120390" indent="0">
              <a:buNone/>
              <a:defRPr sz="1950"/>
            </a:lvl8pPr>
            <a:lvl9pPr marL="3566160" indent="0">
              <a:buNone/>
              <a:defRPr sz="19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057400"/>
            <a:ext cx="3833931" cy="3811588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365126"/>
            <a:ext cx="102527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825625"/>
            <a:ext cx="102527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6356351"/>
            <a:ext cx="26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6356351"/>
            <a:ext cx="40119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6356351"/>
            <a:ext cx="26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7" descr="image002">
            <a:extLst>
              <a:ext uri="{FF2B5EF4-FFF2-40B4-BE49-F238E27FC236}">
                <a16:creationId xmlns:a16="http://schemas.microsoft.com/office/drawing/2014/main" id="{2E7F1B2E-9786-40C3-8F5C-7A26A7D256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1614" y="0"/>
            <a:ext cx="1100823" cy="66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282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891540" rtl="0" eaLnBrk="1" latinLnBrk="0" hangingPunct="1">
        <a:lnSpc>
          <a:spcPct val="90000"/>
        </a:lnSpc>
        <a:spcBef>
          <a:spcPct val="0"/>
        </a:spcBef>
        <a:buNone/>
        <a:defRPr sz="42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885" indent="-222885" algn="l" defTabSz="89154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273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1442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56019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200596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45173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89750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34327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78904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33731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22885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12039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35033-7097-41AD-9456-58D9A8C36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142" y="2444283"/>
            <a:ext cx="10580915" cy="119471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9999"/>
                </a:solidFill>
              </a:rPr>
              <a:t>Promotion Optimization – Senthil - 2020 Key Accomplishments</a:t>
            </a:r>
            <a:br>
              <a:rPr lang="en-US" sz="3000" dirty="0">
                <a:solidFill>
                  <a:srgbClr val="009999"/>
                </a:solidFill>
              </a:rPr>
            </a:br>
            <a:br>
              <a:rPr lang="en-US" sz="3000" dirty="0">
                <a:solidFill>
                  <a:srgbClr val="009999"/>
                </a:solidFill>
              </a:rPr>
            </a:br>
            <a:r>
              <a:rPr lang="en-US" sz="2000" dirty="0">
                <a:solidFill>
                  <a:srgbClr val="009999"/>
                </a:solidFill>
              </a:rPr>
              <a:t>US Market Analytics &amp; Investment Optimization [MAIO]</a:t>
            </a:r>
          </a:p>
        </p:txBody>
      </p:sp>
    </p:spTree>
    <p:extLst>
      <p:ext uri="{BB962C8B-B14F-4D97-AF65-F5344CB8AC3E}">
        <p14:creationId xmlns:p14="http://schemas.microsoft.com/office/powerpoint/2010/main" val="305757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DDE0-1E44-4E7F-A69E-B469C8C2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67" y="92159"/>
            <a:ext cx="10252710" cy="930396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009999"/>
                </a:solidFill>
              </a:rPr>
              <a:t>Promo. Opt.:</a:t>
            </a:r>
            <a:r>
              <a:rPr lang="en-US" sz="1800" dirty="0">
                <a:solidFill>
                  <a:srgbClr val="009999"/>
                </a:solidFill>
              </a:rPr>
              <a:t> Managed </a:t>
            </a:r>
            <a:r>
              <a:rPr lang="en-US" sz="1800" i="1" u="sng" dirty="0">
                <a:solidFill>
                  <a:srgbClr val="009999"/>
                </a:solidFill>
              </a:rPr>
              <a:t>high volume </a:t>
            </a:r>
            <a:r>
              <a:rPr lang="en-US" sz="1800" dirty="0">
                <a:solidFill>
                  <a:srgbClr val="009999"/>
                </a:solidFill>
              </a:rPr>
              <a:t>of complex high impact projects to guide brand promotional strategy. Expanded impact analysis to new brands. Decision support for several executive level strategic initiatives.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F6AEA-B60D-41E5-9B66-FE5E6CF12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2556"/>
            <a:ext cx="11346426" cy="569892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Strategic Initiatives Decision Support that guided executive leadership (VPs / Jill /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Riad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Frank Clyburn):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budget planning tool [DOMINO] for Keytruda. Primary tool that guided </a:t>
            </a:r>
            <a:r>
              <a:rPr lang="en-US" sz="161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$550MM 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2021 promotional budgets.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2021 Keytruda TV investments </a:t>
            </a:r>
            <a:r>
              <a:rPr lang="en-US" sz="161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($80MM)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2020 / 21 Facebook Pause impact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Optimized Keytruda Master Brand HCC promotions </a:t>
            </a:r>
            <a:r>
              <a:rPr lang="en-US" sz="161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(~$100MM)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 of New Media Buying approach (NWOW).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 impact measurements for multiple waves: G9 &amp; </a:t>
            </a:r>
            <a:r>
              <a:rPr lang="en-US" sz="16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Dificid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Completed 15+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Mkt.Mix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(HCP &amp; HCC) type analysis – 5 additional new brands. 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Brands: Keytruda (2X), G9 </a:t>
            </a:r>
            <a:r>
              <a:rPr lang="en-US" sz="16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Adol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./ Adults (new), </a:t>
            </a:r>
            <a:r>
              <a:rPr lang="en-US" sz="16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Nexp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., Bel., Diabetes, P23, </a:t>
            </a:r>
            <a:r>
              <a:rPr lang="en-US" sz="16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Bridion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6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Lynparza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HCC (new), </a:t>
            </a:r>
            <a:r>
              <a:rPr lang="en-US" sz="16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Zerbaxa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3 PED vaccines (new)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These analysis informed several promotion investments worth </a:t>
            </a:r>
            <a:r>
              <a:rPr lang="en-US" sz="161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&gt;$600MM</a:t>
            </a: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Studied COVID’s impact to incremental revenues from personal &amp; NPP promotions.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 Brands: Januvia, </a:t>
            </a:r>
            <a:r>
              <a:rPr lang="en-US" sz="16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Steglatro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Gardasil, P23, Belsomra, Nexplanon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Informs future decisions on sales force strategy (rep visits vs OCMs) and NPP strategy.</a:t>
            </a: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Optimized 2021 budget allocations (IPF) for 7 key brands. 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Guided </a:t>
            </a:r>
            <a:r>
              <a:rPr lang="en-US" sz="161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$150MM+ 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Keytruda HCC 2021 allocations &amp; </a:t>
            </a:r>
            <a:r>
              <a:rPr lang="en-US" sz="161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$42MM 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HCP NPP allocations.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Added Gardasil Adults to IPF process. Non-</a:t>
            </a:r>
            <a:r>
              <a:rPr lang="en-US" sz="16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Onclology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optimal allocation guidance is about </a:t>
            </a:r>
            <a:r>
              <a:rPr lang="en-US" sz="1610" b="1" dirty="0"/>
              <a:t>$300MM+</a:t>
            </a: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People &amp; COE development</a:t>
            </a:r>
            <a:endParaRPr lang="en-US" sz="1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Hired qualified and immediately productive resource (Arun). 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members responsibilities reshuffled to encourage professional growth and mitigate risk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Agile development enabled for high volume / complex work streams.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Two highly qualified interns identified for future hire. Complex and Impactful projects assigned to them to satisfy and motivate.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projects initiated to satisfy intellectual curiosity + business impact (Keytruda tumor level impacts, Digital journey simulation).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0C88B-F37C-47FD-9020-4F9031DD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6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DDE0-1E44-4E7F-A69E-B469C8C2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64" y="92159"/>
            <a:ext cx="10416813" cy="56660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9999"/>
                </a:solidFill>
              </a:rPr>
              <a:t>Tagging of projects</a:t>
            </a:r>
            <a:endParaRPr lang="en-US" sz="2800" dirty="0">
              <a:solidFill>
                <a:srgbClr val="0099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F6AEA-B60D-41E5-9B66-FE5E6CF12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3" y="2576052"/>
            <a:ext cx="11385753" cy="414542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Strategic Initiatives Decision Support that guided executive leadership (VPs / Jill /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Riad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Frank Clyburn):</a:t>
            </a:r>
          </a:p>
          <a:p>
            <a:pPr lvl="1">
              <a:buClr>
                <a:srgbClr val="009999"/>
              </a:buClr>
            </a:pPr>
            <a:r>
              <a:rPr lang="en-US" sz="2000" dirty="0">
                <a:solidFill>
                  <a:srgbClr val="009999"/>
                </a:solidFill>
              </a:rPr>
              <a:t>&lt;Importance&gt; &lt;Innovate&gt; &lt;Impact&gt; &lt;Complex&gt;</a:t>
            </a: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Completed ~15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Mkt.Mix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(HCP &amp; HCC) type analysis – 5 additional new brands. </a:t>
            </a:r>
          </a:p>
          <a:p>
            <a:pPr lvl="1">
              <a:buClr>
                <a:srgbClr val="009999"/>
              </a:buClr>
            </a:pPr>
            <a:r>
              <a:rPr lang="en-US" sz="2000" dirty="0">
                <a:solidFill>
                  <a:srgbClr val="009999"/>
                </a:solidFill>
              </a:rPr>
              <a:t>&lt;Volume &amp; Complexity&gt;, &lt;Impact&gt;</a:t>
            </a:r>
            <a:endParaRPr lang="en-US" sz="2000" b="1" dirty="0">
              <a:solidFill>
                <a:srgbClr val="009999"/>
              </a:solidFill>
            </a:endParaRP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Studied COVID’s impact to incremental revenues from personal &amp; NPP promotions.</a:t>
            </a:r>
          </a:p>
          <a:p>
            <a:pPr lvl="1">
              <a:buClr>
                <a:srgbClr val="009999"/>
              </a:buClr>
            </a:pPr>
            <a:r>
              <a:rPr lang="en-US" sz="2000" dirty="0">
                <a:solidFill>
                  <a:srgbClr val="009999"/>
                </a:solidFill>
              </a:rPr>
              <a:t>&lt;Volume &amp; Complexity&gt;, &lt;Importance&gt;,  &lt;Impact&gt;</a:t>
            </a: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Optimized 2021 budget allocations (IPF) for 7 key brands. </a:t>
            </a:r>
          </a:p>
          <a:p>
            <a:pPr lvl="1">
              <a:buClr>
                <a:srgbClr val="009999"/>
              </a:buClr>
            </a:pPr>
            <a:r>
              <a:rPr lang="en-US" sz="2000" dirty="0">
                <a:solidFill>
                  <a:srgbClr val="009999"/>
                </a:solidFill>
              </a:rPr>
              <a:t>&lt;Volume &amp; Complexity&gt;, &lt;Impact&gt;</a:t>
            </a:r>
            <a:endParaRPr lang="en-US" sz="2000" b="1" dirty="0">
              <a:solidFill>
                <a:srgbClr val="009999"/>
              </a:solidFill>
            </a:endParaRP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People &amp; COE development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9999"/>
              </a:buClr>
            </a:pPr>
            <a:r>
              <a:rPr lang="en-US" sz="2000" dirty="0">
                <a:solidFill>
                  <a:srgbClr val="009999"/>
                </a:solidFill>
              </a:rPr>
              <a:t>&lt;People&gt;, &lt;Importance&gt;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0C88B-F37C-47FD-9020-4F9031DD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1AE708A-FAEB-4C35-B82E-233172269D6E}"/>
              </a:ext>
            </a:extLst>
          </p:cNvPr>
          <p:cNvSpPr txBox="1">
            <a:spLocks/>
          </p:cNvSpPr>
          <p:nvPr/>
        </p:nvSpPr>
        <p:spPr>
          <a:xfrm>
            <a:off x="489040" y="658761"/>
            <a:ext cx="10580915" cy="17599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8915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solidFill>
                  <a:srgbClr val="009999"/>
                </a:solidFill>
              </a:rPr>
              <a:t>&lt;Volume &amp; Complexity&gt; </a:t>
            </a:r>
            <a:r>
              <a:rPr lang="en-US" sz="3000" dirty="0"/>
              <a:t>High volume of complex projects completed</a:t>
            </a:r>
          </a:p>
          <a:p>
            <a:pPr algn="l"/>
            <a:endParaRPr lang="en-US" sz="3000" dirty="0">
              <a:solidFill>
                <a:srgbClr val="009999"/>
              </a:solidFill>
            </a:endParaRPr>
          </a:p>
          <a:p>
            <a:pPr algn="l"/>
            <a:r>
              <a:rPr lang="en-US" sz="3000" b="1" dirty="0">
                <a:solidFill>
                  <a:srgbClr val="009999"/>
                </a:solidFill>
              </a:rPr>
              <a:t>&lt;Impact&gt; </a:t>
            </a:r>
            <a:r>
              <a:rPr lang="en-US" sz="3000" dirty="0"/>
              <a:t>High business impact projects</a:t>
            </a:r>
          </a:p>
          <a:p>
            <a:pPr algn="l"/>
            <a:endParaRPr lang="en-US" sz="3000" dirty="0">
              <a:solidFill>
                <a:srgbClr val="009999"/>
              </a:solidFill>
            </a:endParaRPr>
          </a:p>
          <a:p>
            <a:pPr algn="l"/>
            <a:r>
              <a:rPr lang="en-US" sz="3000" b="1" dirty="0">
                <a:solidFill>
                  <a:srgbClr val="009999"/>
                </a:solidFill>
              </a:rPr>
              <a:t>&lt;Innovate&gt; </a:t>
            </a:r>
            <a:r>
              <a:rPr lang="en-US" sz="3000" dirty="0"/>
              <a:t>Innovative new projects of high impact</a:t>
            </a:r>
          </a:p>
          <a:p>
            <a:pPr algn="l"/>
            <a:endParaRPr lang="en-US" sz="3000" dirty="0">
              <a:solidFill>
                <a:srgbClr val="009999"/>
              </a:solidFill>
            </a:endParaRPr>
          </a:p>
          <a:p>
            <a:pPr algn="l"/>
            <a:r>
              <a:rPr lang="en-US" sz="3000" b="1" dirty="0">
                <a:solidFill>
                  <a:srgbClr val="009999"/>
                </a:solidFill>
              </a:rPr>
              <a:t>&lt;Importance&gt; </a:t>
            </a:r>
            <a:r>
              <a:rPr lang="en-US" sz="3000" dirty="0"/>
              <a:t>High Strategic Importance to Merck</a:t>
            </a:r>
          </a:p>
          <a:p>
            <a:pPr algn="l"/>
            <a:endParaRPr lang="en-US" sz="3000" dirty="0">
              <a:solidFill>
                <a:srgbClr val="009999"/>
              </a:solidFill>
            </a:endParaRPr>
          </a:p>
          <a:p>
            <a:pPr algn="l"/>
            <a:r>
              <a:rPr lang="en-US" sz="3000" b="1" dirty="0">
                <a:solidFill>
                  <a:srgbClr val="009999"/>
                </a:solidFill>
              </a:rPr>
              <a:t>&lt;People&gt; </a:t>
            </a:r>
            <a:r>
              <a:rPr lang="en-US" sz="3000" dirty="0"/>
              <a:t>Meeting team member’s and Business goals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148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a10f9ac0-5937-4b4f-b459-96aedd9ed2c5" origin="userSelected">
  <element uid="id_classification_newvalue1" value=""/>
  <element uid="cefbaa69-3bfa-4b56-8d22-6839cb7b06d0" value=""/>
</sisl>
</file>

<file path=customXml/itemProps1.xml><?xml version="1.0" encoding="utf-8"?>
<ds:datastoreItem xmlns:ds="http://schemas.openxmlformats.org/officeDocument/2006/customXml" ds:itemID="{C075AD2F-03C6-47B7-976A-8550CCA17450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5693</TotalTime>
  <Words>522</Words>
  <Application>Microsoft Office PowerPoint</Application>
  <PresentationFormat>Custom</PresentationFormat>
  <Paragraphs>49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Promotion Optimization – Senthil - 2020 Key Accomplishments  US Market Analytics &amp; Investment Optimization [MAIO]</vt:lpstr>
      <vt:lpstr>Promo. Opt.: Managed high volume of complex high impact projects to guide brand promotional strategy. Expanded impact analysis to new brands. Decision support for several executive level strategic initiatives.</vt:lpstr>
      <vt:lpstr>Tagging of 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Rana, Ambika</dc:creator>
  <cp:lastModifiedBy>Murugan, Senthil</cp:lastModifiedBy>
  <cp:revision>766</cp:revision>
  <cp:lastPrinted>2019-09-30T20:55:54Z</cp:lastPrinted>
  <dcterms:created xsi:type="dcterms:W3CDTF">2019-08-18T22:30:26Z</dcterms:created>
  <dcterms:modified xsi:type="dcterms:W3CDTF">2020-12-06T19:35:25Z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1b5d2c43-0859-4ddc-882c-e6d0917e6200</vt:lpwstr>
  </property>
  <property fmtid="{D5CDD505-2E9C-101B-9397-08002B2CF9AE}" pid="3" name="bjSaver">
    <vt:lpwstr>pPneHbi9DKHzPsy9kETYNVatLtYuav4s</vt:lpwstr>
  </property>
  <property fmtid="{D5CDD505-2E9C-101B-9397-08002B2CF9AE}" pid="4" name="bjDocumentSecurityLabel">
    <vt:lpwstr>Sensitive</vt:lpwstr>
  </property>
  <property fmtid="{D5CDD505-2E9C-101B-9397-08002B2CF9AE}" pid="5" name="MerckMetadataExchange">
    <vt:lpwstr>!$MRK@Sensitive-Footer-Left</vt:lpwstr>
  </property>
  <property fmtid="{D5CDD505-2E9C-101B-9397-08002B2CF9AE}" pid="6" name="bjDocumentLabelXML">
    <vt:lpwstr>&lt;?xml version="1.0" encoding="us-ascii"?&gt;&lt;sisl xmlns:xsi="http://www.w3.org/2001/XMLSchema-instance" xmlns:xsd="http://www.w3.org/2001/XMLSchema" sislVersion="0" policy="a10f9ac0-5937-4b4f-b459-96aedd9ed2c5" origin="userSelected" xmlns="http://www.boldonj</vt:lpwstr>
  </property>
  <property fmtid="{D5CDD505-2E9C-101B-9397-08002B2CF9AE}" pid="7" name="bjDocumentLabelXML-0">
    <vt:lpwstr>ames.com/2008/01/sie/internal/label"&gt;&lt;element uid="id_classification_newvalue1" value="" /&gt;&lt;element uid="cefbaa69-3bfa-4b56-8d22-6839cb7b06d0" value="" /&gt;&lt;/sisl&gt;</vt:lpwstr>
  </property>
</Properties>
</file>