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66" r:id="rId5"/>
    <p:sldId id="1959" r:id="rId6"/>
    <p:sldId id="1960" r:id="rId7"/>
    <p:sldId id="1962" r:id="rId8"/>
    <p:sldId id="1961" r:id="rId9"/>
    <p:sldId id="1963" r:id="rId10"/>
    <p:sldId id="19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A6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ugan, Senthil" userId="e6883651-b919-4e64-985b-40f58d687b81" providerId="ADAL" clId="{5CC7C42F-BEC8-4476-8A72-685ED4952688}"/>
    <pc:docChg chg="undo custSel addSld delSld modSld">
      <pc:chgData name="Murugan, Senthil" userId="e6883651-b919-4e64-985b-40f58d687b81" providerId="ADAL" clId="{5CC7C42F-BEC8-4476-8A72-685ED4952688}" dt="2022-08-18T13:29:21.783" v="4481" actId="6549"/>
      <pc:docMkLst>
        <pc:docMk/>
      </pc:docMkLst>
      <pc:sldChg chg="del">
        <pc:chgData name="Murugan, Senthil" userId="e6883651-b919-4e64-985b-40f58d687b81" providerId="ADAL" clId="{5CC7C42F-BEC8-4476-8A72-685ED4952688}" dt="2022-08-13T18:30:55.625" v="3900" actId="47"/>
        <pc:sldMkLst>
          <pc:docMk/>
          <pc:sldMk cId="1328676004" sldId="257"/>
        </pc:sldMkLst>
      </pc:sldChg>
      <pc:sldChg chg="modSp mod">
        <pc:chgData name="Murugan, Senthil" userId="e6883651-b919-4e64-985b-40f58d687b81" providerId="ADAL" clId="{5CC7C42F-BEC8-4476-8A72-685ED4952688}" dt="2022-08-13T18:37:59.380" v="4403" actId="20577"/>
        <pc:sldMkLst>
          <pc:docMk/>
          <pc:sldMk cId="895915843" sldId="266"/>
        </pc:sldMkLst>
        <pc:spChg chg="mod">
          <ac:chgData name="Murugan, Senthil" userId="e6883651-b919-4e64-985b-40f58d687b81" providerId="ADAL" clId="{5CC7C42F-BEC8-4476-8A72-685ED4952688}" dt="2022-08-13T17:06:12.265" v="135" actId="6549"/>
          <ac:spMkLst>
            <pc:docMk/>
            <pc:sldMk cId="895915843" sldId="266"/>
            <ac:spMk id="2" creationId="{9AB2EA78-AEB3-469B-9025-3B17201A457B}"/>
          </ac:spMkLst>
        </pc:spChg>
        <pc:spChg chg="mod">
          <ac:chgData name="Murugan, Senthil" userId="e6883651-b919-4e64-985b-40f58d687b81" providerId="ADAL" clId="{5CC7C42F-BEC8-4476-8A72-685ED4952688}" dt="2022-08-13T18:37:59.380" v="4403" actId="20577"/>
          <ac:spMkLst>
            <pc:docMk/>
            <pc:sldMk cId="895915843" sldId="266"/>
            <ac:spMk id="3" creationId="{255E1F2F-E259-4EA8-9FFD-3A10AF541859}"/>
          </ac:spMkLst>
        </pc:spChg>
      </pc:sldChg>
      <pc:sldChg chg="del">
        <pc:chgData name="Murugan, Senthil" userId="e6883651-b919-4e64-985b-40f58d687b81" providerId="ADAL" clId="{5CC7C42F-BEC8-4476-8A72-685ED4952688}" dt="2022-08-13T18:30:55.625" v="3900" actId="47"/>
        <pc:sldMkLst>
          <pc:docMk/>
          <pc:sldMk cId="3457616166" sldId="271"/>
        </pc:sldMkLst>
      </pc:sldChg>
      <pc:sldChg chg="del">
        <pc:chgData name="Murugan, Senthil" userId="e6883651-b919-4e64-985b-40f58d687b81" providerId="ADAL" clId="{5CC7C42F-BEC8-4476-8A72-685ED4952688}" dt="2022-08-13T18:30:55.625" v="3900" actId="47"/>
        <pc:sldMkLst>
          <pc:docMk/>
          <pc:sldMk cId="727668169" sldId="275"/>
        </pc:sldMkLst>
      </pc:sldChg>
      <pc:sldChg chg="del">
        <pc:chgData name="Murugan, Senthil" userId="e6883651-b919-4e64-985b-40f58d687b81" providerId="ADAL" clId="{5CC7C42F-BEC8-4476-8A72-685ED4952688}" dt="2022-08-13T18:30:55.625" v="3900" actId="47"/>
        <pc:sldMkLst>
          <pc:docMk/>
          <pc:sldMk cId="1769326051" sldId="276"/>
        </pc:sldMkLst>
      </pc:sldChg>
      <pc:sldChg chg="del">
        <pc:chgData name="Murugan, Senthil" userId="e6883651-b919-4e64-985b-40f58d687b81" providerId="ADAL" clId="{5CC7C42F-BEC8-4476-8A72-685ED4952688}" dt="2022-08-13T18:30:55.625" v="3900" actId="47"/>
        <pc:sldMkLst>
          <pc:docMk/>
          <pc:sldMk cId="1107001750" sldId="279"/>
        </pc:sldMkLst>
      </pc:sldChg>
      <pc:sldChg chg="del">
        <pc:chgData name="Murugan, Senthil" userId="e6883651-b919-4e64-985b-40f58d687b81" providerId="ADAL" clId="{5CC7C42F-BEC8-4476-8A72-685ED4952688}" dt="2022-08-13T18:30:55.625" v="3900" actId="47"/>
        <pc:sldMkLst>
          <pc:docMk/>
          <pc:sldMk cId="2596833607" sldId="280"/>
        </pc:sldMkLst>
      </pc:sldChg>
      <pc:sldChg chg="del">
        <pc:chgData name="Murugan, Senthil" userId="e6883651-b919-4e64-985b-40f58d687b81" providerId="ADAL" clId="{5CC7C42F-BEC8-4476-8A72-685ED4952688}" dt="2022-08-13T18:30:55.625" v="3900" actId="47"/>
        <pc:sldMkLst>
          <pc:docMk/>
          <pc:sldMk cId="958036878" sldId="281"/>
        </pc:sldMkLst>
      </pc:sldChg>
      <pc:sldChg chg="del">
        <pc:chgData name="Murugan, Senthil" userId="e6883651-b919-4e64-985b-40f58d687b81" providerId="ADAL" clId="{5CC7C42F-BEC8-4476-8A72-685ED4952688}" dt="2022-08-13T18:30:55.625" v="3900" actId="47"/>
        <pc:sldMkLst>
          <pc:docMk/>
          <pc:sldMk cId="893025881" sldId="282"/>
        </pc:sldMkLst>
      </pc:sldChg>
      <pc:sldChg chg="del">
        <pc:chgData name="Murugan, Senthil" userId="e6883651-b919-4e64-985b-40f58d687b81" providerId="ADAL" clId="{5CC7C42F-BEC8-4476-8A72-685ED4952688}" dt="2022-08-13T18:30:55.625" v="3900" actId="47"/>
        <pc:sldMkLst>
          <pc:docMk/>
          <pc:sldMk cId="759797048" sldId="295"/>
        </pc:sldMkLst>
      </pc:sldChg>
      <pc:sldChg chg="del">
        <pc:chgData name="Murugan, Senthil" userId="e6883651-b919-4e64-985b-40f58d687b81" providerId="ADAL" clId="{5CC7C42F-BEC8-4476-8A72-685ED4952688}" dt="2022-08-13T18:30:55.625" v="3900" actId="47"/>
        <pc:sldMkLst>
          <pc:docMk/>
          <pc:sldMk cId="1862586359" sldId="299"/>
        </pc:sldMkLst>
      </pc:sldChg>
      <pc:sldChg chg="del">
        <pc:chgData name="Murugan, Senthil" userId="e6883651-b919-4e64-985b-40f58d687b81" providerId="ADAL" clId="{5CC7C42F-BEC8-4476-8A72-685ED4952688}" dt="2022-08-13T18:30:55.625" v="3900" actId="47"/>
        <pc:sldMkLst>
          <pc:docMk/>
          <pc:sldMk cId="265522590" sldId="308"/>
        </pc:sldMkLst>
      </pc:sldChg>
      <pc:sldChg chg="del">
        <pc:chgData name="Murugan, Senthil" userId="e6883651-b919-4e64-985b-40f58d687b81" providerId="ADAL" clId="{5CC7C42F-BEC8-4476-8A72-685ED4952688}" dt="2022-08-13T18:30:55.625" v="3900" actId="47"/>
        <pc:sldMkLst>
          <pc:docMk/>
          <pc:sldMk cId="583953398" sldId="309"/>
        </pc:sldMkLst>
      </pc:sldChg>
      <pc:sldChg chg="del">
        <pc:chgData name="Murugan, Senthil" userId="e6883651-b919-4e64-985b-40f58d687b81" providerId="ADAL" clId="{5CC7C42F-BEC8-4476-8A72-685ED4952688}" dt="2022-08-13T18:30:55.625" v="3900" actId="47"/>
        <pc:sldMkLst>
          <pc:docMk/>
          <pc:sldMk cId="2924376781" sldId="310"/>
        </pc:sldMkLst>
      </pc:sldChg>
      <pc:sldChg chg="del">
        <pc:chgData name="Murugan, Senthil" userId="e6883651-b919-4e64-985b-40f58d687b81" providerId="ADAL" clId="{5CC7C42F-BEC8-4476-8A72-685ED4952688}" dt="2022-08-13T18:30:55.625" v="3900" actId="47"/>
        <pc:sldMkLst>
          <pc:docMk/>
          <pc:sldMk cId="3652656134" sldId="311"/>
        </pc:sldMkLst>
      </pc:sldChg>
      <pc:sldChg chg="del">
        <pc:chgData name="Murugan, Senthil" userId="e6883651-b919-4e64-985b-40f58d687b81" providerId="ADAL" clId="{5CC7C42F-BEC8-4476-8A72-685ED4952688}" dt="2022-08-13T18:30:55.625" v="3900" actId="47"/>
        <pc:sldMkLst>
          <pc:docMk/>
          <pc:sldMk cId="1559264818" sldId="317"/>
        </pc:sldMkLst>
      </pc:sldChg>
      <pc:sldChg chg="del">
        <pc:chgData name="Murugan, Senthil" userId="e6883651-b919-4e64-985b-40f58d687b81" providerId="ADAL" clId="{5CC7C42F-BEC8-4476-8A72-685ED4952688}" dt="2022-08-13T18:30:55.625" v="3900" actId="47"/>
        <pc:sldMkLst>
          <pc:docMk/>
          <pc:sldMk cId="1042138384" sldId="325"/>
        </pc:sldMkLst>
      </pc:sldChg>
      <pc:sldChg chg="del">
        <pc:chgData name="Murugan, Senthil" userId="e6883651-b919-4e64-985b-40f58d687b81" providerId="ADAL" clId="{5CC7C42F-BEC8-4476-8A72-685ED4952688}" dt="2022-08-13T18:30:55.625" v="3900" actId="47"/>
        <pc:sldMkLst>
          <pc:docMk/>
          <pc:sldMk cId="3231722679" sldId="326"/>
        </pc:sldMkLst>
      </pc:sldChg>
      <pc:sldChg chg="del">
        <pc:chgData name="Murugan, Senthil" userId="e6883651-b919-4e64-985b-40f58d687b81" providerId="ADAL" clId="{5CC7C42F-BEC8-4476-8A72-685ED4952688}" dt="2022-08-13T18:30:55.625" v="3900" actId="47"/>
        <pc:sldMkLst>
          <pc:docMk/>
          <pc:sldMk cId="3279353599" sldId="327"/>
        </pc:sldMkLst>
      </pc:sldChg>
      <pc:sldChg chg="del">
        <pc:chgData name="Murugan, Senthil" userId="e6883651-b919-4e64-985b-40f58d687b81" providerId="ADAL" clId="{5CC7C42F-BEC8-4476-8A72-685ED4952688}" dt="2022-08-13T18:30:55.625" v="3900" actId="47"/>
        <pc:sldMkLst>
          <pc:docMk/>
          <pc:sldMk cId="394134619" sldId="329"/>
        </pc:sldMkLst>
      </pc:sldChg>
      <pc:sldChg chg="del">
        <pc:chgData name="Murugan, Senthil" userId="e6883651-b919-4e64-985b-40f58d687b81" providerId="ADAL" clId="{5CC7C42F-BEC8-4476-8A72-685ED4952688}" dt="2022-08-13T18:30:55.625" v="3900" actId="47"/>
        <pc:sldMkLst>
          <pc:docMk/>
          <pc:sldMk cId="1759558396" sldId="335"/>
        </pc:sldMkLst>
      </pc:sldChg>
      <pc:sldChg chg="del">
        <pc:chgData name="Murugan, Senthil" userId="e6883651-b919-4e64-985b-40f58d687b81" providerId="ADAL" clId="{5CC7C42F-BEC8-4476-8A72-685ED4952688}" dt="2022-08-13T18:30:55.625" v="3900" actId="47"/>
        <pc:sldMkLst>
          <pc:docMk/>
          <pc:sldMk cId="4280421757" sldId="355"/>
        </pc:sldMkLst>
      </pc:sldChg>
      <pc:sldChg chg="del">
        <pc:chgData name="Murugan, Senthil" userId="e6883651-b919-4e64-985b-40f58d687b81" providerId="ADAL" clId="{5CC7C42F-BEC8-4476-8A72-685ED4952688}" dt="2022-08-13T18:30:55.625" v="3900" actId="47"/>
        <pc:sldMkLst>
          <pc:docMk/>
          <pc:sldMk cId="1200271351" sldId="379"/>
        </pc:sldMkLst>
      </pc:sldChg>
      <pc:sldChg chg="del">
        <pc:chgData name="Murugan, Senthil" userId="e6883651-b919-4e64-985b-40f58d687b81" providerId="ADAL" clId="{5CC7C42F-BEC8-4476-8A72-685ED4952688}" dt="2022-08-13T18:30:55.625" v="3900" actId="47"/>
        <pc:sldMkLst>
          <pc:docMk/>
          <pc:sldMk cId="3846781360" sldId="467"/>
        </pc:sldMkLst>
      </pc:sldChg>
      <pc:sldChg chg="del">
        <pc:chgData name="Murugan, Senthil" userId="e6883651-b919-4e64-985b-40f58d687b81" providerId="ADAL" clId="{5CC7C42F-BEC8-4476-8A72-685ED4952688}" dt="2022-08-13T18:30:55.625" v="3900" actId="47"/>
        <pc:sldMkLst>
          <pc:docMk/>
          <pc:sldMk cId="2122021400" sldId="568"/>
        </pc:sldMkLst>
      </pc:sldChg>
      <pc:sldChg chg="del">
        <pc:chgData name="Murugan, Senthil" userId="e6883651-b919-4e64-985b-40f58d687b81" providerId="ADAL" clId="{5CC7C42F-BEC8-4476-8A72-685ED4952688}" dt="2022-08-13T18:30:55.625" v="3900" actId="47"/>
        <pc:sldMkLst>
          <pc:docMk/>
          <pc:sldMk cId="3856249519" sldId="1954"/>
        </pc:sldMkLst>
      </pc:sldChg>
      <pc:sldChg chg="del">
        <pc:chgData name="Murugan, Senthil" userId="e6883651-b919-4e64-985b-40f58d687b81" providerId="ADAL" clId="{5CC7C42F-BEC8-4476-8A72-685ED4952688}" dt="2022-08-13T18:30:55.625" v="3900" actId="47"/>
        <pc:sldMkLst>
          <pc:docMk/>
          <pc:sldMk cId="3454594428" sldId="1955"/>
        </pc:sldMkLst>
      </pc:sldChg>
      <pc:sldChg chg="del">
        <pc:chgData name="Murugan, Senthil" userId="e6883651-b919-4e64-985b-40f58d687b81" providerId="ADAL" clId="{5CC7C42F-BEC8-4476-8A72-685ED4952688}" dt="2022-08-13T18:30:55.625" v="3900" actId="47"/>
        <pc:sldMkLst>
          <pc:docMk/>
          <pc:sldMk cId="363804054" sldId="1956"/>
        </pc:sldMkLst>
      </pc:sldChg>
      <pc:sldChg chg="del">
        <pc:chgData name="Murugan, Senthil" userId="e6883651-b919-4e64-985b-40f58d687b81" providerId="ADAL" clId="{5CC7C42F-BEC8-4476-8A72-685ED4952688}" dt="2022-08-13T18:30:55.625" v="3900" actId="47"/>
        <pc:sldMkLst>
          <pc:docMk/>
          <pc:sldMk cId="1477622852" sldId="1957"/>
        </pc:sldMkLst>
      </pc:sldChg>
      <pc:sldChg chg="del">
        <pc:chgData name="Murugan, Senthil" userId="e6883651-b919-4e64-985b-40f58d687b81" providerId="ADAL" clId="{5CC7C42F-BEC8-4476-8A72-685ED4952688}" dt="2022-08-13T18:30:55.625" v="3900" actId="47"/>
        <pc:sldMkLst>
          <pc:docMk/>
          <pc:sldMk cId="2725362343" sldId="1958"/>
        </pc:sldMkLst>
      </pc:sldChg>
      <pc:sldChg chg="addSp delSp modSp add mod">
        <pc:chgData name="Murugan, Senthil" userId="e6883651-b919-4e64-985b-40f58d687b81" providerId="ADAL" clId="{5CC7C42F-BEC8-4476-8A72-685ED4952688}" dt="2022-08-13T17:26:24.817" v="637" actId="20577"/>
        <pc:sldMkLst>
          <pc:docMk/>
          <pc:sldMk cId="1616902725" sldId="1959"/>
        </pc:sldMkLst>
        <pc:spChg chg="del mod">
          <ac:chgData name="Murugan, Senthil" userId="e6883651-b919-4e64-985b-40f58d687b81" providerId="ADAL" clId="{5CC7C42F-BEC8-4476-8A72-685ED4952688}" dt="2022-08-13T17:22:29.689" v="599" actId="478"/>
          <ac:spMkLst>
            <pc:docMk/>
            <pc:sldMk cId="1616902725" sldId="1959"/>
            <ac:spMk id="2" creationId="{86E619CD-F5DD-4BC6-9AFF-E667CA7889D7}"/>
          </ac:spMkLst>
        </pc:spChg>
        <pc:spChg chg="del">
          <ac:chgData name="Murugan, Senthil" userId="e6883651-b919-4e64-985b-40f58d687b81" providerId="ADAL" clId="{5CC7C42F-BEC8-4476-8A72-685ED4952688}" dt="2022-08-13T17:09:04.396" v="137" actId="1032"/>
          <ac:spMkLst>
            <pc:docMk/>
            <pc:sldMk cId="1616902725" sldId="1959"/>
            <ac:spMk id="3" creationId="{E9DD816C-E979-404D-9935-14FE828C0052}"/>
          </ac:spMkLst>
        </pc:spChg>
        <pc:spChg chg="add del mod">
          <ac:chgData name="Murugan, Senthil" userId="e6883651-b919-4e64-985b-40f58d687b81" providerId="ADAL" clId="{5CC7C42F-BEC8-4476-8A72-685ED4952688}" dt="2022-08-13T17:11:58.394" v="153" actId="1032"/>
          <ac:spMkLst>
            <pc:docMk/>
            <pc:sldMk cId="1616902725" sldId="1959"/>
            <ac:spMk id="6" creationId="{139FEF26-B1E1-4674-9F20-B1FEB0EC245F}"/>
          </ac:spMkLst>
        </pc:spChg>
        <pc:spChg chg="add mod">
          <ac:chgData name="Murugan, Senthil" userId="e6883651-b919-4e64-985b-40f58d687b81" providerId="ADAL" clId="{5CC7C42F-BEC8-4476-8A72-685ED4952688}" dt="2022-08-13T17:26:24.817" v="637" actId="20577"/>
          <ac:spMkLst>
            <pc:docMk/>
            <pc:sldMk cId="1616902725" sldId="1959"/>
            <ac:spMk id="9" creationId="{8EB06FD3-C55D-48A0-9287-896F642976BC}"/>
          </ac:spMkLst>
        </pc:spChg>
        <pc:spChg chg="add mod">
          <ac:chgData name="Murugan, Senthil" userId="e6883651-b919-4e64-985b-40f58d687b81" providerId="ADAL" clId="{5CC7C42F-BEC8-4476-8A72-685ED4952688}" dt="2022-08-13T17:25:26.357" v="627" actId="14100"/>
          <ac:spMkLst>
            <pc:docMk/>
            <pc:sldMk cId="1616902725" sldId="1959"/>
            <ac:spMk id="10" creationId="{FF0708B2-CE60-4258-AB92-D381AC42746F}"/>
          </ac:spMkLst>
        </pc:spChg>
        <pc:spChg chg="add mod">
          <ac:chgData name="Murugan, Senthil" userId="e6883651-b919-4e64-985b-40f58d687b81" providerId="ADAL" clId="{5CC7C42F-BEC8-4476-8A72-685ED4952688}" dt="2022-08-13T17:25:31.625" v="628" actId="1076"/>
          <ac:spMkLst>
            <pc:docMk/>
            <pc:sldMk cId="1616902725" sldId="1959"/>
            <ac:spMk id="11" creationId="{87314B04-8082-4C0C-9DB1-EB8B94C43DBC}"/>
          </ac:spMkLst>
        </pc:spChg>
        <pc:graphicFrameChg chg="add del mod modGraphic">
          <ac:chgData name="Murugan, Senthil" userId="e6883651-b919-4e64-985b-40f58d687b81" providerId="ADAL" clId="{5CC7C42F-BEC8-4476-8A72-685ED4952688}" dt="2022-08-13T17:10:56.722" v="152" actId="478"/>
          <ac:graphicFrameMkLst>
            <pc:docMk/>
            <pc:sldMk cId="1616902725" sldId="1959"/>
            <ac:graphicFrameMk id="4" creationId="{1D5E309A-B50C-4609-B859-E2AFC7A3BF3E}"/>
          </ac:graphicFrameMkLst>
        </pc:graphicFrameChg>
        <pc:graphicFrameChg chg="add del mod modGraphic">
          <ac:chgData name="Murugan, Senthil" userId="e6883651-b919-4e64-985b-40f58d687b81" providerId="ADAL" clId="{5CC7C42F-BEC8-4476-8A72-685ED4952688}" dt="2022-08-13T17:14:27.196" v="283" actId="478"/>
          <ac:graphicFrameMkLst>
            <pc:docMk/>
            <pc:sldMk cId="1616902725" sldId="1959"/>
            <ac:graphicFrameMk id="7" creationId="{70A1E04F-AD55-43DC-AE11-0A4A8FAC321A}"/>
          </ac:graphicFrameMkLst>
        </pc:graphicFrameChg>
      </pc:sldChg>
      <pc:sldChg chg="addSp delSp modSp add mod">
        <pc:chgData name="Murugan, Senthil" userId="e6883651-b919-4e64-985b-40f58d687b81" providerId="ADAL" clId="{5CC7C42F-BEC8-4476-8A72-685ED4952688}" dt="2022-08-13T17:53:15.222" v="1654" actId="20577"/>
        <pc:sldMkLst>
          <pc:docMk/>
          <pc:sldMk cId="1765173451" sldId="1960"/>
        </pc:sldMkLst>
        <pc:spChg chg="mod">
          <ac:chgData name="Murugan, Senthil" userId="e6883651-b919-4e64-985b-40f58d687b81" providerId="ADAL" clId="{5CC7C42F-BEC8-4476-8A72-685ED4952688}" dt="2022-08-13T17:53:15.222" v="1654" actId="20577"/>
          <ac:spMkLst>
            <pc:docMk/>
            <pc:sldMk cId="1765173451" sldId="1960"/>
            <ac:spMk id="2" creationId="{86E619CD-F5DD-4BC6-9AFF-E667CA7889D7}"/>
          </ac:spMkLst>
        </pc:spChg>
        <pc:spChg chg="del">
          <ac:chgData name="Murugan, Senthil" userId="e6883651-b919-4e64-985b-40f58d687b81" providerId="ADAL" clId="{5CC7C42F-BEC8-4476-8A72-685ED4952688}" dt="2022-08-13T17:27:11.873" v="639" actId="478"/>
          <ac:spMkLst>
            <pc:docMk/>
            <pc:sldMk cId="1765173451" sldId="1960"/>
            <ac:spMk id="3" creationId="{E9DD816C-E979-404D-9935-14FE828C0052}"/>
          </ac:spMkLst>
        </pc:spChg>
        <pc:spChg chg="del mod topLvl">
          <ac:chgData name="Murugan, Senthil" userId="e6883651-b919-4e64-985b-40f58d687b81" providerId="ADAL" clId="{5CC7C42F-BEC8-4476-8A72-685ED4952688}" dt="2022-08-13T17:34:05.102" v="661" actId="478"/>
          <ac:spMkLst>
            <pc:docMk/>
            <pc:sldMk cId="1765173451" sldId="1960"/>
            <ac:spMk id="4" creationId="{B90CF0B8-CECE-443E-8664-2B240A48FE3B}"/>
          </ac:spMkLst>
        </pc:spChg>
        <pc:spChg chg="del mod">
          <ac:chgData name="Murugan, Senthil" userId="e6883651-b919-4e64-985b-40f58d687b81" providerId="ADAL" clId="{5CC7C42F-BEC8-4476-8A72-685ED4952688}" dt="2022-08-13T17:31:49.129" v="645" actId="478"/>
          <ac:spMkLst>
            <pc:docMk/>
            <pc:sldMk cId="1765173451" sldId="1960"/>
            <ac:spMk id="11" creationId="{01D75B0A-A47D-486B-B3F4-4E1056606573}"/>
          </ac:spMkLst>
        </pc:spChg>
        <pc:spChg chg="add mod">
          <ac:chgData name="Murugan, Senthil" userId="e6883651-b919-4e64-985b-40f58d687b81" providerId="ADAL" clId="{5CC7C42F-BEC8-4476-8A72-685ED4952688}" dt="2022-08-13T17:52:41.570" v="1642" actId="113"/>
          <ac:spMkLst>
            <pc:docMk/>
            <pc:sldMk cId="1765173451" sldId="1960"/>
            <ac:spMk id="17" creationId="{2D50D20E-8FF8-4280-B6D3-B86BD17975C4}"/>
          </ac:spMkLst>
        </pc:spChg>
        <pc:spChg chg="add mod">
          <ac:chgData name="Murugan, Senthil" userId="e6883651-b919-4e64-985b-40f58d687b81" providerId="ADAL" clId="{5CC7C42F-BEC8-4476-8A72-685ED4952688}" dt="2022-08-13T17:51:13.080" v="1636" actId="1036"/>
          <ac:spMkLst>
            <pc:docMk/>
            <pc:sldMk cId="1765173451" sldId="1960"/>
            <ac:spMk id="18" creationId="{818ED854-A8E8-434F-B3ED-1639F3E1AAE4}"/>
          </ac:spMkLst>
        </pc:spChg>
        <pc:grpChg chg="add del mod">
          <ac:chgData name="Murugan, Senthil" userId="e6883651-b919-4e64-985b-40f58d687b81" providerId="ADAL" clId="{5CC7C42F-BEC8-4476-8A72-685ED4952688}" dt="2022-08-13T17:33:30.894" v="654" actId="165"/>
          <ac:grpSpMkLst>
            <pc:docMk/>
            <pc:sldMk cId="1765173451" sldId="1960"/>
            <ac:grpSpMk id="3" creationId="{3A12D4DD-73CA-4DF8-A3D0-AC6A4DF1DA24}"/>
          </ac:grpSpMkLst>
        </pc:grpChg>
        <pc:grpChg chg="add del mod">
          <ac:chgData name="Murugan, Senthil" userId="e6883651-b919-4e64-985b-40f58d687b81" providerId="ADAL" clId="{5CC7C42F-BEC8-4476-8A72-685ED4952688}" dt="2022-08-13T17:31:51.772" v="646" actId="478"/>
          <ac:grpSpMkLst>
            <pc:docMk/>
            <pc:sldMk cId="1765173451" sldId="1960"/>
            <ac:grpSpMk id="10" creationId="{6685D66E-CBF8-482B-8600-99AA452F1876}"/>
          </ac:grpSpMkLst>
        </pc:grpChg>
        <pc:picChg chg="del mod topLvl">
          <ac:chgData name="Murugan, Senthil" userId="e6883651-b919-4e64-985b-40f58d687b81" providerId="ADAL" clId="{5CC7C42F-BEC8-4476-8A72-685ED4952688}" dt="2022-08-13T17:33:56.542" v="659" actId="478"/>
          <ac:picMkLst>
            <pc:docMk/>
            <pc:sldMk cId="1765173451" sldId="1960"/>
            <ac:picMk id="5" creationId="{CB55DC46-18BF-477A-A96B-2B98D88FDDEA}"/>
          </ac:picMkLst>
        </pc:picChg>
        <pc:picChg chg="mod topLvl">
          <ac:chgData name="Murugan, Senthil" userId="e6883651-b919-4e64-985b-40f58d687b81" providerId="ADAL" clId="{5CC7C42F-BEC8-4476-8A72-685ED4952688}" dt="2022-08-13T17:38:27.303" v="746" actId="14100"/>
          <ac:picMkLst>
            <pc:docMk/>
            <pc:sldMk cId="1765173451" sldId="1960"/>
            <ac:picMk id="6" creationId="{25437FF2-D65D-4A6E-BB8E-973B6ADFA442}"/>
          </ac:picMkLst>
        </pc:picChg>
        <pc:picChg chg="mod topLvl">
          <ac:chgData name="Murugan, Senthil" userId="e6883651-b919-4e64-985b-40f58d687b81" providerId="ADAL" clId="{5CC7C42F-BEC8-4476-8A72-685ED4952688}" dt="2022-08-13T17:39:04.386" v="809" actId="14100"/>
          <ac:picMkLst>
            <pc:docMk/>
            <pc:sldMk cId="1765173451" sldId="1960"/>
            <ac:picMk id="7" creationId="{C4A5386F-15FF-413E-B3F2-3B54D259CDAF}"/>
          </ac:picMkLst>
        </pc:picChg>
        <pc:picChg chg="add del mod topLvl">
          <ac:chgData name="Murugan, Senthil" userId="e6883651-b919-4e64-985b-40f58d687b81" providerId="ADAL" clId="{5CC7C42F-BEC8-4476-8A72-685ED4952688}" dt="2022-08-13T17:33:53" v="657" actId="478"/>
          <ac:picMkLst>
            <pc:docMk/>
            <pc:sldMk cId="1765173451" sldId="1960"/>
            <ac:picMk id="8" creationId="{5EAEEC55-37C8-4698-8BB1-44C7C32F8DDD}"/>
          </ac:picMkLst>
        </pc:picChg>
        <pc:picChg chg="del mod topLvl">
          <ac:chgData name="Murugan, Senthil" userId="e6883651-b919-4e64-985b-40f58d687b81" providerId="ADAL" clId="{5CC7C42F-BEC8-4476-8A72-685ED4952688}" dt="2022-08-13T17:33:55.591" v="658" actId="478"/>
          <ac:picMkLst>
            <pc:docMk/>
            <pc:sldMk cId="1765173451" sldId="1960"/>
            <ac:picMk id="9" creationId="{C94843DE-F699-4F66-A128-1FEC745166EE}"/>
          </ac:picMkLst>
        </pc:picChg>
        <pc:picChg chg="mod">
          <ac:chgData name="Murugan, Senthil" userId="e6883651-b919-4e64-985b-40f58d687b81" providerId="ADAL" clId="{5CC7C42F-BEC8-4476-8A72-685ED4952688}" dt="2022-08-13T17:31:49.129" v="645" actId="478"/>
          <ac:picMkLst>
            <pc:docMk/>
            <pc:sldMk cId="1765173451" sldId="1960"/>
            <ac:picMk id="12" creationId="{492C1D38-66F9-425E-8F91-82595F44ECD9}"/>
          </ac:picMkLst>
        </pc:picChg>
        <pc:picChg chg="mod">
          <ac:chgData name="Murugan, Senthil" userId="e6883651-b919-4e64-985b-40f58d687b81" providerId="ADAL" clId="{5CC7C42F-BEC8-4476-8A72-685ED4952688}" dt="2022-08-13T17:31:49.129" v="645" actId="478"/>
          <ac:picMkLst>
            <pc:docMk/>
            <pc:sldMk cId="1765173451" sldId="1960"/>
            <ac:picMk id="13" creationId="{94370120-5978-4536-8885-E7E7CFF8D719}"/>
          </ac:picMkLst>
        </pc:picChg>
        <pc:picChg chg="mod">
          <ac:chgData name="Murugan, Senthil" userId="e6883651-b919-4e64-985b-40f58d687b81" providerId="ADAL" clId="{5CC7C42F-BEC8-4476-8A72-685ED4952688}" dt="2022-08-13T17:31:49.129" v="645" actId="478"/>
          <ac:picMkLst>
            <pc:docMk/>
            <pc:sldMk cId="1765173451" sldId="1960"/>
            <ac:picMk id="14" creationId="{0A0E9258-54B2-4AA4-AB6B-3420E3AA3110}"/>
          </ac:picMkLst>
        </pc:picChg>
        <pc:picChg chg="mod">
          <ac:chgData name="Murugan, Senthil" userId="e6883651-b919-4e64-985b-40f58d687b81" providerId="ADAL" clId="{5CC7C42F-BEC8-4476-8A72-685ED4952688}" dt="2022-08-13T17:31:49.129" v="645" actId="478"/>
          <ac:picMkLst>
            <pc:docMk/>
            <pc:sldMk cId="1765173451" sldId="1960"/>
            <ac:picMk id="15" creationId="{03C88635-3D49-401D-909B-FBBE850A8460}"/>
          </ac:picMkLst>
        </pc:picChg>
        <pc:picChg chg="mod">
          <ac:chgData name="Murugan, Senthil" userId="e6883651-b919-4e64-985b-40f58d687b81" providerId="ADAL" clId="{5CC7C42F-BEC8-4476-8A72-685ED4952688}" dt="2022-08-13T17:31:49.129" v="645" actId="478"/>
          <ac:picMkLst>
            <pc:docMk/>
            <pc:sldMk cId="1765173451" sldId="1960"/>
            <ac:picMk id="16" creationId="{EE7AB995-8232-4E2F-BBC4-A87EAD267C3C}"/>
          </ac:picMkLst>
        </pc:picChg>
      </pc:sldChg>
      <pc:sldChg chg="delSp modSp add mod">
        <pc:chgData name="Murugan, Senthil" userId="e6883651-b919-4e64-985b-40f58d687b81" providerId="ADAL" clId="{5CC7C42F-BEC8-4476-8A72-685ED4952688}" dt="2022-08-13T18:17:11.805" v="3151" actId="6549"/>
        <pc:sldMkLst>
          <pc:docMk/>
          <pc:sldMk cId="728353243" sldId="1961"/>
        </pc:sldMkLst>
        <pc:spChg chg="mod">
          <ac:chgData name="Murugan, Senthil" userId="e6883651-b919-4e64-985b-40f58d687b81" providerId="ADAL" clId="{5CC7C42F-BEC8-4476-8A72-685ED4952688}" dt="2022-08-13T18:17:11.805" v="3151" actId="6549"/>
          <ac:spMkLst>
            <pc:docMk/>
            <pc:sldMk cId="728353243" sldId="1961"/>
            <ac:spMk id="2" creationId="{86E619CD-F5DD-4BC6-9AFF-E667CA7889D7}"/>
          </ac:spMkLst>
        </pc:spChg>
        <pc:spChg chg="mod">
          <ac:chgData name="Murugan, Senthil" userId="e6883651-b919-4e64-985b-40f58d687b81" providerId="ADAL" clId="{5CC7C42F-BEC8-4476-8A72-685ED4952688}" dt="2022-08-13T18:15:21.654" v="3063" actId="1076"/>
          <ac:spMkLst>
            <pc:docMk/>
            <pc:sldMk cId="728353243" sldId="1961"/>
            <ac:spMk id="17" creationId="{2D50D20E-8FF8-4280-B6D3-B86BD17975C4}"/>
          </ac:spMkLst>
        </pc:spChg>
        <pc:spChg chg="del">
          <ac:chgData name="Murugan, Senthil" userId="e6883651-b919-4e64-985b-40f58d687b81" providerId="ADAL" clId="{5CC7C42F-BEC8-4476-8A72-685ED4952688}" dt="2022-08-13T17:56:54.014" v="1744" actId="478"/>
          <ac:spMkLst>
            <pc:docMk/>
            <pc:sldMk cId="728353243" sldId="1961"/>
            <ac:spMk id="18" creationId="{818ED854-A8E8-434F-B3ED-1639F3E1AAE4}"/>
          </ac:spMkLst>
        </pc:spChg>
        <pc:picChg chg="mod">
          <ac:chgData name="Murugan, Senthil" userId="e6883651-b919-4e64-985b-40f58d687b81" providerId="ADAL" clId="{5CC7C42F-BEC8-4476-8A72-685ED4952688}" dt="2022-08-13T17:55:46.775" v="1707" actId="1076"/>
          <ac:picMkLst>
            <pc:docMk/>
            <pc:sldMk cId="728353243" sldId="1961"/>
            <ac:picMk id="3" creationId="{4B2062E7-76E5-4A10-855F-E7CC57AA7C6D}"/>
          </ac:picMkLst>
        </pc:picChg>
        <pc:picChg chg="mod">
          <ac:chgData name="Murugan, Senthil" userId="e6883651-b919-4e64-985b-40f58d687b81" providerId="ADAL" clId="{5CC7C42F-BEC8-4476-8A72-685ED4952688}" dt="2022-08-13T18:15:20.104" v="3062" actId="14100"/>
          <ac:picMkLst>
            <pc:docMk/>
            <pc:sldMk cId="728353243" sldId="1961"/>
            <ac:picMk id="4" creationId="{5FFD7BED-F8AA-4D8F-949B-B186237145DD}"/>
          </ac:picMkLst>
        </pc:picChg>
        <pc:picChg chg="del">
          <ac:chgData name="Murugan, Senthil" userId="e6883651-b919-4e64-985b-40f58d687b81" providerId="ADAL" clId="{5CC7C42F-BEC8-4476-8A72-685ED4952688}" dt="2022-08-13T17:54:21.133" v="1656" actId="478"/>
          <ac:picMkLst>
            <pc:docMk/>
            <pc:sldMk cId="728353243" sldId="1961"/>
            <ac:picMk id="6" creationId="{25437FF2-D65D-4A6E-BB8E-973B6ADFA442}"/>
          </ac:picMkLst>
        </pc:picChg>
        <pc:picChg chg="del">
          <ac:chgData name="Murugan, Senthil" userId="e6883651-b919-4e64-985b-40f58d687b81" providerId="ADAL" clId="{5CC7C42F-BEC8-4476-8A72-685ED4952688}" dt="2022-08-13T17:54:23.463" v="1657" actId="478"/>
          <ac:picMkLst>
            <pc:docMk/>
            <pc:sldMk cId="728353243" sldId="1961"/>
            <ac:picMk id="7" creationId="{C4A5386F-15FF-413E-B3F2-3B54D259CDAF}"/>
          </ac:picMkLst>
        </pc:picChg>
      </pc:sldChg>
      <pc:sldChg chg="delSp modSp add mod">
        <pc:chgData name="Murugan, Senthil" userId="e6883651-b919-4e64-985b-40f58d687b81" providerId="ADAL" clId="{5CC7C42F-BEC8-4476-8A72-685ED4952688}" dt="2022-08-14T15:04:05.418" v="4450" actId="20577"/>
        <pc:sldMkLst>
          <pc:docMk/>
          <pc:sldMk cId="1015902787" sldId="1962"/>
        </pc:sldMkLst>
        <pc:spChg chg="mod">
          <ac:chgData name="Murugan, Senthil" userId="e6883651-b919-4e64-985b-40f58d687b81" providerId="ADAL" clId="{5CC7C42F-BEC8-4476-8A72-685ED4952688}" dt="2022-08-14T15:04:05.418" v="4450" actId="20577"/>
          <ac:spMkLst>
            <pc:docMk/>
            <pc:sldMk cId="1015902787" sldId="1962"/>
            <ac:spMk id="17" creationId="{2D50D20E-8FF8-4280-B6D3-B86BD17975C4}"/>
          </ac:spMkLst>
        </pc:spChg>
        <pc:picChg chg="del">
          <ac:chgData name="Murugan, Senthil" userId="e6883651-b919-4e64-985b-40f58d687b81" providerId="ADAL" clId="{5CC7C42F-BEC8-4476-8A72-685ED4952688}" dt="2022-08-13T18:03:39.765" v="2283" actId="478"/>
          <ac:picMkLst>
            <pc:docMk/>
            <pc:sldMk cId="1015902787" sldId="1962"/>
            <ac:picMk id="3" creationId="{4B2062E7-76E5-4A10-855F-E7CC57AA7C6D}"/>
          </ac:picMkLst>
        </pc:picChg>
      </pc:sldChg>
      <pc:sldChg chg="addSp delSp modSp add mod">
        <pc:chgData name="Murugan, Senthil" userId="e6883651-b919-4e64-985b-40f58d687b81" providerId="ADAL" clId="{5CC7C42F-BEC8-4476-8A72-685ED4952688}" dt="2022-08-18T13:29:21.783" v="4481" actId="6549"/>
        <pc:sldMkLst>
          <pc:docMk/>
          <pc:sldMk cId="4164701848" sldId="1963"/>
        </pc:sldMkLst>
        <pc:spChg chg="mod">
          <ac:chgData name="Murugan, Senthil" userId="e6883651-b919-4e64-985b-40f58d687b81" providerId="ADAL" clId="{5CC7C42F-BEC8-4476-8A72-685ED4952688}" dt="2022-08-18T13:29:21.783" v="4481" actId="6549"/>
          <ac:spMkLst>
            <pc:docMk/>
            <pc:sldMk cId="4164701848" sldId="1963"/>
            <ac:spMk id="2" creationId="{86E619CD-F5DD-4BC6-9AFF-E667CA7889D7}"/>
          </ac:spMkLst>
        </pc:spChg>
        <pc:spChg chg="add mod">
          <ac:chgData name="Murugan, Senthil" userId="e6883651-b919-4e64-985b-40f58d687b81" providerId="ADAL" clId="{5CC7C42F-BEC8-4476-8A72-685ED4952688}" dt="2022-08-13T18:30:22.339" v="3898" actId="20577"/>
          <ac:spMkLst>
            <pc:docMk/>
            <pc:sldMk cId="4164701848" sldId="1963"/>
            <ac:spMk id="9" creationId="{187B5852-6DFA-4CC1-BFEE-56D7F58DD487}"/>
          </ac:spMkLst>
        </pc:spChg>
        <pc:spChg chg="mod">
          <ac:chgData name="Murugan, Senthil" userId="e6883651-b919-4e64-985b-40f58d687b81" providerId="ADAL" clId="{5CC7C42F-BEC8-4476-8A72-685ED4952688}" dt="2022-08-13T18:25:26.934" v="3516" actId="20577"/>
          <ac:spMkLst>
            <pc:docMk/>
            <pc:sldMk cId="4164701848" sldId="1963"/>
            <ac:spMk id="17" creationId="{2D50D20E-8FF8-4280-B6D3-B86BD17975C4}"/>
          </ac:spMkLst>
        </pc:spChg>
        <pc:graphicFrameChg chg="add del mod">
          <ac:chgData name="Murugan, Senthil" userId="e6883651-b919-4e64-985b-40f58d687b81" providerId="ADAL" clId="{5CC7C42F-BEC8-4476-8A72-685ED4952688}" dt="2022-08-13T18:21:02.063" v="3167" actId="478"/>
          <ac:graphicFrameMkLst>
            <pc:docMk/>
            <pc:sldMk cId="4164701848" sldId="1963"/>
            <ac:graphicFrameMk id="7" creationId="{51A7395C-0F16-48B2-B49E-2F0A29B007A1}"/>
          </ac:graphicFrameMkLst>
        </pc:graphicFrameChg>
        <pc:picChg chg="del">
          <ac:chgData name="Murugan, Senthil" userId="e6883651-b919-4e64-985b-40f58d687b81" providerId="ADAL" clId="{5CC7C42F-BEC8-4476-8A72-685ED4952688}" dt="2022-08-13T18:18:11.312" v="3153" actId="478"/>
          <ac:picMkLst>
            <pc:docMk/>
            <pc:sldMk cId="4164701848" sldId="1963"/>
            <ac:picMk id="3" creationId="{4B2062E7-76E5-4A10-855F-E7CC57AA7C6D}"/>
          </ac:picMkLst>
        </pc:picChg>
        <pc:picChg chg="del">
          <ac:chgData name="Murugan, Senthil" userId="e6883651-b919-4e64-985b-40f58d687b81" providerId="ADAL" clId="{5CC7C42F-BEC8-4476-8A72-685ED4952688}" dt="2022-08-13T18:18:13.686" v="3154" actId="478"/>
          <ac:picMkLst>
            <pc:docMk/>
            <pc:sldMk cId="4164701848" sldId="1963"/>
            <ac:picMk id="4" creationId="{5FFD7BED-F8AA-4D8F-949B-B186237145DD}"/>
          </ac:picMkLst>
        </pc:picChg>
        <pc:picChg chg="mod">
          <ac:chgData name="Murugan, Senthil" userId="e6883651-b919-4e64-985b-40f58d687b81" providerId="ADAL" clId="{5CC7C42F-BEC8-4476-8A72-685ED4952688}" dt="2022-08-13T18:21:54.701" v="3170" actId="1076"/>
          <ac:picMkLst>
            <pc:docMk/>
            <pc:sldMk cId="4164701848" sldId="1963"/>
            <ac:picMk id="5" creationId="{3E2477A1-E578-4E06-B9B9-1F7C516C11E3}"/>
          </ac:picMkLst>
        </pc:picChg>
        <pc:picChg chg="mod">
          <ac:chgData name="Murugan, Senthil" userId="e6883651-b919-4e64-985b-40f58d687b81" providerId="ADAL" clId="{5CC7C42F-BEC8-4476-8A72-685ED4952688}" dt="2022-08-13T18:21:58.576" v="3171" actId="1076"/>
          <ac:picMkLst>
            <pc:docMk/>
            <pc:sldMk cId="4164701848" sldId="1963"/>
            <ac:picMk id="6" creationId="{D1E0973B-C744-45BE-9DA3-317E713678A0}"/>
          </ac:picMkLst>
        </pc:picChg>
      </pc:sldChg>
      <pc:sldChg chg="addSp delSp modSp add mod">
        <pc:chgData name="Murugan, Senthil" userId="e6883651-b919-4e64-985b-40f58d687b81" providerId="ADAL" clId="{5CC7C42F-BEC8-4476-8A72-685ED4952688}" dt="2022-08-13T18:36:19.790" v="4385" actId="6549"/>
        <pc:sldMkLst>
          <pc:docMk/>
          <pc:sldMk cId="3088027609" sldId="1964"/>
        </pc:sldMkLst>
        <pc:spChg chg="add mod">
          <ac:chgData name="Murugan, Senthil" userId="e6883651-b919-4e64-985b-40f58d687b81" providerId="ADAL" clId="{5CC7C42F-BEC8-4476-8A72-685ED4952688}" dt="2022-08-13T18:36:19.790" v="4385" actId="6549"/>
          <ac:spMkLst>
            <pc:docMk/>
            <pc:sldMk cId="3088027609" sldId="1964"/>
            <ac:spMk id="5" creationId="{DE9B045C-E59C-482B-87A5-419EEBCF8265}"/>
          </ac:spMkLst>
        </pc:spChg>
        <pc:spChg chg="mod">
          <ac:chgData name="Murugan, Senthil" userId="e6883651-b919-4e64-985b-40f58d687b81" providerId="ADAL" clId="{5CC7C42F-BEC8-4476-8A72-685ED4952688}" dt="2022-08-13T18:34:58.209" v="4240" actId="20577"/>
          <ac:spMkLst>
            <pc:docMk/>
            <pc:sldMk cId="3088027609" sldId="1964"/>
            <ac:spMk id="9" creationId="{8EB06FD3-C55D-48A0-9287-896F642976BC}"/>
          </ac:spMkLst>
        </pc:spChg>
        <pc:spChg chg="del">
          <ac:chgData name="Murugan, Senthil" userId="e6883651-b919-4e64-985b-40f58d687b81" providerId="ADAL" clId="{5CC7C42F-BEC8-4476-8A72-685ED4952688}" dt="2022-08-13T18:35:05.523" v="4241" actId="478"/>
          <ac:spMkLst>
            <pc:docMk/>
            <pc:sldMk cId="3088027609" sldId="1964"/>
            <ac:spMk id="10" creationId="{FF0708B2-CE60-4258-AB92-D381AC42746F}"/>
          </ac:spMkLst>
        </pc:spChg>
        <pc:spChg chg="mod">
          <ac:chgData name="Murugan, Senthil" userId="e6883651-b919-4e64-985b-40f58d687b81" providerId="ADAL" clId="{5CC7C42F-BEC8-4476-8A72-685ED4952688}" dt="2022-08-13T18:36:01.140" v="4331" actId="20577"/>
          <ac:spMkLst>
            <pc:docMk/>
            <pc:sldMk cId="3088027609" sldId="1964"/>
            <ac:spMk id="11" creationId="{87314B04-8082-4C0C-9DB1-EB8B94C43DBC}"/>
          </ac:spMkLst>
        </pc:spChg>
      </pc:sldChg>
      <pc:sldMasterChg chg="delSldLayout">
        <pc:chgData name="Murugan, Senthil" userId="e6883651-b919-4e64-985b-40f58d687b81" providerId="ADAL" clId="{5CC7C42F-BEC8-4476-8A72-685ED4952688}" dt="2022-08-13T18:30:55.625" v="3900" actId="47"/>
        <pc:sldMasterMkLst>
          <pc:docMk/>
          <pc:sldMasterMk cId="2216014749" sldId="2147483660"/>
        </pc:sldMasterMkLst>
        <pc:sldLayoutChg chg="del">
          <pc:chgData name="Murugan, Senthil" userId="e6883651-b919-4e64-985b-40f58d687b81" providerId="ADAL" clId="{5CC7C42F-BEC8-4476-8A72-685ED4952688}" dt="2022-08-13T18:30:55.625" v="3900" actId="47"/>
          <pc:sldLayoutMkLst>
            <pc:docMk/>
            <pc:sldMasterMk cId="2216014749" sldId="2147483660"/>
            <pc:sldLayoutMk cId="3187764327" sldId="2147483670"/>
          </pc:sldLayoutMkLst>
        </pc:sldLayoutChg>
        <pc:sldLayoutChg chg="del">
          <pc:chgData name="Murugan, Senthil" userId="e6883651-b919-4e64-985b-40f58d687b81" providerId="ADAL" clId="{5CC7C42F-BEC8-4476-8A72-685ED4952688}" dt="2022-08-13T18:30:55.625" v="3900" actId="47"/>
          <pc:sldLayoutMkLst>
            <pc:docMk/>
            <pc:sldMasterMk cId="2216014749" sldId="2147483660"/>
            <pc:sldLayoutMk cId="2435492920" sldId="2147483671"/>
          </pc:sldLayoutMkLst>
        </pc:sldLayoutChg>
      </pc:sldMasterChg>
    </pc:docChg>
  </pc:docChgLst>
  <pc:docChgLst>
    <pc:chgData name="Murugan, Senthil" userId="e6883651-b919-4e64-985b-40f58d687b81" providerId="ADAL" clId="{836C2C69-B64A-4A3C-B2A1-2FF78D0A8DB9}"/>
    <pc:docChg chg="undo custSel addSld modSld modMainMaster">
      <pc:chgData name="Murugan, Senthil" userId="e6883651-b919-4e64-985b-40f58d687b81" providerId="ADAL" clId="{836C2C69-B64A-4A3C-B2A1-2FF78D0A8DB9}" dt="2022-01-07T20:12:44.412" v="2768" actId="255"/>
      <pc:docMkLst>
        <pc:docMk/>
      </pc:docMkLst>
      <pc:sldChg chg="mod modShow">
        <pc:chgData name="Murugan, Senthil" userId="e6883651-b919-4e64-985b-40f58d687b81" providerId="ADAL" clId="{836C2C69-B64A-4A3C-B2A1-2FF78D0A8DB9}" dt="2021-12-14T14:51:44.536" v="2443" actId="729"/>
        <pc:sldMkLst>
          <pc:docMk/>
          <pc:sldMk cId="1328676004" sldId="257"/>
        </pc:sldMkLst>
      </pc:sldChg>
      <pc:sldChg chg="modSp mod">
        <pc:chgData name="Murugan, Senthil" userId="e6883651-b919-4e64-985b-40f58d687b81" providerId="ADAL" clId="{836C2C69-B64A-4A3C-B2A1-2FF78D0A8DB9}" dt="2021-12-14T14:53:08.444" v="2492" actId="20577"/>
        <pc:sldMkLst>
          <pc:docMk/>
          <pc:sldMk cId="895915843" sldId="266"/>
        </pc:sldMkLst>
        <pc:spChg chg="mod">
          <ac:chgData name="Murugan, Senthil" userId="e6883651-b919-4e64-985b-40f58d687b81" providerId="ADAL" clId="{836C2C69-B64A-4A3C-B2A1-2FF78D0A8DB9}" dt="2021-12-13T16:08:20.664" v="56" actId="20577"/>
          <ac:spMkLst>
            <pc:docMk/>
            <pc:sldMk cId="895915843" sldId="266"/>
            <ac:spMk id="2" creationId="{9AB2EA78-AEB3-469B-9025-3B17201A457B}"/>
          </ac:spMkLst>
        </pc:spChg>
        <pc:spChg chg="mod">
          <ac:chgData name="Murugan, Senthil" userId="e6883651-b919-4e64-985b-40f58d687b81" providerId="ADAL" clId="{836C2C69-B64A-4A3C-B2A1-2FF78D0A8DB9}" dt="2021-12-14T14:53:08.444" v="2492" actId="20577"/>
          <ac:spMkLst>
            <pc:docMk/>
            <pc:sldMk cId="895915843" sldId="266"/>
            <ac:spMk id="3" creationId="{255E1F2F-E259-4EA8-9FFD-3A10AF541859}"/>
          </ac:spMkLst>
        </pc:spChg>
      </pc:sldChg>
      <pc:sldChg chg="mod modShow">
        <pc:chgData name="Murugan, Senthil" userId="e6883651-b919-4e64-985b-40f58d687b81" providerId="ADAL" clId="{836C2C69-B64A-4A3C-B2A1-2FF78D0A8DB9}" dt="2021-12-14T14:51:44.536" v="2443" actId="729"/>
        <pc:sldMkLst>
          <pc:docMk/>
          <pc:sldMk cId="3457616166" sldId="271"/>
        </pc:sldMkLst>
      </pc:sldChg>
      <pc:sldChg chg="mod modShow">
        <pc:chgData name="Murugan, Senthil" userId="e6883651-b919-4e64-985b-40f58d687b81" providerId="ADAL" clId="{836C2C69-B64A-4A3C-B2A1-2FF78D0A8DB9}" dt="2021-12-14T14:51:44.536" v="2443" actId="729"/>
        <pc:sldMkLst>
          <pc:docMk/>
          <pc:sldMk cId="727668169" sldId="275"/>
        </pc:sldMkLst>
      </pc:sldChg>
      <pc:sldChg chg="mod modShow">
        <pc:chgData name="Murugan, Senthil" userId="e6883651-b919-4e64-985b-40f58d687b81" providerId="ADAL" clId="{836C2C69-B64A-4A3C-B2A1-2FF78D0A8DB9}" dt="2021-12-14T14:51:44.536" v="2443" actId="729"/>
        <pc:sldMkLst>
          <pc:docMk/>
          <pc:sldMk cId="1769326051" sldId="276"/>
        </pc:sldMkLst>
      </pc:sldChg>
      <pc:sldChg chg="mod modShow">
        <pc:chgData name="Murugan, Senthil" userId="e6883651-b919-4e64-985b-40f58d687b81" providerId="ADAL" clId="{836C2C69-B64A-4A3C-B2A1-2FF78D0A8DB9}" dt="2021-12-14T14:51:44.536" v="2443" actId="729"/>
        <pc:sldMkLst>
          <pc:docMk/>
          <pc:sldMk cId="1107001750" sldId="279"/>
        </pc:sldMkLst>
      </pc:sldChg>
      <pc:sldChg chg="mod modShow">
        <pc:chgData name="Murugan, Senthil" userId="e6883651-b919-4e64-985b-40f58d687b81" providerId="ADAL" clId="{836C2C69-B64A-4A3C-B2A1-2FF78D0A8DB9}" dt="2021-12-14T14:51:44.536" v="2443" actId="729"/>
        <pc:sldMkLst>
          <pc:docMk/>
          <pc:sldMk cId="2596833607" sldId="280"/>
        </pc:sldMkLst>
      </pc:sldChg>
      <pc:sldChg chg="mod modShow">
        <pc:chgData name="Murugan, Senthil" userId="e6883651-b919-4e64-985b-40f58d687b81" providerId="ADAL" clId="{836C2C69-B64A-4A3C-B2A1-2FF78D0A8DB9}" dt="2021-12-14T14:51:44.536" v="2443" actId="729"/>
        <pc:sldMkLst>
          <pc:docMk/>
          <pc:sldMk cId="958036878" sldId="281"/>
        </pc:sldMkLst>
      </pc:sldChg>
      <pc:sldChg chg="mod modShow">
        <pc:chgData name="Murugan, Senthil" userId="e6883651-b919-4e64-985b-40f58d687b81" providerId="ADAL" clId="{836C2C69-B64A-4A3C-B2A1-2FF78D0A8DB9}" dt="2021-12-14T14:51:44.536" v="2443" actId="729"/>
        <pc:sldMkLst>
          <pc:docMk/>
          <pc:sldMk cId="893025881" sldId="282"/>
        </pc:sldMkLst>
      </pc:sldChg>
      <pc:sldChg chg="add">
        <pc:chgData name="Murugan, Senthil" userId="e6883651-b919-4e64-985b-40f58d687b81" providerId="ADAL" clId="{836C2C69-B64A-4A3C-B2A1-2FF78D0A8DB9}" dt="2022-01-07T19:24:11.813" v="2494"/>
        <pc:sldMkLst>
          <pc:docMk/>
          <pc:sldMk cId="759797048" sldId="295"/>
        </pc:sldMkLst>
      </pc:sldChg>
      <pc:sldChg chg="modSp add mod">
        <pc:chgData name="Murugan, Senthil" userId="e6883651-b919-4e64-985b-40f58d687b81" providerId="ADAL" clId="{836C2C69-B64A-4A3C-B2A1-2FF78D0A8DB9}" dt="2022-01-07T19:25:20.686" v="2498" actId="14100"/>
        <pc:sldMkLst>
          <pc:docMk/>
          <pc:sldMk cId="1862586359" sldId="299"/>
        </pc:sldMkLst>
        <pc:spChg chg="mod">
          <ac:chgData name="Murugan, Senthil" userId="e6883651-b919-4e64-985b-40f58d687b81" providerId="ADAL" clId="{836C2C69-B64A-4A3C-B2A1-2FF78D0A8DB9}" dt="2022-01-07T19:25:20.686" v="2498" actId="14100"/>
          <ac:spMkLst>
            <pc:docMk/>
            <pc:sldMk cId="1862586359" sldId="299"/>
            <ac:spMk id="10" creationId="{C42FB43F-8CBD-46FE-A6FE-CC78D39F8C9D}"/>
          </ac:spMkLst>
        </pc:spChg>
      </pc:sldChg>
      <pc:sldChg chg="addSp delSp modSp mod">
        <pc:chgData name="Murugan, Senthil" userId="e6883651-b919-4e64-985b-40f58d687b81" providerId="ADAL" clId="{836C2C69-B64A-4A3C-B2A1-2FF78D0A8DB9}" dt="2022-01-07T20:12:44.412" v="2768" actId="255"/>
        <pc:sldMkLst>
          <pc:docMk/>
          <pc:sldMk cId="265522590" sldId="308"/>
        </pc:sldMkLst>
        <pc:spChg chg="mod">
          <ac:chgData name="Murugan, Senthil" userId="e6883651-b919-4e64-985b-40f58d687b81" providerId="ADAL" clId="{836C2C69-B64A-4A3C-B2A1-2FF78D0A8DB9}" dt="2022-01-07T20:05:34.683" v="2600" actId="14100"/>
          <ac:spMkLst>
            <pc:docMk/>
            <pc:sldMk cId="265522590" sldId="308"/>
            <ac:spMk id="2" creationId="{66A47F5C-50EC-416A-AE8C-6F6BB4225673}"/>
          </ac:spMkLst>
        </pc:spChg>
        <pc:spChg chg="add del mod">
          <ac:chgData name="Murugan, Senthil" userId="e6883651-b919-4e64-985b-40f58d687b81" providerId="ADAL" clId="{836C2C69-B64A-4A3C-B2A1-2FF78D0A8DB9}" dt="2021-12-13T16:15:42.910" v="204" actId="478"/>
          <ac:spMkLst>
            <pc:docMk/>
            <pc:sldMk cId="265522590" sldId="308"/>
            <ac:spMk id="5" creationId="{562FC6BF-1499-4282-8912-5D9E12177CB4}"/>
          </ac:spMkLst>
        </pc:spChg>
        <pc:graphicFrameChg chg="del mod">
          <ac:chgData name="Murugan, Senthil" userId="e6883651-b919-4e64-985b-40f58d687b81" providerId="ADAL" clId="{836C2C69-B64A-4A3C-B2A1-2FF78D0A8DB9}" dt="2021-12-13T16:15:38.860" v="203" actId="478"/>
          <ac:graphicFrameMkLst>
            <pc:docMk/>
            <pc:sldMk cId="265522590" sldId="308"/>
            <ac:graphicFrameMk id="4" creationId="{59F5A1AC-D08D-42AE-B94A-1CAFB517D846}"/>
          </ac:graphicFrameMkLst>
        </pc:graphicFrameChg>
        <pc:graphicFrameChg chg="add mod modGraphic">
          <ac:chgData name="Murugan, Senthil" userId="e6883651-b919-4e64-985b-40f58d687b81" providerId="ADAL" clId="{836C2C69-B64A-4A3C-B2A1-2FF78D0A8DB9}" dt="2022-01-07T20:12:44.412" v="2768" actId="255"/>
          <ac:graphicFrameMkLst>
            <pc:docMk/>
            <pc:sldMk cId="265522590" sldId="308"/>
            <ac:graphicFrameMk id="6" creationId="{31B7CBB5-0660-4E81-A809-78B608AC02BA}"/>
          </ac:graphicFrameMkLst>
        </pc:graphicFrameChg>
      </pc:sldChg>
      <pc:sldChg chg="addSp delSp modSp add mod setBg">
        <pc:chgData name="Murugan, Senthil" userId="e6883651-b919-4e64-985b-40f58d687b81" providerId="ADAL" clId="{836C2C69-B64A-4A3C-B2A1-2FF78D0A8DB9}" dt="2021-12-13T21:02:01.981" v="2442" actId="14100"/>
        <pc:sldMkLst>
          <pc:docMk/>
          <pc:sldMk cId="583953398" sldId="309"/>
        </pc:sldMkLst>
        <pc:spChg chg="mod">
          <ac:chgData name="Murugan, Senthil" userId="e6883651-b919-4e64-985b-40f58d687b81" providerId="ADAL" clId="{836C2C69-B64A-4A3C-B2A1-2FF78D0A8DB9}" dt="2021-12-13T20:51:04.539" v="2432" actId="20577"/>
          <ac:spMkLst>
            <pc:docMk/>
            <pc:sldMk cId="583953398" sldId="309"/>
            <ac:spMk id="2" creationId="{66A47F5C-50EC-416A-AE8C-6F6BB4225673}"/>
          </ac:spMkLst>
        </pc:spChg>
        <pc:spChg chg="add mod topLvl">
          <ac:chgData name="Murugan, Senthil" userId="e6883651-b919-4e64-985b-40f58d687b81" providerId="ADAL" clId="{836C2C69-B64A-4A3C-B2A1-2FF78D0A8DB9}" dt="2021-12-13T19:00:18.608" v="1355" actId="165"/>
          <ac:spMkLst>
            <pc:docMk/>
            <pc:sldMk cId="583953398" sldId="309"/>
            <ac:spMk id="4" creationId="{F92D4B5B-DFE1-458B-934B-3A5AC5AD9BE6}"/>
          </ac:spMkLst>
        </pc:spChg>
        <pc:spChg chg="add mod topLvl">
          <ac:chgData name="Murugan, Senthil" userId="e6883651-b919-4e64-985b-40f58d687b81" providerId="ADAL" clId="{836C2C69-B64A-4A3C-B2A1-2FF78D0A8DB9}" dt="2021-12-13T21:00:05.772" v="2441" actId="207"/>
          <ac:spMkLst>
            <pc:docMk/>
            <pc:sldMk cId="583953398" sldId="309"/>
            <ac:spMk id="5" creationId="{205AF093-5C8C-4021-A475-DE67F4853909}"/>
          </ac:spMkLst>
        </pc:spChg>
        <pc:spChg chg="add mod topLvl">
          <ac:chgData name="Murugan, Senthil" userId="e6883651-b919-4e64-985b-40f58d687b81" providerId="ADAL" clId="{836C2C69-B64A-4A3C-B2A1-2FF78D0A8DB9}" dt="2021-12-13T20:43:14.887" v="2302" actId="207"/>
          <ac:spMkLst>
            <pc:docMk/>
            <pc:sldMk cId="583953398" sldId="309"/>
            <ac:spMk id="7" creationId="{213B133D-7F3F-46AD-8664-93AA213B4B22}"/>
          </ac:spMkLst>
        </pc:spChg>
        <pc:spChg chg="add mod topLvl">
          <ac:chgData name="Murugan, Senthil" userId="e6883651-b919-4e64-985b-40f58d687b81" providerId="ADAL" clId="{836C2C69-B64A-4A3C-B2A1-2FF78D0A8DB9}" dt="2021-12-13T20:43:48.038" v="2305" actId="207"/>
          <ac:spMkLst>
            <pc:docMk/>
            <pc:sldMk cId="583953398" sldId="309"/>
            <ac:spMk id="8" creationId="{76551C4D-A6E2-4E51-A018-273C9DFB0F58}"/>
          </ac:spMkLst>
        </pc:spChg>
        <pc:spChg chg="add mod topLvl">
          <ac:chgData name="Murugan, Senthil" userId="e6883651-b919-4e64-985b-40f58d687b81" providerId="ADAL" clId="{836C2C69-B64A-4A3C-B2A1-2FF78D0A8DB9}" dt="2021-12-13T20:58:13.862" v="2440" actId="692"/>
          <ac:spMkLst>
            <pc:docMk/>
            <pc:sldMk cId="583953398" sldId="309"/>
            <ac:spMk id="9" creationId="{DA1B7A84-4065-4991-A49D-EC82D58F4D4E}"/>
          </ac:spMkLst>
        </pc:spChg>
        <pc:spChg chg="add mod topLvl">
          <ac:chgData name="Murugan, Senthil" userId="e6883651-b919-4e64-985b-40f58d687b81" providerId="ADAL" clId="{836C2C69-B64A-4A3C-B2A1-2FF78D0A8DB9}" dt="2021-12-13T20:45:36.172" v="2320" actId="1076"/>
          <ac:spMkLst>
            <pc:docMk/>
            <pc:sldMk cId="583953398" sldId="309"/>
            <ac:spMk id="10" creationId="{0AB15039-4BB6-4A17-A86C-F60AB23DB319}"/>
          </ac:spMkLst>
        </pc:spChg>
        <pc:spChg chg="add mod topLvl">
          <ac:chgData name="Murugan, Senthil" userId="e6883651-b919-4e64-985b-40f58d687b81" providerId="ADAL" clId="{836C2C69-B64A-4A3C-B2A1-2FF78D0A8DB9}" dt="2021-12-13T20:50:00.980" v="2383" actId="14100"/>
          <ac:spMkLst>
            <pc:docMk/>
            <pc:sldMk cId="583953398" sldId="309"/>
            <ac:spMk id="11" creationId="{09F76C27-D756-48B5-9185-1A2C9B049D62}"/>
          </ac:spMkLst>
        </pc:spChg>
        <pc:spChg chg="add mod topLvl">
          <ac:chgData name="Murugan, Senthil" userId="e6883651-b919-4e64-985b-40f58d687b81" providerId="ADAL" clId="{836C2C69-B64A-4A3C-B2A1-2FF78D0A8DB9}" dt="2021-12-13T20:43:21.303" v="2303" actId="207"/>
          <ac:spMkLst>
            <pc:docMk/>
            <pc:sldMk cId="583953398" sldId="309"/>
            <ac:spMk id="19" creationId="{FC48F742-A3D0-4C3F-BF58-58D181F4E43A}"/>
          </ac:spMkLst>
        </pc:spChg>
        <pc:spChg chg="add mod topLvl">
          <ac:chgData name="Murugan, Senthil" userId="e6883651-b919-4e64-985b-40f58d687b81" providerId="ADAL" clId="{836C2C69-B64A-4A3C-B2A1-2FF78D0A8DB9}" dt="2021-12-13T20:43:55.445" v="2306" actId="207"/>
          <ac:spMkLst>
            <pc:docMk/>
            <pc:sldMk cId="583953398" sldId="309"/>
            <ac:spMk id="22" creationId="{FCD55E0A-C590-4F1F-9E1B-D9A9C7429816}"/>
          </ac:spMkLst>
        </pc:spChg>
        <pc:spChg chg="add mod topLvl">
          <ac:chgData name="Murugan, Senthil" userId="e6883651-b919-4e64-985b-40f58d687b81" providerId="ADAL" clId="{836C2C69-B64A-4A3C-B2A1-2FF78D0A8DB9}" dt="2021-12-13T20:46:25.787" v="2328" actId="1076"/>
          <ac:spMkLst>
            <pc:docMk/>
            <pc:sldMk cId="583953398" sldId="309"/>
            <ac:spMk id="24" creationId="{ABDC8DF4-0904-4458-8F2B-156D9B5C5AA5}"/>
          </ac:spMkLst>
        </pc:spChg>
        <pc:spChg chg="add mod">
          <ac:chgData name="Murugan, Senthil" userId="e6883651-b919-4e64-985b-40f58d687b81" providerId="ADAL" clId="{836C2C69-B64A-4A3C-B2A1-2FF78D0A8DB9}" dt="2021-12-13T20:43:26.537" v="2304" actId="207"/>
          <ac:spMkLst>
            <pc:docMk/>
            <pc:sldMk cId="583953398" sldId="309"/>
            <ac:spMk id="28" creationId="{CF2CC46C-F6C4-45FE-BB3E-05B784A02315}"/>
          </ac:spMkLst>
        </pc:spChg>
        <pc:spChg chg="add mod">
          <ac:chgData name="Murugan, Senthil" userId="e6883651-b919-4e64-985b-40f58d687b81" providerId="ADAL" clId="{836C2C69-B64A-4A3C-B2A1-2FF78D0A8DB9}" dt="2021-12-13T20:48:15.304" v="2379" actId="207"/>
          <ac:spMkLst>
            <pc:docMk/>
            <pc:sldMk cId="583953398" sldId="309"/>
            <ac:spMk id="48" creationId="{E4FB0D9D-3016-4F51-AF69-3A8FD474086E}"/>
          </ac:spMkLst>
        </pc:spChg>
        <pc:spChg chg="add mod">
          <ac:chgData name="Murugan, Senthil" userId="e6883651-b919-4e64-985b-40f58d687b81" providerId="ADAL" clId="{836C2C69-B64A-4A3C-B2A1-2FF78D0A8DB9}" dt="2021-12-13T20:47:08.271" v="2373" actId="1076"/>
          <ac:spMkLst>
            <pc:docMk/>
            <pc:sldMk cId="583953398" sldId="309"/>
            <ac:spMk id="49" creationId="{D5741D1F-05E8-4293-A26F-599054A87BD5}"/>
          </ac:spMkLst>
        </pc:spChg>
        <pc:spChg chg="add mod">
          <ac:chgData name="Murugan, Senthil" userId="e6883651-b919-4e64-985b-40f58d687b81" providerId="ADAL" clId="{836C2C69-B64A-4A3C-B2A1-2FF78D0A8DB9}" dt="2021-12-13T20:46:28.588" v="2329" actId="1076"/>
          <ac:spMkLst>
            <pc:docMk/>
            <pc:sldMk cId="583953398" sldId="309"/>
            <ac:spMk id="50" creationId="{67FDAE7C-B2AE-4CED-A368-C5BD73764D17}"/>
          </ac:spMkLst>
        </pc:spChg>
        <pc:spChg chg="add mod">
          <ac:chgData name="Murugan, Senthil" userId="e6883651-b919-4e64-985b-40f58d687b81" providerId="ADAL" clId="{836C2C69-B64A-4A3C-B2A1-2FF78D0A8DB9}" dt="2021-12-13T20:47:06.330" v="2372" actId="1076"/>
          <ac:spMkLst>
            <pc:docMk/>
            <pc:sldMk cId="583953398" sldId="309"/>
            <ac:spMk id="51" creationId="{B5B19D55-701E-4E10-AABA-BE377339617F}"/>
          </ac:spMkLst>
        </pc:spChg>
        <pc:spChg chg="add mod">
          <ac:chgData name="Murugan, Senthil" userId="e6883651-b919-4e64-985b-40f58d687b81" providerId="ADAL" clId="{836C2C69-B64A-4A3C-B2A1-2FF78D0A8DB9}" dt="2021-12-13T20:47:28.893" v="2376" actId="1076"/>
          <ac:spMkLst>
            <pc:docMk/>
            <pc:sldMk cId="583953398" sldId="309"/>
            <ac:spMk id="60" creationId="{9F8C1CD6-0F65-4220-B36C-7A2E420EB596}"/>
          </ac:spMkLst>
        </pc:spChg>
        <pc:spChg chg="add mod">
          <ac:chgData name="Murugan, Senthil" userId="e6883651-b919-4e64-985b-40f58d687b81" providerId="ADAL" clId="{836C2C69-B64A-4A3C-B2A1-2FF78D0A8DB9}" dt="2021-12-13T21:02:01.981" v="2442" actId="14100"/>
          <ac:spMkLst>
            <pc:docMk/>
            <pc:sldMk cId="583953398" sldId="309"/>
            <ac:spMk id="79" creationId="{F35B197B-C171-4C72-8D72-C0E95AF08627}"/>
          </ac:spMkLst>
        </pc:spChg>
        <pc:spChg chg="add mod">
          <ac:chgData name="Murugan, Senthil" userId="e6883651-b919-4e64-985b-40f58d687b81" providerId="ADAL" clId="{836C2C69-B64A-4A3C-B2A1-2FF78D0A8DB9}" dt="2021-12-13T20:56:18.805" v="2438" actId="14100"/>
          <ac:spMkLst>
            <pc:docMk/>
            <pc:sldMk cId="583953398" sldId="309"/>
            <ac:spMk id="80" creationId="{88EA34B2-2025-4CDD-93BF-E8CBB10FBC4B}"/>
          </ac:spMkLst>
        </pc:spChg>
        <pc:grpChg chg="add del mod">
          <ac:chgData name="Murugan, Senthil" userId="e6883651-b919-4e64-985b-40f58d687b81" providerId="ADAL" clId="{836C2C69-B64A-4A3C-B2A1-2FF78D0A8DB9}" dt="2021-12-13T19:00:18.608" v="1355" actId="165"/>
          <ac:grpSpMkLst>
            <pc:docMk/>
            <pc:sldMk cId="583953398" sldId="309"/>
            <ac:grpSpMk id="3" creationId="{CB433632-5764-48F3-A216-23BD11101BC4}"/>
          </ac:grpSpMkLst>
        </pc:grpChg>
        <pc:graphicFrameChg chg="del">
          <ac:chgData name="Murugan, Senthil" userId="e6883651-b919-4e64-985b-40f58d687b81" providerId="ADAL" clId="{836C2C69-B64A-4A3C-B2A1-2FF78D0A8DB9}" dt="2021-12-13T18:54:43.486" v="1215" actId="478"/>
          <ac:graphicFrameMkLst>
            <pc:docMk/>
            <pc:sldMk cId="583953398" sldId="309"/>
            <ac:graphicFrameMk id="6" creationId="{31B7CBB5-0660-4E81-A809-78B608AC02BA}"/>
          </ac:graphicFrameMkLst>
        </pc:graphicFrameChg>
        <pc:cxnChg chg="add mod topLvl">
          <ac:chgData name="Murugan, Senthil" userId="e6883651-b919-4e64-985b-40f58d687b81" providerId="ADAL" clId="{836C2C69-B64A-4A3C-B2A1-2FF78D0A8DB9}" dt="2021-12-13T19:02:05.575" v="1390" actId="14100"/>
          <ac:cxnSpMkLst>
            <pc:docMk/>
            <pc:sldMk cId="583953398" sldId="309"/>
            <ac:cxnSpMk id="12" creationId="{84C71A27-CE45-486F-9A7B-FA49ADC7E042}"/>
          </ac:cxnSpMkLst>
        </pc:cxnChg>
        <pc:cxnChg chg="add mod topLvl">
          <ac:chgData name="Murugan, Senthil" userId="e6883651-b919-4e64-985b-40f58d687b81" providerId="ADAL" clId="{836C2C69-B64A-4A3C-B2A1-2FF78D0A8DB9}" dt="2021-12-13T19:02:30.601" v="1393" actId="14100"/>
          <ac:cxnSpMkLst>
            <pc:docMk/>
            <pc:sldMk cId="583953398" sldId="309"/>
            <ac:cxnSpMk id="13" creationId="{DF3FE6E9-9E71-42FD-9F40-EE1E00C5623B}"/>
          </ac:cxnSpMkLst>
        </pc:cxnChg>
        <pc:cxnChg chg="add del mod topLvl">
          <ac:chgData name="Murugan, Senthil" userId="e6883651-b919-4e64-985b-40f58d687b81" providerId="ADAL" clId="{836C2C69-B64A-4A3C-B2A1-2FF78D0A8DB9}" dt="2021-12-13T19:04:26.982" v="1438" actId="478"/>
          <ac:cxnSpMkLst>
            <pc:docMk/>
            <pc:sldMk cId="583953398" sldId="309"/>
            <ac:cxnSpMk id="14" creationId="{18032E93-2FA7-4A66-B0F6-362D648C1C8D}"/>
          </ac:cxnSpMkLst>
        </pc:cxnChg>
        <pc:cxnChg chg="add del mod topLvl">
          <ac:chgData name="Murugan, Senthil" userId="e6883651-b919-4e64-985b-40f58d687b81" providerId="ADAL" clId="{836C2C69-B64A-4A3C-B2A1-2FF78D0A8DB9}" dt="2021-12-13T19:13:49.632" v="1964" actId="478"/>
          <ac:cxnSpMkLst>
            <pc:docMk/>
            <pc:sldMk cId="583953398" sldId="309"/>
            <ac:cxnSpMk id="15" creationId="{A965BF51-1694-4D1F-8333-E7F3F3A9878C}"/>
          </ac:cxnSpMkLst>
        </pc:cxnChg>
        <pc:cxnChg chg="add mod topLvl">
          <ac:chgData name="Murugan, Senthil" userId="e6883651-b919-4e64-985b-40f58d687b81" providerId="ADAL" clId="{836C2C69-B64A-4A3C-B2A1-2FF78D0A8DB9}" dt="2021-12-13T20:45:45.522" v="2322" actId="14100"/>
          <ac:cxnSpMkLst>
            <pc:docMk/>
            <pc:sldMk cId="583953398" sldId="309"/>
            <ac:cxnSpMk id="16" creationId="{2530845D-DDD3-4804-823D-66DA3E89E712}"/>
          </ac:cxnSpMkLst>
        </pc:cxnChg>
        <pc:cxnChg chg="add mod topLvl">
          <ac:chgData name="Murugan, Senthil" userId="e6883651-b919-4e64-985b-40f58d687b81" providerId="ADAL" clId="{836C2C69-B64A-4A3C-B2A1-2FF78D0A8DB9}" dt="2021-12-13T20:45:49.903" v="2323" actId="14100"/>
          <ac:cxnSpMkLst>
            <pc:docMk/>
            <pc:sldMk cId="583953398" sldId="309"/>
            <ac:cxnSpMk id="17" creationId="{4EB8F776-0AF8-4B02-B3FA-D7B18597F6AF}"/>
          </ac:cxnSpMkLst>
        </pc:cxnChg>
        <pc:cxnChg chg="add mod topLvl">
          <ac:chgData name="Murugan, Senthil" userId="e6883651-b919-4e64-985b-40f58d687b81" providerId="ADAL" clId="{836C2C69-B64A-4A3C-B2A1-2FF78D0A8DB9}" dt="2021-12-13T19:00:18.608" v="1355" actId="165"/>
          <ac:cxnSpMkLst>
            <pc:docMk/>
            <pc:sldMk cId="583953398" sldId="309"/>
            <ac:cxnSpMk id="18" creationId="{8D2A1EEA-F1F6-47A4-8A32-034727B92628}"/>
          </ac:cxnSpMkLst>
        </pc:cxnChg>
        <pc:cxnChg chg="add del mod topLvl">
          <ac:chgData name="Murugan, Senthil" userId="e6883651-b919-4e64-985b-40f58d687b81" providerId="ADAL" clId="{836C2C69-B64A-4A3C-B2A1-2FF78D0A8DB9}" dt="2021-12-13T19:00:50.173" v="1358" actId="478"/>
          <ac:cxnSpMkLst>
            <pc:docMk/>
            <pc:sldMk cId="583953398" sldId="309"/>
            <ac:cxnSpMk id="20" creationId="{608E6658-F59D-4B55-BEDC-D7B77F6BE460}"/>
          </ac:cxnSpMkLst>
        </pc:cxnChg>
        <pc:cxnChg chg="add mod topLvl">
          <ac:chgData name="Murugan, Senthil" userId="e6883651-b919-4e64-985b-40f58d687b81" providerId="ADAL" clId="{836C2C69-B64A-4A3C-B2A1-2FF78D0A8DB9}" dt="2021-12-13T19:26:33.685" v="2251" actId="1076"/>
          <ac:cxnSpMkLst>
            <pc:docMk/>
            <pc:sldMk cId="583953398" sldId="309"/>
            <ac:cxnSpMk id="21" creationId="{120654B7-CD7E-40A0-A3CC-54E39D69284C}"/>
          </ac:cxnSpMkLst>
        </pc:cxnChg>
        <pc:cxnChg chg="add del mod topLvl">
          <ac:chgData name="Murugan, Senthil" userId="e6883651-b919-4e64-985b-40f58d687b81" providerId="ADAL" clId="{836C2C69-B64A-4A3C-B2A1-2FF78D0A8DB9}" dt="2021-12-13T19:25:19.640" v="2227" actId="478"/>
          <ac:cxnSpMkLst>
            <pc:docMk/>
            <pc:sldMk cId="583953398" sldId="309"/>
            <ac:cxnSpMk id="23" creationId="{2B584EA1-6027-4585-ADD2-A8F99EF6050D}"/>
          </ac:cxnSpMkLst>
        </pc:cxnChg>
        <pc:cxnChg chg="add mod">
          <ac:chgData name="Murugan, Senthil" userId="e6883651-b919-4e64-985b-40f58d687b81" providerId="ADAL" clId="{836C2C69-B64A-4A3C-B2A1-2FF78D0A8DB9}" dt="2021-12-13T19:03:23.958" v="1431" actId="1076"/>
          <ac:cxnSpMkLst>
            <pc:docMk/>
            <pc:sldMk cId="583953398" sldId="309"/>
            <ac:cxnSpMk id="29" creationId="{FE6BB141-56F0-4ECA-AACB-A9B87E159292}"/>
          </ac:cxnSpMkLst>
        </pc:cxnChg>
        <pc:cxnChg chg="add mod">
          <ac:chgData name="Murugan, Senthil" userId="e6883651-b919-4e64-985b-40f58d687b81" providerId="ADAL" clId="{836C2C69-B64A-4A3C-B2A1-2FF78D0A8DB9}" dt="2021-12-13T19:03:32.022" v="1433" actId="1076"/>
          <ac:cxnSpMkLst>
            <pc:docMk/>
            <pc:sldMk cId="583953398" sldId="309"/>
            <ac:cxnSpMk id="31" creationId="{FFAD2443-9A7D-476C-A325-8A67C22B63C2}"/>
          </ac:cxnSpMkLst>
        </pc:cxnChg>
        <pc:cxnChg chg="add mod">
          <ac:chgData name="Murugan, Senthil" userId="e6883651-b919-4e64-985b-40f58d687b81" providerId="ADAL" clId="{836C2C69-B64A-4A3C-B2A1-2FF78D0A8DB9}" dt="2021-12-13T19:03:39.805" v="1435" actId="1076"/>
          <ac:cxnSpMkLst>
            <pc:docMk/>
            <pc:sldMk cId="583953398" sldId="309"/>
            <ac:cxnSpMk id="32" creationId="{D36B0AA5-9D63-483C-8CD2-4B99C1C7A6F2}"/>
          </ac:cxnSpMkLst>
        </pc:cxnChg>
        <pc:cxnChg chg="add mod">
          <ac:chgData name="Murugan, Senthil" userId="e6883651-b919-4e64-985b-40f58d687b81" providerId="ADAL" clId="{836C2C69-B64A-4A3C-B2A1-2FF78D0A8DB9}" dt="2021-12-13T20:42:11.770" v="2280" actId="14100"/>
          <ac:cxnSpMkLst>
            <pc:docMk/>
            <pc:sldMk cId="583953398" sldId="309"/>
            <ac:cxnSpMk id="34" creationId="{023F8F3F-1CA0-4BFA-8AC3-1DEBA2C28C47}"/>
          </ac:cxnSpMkLst>
        </pc:cxnChg>
        <pc:cxnChg chg="add mod">
          <ac:chgData name="Murugan, Senthil" userId="e6883651-b919-4e64-985b-40f58d687b81" providerId="ADAL" clId="{836C2C69-B64A-4A3C-B2A1-2FF78D0A8DB9}" dt="2021-12-13T20:49:33.221" v="2381" actId="14100"/>
          <ac:cxnSpMkLst>
            <pc:docMk/>
            <pc:sldMk cId="583953398" sldId="309"/>
            <ac:cxnSpMk id="36" creationId="{1609CBBD-C0CD-4125-9594-563DEE97D3C5}"/>
          </ac:cxnSpMkLst>
        </pc:cxnChg>
        <pc:cxnChg chg="add mod">
          <ac:chgData name="Murugan, Senthil" userId="e6883651-b919-4e64-985b-40f58d687b81" providerId="ADAL" clId="{836C2C69-B64A-4A3C-B2A1-2FF78D0A8DB9}" dt="2021-12-13T20:42:28.553" v="2301" actId="14100"/>
          <ac:cxnSpMkLst>
            <pc:docMk/>
            <pc:sldMk cId="583953398" sldId="309"/>
            <ac:cxnSpMk id="44" creationId="{06D596B8-0EC0-4D91-98A6-8C7C1C291F41}"/>
          </ac:cxnSpMkLst>
        </pc:cxnChg>
        <pc:cxnChg chg="add del mod">
          <ac:chgData name="Murugan, Senthil" userId="e6883651-b919-4e64-985b-40f58d687b81" providerId="ADAL" clId="{836C2C69-B64A-4A3C-B2A1-2FF78D0A8DB9}" dt="2021-12-13T20:51:40.138" v="2434" actId="14100"/>
          <ac:cxnSpMkLst>
            <pc:docMk/>
            <pc:sldMk cId="583953398" sldId="309"/>
            <ac:cxnSpMk id="55" creationId="{594B0471-1255-45E3-AABF-05E5E6A63F4C}"/>
          </ac:cxnSpMkLst>
        </pc:cxnChg>
        <pc:cxnChg chg="add del mod">
          <ac:chgData name="Murugan, Senthil" userId="e6883651-b919-4e64-985b-40f58d687b81" providerId="ADAL" clId="{836C2C69-B64A-4A3C-B2A1-2FF78D0A8DB9}" dt="2021-12-13T19:24:17.602" v="2218" actId="478"/>
          <ac:cxnSpMkLst>
            <pc:docMk/>
            <pc:sldMk cId="583953398" sldId="309"/>
            <ac:cxnSpMk id="58" creationId="{8512AA42-4E02-4A95-98AC-C064B3F88702}"/>
          </ac:cxnSpMkLst>
        </pc:cxnChg>
        <pc:cxnChg chg="add del mod">
          <ac:chgData name="Murugan, Senthil" userId="e6883651-b919-4e64-985b-40f58d687b81" providerId="ADAL" clId="{836C2C69-B64A-4A3C-B2A1-2FF78D0A8DB9}" dt="2021-12-13T19:24:14.361" v="2217" actId="478"/>
          <ac:cxnSpMkLst>
            <pc:docMk/>
            <pc:sldMk cId="583953398" sldId="309"/>
            <ac:cxnSpMk id="59" creationId="{F13338C1-BEF1-4C91-A1BB-8DCA1D9B7B67}"/>
          </ac:cxnSpMkLst>
        </pc:cxnChg>
        <pc:cxnChg chg="add del mod">
          <ac:chgData name="Murugan, Senthil" userId="e6883651-b919-4e64-985b-40f58d687b81" providerId="ADAL" clId="{836C2C69-B64A-4A3C-B2A1-2FF78D0A8DB9}" dt="2021-12-13T19:24:11.070" v="2216" actId="478"/>
          <ac:cxnSpMkLst>
            <pc:docMk/>
            <pc:sldMk cId="583953398" sldId="309"/>
            <ac:cxnSpMk id="64" creationId="{05B302A0-EE8F-4867-BA36-7C6A7D026DAF}"/>
          </ac:cxnSpMkLst>
        </pc:cxnChg>
        <pc:cxnChg chg="add mod">
          <ac:chgData name="Murugan, Senthil" userId="e6883651-b919-4e64-985b-40f58d687b81" providerId="ADAL" clId="{836C2C69-B64A-4A3C-B2A1-2FF78D0A8DB9}" dt="2021-12-13T20:56:23.488" v="2439" actId="14100"/>
          <ac:cxnSpMkLst>
            <pc:docMk/>
            <pc:sldMk cId="583953398" sldId="309"/>
            <ac:cxnSpMk id="67" creationId="{87CBC0CC-D5EB-4E80-82F1-3AF3BDD80B10}"/>
          </ac:cxnSpMkLst>
        </pc:cxnChg>
        <pc:cxnChg chg="add del mod">
          <ac:chgData name="Murugan, Senthil" userId="e6883651-b919-4e64-985b-40f58d687b81" providerId="ADAL" clId="{836C2C69-B64A-4A3C-B2A1-2FF78D0A8DB9}" dt="2021-12-13T19:23:39.329" v="2203" actId="478"/>
          <ac:cxnSpMkLst>
            <pc:docMk/>
            <pc:sldMk cId="583953398" sldId="309"/>
            <ac:cxnSpMk id="68" creationId="{68ED850F-866E-4665-9C73-C1C479C1FDFF}"/>
          </ac:cxnSpMkLst>
        </pc:cxnChg>
        <pc:cxnChg chg="add del mod">
          <ac:chgData name="Murugan, Senthil" userId="e6883651-b919-4e64-985b-40f58d687b81" providerId="ADAL" clId="{836C2C69-B64A-4A3C-B2A1-2FF78D0A8DB9}" dt="2021-12-13T19:23:37.664" v="2202" actId="478"/>
          <ac:cxnSpMkLst>
            <pc:docMk/>
            <pc:sldMk cId="583953398" sldId="309"/>
            <ac:cxnSpMk id="69" creationId="{80F3AAD3-FE20-4C8E-A874-9659B2EBCA8F}"/>
          </ac:cxnSpMkLst>
        </pc:cxnChg>
        <pc:cxnChg chg="add mod">
          <ac:chgData name="Murugan, Senthil" userId="e6883651-b919-4e64-985b-40f58d687b81" providerId="ADAL" clId="{836C2C69-B64A-4A3C-B2A1-2FF78D0A8DB9}" dt="2021-12-13T20:44:25.987" v="2312" actId="14100"/>
          <ac:cxnSpMkLst>
            <pc:docMk/>
            <pc:sldMk cId="583953398" sldId="309"/>
            <ac:cxnSpMk id="78" creationId="{ABA075F7-E4CD-4230-88F0-EC84776CA47F}"/>
          </ac:cxnSpMkLst>
        </pc:cxnChg>
      </pc:sldChg>
      <pc:sldChg chg="modSp new mod">
        <pc:chgData name="Murugan, Senthil" userId="e6883651-b919-4e64-985b-40f58d687b81" providerId="ADAL" clId="{836C2C69-B64A-4A3C-B2A1-2FF78D0A8DB9}" dt="2022-01-07T20:06:16.478" v="2602" actId="27636"/>
        <pc:sldMkLst>
          <pc:docMk/>
          <pc:sldMk cId="2924376781" sldId="310"/>
        </pc:sldMkLst>
        <pc:spChg chg="mod">
          <ac:chgData name="Murugan, Senthil" userId="e6883651-b919-4e64-985b-40f58d687b81" providerId="ADAL" clId="{836C2C69-B64A-4A3C-B2A1-2FF78D0A8DB9}" dt="2022-01-07T20:06:16.478" v="2602" actId="27636"/>
          <ac:spMkLst>
            <pc:docMk/>
            <pc:sldMk cId="2924376781" sldId="310"/>
            <ac:spMk id="2" creationId="{86E619CD-F5DD-4BC6-9AFF-E667CA7889D7}"/>
          </ac:spMkLst>
        </pc:spChg>
      </pc:sldChg>
      <pc:sldChg chg="modSp add mod">
        <pc:chgData name="Murugan, Senthil" userId="e6883651-b919-4e64-985b-40f58d687b81" providerId="ADAL" clId="{836C2C69-B64A-4A3C-B2A1-2FF78D0A8DB9}" dt="2022-01-07T20:06:16.528" v="2603" actId="27636"/>
        <pc:sldMkLst>
          <pc:docMk/>
          <pc:sldMk cId="3652656134" sldId="311"/>
        </pc:sldMkLst>
        <pc:spChg chg="mod">
          <ac:chgData name="Murugan, Senthil" userId="e6883651-b919-4e64-985b-40f58d687b81" providerId="ADAL" clId="{836C2C69-B64A-4A3C-B2A1-2FF78D0A8DB9}" dt="2022-01-07T20:06:16.528" v="2603" actId="27636"/>
          <ac:spMkLst>
            <pc:docMk/>
            <pc:sldMk cId="3652656134" sldId="311"/>
            <ac:spMk id="2" creationId="{86E619CD-F5DD-4BC6-9AFF-E667CA7889D7}"/>
          </ac:spMkLst>
        </pc:spChg>
      </pc:sldChg>
      <pc:sldChg chg="modSp add mod">
        <pc:chgData name="Murugan, Senthil" userId="e6883651-b919-4e64-985b-40f58d687b81" providerId="ADAL" clId="{836C2C69-B64A-4A3C-B2A1-2FF78D0A8DB9}" dt="2022-01-07T19:24:12.058" v="2496" actId="27636"/>
        <pc:sldMkLst>
          <pc:docMk/>
          <pc:sldMk cId="1559264818" sldId="317"/>
        </pc:sldMkLst>
        <pc:spChg chg="mod">
          <ac:chgData name="Murugan, Senthil" userId="e6883651-b919-4e64-985b-40f58d687b81" providerId="ADAL" clId="{836C2C69-B64A-4A3C-B2A1-2FF78D0A8DB9}" dt="2022-01-07T19:24:12.058" v="2496" actId="27636"/>
          <ac:spMkLst>
            <pc:docMk/>
            <pc:sldMk cId="1559264818" sldId="317"/>
            <ac:spMk id="12" creationId="{B93B804A-7699-4BEE-BA45-29DB7EB8166C}"/>
          </ac:spMkLst>
        </pc:spChg>
      </pc:sldChg>
      <pc:sldChg chg="add">
        <pc:chgData name="Murugan, Senthil" userId="e6883651-b919-4e64-985b-40f58d687b81" providerId="ADAL" clId="{836C2C69-B64A-4A3C-B2A1-2FF78D0A8DB9}" dt="2022-01-07T19:24:11.813" v="2494"/>
        <pc:sldMkLst>
          <pc:docMk/>
          <pc:sldMk cId="1042138384" sldId="325"/>
        </pc:sldMkLst>
      </pc:sldChg>
      <pc:sldChg chg="add">
        <pc:chgData name="Murugan, Senthil" userId="e6883651-b919-4e64-985b-40f58d687b81" providerId="ADAL" clId="{836C2C69-B64A-4A3C-B2A1-2FF78D0A8DB9}" dt="2022-01-07T19:24:11.813" v="2494"/>
        <pc:sldMkLst>
          <pc:docMk/>
          <pc:sldMk cId="3231722679" sldId="326"/>
        </pc:sldMkLst>
      </pc:sldChg>
      <pc:sldChg chg="add">
        <pc:chgData name="Murugan, Senthil" userId="e6883651-b919-4e64-985b-40f58d687b81" providerId="ADAL" clId="{836C2C69-B64A-4A3C-B2A1-2FF78D0A8DB9}" dt="2022-01-07T19:24:11.813" v="2494"/>
        <pc:sldMkLst>
          <pc:docMk/>
          <pc:sldMk cId="3279353599" sldId="327"/>
        </pc:sldMkLst>
      </pc:sldChg>
      <pc:sldChg chg="add">
        <pc:chgData name="Murugan, Senthil" userId="e6883651-b919-4e64-985b-40f58d687b81" providerId="ADAL" clId="{836C2C69-B64A-4A3C-B2A1-2FF78D0A8DB9}" dt="2022-01-07T19:24:11.813" v="2494"/>
        <pc:sldMkLst>
          <pc:docMk/>
          <pc:sldMk cId="394134619" sldId="329"/>
        </pc:sldMkLst>
      </pc:sldChg>
      <pc:sldChg chg="add">
        <pc:chgData name="Murugan, Senthil" userId="e6883651-b919-4e64-985b-40f58d687b81" providerId="ADAL" clId="{836C2C69-B64A-4A3C-B2A1-2FF78D0A8DB9}" dt="2022-01-07T19:24:11.813" v="2494"/>
        <pc:sldMkLst>
          <pc:docMk/>
          <pc:sldMk cId="1759558396" sldId="335"/>
        </pc:sldMkLst>
      </pc:sldChg>
      <pc:sldChg chg="modSp add mod">
        <pc:chgData name="Murugan, Senthil" userId="e6883651-b919-4e64-985b-40f58d687b81" providerId="ADAL" clId="{836C2C69-B64A-4A3C-B2A1-2FF78D0A8DB9}" dt="2022-01-07T19:24:12.028" v="2495" actId="27636"/>
        <pc:sldMkLst>
          <pc:docMk/>
          <pc:sldMk cId="4280421757" sldId="355"/>
        </pc:sldMkLst>
        <pc:spChg chg="mod">
          <ac:chgData name="Murugan, Senthil" userId="e6883651-b919-4e64-985b-40f58d687b81" providerId="ADAL" clId="{836C2C69-B64A-4A3C-B2A1-2FF78D0A8DB9}" dt="2022-01-07T19:24:12.028" v="2495" actId="27636"/>
          <ac:spMkLst>
            <pc:docMk/>
            <pc:sldMk cId="4280421757" sldId="355"/>
            <ac:spMk id="2" creationId="{00000000-0000-0000-0000-000000000000}"/>
          </ac:spMkLst>
        </pc:spChg>
      </pc:sldChg>
      <pc:sldChg chg="add">
        <pc:chgData name="Murugan, Senthil" userId="e6883651-b919-4e64-985b-40f58d687b81" providerId="ADAL" clId="{836C2C69-B64A-4A3C-B2A1-2FF78D0A8DB9}" dt="2022-01-07T19:24:11.813" v="2494"/>
        <pc:sldMkLst>
          <pc:docMk/>
          <pc:sldMk cId="1200271351" sldId="379"/>
        </pc:sldMkLst>
      </pc:sldChg>
      <pc:sldChg chg="add">
        <pc:chgData name="Murugan, Senthil" userId="e6883651-b919-4e64-985b-40f58d687b81" providerId="ADAL" clId="{836C2C69-B64A-4A3C-B2A1-2FF78D0A8DB9}" dt="2022-01-07T19:24:11.813" v="2494"/>
        <pc:sldMkLst>
          <pc:docMk/>
          <pc:sldMk cId="3846781360" sldId="467"/>
        </pc:sldMkLst>
      </pc:sldChg>
      <pc:sldChg chg="add">
        <pc:chgData name="Murugan, Senthil" userId="e6883651-b919-4e64-985b-40f58d687b81" providerId="ADAL" clId="{836C2C69-B64A-4A3C-B2A1-2FF78D0A8DB9}" dt="2022-01-07T19:24:11.813" v="2494"/>
        <pc:sldMkLst>
          <pc:docMk/>
          <pc:sldMk cId="2122021400" sldId="568"/>
        </pc:sldMkLst>
      </pc:sldChg>
      <pc:sldChg chg="add">
        <pc:chgData name="Murugan, Senthil" userId="e6883651-b919-4e64-985b-40f58d687b81" providerId="ADAL" clId="{836C2C69-B64A-4A3C-B2A1-2FF78D0A8DB9}" dt="2022-01-07T19:24:11.813" v="2494"/>
        <pc:sldMkLst>
          <pc:docMk/>
          <pc:sldMk cId="3856249519" sldId="1954"/>
        </pc:sldMkLst>
      </pc:sldChg>
      <pc:sldChg chg="add">
        <pc:chgData name="Murugan, Senthil" userId="e6883651-b919-4e64-985b-40f58d687b81" providerId="ADAL" clId="{836C2C69-B64A-4A3C-B2A1-2FF78D0A8DB9}" dt="2022-01-07T19:24:11.813" v="2494"/>
        <pc:sldMkLst>
          <pc:docMk/>
          <pc:sldMk cId="3454594428" sldId="1955"/>
        </pc:sldMkLst>
      </pc:sldChg>
      <pc:sldChg chg="add">
        <pc:chgData name="Murugan, Senthil" userId="e6883651-b919-4e64-985b-40f58d687b81" providerId="ADAL" clId="{836C2C69-B64A-4A3C-B2A1-2FF78D0A8DB9}" dt="2022-01-07T19:24:11.813" v="2494"/>
        <pc:sldMkLst>
          <pc:docMk/>
          <pc:sldMk cId="363804054" sldId="1956"/>
        </pc:sldMkLst>
      </pc:sldChg>
      <pc:sldChg chg="add">
        <pc:chgData name="Murugan, Senthil" userId="e6883651-b919-4e64-985b-40f58d687b81" providerId="ADAL" clId="{836C2C69-B64A-4A3C-B2A1-2FF78D0A8DB9}" dt="2022-01-07T19:24:11.813" v="2494"/>
        <pc:sldMkLst>
          <pc:docMk/>
          <pc:sldMk cId="1477622852" sldId="1957"/>
        </pc:sldMkLst>
      </pc:sldChg>
      <pc:sldChg chg="add">
        <pc:chgData name="Murugan, Senthil" userId="e6883651-b919-4e64-985b-40f58d687b81" providerId="ADAL" clId="{836C2C69-B64A-4A3C-B2A1-2FF78D0A8DB9}" dt="2022-01-07T19:24:11.813" v="2494"/>
        <pc:sldMkLst>
          <pc:docMk/>
          <pc:sldMk cId="2725362343" sldId="1958"/>
        </pc:sldMkLst>
      </pc:sldChg>
      <pc:sldMasterChg chg="modSp mod">
        <pc:chgData name="Murugan, Senthil" userId="e6883651-b919-4e64-985b-40f58d687b81" providerId="ADAL" clId="{836C2C69-B64A-4A3C-B2A1-2FF78D0A8DB9}" dt="2022-01-07T20:06:25.505" v="2605" actId="14100"/>
        <pc:sldMasterMkLst>
          <pc:docMk/>
          <pc:sldMasterMk cId="2216014749" sldId="2147483660"/>
        </pc:sldMasterMkLst>
        <pc:spChg chg="mod">
          <ac:chgData name="Murugan, Senthil" userId="e6883651-b919-4e64-985b-40f58d687b81" providerId="ADAL" clId="{836C2C69-B64A-4A3C-B2A1-2FF78D0A8DB9}" dt="2022-01-07T20:06:16.179" v="2601" actId="14100"/>
          <ac:spMkLst>
            <pc:docMk/>
            <pc:sldMasterMk cId="2216014749" sldId="2147483660"/>
            <ac:spMk id="2" creationId="{00000000-0000-0000-0000-000000000000}"/>
          </ac:spMkLst>
        </pc:spChg>
        <pc:spChg chg="mod">
          <ac:chgData name="Murugan, Senthil" userId="e6883651-b919-4e64-985b-40f58d687b81" providerId="ADAL" clId="{836C2C69-B64A-4A3C-B2A1-2FF78D0A8DB9}" dt="2022-01-07T20:06:25.505" v="2605" actId="14100"/>
          <ac:spMkLst>
            <pc:docMk/>
            <pc:sldMasterMk cId="2216014749" sldId="2147483660"/>
            <ac:spMk id="3" creationId="{00000000-0000-0000-0000-000000000000}"/>
          </ac:spMkLst>
        </pc:spChg>
        <pc:cxnChg chg="mod">
          <ac:chgData name="Murugan, Senthil" userId="e6883651-b919-4e64-985b-40f58d687b81" providerId="ADAL" clId="{836C2C69-B64A-4A3C-B2A1-2FF78D0A8DB9}" dt="2022-01-07T20:06:21.418" v="2604" actId="1076"/>
          <ac:cxnSpMkLst>
            <pc:docMk/>
            <pc:sldMasterMk cId="2216014749" sldId="2147483660"/>
            <ac:cxnSpMk id="10" creationId="{C5025DAC-8B93-4160-B017-3A274A5828C0}"/>
          </ac:cxnSpMkLst>
        </pc:cxn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C8421-2413-4A29-91A2-E391F2F4ED87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AB735-A914-4B22-9177-877622F4D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51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18913"/>
            <a:ext cx="10058400" cy="445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097279" y="1245739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SIPCMContentMarking" descr="{&quot;HashCode&quot;:239775164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5906FCDF-0BC3-49AE-94E7-7968AE81DB81}"/>
              </a:ext>
            </a:extLst>
          </p:cNvPr>
          <p:cNvSpPr txBox="1"/>
          <p:nvPr userDrawn="1"/>
        </p:nvSpPr>
        <p:spPr>
          <a:xfrm>
            <a:off x="0" y="0"/>
            <a:ext cx="10180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B294"/>
                </a:solidFill>
                <a:latin typeface="Calibri" panose="020F0502020204030204" pitchFamily="34" charset="0"/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sz="4400" dirty="0"/>
              <a:t>Omnichannel Strategy &amp; Execution </a:t>
            </a:r>
            <a:br>
              <a:rPr lang="en-US" sz="4400" dirty="0"/>
            </a:br>
            <a:r>
              <a:rPr lang="en-US" sz="4400" dirty="0"/>
              <a:t>- Launch Tumor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0"/>
            <a:ext cx="4829101" cy="1763275"/>
          </a:xfrm>
        </p:spPr>
        <p:txBody>
          <a:bodyPr>
            <a:normAutofit/>
          </a:bodyPr>
          <a:lstStyle/>
          <a:p>
            <a:r>
              <a:rPr lang="en-US" dirty="0"/>
              <a:t>Part 1: Customer Relationship Strategy</a:t>
            </a:r>
          </a:p>
          <a:p>
            <a:r>
              <a:rPr lang="en-US" dirty="0"/>
              <a:t>Senthil Murugan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EB06FD3-C55D-48A0-9287-896F6429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1826957"/>
            <a:ext cx="10058399" cy="252576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i="1" dirty="0"/>
              <a:t>Part 1: Customer Relationship Strategy </a:t>
            </a:r>
          </a:p>
          <a:p>
            <a:pPr marL="966788" lvl="1" indent="-509588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Identify adoption patterns of targeted customers for new Tumor launch</a:t>
            </a: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Determine reach and frequency cadence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F0708B2-CE60-4258-AB92-D381AC42746F}"/>
              </a:ext>
            </a:extLst>
          </p:cNvPr>
          <p:cNvSpPr txBox="1">
            <a:spLocks/>
          </p:cNvSpPr>
          <p:nvPr/>
        </p:nvSpPr>
        <p:spPr>
          <a:xfrm>
            <a:off x="1066800" y="5031043"/>
            <a:ext cx="4440865" cy="11647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i="1" dirty="0"/>
              <a:t>Part 2: Omnichannel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 Part3: Omnichannel Execution Plan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87314B04-8082-4C0C-9DB1-EB8B94C43DBC}"/>
              </a:ext>
            </a:extLst>
          </p:cNvPr>
          <p:cNvSpPr/>
          <p:nvPr/>
        </p:nvSpPr>
        <p:spPr>
          <a:xfrm>
            <a:off x="5975498" y="4830673"/>
            <a:ext cx="2296632" cy="1282499"/>
          </a:xfrm>
          <a:prstGeom prst="cloudCallout">
            <a:avLst>
              <a:gd name="adj1" fmla="val -81944"/>
              <a:gd name="adj2" fmla="val -5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Covered Later</a:t>
            </a:r>
          </a:p>
        </p:txBody>
      </p:sp>
    </p:spTree>
    <p:extLst>
      <p:ext uri="{BB962C8B-B14F-4D97-AF65-F5344CB8AC3E}">
        <p14:creationId xmlns:p14="http://schemas.microsoft.com/office/powerpoint/2010/main" val="161690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19CD-F5DD-4BC6-9AFF-E667CA78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 Product Adoption patterns of Customers</a:t>
            </a:r>
          </a:p>
        </p:txBody>
      </p:sp>
      <p:pic>
        <p:nvPicPr>
          <p:cNvPr id="6" name="Picture 397">
            <a:extLst>
              <a:ext uri="{FF2B5EF4-FFF2-40B4-BE49-F238E27FC236}">
                <a16:creationId xmlns:a16="http://schemas.microsoft.com/office/drawing/2014/main" id="{25437FF2-D65D-4A6E-BB8E-973B6ADFA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1351853"/>
            <a:ext cx="3500897" cy="2980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3C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7" name="Picture 398">
            <a:extLst>
              <a:ext uri="{FF2B5EF4-FFF2-40B4-BE49-F238E27FC236}">
                <a16:creationId xmlns:a16="http://schemas.microsoft.com/office/drawing/2014/main" id="{C4A5386F-15FF-413E-B3F2-3B54D259C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19" y="4016178"/>
            <a:ext cx="3500897" cy="236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3C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2D50D20E-8FF8-4280-B6D3-B86BD17975C4}"/>
              </a:ext>
            </a:extLst>
          </p:cNvPr>
          <p:cNvSpPr txBox="1">
            <a:spLocks/>
          </p:cNvSpPr>
          <p:nvPr/>
        </p:nvSpPr>
        <p:spPr>
          <a:xfrm>
            <a:off x="5454640" y="1677512"/>
            <a:ext cx="6127760" cy="347928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 Three distinct patterns of customer adoptions: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1" i="1" dirty="0"/>
              <a:t>Single Peak </a:t>
            </a:r>
            <a:r>
              <a:rPr lang="en-US" i="1" dirty="0"/>
              <a:t>(blue line): Majority of customers (</a:t>
            </a:r>
            <a:r>
              <a:rPr lang="en-US" b="1" i="1" dirty="0"/>
              <a:t>68%</a:t>
            </a:r>
            <a:r>
              <a:rPr lang="en-US" i="1" dirty="0"/>
              <a:t>) start their own trial of launch brand and continues this trial with more patients for some time then winds down and settles on a steady state. 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1" i="1" dirty="0"/>
              <a:t>Double peak </a:t>
            </a:r>
            <a:r>
              <a:rPr lang="en-US" i="1" dirty="0"/>
              <a:t>(green line): About 25% of customers conduct two trials with new brand before their steady state.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1" i="1" dirty="0"/>
              <a:t>Steady Growers </a:t>
            </a:r>
            <a:r>
              <a:rPr lang="en-US" i="1" dirty="0"/>
              <a:t>(red line): Small number of customers (7%) steadily adapt the product over a long period of time.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18ED854-A8E8-434F-B3ED-1639F3E1AAE4}"/>
              </a:ext>
            </a:extLst>
          </p:cNvPr>
          <p:cNvSpPr txBox="1">
            <a:spLocks/>
          </p:cNvSpPr>
          <p:nvPr/>
        </p:nvSpPr>
        <p:spPr>
          <a:xfrm>
            <a:off x="5454640" y="5885066"/>
            <a:ext cx="6294337" cy="6539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i="1" dirty="0"/>
              <a:t>Reference: “Uncovering Physician’s Adoption Patterns of New Products” PMSA 2007; Senthil Murugan and Mark Rose</a:t>
            </a:r>
          </a:p>
        </p:txBody>
      </p:sp>
    </p:spTree>
    <p:extLst>
      <p:ext uri="{BB962C8B-B14F-4D97-AF65-F5344CB8AC3E}">
        <p14:creationId xmlns:p14="http://schemas.microsoft.com/office/powerpoint/2010/main" val="176517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19CD-F5DD-4BC6-9AFF-E667CA78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42" y="286604"/>
            <a:ext cx="10931600" cy="702304"/>
          </a:xfrm>
        </p:spPr>
        <p:txBody>
          <a:bodyPr>
            <a:noAutofit/>
          </a:bodyPr>
          <a:lstStyle/>
          <a:p>
            <a:r>
              <a:rPr lang="en-US" sz="2800" dirty="0"/>
              <a:t>Adoption Segments and Reach out Plan: New Launch Tumor with 10K Targets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2D50D20E-8FF8-4280-B6D3-B86BD17975C4}"/>
              </a:ext>
            </a:extLst>
          </p:cNvPr>
          <p:cNvSpPr txBox="1">
            <a:spLocks/>
          </p:cNvSpPr>
          <p:nvPr/>
        </p:nvSpPr>
        <p:spPr>
          <a:xfrm>
            <a:off x="1018953" y="1669312"/>
            <a:ext cx="10154093" cy="394467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10K targeted HCPs of a launch tumor are segmented per their historical trial patterns. </a:t>
            </a:r>
          </a:p>
          <a:p>
            <a:pPr marL="457200" indent="-4572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During (and closer to) trial periods a large amount of HCP support is provided through Omnichannel approach. – say, </a:t>
            </a:r>
            <a:r>
              <a:rPr lang="en-US" b="1" i="1" u="sng" dirty="0"/>
              <a:t>twice a week</a:t>
            </a:r>
            <a:r>
              <a:rPr lang="en-US" b="1" dirty="0"/>
              <a:t> </a:t>
            </a:r>
            <a:r>
              <a:rPr lang="en-US" dirty="0"/>
              <a:t>touchpoints</a:t>
            </a:r>
          </a:p>
          <a:p>
            <a:pPr marL="457200" indent="-4572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Up to few months before trial starts and during steady states the promotions are maintained at a low base level – say, </a:t>
            </a:r>
            <a:r>
              <a:rPr lang="en-US" b="1" i="1" u="sng" dirty="0"/>
              <a:t>twice a month </a:t>
            </a:r>
            <a:r>
              <a:rPr lang="en-US" dirty="0"/>
              <a:t>touchpoints.</a:t>
            </a:r>
          </a:p>
          <a:p>
            <a:pPr marL="457200" indent="-4572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Such an approach allows us to focus on limited number of customers according to their trial pattern. This saves resources for Merck and minimizes customer contacts when not needed.</a:t>
            </a:r>
          </a:p>
        </p:txBody>
      </p:sp>
    </p:spTree>
    <p:extLst>
      <p:ext uri="{BB962C8B-B14F-4D97-AF65-F5344CB8AC3E}">
        <p14:creationId xmlns:p14="http://schemas.microsoft.com/office/powerpoint/2010/main" val="101590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19CD-F5DD-4BC6-9AFF-E667CA78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42" y="286604"/>
            <a:ext cx="10931600" cy="702304"/>
          </a:xfrm>
        </p:spPr>
        <p:txBody>
          <a:bodyPr>
            <a:noAutofit/>
          </a:bodyPr>
          <a:lstStyle/>
          <a:p>
            <a:r>
              <a:rPr lang="en-US" sz="2800" dirty="0"/>
              <a:t>Adoption Segments and Cadence of Reach – Two Year Plan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2D50D20E-8FF8-4280-B6D3-B86BD17975C4}"/>
              </a:ext>
            </a:extLst>
          </p:cNvPr>
          <p:cNvSpPr txBox="1">
            <a:spLocks/>
          </p:cNvSpPr>
          <p:nvPr/>
        </p:nvSpPr>
        <p:spPr>
          <a:xfrm>
            <a:off x="630200" y="4982819"/>
            <a:ext cx="3636196" cy="14735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Chart above shows two-year customer reach plan after tumor launch for each customer segment.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2062E7-76E5-4A10-855F-E7CC57AA7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00" y="1409204"/>
            <a:ext cx="10931600" cy="34392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FD7BED-F8AA-4D8F-949B-B18623714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452" y="4982819"/>
            <a:ext cx="4659255" cy="120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5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19CD-F5DD-4BC6-9AFF-E667CA78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42" y="286604"/>
            <a:ext cx="10931600" cy="702304"/>
          </a:xfrm>
        </p:spPr>
        <p:txBody>
          <a:bodyPr>
            <a:noAutofit/>
          </a:bodyPr>
          <a:lstStyle/>
          <a:p>
            <a:r>
              <a:rPr lang="en-US" sz="2800" dirty="0"/>
              <a:t>Adoption Segments and Cadence of Reach – Longer </a:t>
            </a:r>
            <a:r>
              <a:rPr lang="en-US" sz="2800"/>
              <a:t>term view</a:t>
            </a:r>
            <a:endParaRPr lang="en-US" sz="2800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2D50D20E-8FF8-4280-B6D3-B86BD17975C4}"/>
              </a:ext>
            </a:extLst>
          </p:cNvPr>
          <p:cNvSpPr txBox="1">
            <a:spLocks/>
          </p:cNvSpPr>
          <p:nvPr/>
        </p:nvSpPr>
        <p:spPr>
          <a:xfrm>
            <a:off x="5078711" y="2058908"/>
            <a:ext cx="2289548" cy="2025411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Customers are considered as high value targets (Green) during their trial period and receive higher level of promotions and support.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At other times they receive base level of promotions ( Orange)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477A1-E578-4E06-B9B9-1F7C516C1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19" y="1488067"/>
            <a:ext cx="3659124" cy="27538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E0973B-C744-45BE-9DA3-317E71367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732" y="1488067"/>
            <a:ext cx="3657917" cy="275563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87B5852-6DFA-4CC1-BFEE-56D7F58DD487}"/>
              </a:ext>
            </a:extLst>
          </p:cNvPr>
          <p:cNvSpPr txBox="1">
            <a:spLocks/>
          </p:cNvSpPr>
          <p:nvPr/>
        </p:nvSpPr>
        <p:spPr>
          <a:xfrm>
            <a:off x="838642" y="4832589"/>
            <a:ext cx="10351872" cy="122857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 Year 1 of launch there are more high value targets with more touch points. This gradually reduces to a low level by Year 4.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Volume and Frequency of customer contacts also reduces dynamically over time – saves resources and improves customer support.</a:t>
            </a:r>
          </a:p>
        </p:txBody>
      </p:sp>
    </p:spTree>
    <p:extLst>
      <p:ext uri="{BB962C8B-B14F-4D97-AF65-F5344CB8AC3E}">
        <p14:creationId xmlns:p14="http://schemas.microsoft.com/office/powerpoint/2010/main" val="416470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EB06FD3-C55D-48A0-9287-896F6429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1826957"/>
            <a:ext cx="10058399" cy="252576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i="1" dirty="0"/>
              <a:t>Develop Omnichannel Framework to reach customers during and outside their trial periods. (Part 2: Omnichannel Framework)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i="1" dirty="0"/>
              <a:t>Develop granular channel / content Omnichannel execution plan (Part 3: Omnichannel Execution Plan)</a:t>
            </a:r>
            <a:endParaRPr lang="en-US" sz="2400" dirty="0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87314B04-8082-4C0C-9DB1-EB8B94C43DBC}"/>
              </a:ext>
            </a:extLst>
          </p:cNvPr>
          <p:cNvSpPr/>
          <p:nvPr/>
        </p:nvSpPr>
        <p:spPr>
          <a:xfrm>
            <a:off x="5975497" y="4830673"/>
            <a:ext cx="3725851" cy="1282499"/>
          </a:xfrm>
          <a:prstGeom prst="cloudCallout">
            <a:avLst>
              <a:gd name="adj1" fmla="val -117588"/>
              <a:gd name="adj2" fmla="val -819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collaborative agile approach with multiple teams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9B045C-E59C-482B-87A5-419EEBCF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42" y="286604"/>
            <a:ext cx="10931600" cy="702304"/>
          </a:xfrm>
        </p:spPr>
        <p:txBody>
          <a:bodyPr>
            <a:noAutofit/>
          </a:bodyPr>
          <a:lstStyle/>
          <a:p>
            <a:r>
              <a:rPr lang="en-US" sz="2800" dirty="0"/>
              <a:t>Next Steps…</a:t>
            </a:r>
          </a:p>
        </p:txBody>
      </p:sp>
    </p:spTree>
    <p:extLst>
      <p:ext uri="{BB962C8B-B14F-4D97-AF65-F5344CB8AC3E}">
        <p14:creationId xmlns:p14="http://schemas.microsoft.com/office/powerpoint/2010/main" val="30880276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{6206E35C-C928-4EFA-9A76-9284E9F2B2EF}tf11437505_win32</Template>
  <TotalTime>622</TotalTime>
  <Words>446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Georgia Pro Cond Light</vt:lpstr>
      <vt:lpstr>Speak Pro</vt:lpstr>
      <vt:lpstr>Wingdings</vt:lpstr>
      <vt:lpstr>RetrospectVTI</vt:lpstr>
      <vt:lpstr>Omnichannel Strategy &amp; Execution  - Launch Tumor </vt:lpstr>
      <vt:lpstr>PowerPoint Presentation</vt:lpstr>
      <vt:lpstr>New Product Adoption patterns of Customers</vt:lpstr>
      <vt:lpstr>Adoption Segments and Reach out Plan: New Launch Tumor with 10K Targets</vt:lpstr>
      <vt:lpstr>Adoption Segments and Cadence of Reach – Two Year Plan</vt:lpstr>
      <vt:lpstr>Adoption Segments and Cadence of Reach – Longer term view</vt:lpstr>
      <vt:lpstr>Next Steps…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Murugan, Senthil</dc:creator>
  <cp:lastModifiedBy>Murugan, Senthil</cp:lastModifiedBy>
  <cp:revision>24</cp:revision>
  <dcterms:created xsi:type="dcterms:W3CDTF">2021-12-13T16:00:42Z</dcterms:created>
  <dcterms:modified xsi:type="dcterms:W3CDTF">2022-08-18T13:29:25Z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927fd646-07cb-4c4e-a107-4e4d6b30ba1b_Enabled">
    <vt:lpwstr>true</vt:lpwstr>
  </property>
  <property fmtid="{D5CDD505-2E9C-101B-9397-08002B2CF9AE}" pid="4" name="MSIP_Label_927fd646-07cb-4c4e-a107-4e4d6b30ba1b_SetDate">
    <vt:lpwstr>2021-12-13T16:01:27Z</vt:lpwstr>
  </property>
  <property fmtid="{D5CDD505-2E9C-101B-9397-08002B2CF9AE}" pid="5" name="MSIP_Label_927fd646-07cb-4c4e-a107-4e4d6b30ba1b_Method">
    <vt:lpwstr>Privileged</vt:lpwstr>
  </property>
  <property fmtid="{D5CDD505-2E9C-101B-9397-08002B2CF9AE}" pid="6" name="MSIP_Label_927fd646-07cb-4c4e-a107-4e4d6b30ba1b_Name">
    <vt:lpwstr>927fd646-07cb-4c4e-a107-4e4d6b30ba1b</vt:lpwstr>
  </property>
  <property fmtid="{D5CDD505-2E9C-101B-9397-08002B2CF9AE}" pid="7" name="MSIP_Label_927fd646-07cb-4c4e-a107-4e4d6b30ba1b_SiteId">
    <vt:lpwstr>a00de4ec-48a8-43a6-be74-e31274e2060d</vt:lpwstr>
  </property>
  <property fmtid="{D5CDD505-2E9C-101B-9397-08002B2CF9AE}" pid="8" name="MSIP_Label_927fd646-07cb-4c4e-a107-4e4d6b30ba1b_ActionId">
    <vt:lpwstr>1991c5d3-32e3-4620-ae38-66ff8f300888</vt:lpwstr>
  </property>
  <property fmtid="{D5CDD505-2E9C-101B-9397-08002B2CF9AE}" pid="9" name="MSIP_Label_927fd646-07cb-4c4e-a107-4e4d6b30ba1b_ContentBits">
    <vt:lpwstr>1</vt:lpwstr>
  </property>
  <property fmtid="{D5CDD505-2E9C-101B-9397-08002B2CF9AE}" pid="10" name="MerckAIPLabel">
    <vt:lpwstr>Proprietary</vt:lpwstr>
  </property>
  <property fmtid="{D5CDD505-2E9C-101B-9397-08002B2CF9AE}" pid="11" name="MerckAIPDataExchange">
    <vt:lpwstr>!MRKMIP@Proprietary</vt:lpwstr>
  </property>
</Properties>
</file>