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13E0-206C-9425-BF81-A744DF86C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C25D-AA02-B396-C2EC-4E3A1F6E1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B962-6382-8195-1996-7FC7D215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7F8C-8FBD-5AF5-B29E-0D345919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2055-3C14-996C-CB16-758F0424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4FE6-AD97-6E8D-8E23-0314DCE6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B696-2481-D6AC-B5AE-0AFE21970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DFD5-31E2-2612-CDFA-6E27A909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A5842-ACB2-6FC5-B891-1766B03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F26C-99F7-0144-5DD0-F84B5091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EDFAC-CD20-E425-5586-D3002B746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EF06-42FA-1033-E8EC-E063DFCBC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8B19-4274-0761-4E19-B41AF72A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3929-57E5-3B08-3D52-291D582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53B1-49F3-2890-D5A3-49D3C2C2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A84C-5EA6-5C24-A60C-695C2085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862A-AB4F-0C9B-8B3F-870A53BE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C8C8-2042-5678-D60F-836A0D38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7113-A8A8-77DC-C890-DFDF0DC1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BCF0-EE6D-5428-2A5F-10341BD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9528-9217-8637-0F4E-DB0713A1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7C8EC-A64A-4146-3F8C-B8405686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D38A-1EC8-F0C8-7224-A3065EA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F9188-3465-9B5A-4A1D-A12E4FB8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B27D-F11E-FAD4-FB50-E305CE06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77F8-AB85-0D70-D0F2-239164A3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85C4-19F4-FBC9-6A62-63295E91E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14C78-A264-B343-3269-F9FBFE569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82E3-C12E-4D33-9C48-1C84AF72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F6C5-BDF5-4408-48F6-BBC4CEAF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E5BA-368A-5291-CB1A-561A9345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8B6E-3035-2898-B62B-41351DFD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C1237-7D7C-A0CB-7BCF-72F64A0D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30C55-AFF5-A2B6-8E9C-E52CF059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728CC-8C05-AC53-7217-BAFA73A4E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C711A-EED2-6983-D0DD-BF35A0BA1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E9BC1-6810-0D55-16AF-D7C36ED7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2B587-6574-2F1C-FB82-B5CF25C3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E00E5-9A6A-ACB8-7903-D2B89395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E1F5-77B7-9F69-95DA-1A4DB99B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C3723-9CBC-19C7-0FF1-FFE0484E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67F03-36DB-136D-EF24-FF1AA07B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AE9F-E7B9-809B-CECE-46E49626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236EA-CA0D-DB91-3F4C-61B5C58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D5AC2-2931-F3B3-2084-B39663A8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4893-6A68-231D-A3EB-2E7092AA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2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C5E6-1991-3F91-12DA-23D231DE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A6FC-E3E9-11CF-7031-97D77DE08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D1EC6-0C9E-E1F7-8E22-BE31F734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01233-3101-0678-D707-3086842E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0497-3458-DC09-1588-BD40098A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A0F8E-3155-9704-AE17-0F978BDE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AC7A-0F21-55D9-8775-7A0D1F62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8C9BB-6FBA-F4BD-5298-FD2D7822F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F7055-B32D-76BE-DC2E-1A76D4DA9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C77A5-62BE-31D4-D3BB-E5B06E21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EF502-59C7-58A1-D604-1A15C26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C5AF9-B4DE-EF84-5BE8-0AE4D745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CAA85-DD09-38D8-AEF9-3AF50E53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FA2B-7AE4-1E54-1389-2BBF51F5A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214E-2178-8EEF-D256-E1723DB7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499F-09A6-455B-865D-2419E4EE3E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AA49-D26E-E1FA-C62C-988C06B3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A1CB-2AF6-77AA-D3AD-5B9182C7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D2B7-3C0F-4760-AFDB-2C2CC9553C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903C1E9-4D68-DD08-4778-6E0F2A717D00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092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274320" y="73152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99028-EC2E-6D43-1D52-0364AFB9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85508"/>
              </p:ext>
            </p:extLst>
          </p:nvPr>
        </p:nvGraphicFramePr>
        <p:xfrm>
          <a:off x="365760" y="1552771"/>
          <a:ext cx="11551920" cy="4810976"/>
        </p:xfrm>
        <a:graphic>
          <a:graphicData uri="http://schemas.openxmlformats.org/drawingml/2006/table">
            <a:tbl>
              <a:tblPr/>
              <a:tblGrid>
                <a:gridCol w="1429335">
                  <a:extLst>
                    <a:ext uri="{9D8B030D-6E8A-4147-A177-3AD203B41FA5}">
                      <a16:colId xmlns:a16="http://schemas.microsoft.com/office/drawing/2014/main" val="2529940493"/>
                    </a:ext>
                  </a:extLst>
                </a:gridCol>
                <a:gridCol w="677914">
                  <a:extLst>
                    <a:ext uri="{9D8B030D-6E8A-4147-A177-3AD203B41FA5}">
                      <a16:colId xmlns:a16="http://schemas.microsoft.com/office/drawing/2014/main" val="2692353742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323576057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964487291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3753200713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2900343068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426208146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1517229608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759967527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941598876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445272631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2513885242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1382428647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900069447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386505403"/>
                    </a:ext>
                  </a:extLst>
                </a:gridCol>
                <a:gridCol w="44282">
                  <a:extLst>
                    <a:ext uri="{9D8B030D-6E8A-4147-A177-3AD203B41FA5}">
                      <a16:colId xmlns:a16="http://schemas.microsoft.com/office/drawing/2014/main" val="2563544306"/>
                    </a:ext>
                  </a:extLst>
                </a:gridCol>
                <a:gridCol w="696971">
                  <a:extLst>
                    <a:ext uri="{9D8B030D-6E8A-4147-A177-3AD203B41FA5}">
                      <a16:colId xmlns:a16="http://schemas.microsoft.com/office/drawing/2014/main" val="1633735702"/>
                    </a:ext>
                  </a:extLst>
                </a:gridCol>
                <a:gridCol w="653411">
                  <a:extLst>
                    <a:ext uri="{9D8B030D-6E8A-4147-A177-3AD203B41FA5}">
                      <a16:colId xmlns:a16="http://schemas.microsoft.com/office/drawing/2014/main" val="587394574"/>
                    </a:ext>
                  </a:extLst>
                </a:gridCol>
                <a:gridCol w="773203">
                  <a:extLst>
                    <a:ext uri="{9D8B030D-6E8A-4147-A177-3AD203B41FA5}">
                      <a16:colId xmlns:a16="http://schemas.microsoft.com/office/drawing/2014/main" val="1982359850"/>
                    </a:ext>
                  </a:extLst>
                </a:gridCol>
              </a:tblGrid>
              <a:tr h="2094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for 2023 channel spend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796"/>
                  </a:ext>
                </a:extLst>
              </a:tr>
              <a:tr h="38334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(Realistic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(Stretch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24923"/>
                  </a:ext>
                </a:extLst>
              </a:tr>
              <a:tr h="457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 (K)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972042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InOffice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2795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857761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59605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3860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47081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3790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424114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50262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88543"/>
                  </a:ext>
                </a:extLst>
              </a:tr>
              <a:tr h="190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46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39330"/>
                  </a:ext>
                </a:extLst>
              </a:tr>
              <a:tr h="373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761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899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$71.4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956 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233490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Incr. Doses w.r.t 2023 Current baseline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2.9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+138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+171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+194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+269 (35.3%)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673"/>
                  </a:ext>
                </a:extLst>
              </a:tr>
              <a:tr h="504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Projected Incr. Doses w.r.t 2023 Current baseline*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4.2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+172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+214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3.8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+243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4.1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+336 (35.3%)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07322"/>
                  </a:ext>
                </a:extLst>
              </a:tr>
              <a:tr h="485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Pre-tax Adult Incr. Doses w.r.t 2023 Current baseline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2.3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2.7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+110 (18.1%)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2.5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+137 (22.5%)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2.4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+155 (25.5%)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ROI  2.6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+215 (35.3%)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008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35C83B-5520-3714-ADE1-595AF9E6A461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Total Doses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639</Words>
  <Application>Microsoft Office PowerPoint</Application>
  <PresentationFormat>Widescreen</PresentationFormat>
  <Paragraphs>239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Gardasil Adult: Optimal scenario deep dive with custom constrains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Gardasil Adult: Optimal scenario deep dive with custom constrains</dc:title>
  <dc:creator>A, Sarath</dc:creator>
  <cp:lastModifiedBy>A, Sarath</cp:lastModifiedBy>
  <cp:revision>4</cp:revision>
  <dcterms:created xsi:type="dcterms:W3CDTF">2023-09-11T17:54:09Z</dcterms:created>
  <dcterms:modified xsi:type="dcterms:W3CDTF">2023-09-11T18:03:18Z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2023-09-11T18:01:09Z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757da642-7e92-469e-866a-0ea47c129530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</Properties>
</file>