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8"/>
  </p:notesMasterIdLst>
  <p:sldIdLst>
    <p:sldId id="291" r:id="rId3"/>
    <p:sldId id="271" r:id="rId4"/>
    <p:sldId id="297" r:id="rId5"/>
    <p:sldId id="309" r:id="rId6"/>
    <p:sldId id="30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CE"/>
    <a:srgbClr val="FFFFFF"/>
    <a:srgbClr val="C6EFCE"/>
    <a:srgbClr val="47944A"/>
    <a:srgbClr val="0C2340"/>
    <a:srgbClr val="008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CFB27-B88E-4011-A2AA-77E6A391832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AB22D-1035-4919-83AF-582A3B087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17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C9AD-33CF-8B00-CC41-A4D251A91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99FA3-0C47-C60E-C6B7-4722FAF3C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598D2-ADD1-288F-5CE0-421BC2B8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5F3B-F7E0-4738-B89D-88B2E845EDF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5D9F5-E5E3-35B5-8B74-2E4E250A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11B26-6FAF-3C67-C299-7BB5EC07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FBB5-8757-4512-9717-001AA5D0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9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F2F7-FB33-4134-12D1-08D853F0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2840E-048D-44BA-51D1-681BBB75C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CE862-915F-FB39-1992-18F55118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5F3B-F7E0-4738-B89D-88B2E845EDF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C292E-A330-1E32-4396-0F4EBCB5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835D7-81C8-0C3F-2DA7-EFCE2477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FBB5-8757-4512-9717-001AA5D0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A8AA6D-0CDB-D853-0013-98D7D02D6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55723-3835-68AE-0A8E-67B47C625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E72DB-6FBF-572E-A661-8876E787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5F3B-F7E0-4738-B89D-88B2E845EDF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7DA62-67B3-90C5-D406-6E25ABF4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9DBA0-4F2C-8D5F-4D96-F9D54298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FBB5-8757-4512-9717-001AA5D0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15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11439144" cy="2200275"/>
          </a:xfrm>
        </p:spPr>
        <p:txBody>
          <a:bodyPr anchor="b"/>
          <a:lstStyle>
            <a:lvl1pPr algn="l">
              <a:defRPr sz="42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11439144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522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(month/day/year)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A630D-D2A2-A24D-9003-1BEE64F923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EDCDF1C-336C-0246-BDC6-596FD9C526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6585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4" y="377825"/>
            <a:ext cx="11439144" cy="8501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791B-FD39-994A-ADE5-789491EECC7A}" type="datetime4">
              <a:rPr lang="en-US" smtClean="0"/>
              <a:t>December 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ABDD55-8102-A442-975A-192C62CA985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4904" y="1929384"/>
            <a:ext cx="11439144" cy="4453128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968668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9445752" cy="2200275"/>
          </a:xfrm>
        </p:spPr>
        <p:txBody>
          <a:bodyPr anchor="b"/>
          <a:lstStyle>
            <a:lvl1pPr algn="l">
              <a:defRPr sz="42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9445752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(month/day/year)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8ADC44A-9213-B64D-A8AB-66BD30E027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71F286-AC27-F946-A03C-5489E556B9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28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1" cy="6096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5718000" y="609660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C9BF2E3-EA9C-7F4B-9DDD-A42D8C853D7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BE3CBF-B0C1-964C-97A5-74D9CF1994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841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3107064-D3CA-49F7-8E72-46608079AF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92600" y="4950000"/>
            <a:ext cx="2629000" cy="143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8680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1600" y="894600"/>
            <a:ext cx="5270400" cy="40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3914600" y="457380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FD26272-1046-C440-83DF-DE260B8CF8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ADD38CF-8BDA-4241-92C2-0DB8F25AD8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9844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3107064-D3CA-49F7-8E72-46608079AF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8600" y="3384000"/>
            <a:ext cx="1913400" cy="168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52000" y="0"/>
            <a:ext cx="4140000" cy="338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7674000" y="600375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902C68CA-982E-4DE8-82EB-BF63660F9C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0" y="5067000"/>
            <a:ext cx="1351800" cy="936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4940B72-A25F-DD4E-B080-EF804C93C3E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A9217C54-93DD-8E47-A23F-F97CF894E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394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4" y="1228725"/>
            <a:ext cx="9445752" cy="2200275"/>
          </a:xfrm>
        </p:spPr>
        <p:txBody>
          <a:bodyPr anchor="b"/>
          <a:lstStyle>
            <a:lvl1pPr algn="l">
              <a:defRPr sz="42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824" y="3682800"/>
            <a:ext cx="9445752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E3081D7-228C-7F4B-B2F0-F8F6D2CAB5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21D473B-03CC-A840-9172-E75A8523CF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88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6"/>
            <a:ext cx="11436350" cy="445611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/>
            </a:lvl1pPr>
            <a:lvl2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877B-9B68-6D4A-BCF8-960EAC37048D}" type="datetime4">
              <a:rPr lang="en-US" smtClean="0"/>
              <a:t>December 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32093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DAB81-377D-5063-1E4D-593C8261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EFB5-6176-AFA0-F0EA-6378B5B6B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2574D-7CF6-A599-3CE1-BBF06F1E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5F3B-F7E0-4738-B89D-88B2E845EDF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06BF-6E30-D039-E7F3-34C156E43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65898-159C-A199-251D-B1795340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FBB5-8757-4512-9717-001AA5D0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43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Vertical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622" y="1925636"/>
            <a:ext cx="2104845" cy="4456114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2599" y="1925636"/>
            <a:ext cx="7521575" cy="445611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/>
            </a:lvl1pPr>
            <a:lvl2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286A-215E-1447-8183-44810891358B}" type="datetime4">
              <a:rPr lang="en-US" smtClean="0"/>
              <a:t>December 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476A1C-450C-4513-925D-8391EFA2E70F}"/>
              </a:ext>
            </a:extLst>
          </p:cNvPr>
          <p:cNvCxnSpPr/>
          <p:nvPr userDrawn="1"/>
        </p:nvCxnSpPr>
        <p:spPr>
          <a:xfrm>
            <a:off x="3051313" y="516835"/>
            <a:ext cx="0" cy="5963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79248C1-85D6-0A41-9196-18D936195E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4091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5508000" cy="4456113"/>
          </a:xfrm>
          <a:prstGeom prst="rect">
            <a:avLst/>
          </a:prstGeom>
        </p:spPr>
        <p:txBody>
          <a:bodyPr/>
          <a:lstStyle>
            <a:lvl1pPr>
              <a:spcBef>
                <a:spcPts val="1600"/>
              </a:spcBef>
              <a:spcAft>
                <a:spcPts val="1600"/>
              </a:spcAft>
              <a:defRPr b="1">
                <a:solidFill>
                  <a:schemeClr val="accent1"/>
                </a:solidFill>
              </a:defRPr>
            </a:lvl1pPr>
            <a:lvl2pPr marL="216000" indent="0"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BD0E-C4B5-A54B-9A77-159AD414B604}" type="datetime4">
              <a:rPr lang="en-US" smtClean="0"/>
              <a:t>December 4,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35E8A8-7A94-4D3A-8CEF-505EA93C3FA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06175" y="1925636"/>
            <a:ext cx="5508000" cy="4456113"/>
          </a:xfrm>
          <a:prstGeom prst="rect">
            <a:avLst/>
          </a:prstGeom>
        </p:spPr>
        <p:txBody>
          <a:bodyPr/>
          <a:lstStyle>
            <a:lvl1pPr>
              <a:spcBef>
                <a:spcPts val="1600"/>
              </a:spcBef>
              <a:spcAft>
                <a:spcPts val="1600"/>
              </a:spcAft>
              <a:defRPr b="1">
                <a:solidFill>
                  <a:schemeClr val="accent1"/>
                </a:solidFill>
              </a:defRPr>
            </a:lvl1pPr>
            <a:lvl2pPr marL="216000" indent="0"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021627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6"/>
            <a:ext cx="550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2C56-F55F-3546-9A1C-3F18907ADBE0}" type="datetime4">
              <a:rPr lang="en-US" smtClean="0"/>
              <a:t>December 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6C6CA-6FA0-41CA-894A-BF8B4460FD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6175" y="1925636"/>
            <a:ext cx="550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305648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025" y="1925636"/>
            <a:ext cx="46908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3A2D-2FFA-A644-AC22-DEFEDD04EC5A}" type="datetime4">
              <a:rPr lang="en-US" smtClean="0"/>
              <a:t>December 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6C6CA-6FA0-41CA-894A-BF8B4460FD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123375" y="1925636"/>
            <a:ext cx="46908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CB0DAD-1D3A-4AE1-B658-E47AEDEBDC9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7825" y="1925638"/>
            <a:ext cx="727075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8A05E0C6-0A16-44EE-A33F-CB3D25780FD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06177" y="1925636"/>
            <a:ext cx="727075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46666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684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6175" y="1925637"/>
            <a:ext cx="424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FAC7-D619-A54E-877A-A320E0D2E122}" type="datetime4">
              <a:rPr lang="en-US" smtClean="0"/>
              <a:t>December 4,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84744" y="6480175"/>
            <a:ext cx="229431" cy="216000"/>
          </a:xfrm>
        </p:spPr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99943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424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4175" y="1925637"/>
            <a:ext cx="684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77B2-E575-7548-9AE7-0387A468A294}" type="datetime4">
              <a:rPr lang="en-US" smtClean="0"/>
              <a:t>December 4,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00542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A4EB-7CE5-0940-A150-C0B0199CEF30}" type="datetime4">
              <a:rPr lang="en-US" smtClean="0"/>
              <a:t>December 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4794FA-AA98-F44B-9C03-D9A23F686CE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292203" y="1925636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851854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Boxe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9207-ADC6-1148-9671-F054DC63C638}" type="datetime4">
              <a:rPr lang="en-US" smtClean="0"/>
              <a:t>December 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37978F-B82C-43FD-83FD-6C5528177445}"/>
              </a:ext>
            </a:extLst>
          </p:cNvPr>
          <p:cNvCxnSpPr/>
          <p:nvPr userDrawn="1"/>
        </p:nvCxnSpPr>
        <p:spPr>
          <a:xfrm>
            <a:off x="4138811" y="2779713"/>
            <a:ext cx="0" cy="3493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E9591C-D839-480D-87AF-CCA3E39A8A12}"/>
              </a:ext>
            </a:extLst>
          </p:cNvPr>
          <p:cNvCxnSpPr/>
          <p:nvPr userDrawn="1"/>
        </p:nvCxnSpPr>
        <p:spPr>
          <a:xfrm>
            <a:off x="8053189" y="2779713"/>
            <a:ext cx="0" cy="3493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DD6-A4E2-4D4C-82F0-B33A9971E1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8222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29F3904-BD90-4349-B787-82A3653EBE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2600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D5749C8-BCF0-41ED-BD1F-0512A23DA9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6978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7" name="Picture 16" descr="A close up of smoke&#10;&#10;Description automatically generated">
            <a:extLst>
              <a:ext uri="{FF2B5EF4-FFF2-40B4-BE49-F238E27FC236}">
                <a16:creationId xmlns:a16="http://schemas.microsoft.com/office/drawing/2014/main" id="{5F203263-769C-4C12-9223-2001699512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096" y="2098506"/>
            <a:ext cx="163429" cy="346582"/>
          </a:xfrm>
          <a:prstGeom prst="rect">
            <a:avLst/>
          </a:prstGeom>
        </p:spPr>
      </p:pic>
      <p:pic>
        <p:nvPicPr>
          <p:cNvPr id="18" name="Picture 17" descr="A close up of smoke&#10;&#10;Description automatically generated">
            <a:extLst>
              <a:ext uri="{FF2B5EF4-FFF2-40B4-BE49-F238E27FC236}">
                <a16:creationId xmlns:a16="http://schemas.microsoft.com/office/drawing/2014/main" id="{67406F93-4853-495C-80C0-0EF6FE29A6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74" y="2100987"/>
            <a:ext cx="163429" cy="346582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D2CA29D-86D5-4B12-95E3-E5BA1462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1F82BA5-FD67-413D-BACC-18EB05236512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4292202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D09D3E6-36C0-430F-BA84-5003F9B4225B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8206579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255329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419" y="1925637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BE7-2050-464F-B3BA-FE133C9F987C}" type="datetime4">
              <a:rPr lang="en-US" smtClean="0"/>
              <a:t>December 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49797" y="1925636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664175" y="1925636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C72693-AE5F-44C4-B2DE-80193159B35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77826" y="1925638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582ACADA-0A45-42F9-8B5C-1E169DE39EC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292600" y="1920800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3CC5F8C-C4D5-42BB-A445-BB440A06A61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207374" y="1915962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01050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fld id="{73EB6BEA-3975-214B-94EF-41854C90D5A9}" type="datetime4">
              <a:rPr lang="en-US" smtClean="0"/>
              <a:t>December 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C93332-FCA3-4054-A844-0AC0A2544D34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DCF90C-1CF9-4401-9944-53FD3BC1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8B715D9-46C4-453C-9232-C5958522C1D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F5A29A8-85A5-46D8-8F53-96CD2CDDBF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B21EA3-AB8A-2A4F-BBAC-105427A70A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384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179F-3535-1E1D-9145-04F4E72B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E5233-D425-A377-C856-BE58A1F65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3E8AF-1409-E300-D1C0-D2D40CDF1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5F3B-F7E0-4738-B89D-88B2E845EDF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D06F6-156C-F03F-5072-D918E0372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94D31-D7B8-C4D9-133F-7FA457D2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FBB5-8757-4512-9717-001AA5D0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35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B3C11D-CBDE-CD44-8B22-0B01F921E311}" type="datetime4">
              <a:rPr lang="en-US" smtClean="0"/>
              <a:t>December 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C93332-FCA3-4054-A844-0AC0A2544D34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7712E2F-A70E-A449-B82B-DCC15A3F49B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81C63A-E439-DC4A-B1CA-8000C08D3F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EBE22AF-5013-184C-9B29-F1B4880E7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521C8-6D7C-454E-8E2D-CDFFA7F74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0490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21EC-5A9E-F847-A031-D651CF2B8CC1}" type="datetime4">
              <a:rPr lang="en-US" smtClean="0"/>
              <a:t>December 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49942" y="1925636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22059" y="1925636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294175" y="1925635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9937033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825" y="1925637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0DDC-B55F-5741-9B49-8D6EC6B4C324}" type="datetime4">
              <a:rPr lang="en-US" smtClean="0"/>
              <a:t>December 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35942" y="1925636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808059" y="1925636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780175" y="1925635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1B5C024-3D37-40F2-9B81-1690BB31914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77825" y="1925638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521F0D55-5210-49B5-B56F-CE30A8FB3C3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348187" y="1925635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3D09EB75-7828-4D9E-BDD9-CAE3A50CAFE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18549" y="1925632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029A3F0B-03EF-4E97-80EA-26AA53F30F6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288911" y="1925629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43934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2779714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4689-AE6E-864F-98D0-FBE196532CB7}" type="datetime4">
              <a:rPr lang="en-US" smtClean="0"/>
              <a:t>December 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71942" y="2779713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166059" y="2779713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060175" y="2779712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4075B33-7825-4C60-862C-61A603CFC7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7825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E2CDC91-E304-418C-A9D7-28AC6287D3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71629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E66F7D4-5CDC-4402-A280-84C231E68B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5433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C7CB55E-AF72-47A4-A35E-3697A3A877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59237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443233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Ti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0BA-CC8A-4013-9EA0-65BE6D1C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5952D-165E-4422-B6F7-2DAF9380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5A63-0F3E-7541-989F-B6BB8268B701}" type="datetime4">
              <a:rPr lang="en-US" smtClean="0"/>
              <a:t>December 4,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8CF89-19F1-4619-8CFD-01598536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62D2-A268-4FAE-B4EE-0E28085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7D77E-10EA-40B5-8684-ECAAEB109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825" y="1925637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B90707-AB72-4BDF-AD03-5CEFF13586D8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925638"/>
            <a:ext cx="0" cy="4456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EA5DCD-04DC-4410-9C6C-9AFCE3FEC069}"/>
              </a:ext>
            </a:extLst>
          </p:cNvPr>
          <p:cNvCxnSpPr>
            <a:cxnSpLocks/>
          </p:cNvCxnSpPr>
          <p:nvPr userDrawn="1"/>
        </p:nvCxnSpPr>
        <p:spPr>
          <a:xfrm>
            <a:off x="6325431" y="4153694"/>
            <a:ext cx="549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8F22CA-E663-4B76-9B81-CB354FFB6727}"/>
              </a:ext>
            </a:extLst>
          </p:cNvPr>
          <p:cNvCxnSpPr>
            <a:cxnSpLocks/>
          </p:cNvCxnSpPr>
          <p:nvPr userDrawn="1"/>
        </p:nvCxnSpPr>
        <p:spPr>
          <a:xfrm>
            <a:off x="377824" y="4153694"/>
            <a:ext cx="549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E28A2BE-C86F-4838-BC49-91E5E5418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7825" y="4381945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D42EF75-B0F1-4A74-B0FB-F2AF125C26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4177" y="1925638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0D7A43-F952-4A55-9F18-63C521552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24177" y="4381946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65808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Tiled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0BA-CC8A-4013-9EA0-65BE6D1C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5952D-165E-4422-B6F7-2DAF9380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2310-EF22-DB42-8D0E-326FE67C5C6E}" type="datetime4">
              <a:rPr lang="en-US" smtClean="0"/>
              <a:t>December 4,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8CF89-19F1-4619-8CFD-01598536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62D2-A268-4FAE-B4EE-0E28085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7D77E-10EA-40B5-8684-ECAAEB109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9127" y="1925637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E28A2BE-C86F-4838-BC49-91E5E5418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9127" y="4381945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D42EF75-B0F1-4A74-B0FB-F2AF125C26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5479" y="1925638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0D7A43-F952-4A55-9F18-63C521552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05479" y="4381946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8574B2E4-A6F8-41FA-8F1F-ECC21521DE3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77826" y="1925638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EF4EAA21-6775-4363-955A-9F4F38C86AA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4179" y="1925638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1FCF0DB0-8AF6-4AF8-9F54-BB3F00A84188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77826" y="4381945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BEBAAB19-15C5-44ED-923E-1ADCA4C004F7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24179" y="4381944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69092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6CCB-2F86-FB47-9487-506B4DB47B74}" type="datetime4">
              <a:rPr lang="en-US" smtClean="0"/>
              <a:t>December 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9EA4881-2F50-4460-9F83-A86DF033A1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7825" y="1934308"/>
            <a:ext cx="11436350" cy="1730437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6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430756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200" y="1925638"/>
            <a:ext cx="4588975" cy="35377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181E-1562-794C-97AC-863F5C46B16E}" type="datetime4">
              <a:rPr lang="en-US" smtClean="0"/>
              <a:t>December 4,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825" y="1925638"/>
            <a:ext cx="5718175" cy="35377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886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2439194"/>
            <a:ext cx="4246200" cy="30241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6A35-143B-C74F-8812-12406DE193EE}" type="datetime4">
              <a:rPr lang="en-US" smtClean="0"/>
              <a:t>December 4,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52175" y="2439194"/>
            <a:ext cx="5562000" cy="30241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75469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200" y="1925637"/>
            <a:ext cx="4588975" cy="3601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7600-63C6-224A-844E-432091F8FAD3}" type="datetime4">
              <a:rPr lang="en-US" smtClean="0"/>
              <a:t>December 4,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825" y="1925638"/>
            <a:ext cx="3607200" cy="198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3D2010-09BB-46C7-9406-54716849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5419" y="3907438"/>
            <a:ext cx="2260800" cy="16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2252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3021-EA18-2BED-B0AE-60A26A86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9489A-FB0E-BC67-E25D-5C9611570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EEB13-52FF-CBEC-5BA5-8226D3C97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98B78-0002-6053-DECE-16CCCC11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5F3B-F7E0-4738-B89D-88B2E845EDF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D886E-C6CD-A762-45D1-D50833CE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5608C-A75B-6CE7-AB0E-F50EA946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FBB5-8757-4512-9717-001AA5D0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374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4588975" cy="3601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8D0D-AAA4-044B-9BDD-77A9840047A1}" type="datetime4">
              <a:rPr lang="en-US" smtClean="0"/>
              <a:t>December 4,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05788" y="1925638"/>
            <a:ext cx="3607200" cy="198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3D2010-09BB-46C7-9406-54716849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4988" y="3907438"/>
            <a:ext cx="2260800" cy="16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265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llout/Quot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AEE9-0A7F-4479-B507-8B8082AF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4265503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A2D68-35A0-4566-A489-A0DCE0C9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BDF1-54A0-7848-BE17-E8C09DD7D4B5}" type="datetime4">
              <a:rPr lang="en-US" smtClean="0"/>
              <a:t>December 4,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03DFB-39D8-48D7-A3E4-B542813D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22642-328A-4E13-BB21-565845D7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036F06-EA18-C44C-A97B-2279D3B41C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12221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D7A4D-7018-0A48-8987-4BFB6342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C296-2E91-F64C-A658-5F722A92785C}" type="datetime4">
              <a:rPr lang="en-US" smtClean="0"/>
              <a:t>December 4,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AE9DA3B-483B-5046-BCF8-E4117B41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03A7C83-E23B-9145-B016-22F86930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C9D17F-4A01-D84A-AD4C-F3C43A80CF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18194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985336-9D22-364F-BF1E-A40BDAD6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A72C-3345-8048-84BB-36E8B29E1D5F}" type="datetime4">
              <a:rPr lang="en-US" smtClean="0"/>
              <a:t>December 4,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E9AD67E-320D-D949-BDE9-CB17875D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668672-0CA3-7343-8BF8-BABC3A10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48F148-F7C2-E041-A072-90EB6611BB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82714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87D4353-F79D-E94B-AE2E-881A5001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43B8-DE0F-FD44-8538-B0173A13CB5C}" type="datetime4">
              <a:rPr lang="en-US" smtClean="0"/>
              <a:t>December 4,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AB1989F-C117-0841-AE56-C08131A7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69D0C-F673-4848-97B6-BE8BC5C4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030242-72B6-C147-A221-DF279D6BE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F58DCED-9CC2-A241-A902-5C1F3C42B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AF0BF4-8250-E446-837B-5EA9534F37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04227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1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C5C1224-3420-BD4C-AB03-597E49156B5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968ACE-AF19-3041-ACD6-427E5021CCDD}" type="datetime4">
              <a:rPr lang="en-US" smtClean="0"/>
              <a:t>December 4, 2023</a:t>
            </a:fld>
            <a:endParaRPr lang="en-GB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0E31E45-BD7C-2244-A5AA-6B9A4DD18F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12DB7C9-9D63-8443-A5FD-D086C0E4DD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43410C-D5EE-774D-935A-8E4F028A50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71698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0" y="0"/>
            <a:ext cx="4140000" cy="4384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BD02FF6-E8C6-4907-A5E5-4B6BC632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384800"/>
            <a:ext cx="1956000" cy="1996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DABA81-09CA-2445-94F5-E8C5860AE59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D9622A0-B4DA-AB4C-98CE-E6395845296C}" type="datetime4">
              <a:rPr lang="en-US" smtClean="0"/>
              <a:t>December 4,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1A2F9A-5ACE-794A-BD66-D670CFEBB35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9B6D6-A74F-7342-B26B-5A03F20C864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22C5BA-E246-C240-8053-0C72324AC5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6497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35000" y="-1"/>
            <a:ext cx="4140000" cy="359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BD02FF6-E8C6-4907-A5E5-4B6BC632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75000" y="3595125"/>
            <a:ext cx="1917000" cy="17058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E1798D99-AE73-44D3-BA8B-DA609105C4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0400" y="5301000"/>
            <a:ext cx="1344600" cy="108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295CCF-38D8-0949-8CA7-B8F50CCEBFD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75948ED-22D6-FD45-A9F4-17FAF5946A7A}" type="datetime4">
              <a:rPr lang="en-US" smtClean="0"/>
              <a:t>December 4,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798A22-719C-AD4E-A2E4-6E589B424B3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CDEA8-12CF-E54D-872A-A3A7C01687C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BABCDE-63B5-7C46-821D-F3064414E3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15963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FF2D4-8454-424E-964D-36696659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5127-EAB8-804B-8CE7-159BEF7EAD6B}" type="datetime4">
              <a:rPr lang="en-US" smtClean="0"/>
              <a:t>December 4,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BEFFA1A-D493-0248-84A1-3307B141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B079903-BBE1-444C-BA56-1EE19040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F08F49-0018-894A-B2B3-3C5CDB861D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27248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7FC7E27-D871-8949-9F84-A0609968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785C-D633-4C44-AC92-BDEB3F834037}" type="datetime4">
              <a:rPr lang="en-US" smtClean="0"/>
              <a:t>December 4,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3CB020-10CB-D247-9419-79BE5850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25391D-0555-F04A-AD64-9D10509B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09CE8B-E861-8540-998D-CA8F3DC4D0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7839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DDD1F-848A-8C1B-047B-5E5A008C7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60B4E-84A3-34DB-0B81-BC54BBD29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360D4-EC95-9E2E-6D36-3583C660F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86AEC-9408-C80C-B2DD-0EF1D3816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76308-29A4-8C7C-A6EB-149DA4AD5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62AF1B-CC21-77A2-0445-E29A3581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5F3B-F7E0-4738-B89D-88B2E845EDF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F677DB-B2A3-2DF5-C5ED-1B874962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69DDF5-999F-AA30-DA62-762D3204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FBB5-8757-4512-9717-001AA5D0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748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D4B-0143-44B2-AF27-F38BEA0C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DAD9-6320-48A9-B45C-F84E2C9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3506-EC7E-5F4F-9866-B9EA42BE1A48}" type="datetime4">
              <a:rPr lang="en-US" smtClean="0"/>
              <a:t>December 4,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5E69-8D16-4484-9996-C9113A31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7556-384E-4545-9AB5-A0F93C78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95A2FD-1DC7-4D29-86A8-51D546E3A2C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2336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7F4A05-B3B3-429B-B6AF-4AAC8FF0B59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5270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E5C1B1-79BD-4C2B-8DF6-AAAFDC31D4E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204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3A1C0D48-6745-44FE-81AC-9E3EB1E2DECC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2336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62FA97E8-4519-4739-B895-55612F78257D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5270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5432D3A-C3C9-4B63-96CD-241A721F1380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8204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A0F457-BA31-458F-B36F-869F673AD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336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675381-77C0-419D-99B9-16471F4F9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270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33EE2B0-3C6A-4F7E-BD70-00D5834A1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04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DCE95CF4-5CBF-4291-A2EE-D5DE9E6B9DF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36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5D1BABBE-6978-4D02-8163-974D5CE637C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70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6638213F-5B32-4E08-8CF4-7C45D4AFBD8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4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3639319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n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D4B-0143-44B2-AF27-F38BEA0C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377825"/>
            <a:ext cx="11436350" cy="850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DAD9-6320-48A9-B45C-F84E2C9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BF03-830B-D644-B48B-9F693DBA2435}" type="datetime4">
              <a:rPr lang="en-US" smtClean="0"/>
              <a:t>December 4,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5E69-8D16-4484-9996-C9113A31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7556-384E-4545-9AB5-A0F93C78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95A2FD-1DC7-4D29-86A8-51D546E3A2C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3590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7F4A05-B3B3-429B-B6AF-4AAC8FF0B59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3147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E5C1B1-79BD-4C2B-8DF6-AAAFDC31D4E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5270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A0F457-BA31-458F-B36F-869F673AD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590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675381-77C0-419D-99B9-16471F4F9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3147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33EE2B0-3C6A-4F7E-BD70-00D5834A1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70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F0F2B2CB-3337-458C-8742-CD64EDBB5A7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72261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06226EB7-DC79-4415-9F31-120925FC7DB0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1818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8BD9D58A-9730-4689-82FF-3880AD4EB55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2261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84FA9470-3E08-4A55-BB56-6A291847C1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1818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74F72C97-0B91-4D13-BC93-502C0DDA63D5}"/>
              </a:ext>
            </a:extLst>
          </p:cNvPr>
          <p:cNvSpPr>
            <a:spLocks noGrp="1" noChangeAspect="1"/>
          </p:cNvSpPr>
          <p:nvPr>
            <p:ph type="pic" sz="quarter" idx="30"/>
          </p:nvPr>
        </p:nvSpPr>
        <p:spPr>
          <a:xfrm>
            <a:off x="13590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CA834CB8-8309-40CC-85CB-E847DDFEAA88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33147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A434F088-0196-49C1-B53B-EC3AFBDEA6FB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5270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AFE4E092-B0F3-402B-9C53-055B7286B5B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590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D0EEFE8D-FB7E-4184-B179-6802E6985B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147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13E886F9-8EBE-418C-A9C2-637AD066021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270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6">
            <a:extLst>
              <a:ext uri="{FF2B5EF4-FFF2-40B4-BE49-F238E27FC236}">
                <a16:creationId xmlns:a16="http://schemas.microsoft.com/office/drawing/2014/main" id="{4E3663E3-789A-40E1-BABF-D31E612525FE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72261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36EF7152-E16E-465A-A125-AF45D3A0E37A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91818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01E7611-82DD-4924-934D-F8701B5CD98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2261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5E1CA1F3-9B65-483E-B0E7-D4BB7ACD4FC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818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6734360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5004001"/>
            <a:ext cx="3600000" cy="13777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CA7A-028F-D641-A757-F504556EABEE}" type="datetime4">
              <a:rPr lang="en-US" smtClean="0"/>
              <a:t>December 4,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000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D3EE21-B105-4761-ACD1-C5BEE2805BD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14175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1814175" cy="459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48718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1B9233A-DF33-49E3-8950-75A72BB6ABA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77600" y="4597200"/>
            <a:ext cx="3314400" cy="226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5004000"/>
            <a:ext cx="3600000" cy="137849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000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8877600" cy="459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B6F0F0A-4199-EB47-811A-FAE05B072BC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61535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5419" y="0"/>
            <a:ext cx="7200000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7754" y="1387799"/>
            <a:ext cx="3596421" cy="12204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6FC-9C5A-8E4F-8F5D-F636A8B9F004}" type="datetime4">
              <a:rPr lang="en-US" smtClean="0"/>
              <a:t>December 4,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17754" y="2778919"/>
            <a:ext cx="3600000" cy="360283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8B7EDB-B996-BA42-902D-C20ED98AB6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0619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17754" y="0"/>
            <a:ext cx="7200000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00" y="1387800"/>
            <a:ext cx="3596421" cy="122175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9C7-09B2-174C-A471-73F88209E3BE}" type="datetime4">
              <a:rPr lang="en-US" smtClean="0"/>
              <a:t>December 4,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8000" y="2778919"/>
            <a:ext cx="3600000" cy="360283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5E94F0-46CB-FA4D-A7A8-113331E152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42109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and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30EF0-1BA1-49CF-B35E-118E146B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A1EC1-92B2-184C-A2CA-ECD7FC77C3B1}" type="datetime4">
              <a:rPr lang="en-US" smtClean="0"/>
              <a:t>December 4,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08C3D-9B0C-4E74-9AB5-9E79B445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ACBD4-335A-44B8-985A-019168B9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29767D4-6CBA-4EAD-AEB1-73F0D103F5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72" y="-3332"/>
            <a:ext cx="12192632" cy="6861331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4334 h 6862334"/>
              <a:gd name="connsiteX1" fmla="*/ 3826612 w 9144000"/>
              <a:gd name="connsiteY1" fmla="*/ 0 h 6862334"/>
              <a:gd name="connsiteX2" fmla="*/ 9144000 w 9144000"/>
              <a:gd name="connsiteY2" fmla="*/ 4334 h 6862334"/>
              <a:gd name="connsiteX3" fmla="*/ 9144000 w 9144000"/>
              <a:gd name="connsiteY3" fmla="*/ 6862334 h 6862334"/>
              <a:gd name="connsiteX4" fmla="*/ 0 w 9144000"/>
              <a:gd name="connsiteY4" fmla="*/ 6862334 h 6862334"/>
              <a:gd name="connsiteX5" fmla="*/ 0 w 9144000"/>
              <a:gd name="connsiteY5" fmla="*/ 4334 h 6862334"/>
              <a:gd name="connsiteX0" fmla="*/ 4334 w 9148334"/>
              <a:gd name="connsiteY0" fmla="*/ 4334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4334 w 9148334"/>
              <a:gd name="connsiteY6" fmla="*/ 4334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4700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4700 h 6862334"/>
              <a:gd name="connsiteX0" fmla="*/ 3822752 w 9144474"/>
              <a:gd name="connsiteY0" fmla="*/ 3744700 h 6862334"/>
              <a:gd name="connsiteX1" fmla="*/ 3827086 w 9144474"/>
              <a:gd name="connsiteY1" fmla="*/ 0 h 6862334"/>
              <a:gd name="connsiteX2" fmla="*/ 9144474 w 9144474"/>
              <a:gd name="connsiteY2" fmla="*/ 4334 h 6862334"/>
              <a:gd name="connsiteX3" fmla="*/ 9144474 w 9144474"/>
              <a:gd name="connsiteY3" fmla="*/ 6862334 h 6862334"/>
              <a:gd name="connsiteX4" fmla="*/ 474 w 9144474"/>
              <a:gd name="connsiteY4" fmla="*/ 6862334 h 6862334"/>
              <a:gd name="connsiteX5" fmla="*/ 48 w 9144474"/>
              <a:gd name="connsiteY5" fmla="*/ 3744273 h 6862334"/>
              <a:gd name="connsiteX6" fmla="*/ 3822752 w 9144474"/>
              <a:gd name="connsiteY6" fmla="*/ 3744700 h 6862334"/>
              <a:gd name="connsiteX0" fmla="*/ 3818844 w 9144474"/>
              <a:gd name="connsiteY0" fmla="*/ 3744700 h 6862334"/>
              <a:gd name="connsiteX1" fmla="*/ 3827086 w 9144474"/>
              <a:gd name="connsiteY1" fmla="*/ 0 h 6862334"/>
              <a:gd name="connsiteX2" fmla="*/ 9144474 w 9144474"/>
              <a:gd name="connsiteY2" fmla="*/ 4334 h 6862334"/>
              <a:gd name="connsiteX3" fmla="*/ 9144474 w 9144474"/>
              <a:gd name="connsiteY3" fmla="*/ 6862334 h 6862334"/>
              <a:gd name="connsiteX4" fmla="*/ 474 w 9144474"/>
              <a:gd name="connsiteY4" fmla="*/ 6862334 h 6862334"/>
              <a:gd name="connsiteX5" fmla="*/ 48 w 9144474"/>
              <a:gd name="connsiteY5" fmla="*/ 3744273 h 6862334"/>
              <a:gd name="connsiteX6" fmla="*/ 3818844 w 9144474"/>
              <a:gd name="connsiteY6" fmla="*/ 3744700 h 6862334"/>
              <a:gd name="connsiteX0" fmla="*/ 3818844 w 9144474"/>
              <a:gd name="connsiteY0" fmla="*/ 3740792 h 6858426"/>
              <a:gd name="connsiteX1" fmla="*/ 3819270 w 9144474"/>
              <a:gd name="connsiteY1" fmla="*/ 0 h 6858426"/>
              <a:gd name="connsiteX2" fmla="*/ 9144474 w 9144474"/>
              <a:gd name="connsiteY2" fmla="*/ 426 h 6858426"/>
              <a:gd name="connsiteX3" fmla="*/ 9144474 w 9144474"/>
              <a:gd name="connsiteY3" fmla="*/ 6858426 h 6858426"/>
              <a:gd name="connsiteX4" fmla="*/ 474 w 9144474"/>
              <a:gd name="connsiteY4" fmla="*/ 6858426 h 6858426"/>
              <a:gd name="connsiteX5" fmla="*/ 48 w 9144474"/>
              <a:gd name="connsiteY5" fmla="*/ 3740365 h 6858426"/>
              <a:gd name="connsiteX6" fmla="*/ 3818844 w 9144474"/>
              <a:gd name="connsiteY6" fmla="*/ 3740792 h 6858426"/>
              <a:gd name="connsiteX0" fmla="*/ 3818844 w 12163899"/>
              <a:gd name="connsiteY0" fmla="*/ 3740792 h 6858426"/>
              <a:gd name="connsiteX1" fmla="*/ 3819270 w 12163899"/>
              <a:gd name="connsiteY1" fmla="*/ 0 h 6858426"/>
              <a:gd name="connsiteX2" fmla="*/ 12163899 w 12163899"/>
              <a:gd name="connsiteY2" fmla="*/ 426 h 6858426"/>
              <a:gd name="connsiteX3" fmla="*/ 9144474 w 12163899"/>
              <a:gd name="connsiteY3" fmla="*/ 6858426 h 6858426"/>
              <a:gd name="connsiteX4" fmla="*/ 474 w 12163899"/>
              <a:gd name="connsiteY4" fmla="*/ 6858426 h 6858426"/>
              <a:gd name="connsiteX5" fmla="*/ 48 w 12163899"/>
              <a:gd name="connsiteY5" fmla="*/ 3740365 h 6858426"/>
              <a:gd name="connsiteX6" fmla="*/ 3818844 w 12163899"/>
              <a:gd name="connsiteY6" fmla="*/ 3740792 h 6858426"/>
              <a:gd name="connsiteX0" fmla="*/ 3818844 w 12192474"/>
              <a:gd name="connsiteY0" fmla="*/ 3740792 h 6858426"/>
              <a:gd name="connsiteX1" fmla="*/ 3819270 w 12192474"/>
              <a:gd name="connsiteY1" fmla="*/ 0 h 6858426"/>
              <a:gd name="connsiteX2" fmla="*/ 12163899 w 12192474"/>
              <a:gd name="connsiteY2" fmla="*/ 426 h 6858426"/>
              <a:gd name="connsiteX3" fmla="*/ 12192474 w 12192474"/>
              <a:gd name="connsiteY3" fmla="*/ 6858426 h 6858426"/>
              <a:gd name="connsiteX4" fmla="*/ 474 w 12192474"/>
              <a:gd name="connsiteY4" fmla="*/ 6858426 h 6858426"/>
              <a:gd name="connsiteX5" fmla="*/ 48 w 12192474"/>
              <a:gd name="connsiteY5" fmla="*/ 3740365 h 6858426"/>
              <a:gd name="connsiteX6" fmla="*/ 3818844 w 12192474"/>
              <a:gd name="connsiteY6" fmla="*/ 3740792 h 6858426"/>
              <a:gd name="connsiteX0" fmla="*/ 3818844 w 12193696"/>
              <a:gd name="connsiteY0" fmla="*/ 3740792 h 6858426"/>
              <a:gd name="connsiteX1" fmla="*/ 3819270 w 12193696"/>
              <a:gd name="connsiteY1" fmla="*/ 0 h 6858426"/>
              <a:gd name="connsiteX2" fmla="*/ 12193696 w 12193696"/>
              <a:gd name="connsiteY2" fmla="*/ 426 h 6858426"/>
              <a:gd name="connsiteX3" fmla="*/ 12192474 w 12193696"/>
              <a:gd name="connsiteY3" fmla="*/ 6858426 h 6858426"/>
              <a:gd name="connsiteX4" fmla="*/ 474 w 12193696"/>
              <a:gd name="connsiteY4" fmla="*/ 6858426 h 6858426"/>
              <a:gd name="connsiteX5" fmla="*/ 48 w 12193696"/>
              <a:gd name="connsiteY5" fmla="*/ 3740365 h 6858426"/>
              <a:gd name="connsiteX6" fmla="*/ 3818844 w 12193696"/>
              <a:gd name="connsiteY6" fmla="*/ 3740792 h 6858426"/>
              <a:gd name="connsiteX0" fmla="*/ 3818844 w 12193696"/>
              <a:gd name="connsiteY0" fmla="*/ 3740792 h 6858426"/>
              <a:gd name="connsiteX1" fmla="*/ 3819270 w 12193696"/>
              <a:gd name="connsiteY1" fmla="*/ 0 h 6858426"/>
              <a:gd name="connsiteX2" fmla="*/ 12193696 w 12193696"/>
              <a:gd name="connsiteY2" fmla="*/ 426 h 6858426"/>
              <a:gd name="connsiteX3" fmla="*/ 12192474 w 12193696"/>
              <a:gd name="connsiteY3" fmla="*/ 6858426 h 6858426"/>
              <a:gd name="connsiteX4" fmla="*/ 474 w 12193696"/>
              <a:gd name="connsiteY4" fmla="*/ 6858426 h 6858426"/>
              <a:gd name="connsiteX5" fmla="*/ 48 w 12193696"/>
              <a:gd name="connsiteY5" fmla="*/ 3740365 h 6858426"/>
              <a:gd name="connsiteX6" fmla="*/ 3818844 w 12193696"/>
              <a:gd name="connsiteY6" fmla="*/ 3740792 h 6858426"/>
              <a:gd name="connsiteX0" fmla="*/ 3818844 w 12192508"/>
              <a:gd name="connsiteY0" fmla="*/ 3740792 h 6858426"/>
              <a:gd name="connsiteX1" fmla="*/ 3819270 w 12192508"/>
              <a:gd name="connsiteY1" fmla="*/ 0 h 6858426"/>
              <a:gd name="connsiteX2" fmla="*/ 12189971 w 12192508"/>
              <a:gd name="connsiteY2" fmla="*/ 426 h 6858426"/>
              <a:gd name="connsiteX3" fmla="*/ 12192474 w 12192508"/>
              <a:gd name="connsiteY3" fmla="*/ 6858426 h 6858426"/>
              <a:gd name="connsiteX4" fmla="*/ 474 w 12192508"/>
              <a:gd name="connsiteY4" fmla="*/ 6858426 h 6858426"/>
              <a:gd name="connsiteX5" fmla="*/ 48 w 12192508"/>
              <a:gd name="connsiteY5" fmla="*/ 3740365 h 6858426"/>
              <a:gd name="connsiteX6" fmla="*/ 3818844 w 12192508"/>
              <a:gd name="connsiteY6" fmla="*/ 3740792 h 6858426"/>
              <a:gd name="connsiteX0" fmla="*/ 3818844 w 12192633"/>
              <a:gd name="connsiteY0" fmla="*/ 3740792 h 6858426"/>
              <a:gd name="connsiteX1" fmla="*/ 3819270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3818844 w 12192633"/>
              <a:gd name="connsiteY0" fmla="*/ 374079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3818844 w 12192633"/>
              <a:gd name="connsiteY0" fmla="*/ 3740366 h 6858000"/>
              <a:gd name="connsiteX1" fmla="*/ 4590795 w 12192633"/>
              <a:gd name="connsiteY1" fmla="*/ 9099 h 6858000"/>
              <a:gd name="connsiteX2" fmla="*/ 12192633 w 12192633"/>
              <a:gd name="connsiteY2" fmla="*/ 0 h 6858000"/>
              <a:gd name="connsiteX3" fmla="*/ 12192474 w 12192633"/>
              <a:gd name="connsiteY3" fmla="*/ 6858000 h 6858000"/>
              <a:gd name="connsiteX4" fmla="*/ 474 w 12192633"/>
              <a:gd name="connsiteY4" fmla="*/ 6858000 h 6858000"/>
              <a:gd name="connsiteX5" fmla="*/ 48 w 12192633"/>
              <a:gd name="connsiteY5" fmla="*/ 3739939 h 6858000"/>
              <a:gd name="connsiteX6" fmla="*/ 3818844 w 12192633"/>
              <a:gd name="connsiteY6" fmla="*/ 3740366 h 6858000"/>
              <a:gd name="connsiteX0" fmla="*/ 3818844 w 12192633"/>
              <a:gd name="connsiteY0" fmla="*/ 374079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4590369 w 12192633"/>
              <a:gd name="connsiteY0" fmla="*/ 402654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4590369 w 12192633"/>
              <a:gd name="connsiteY6" fmla="*/ 4026542 h 6858426"/>
              <a:gd name="connsiteX0" fmla="*/ 4590017 w 12192281"/>
              <a:gd name="connsiteY0" fmla="*/ 4026542 h 6858426"/>
              <a:gd name="connsiteX1" fmla="*/ 4590443 w 12192281"/>
              <a:gd name="connsiteY1" fmla="*/ 0 h 6858426"/>
              <a:gd name="connsiteX2" fmla="*/ 12192281 w 12192281"/>
              <a:gd name="connsiteY2" fmla="*/ 426 h 6858426"/>
              <a:gd name="connsiteX3" fmla="*/ 12192122 w 12192281"/>
              <a:gd name="connsiteY3" fmla="*/ 6858426 h 6858426"/>
              <a:gd name="connsiteX4" fmla="*/ 122 w 12192281"/>
              <a:gd name="connsiteY4" fmla="*/ 6858426 h 6858426"/>
              <a:gd name="connsiteX5" fmla="*/ 9221 w 12192281"/>
              <a:gd name="connsiteY5" fmla="*/ 4054690 h 6858426"/>
              <a:gd name="connsiteX6" fmla="*/ 4590017 w 12192281"/>
              <a:gd name="connsiteY6" fmla="*/ 4026542 h 6858426"/>
              <a:gd name="connsiteX0" fmla="*/ 4590368 w 12192632"/>
              <a:gd name="connsiteY0" fmla="*/ 4026542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26542 h 6858426"/>
              <a:gd name="connsiteX0" fmla="*/ 4590368 w 12192632"/>
              <a:gd name="connsiteY0" fmla="*/ 4036067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36067 h 6858426"/>
              <a:gd name="connsiteX0" fmla="*/ 4590368 w 12192632"/>
              <a:gd name="connsiteY0" fmla="*/ 4045592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45592 h 6858426"/>
              <a:gd name="connsiteX0" fmla="*/ 4590368 w 12192632"/>
              <a:gd name="connsiteY0" fmla="*/ 4055117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55117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4696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90368 w 12192632"/>
              <a:gd name="connsiteY6" fmla="*/ 4041793 h 6858426"/>
              <a:gd name="connsiteX0" fmla="*/ 4587036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87036 w 12192632"/>
              <a:gd name="connsiteY6" fmla="*/ 4041793 h 6858426"/>
              <a:gd name="connsiteX0" fmla="*/ 4587036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87036 w 12192632"/>
              <a:gd name="connsiteY6" fmla="*/ 4041793 h 6858426"/>
              <a:gd name="connsiteX0" fmla="*/ 4587036 w 12192632"/>
              <a:gd name="connsiteY0" fmla="*/ 4044698 h 6861331"/>
              <a:gd name="connsiteX1" fmla="*/ 4587462 w 12192632"/>
              <a:gd name="connsiteY1" fmla="*/ 2905 h 6861331"/>
              <a:gd name="connsiteX2" fmla="*/ 12192632 w 12192632"/>
              <a:gd name="connsiteY2" fmla="*/ 0 h 6861331"/>
              <a:gd name="connsiteX3" fmla="*/ 12192473 w 12192632"/>
              <a:gd name="connsiteY3" fmla="*/ 6861331 h 6861331"/>
              <a:gd name="connsiteX4" fmla="*/ 473 w 12192632"/>
              <a:gd name="connsiteY4" fmla="*/ 6861331 h 6861331"/>
              <a:gd name="connsiteX5" fmla="*/ 47 w 12192632"/>
              <a:gd name="connsiteY5" fmla="*/ 4044270 h 6861331"/>
              <a:gd name="connsiteX6" fmla="*/ 4587036 w 12192632"/>
              <a:gd name="connsiteY6" fmla="*/ 4044698 h 686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632" h="6861331">
                <a:moveTo>
                  <a:pt x="4587036" y="4044698"/>
                </a:moveTo>
                <a:cubicBezTo>
                  <a:pt x="4588481" y="2795162"/>
                  <a:pt x="4586017" y="1252441"/>
                  <a:pt x="4587462" y="2905"/>
                </a:cubicBezTo>
                <a:lnTo>
                  <a:pt x="12192632" y="0"/>
                </a:lnTo>
                <a:cubicBezTo>
                  <a:pt x="12192225" y="2286000"/>
                  <a:pt x="12192880" y="4575331"/>
                  <a:pt x="12192473" y="6861331"/>
                </a:cubicBezTo>
                <a:lnTo>
                  <a:pt x="473" y="6861331"/>
                </a:lnTo>
                <a:cubicBezTo>
                  <a:pt x="-972" y="5821977"/>
                  <a:pt x="1492" y="5083624"/>
                  <a:pt x="47" y="4044270"/>
                </a:cubicBezTo>
                <a:lnTo>
                  <a:pt x="4587036" y="404469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7F807A-F369-4FBC-B5EB-675732DA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98" y="377826"/>
            <a:ext cx="3860802" cy="30511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5296917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7000A8D-916B-6A46-A8CB-3E48942EBD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877A01-E9E8-0346-87B6-A50C0F85A296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 © 2023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82809319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F0808-BBA3-3A41-B407-560B02C099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3BC71C-5BC4-4448-9864-CA26E655EAFE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2023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16244499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3628C8-BDEC-4C4C-BE6D-FF9ED0F5BA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E39A4D-45C0-614F-BA3D-48CE68D5EA38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2023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001077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7DF0-1638-7A71-8733-F7AD23E7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562BC-7E6E-9D1D-DFD3-B670F0D9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5F3B-F7E0-4738-B89D-88B2E845EDF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8A5EC-4EDC-425D-3E51-6D1124F0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43E47-04FD-E3F5-5141-7EC67F7B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FBB5-8757-4512-9717-001AA5D0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639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4932000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CE57F7F5-FC77-425E-A2A6-DDD1D50110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7175" y="377825"/>
            <a:ext cx="5157000" cy="398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6A93B3-E055-4858-9A45-84EE75DE5C27}"/>
              </a:ext>
            </a:extLst>
          </p:cNvPr>
          <p:cNvSpPr/>
          <p:nvPr userDrawn="1"/>
        </p:nvSpPr>
        <p:spPr>
          <a:xfrm>
            <a:off x="11814175" y="-175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C4595B4-A431-E645-B62F-FD05F8FF8E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89F9C1-FA19-D240-83AC-6F6609C15122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Copyright © 2023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0775471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2807F74-89C1-C74A-9216-F45E8CFC44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D2148A-3978-D24D-BAB5-940EE414094B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Copyright © 2023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4169741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5570-C002-6A4D-8BF8-3DBE2A5A424A}" type="datetime4">
              <a:rPr lang="en-US" smtClean="0"/>
              <a:t>December 4, 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918805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205-D763-B848-ACFA-ED6174246933}" type="datetime4">
              <a:rPr lang="en-US" smtClean="0"/>
              <a:t>December 4, 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8CCCD6-443C-8B44-878A-06CB094BC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0824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T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12C503-F4FA-E449-82E7-E8589FB68D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8076" y="2147778"/>
            <a:ext cx="5556650" cy="25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0308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DE5F6E-0235-224E-8AA4-87B78D2BDF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8076" y="2147778"/>
            <a:ext cx="5556650" cy="25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5358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CC95244-134A-B743-9347-7EB93D327E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76" y="2147777"/>
            <a:ext cx="5556650" cy="250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4351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99B92-AD31-0463-B615-F972491DF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5F3B-F7E0-4738-B89D-88B2E845EDF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9985F1-F2F7-3BFE-2CCA-CC6038D2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621F5-7CD9-6D61-074B-06470732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FBB5-8757-4512-9717-001AA5D0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4993-1C2F-E02E-4A9F-E1EC3B1B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AF39C-E7FD-8762-C01A-D31C64E8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155A3-71D8-1A65-2241-2B8D299C3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3CC5A-59A0-609F-C5DB-E1E4A1CFB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5F3B-F7E0-4738-B89D-88B2E845EDF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C3432-BD6C-09C4-B734-46EDC41E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37C64-5F6D-228F-0110-61440EE6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FBB5-8757-4512-9717-001AA5D0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0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B6C9-5049-962D-7C39-7156702FC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89325-092B-4B63-73D2-4B5EDA312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90CE9-61ED-4D43-1C03-1867893E0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8713A-24E0-481A-641D-B94C03E6C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5F3B-F7E0-4738-B89D-88B2E845EDF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1A5C8-44A9-E6AB-25D1-6A179A2F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93BCD-88FC-B32B-6A49-5A3E4CCB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FBB5-8757-4512-9717-001AA5D0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2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theme" Target="../theme/theme2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8532DD-3333-0BC6-A58D-002B6875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7162D-5A0D-3781-4ABC-388DE6AE1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B6ECC-EFC0-85F3-2EBF-0F8A95900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95F3B-F7E0-4738-B89D-88B2E845EDF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0301B-044F-E69E-3223-B9E95E4AD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F39A7-E584-33C8-54D9-290CC78F0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3FBB5-8757-4512-9717-001AA5D05C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784997435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E8BD06AB-D6D1-30BE-7B0D-EBBFA66B4A66}"/>
              </a:ext>
            </a:extLst>
          </p:cNvPr>
          <p:cNvSpPr txBox="1"/>
          <p:nvPr userDrawn="1"/>
        </p:nvSpPr>
        <p:spPr>
          <a:xfrm>
            <a:off x="0" y="0"/>
            <a:ext cx="8624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A80000"/>
                </a:solidFill>
                <a:latin typeface="Calibri" panose="020F0502020204030204" pitchFamily="34" charset="0"/>
              </a:rPr>
              <a:t>Sensitive</a:t>
            </a:r>
          </a:p>
        </p:txBody>
      </p:sp>
    </p:spTree>
    <p:extLst>
      <p:ext uri="{BB962C8B-B14F-4D97-AF65-F5344CB8AC3E}">
        <p14:creationId xmlns:p14="http://schemas.microsoft.com/office/powerpoint/2010/main" val="34349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4" y="377825"/>
            <a:ext cx="11439144" cy="85010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7755" y="6480175"/>
            <a:ext cx="722264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>
                <a:solidFill>
                  <a:srgbClr val="9EA7B3"/>
                </a:solidFill>
              </a:defRPr>
            </a:lvl1pPr>
          </a:lstStyle>
          <a:p>
            <a:fld id="{05972683-51EE-5F41-850D-F4F103575C34}" type="datetime4">
              <a:rPr lang="en-US" smtClean="0"/>
              <a:t>December 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none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744" y="6480175"/>
            <a:ext cx="229431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rgbClr val="9EA7B3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4A57FA-CBE0-4527-848B-CD3B986A4345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8B2952-F7B1-FB4B-A859-8048BF0DB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904" y="1929384"/>
            <a:ext cx="11439144" cy="445312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0E875C-199D-1849-9C39-2C6C19A6CF53}"/>
              </a:ext>
            </a:extLst>
          </p:cNvPr>
          <p:cNvPicPr>
            <a:picLocks noChangeAspect="1"/>
          </p:cNvPicPr>
          <p:nvPr userDrawn="1"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  <p:sp>
        <p:nvSpPr>
          <p:cNvPr id="3" name="MSIPCMContentMarking" descr="{&quot;HashCode&quot;:1784997435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9FAE8361-28C2-1B59-EFBE-864C79EB68DE}"/>
              </a:ext>
            </a:extLst>
          </p:cNvPr>
          <p:cNvSpPr txBox="1"/>
          <p:nvPr userDrawn="1"/>
        </p:nvSpPr>
        <p:spPr>
          <a:xfrm>
            <a:off x="0" y="0"/>
            <a:ext cx="8624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A80000"/>
                </a:solidFill>
                <a:latin typeface="Calibri" panose="020F0502020204030204" pitchFamily="34" charset="0"/>
              </a:rPr>
              <a:t>Sensitive</a:t>
            </a:r>
          </a:p>
        </p:txBody>
      </p:sp>
    </p:spTree>
    <p:extLst>
      <p:ext uri="{BB962C8B-B14F-4D97-AF65-F5344CB8AC3E}">
        <p14:creationId xmlns:p14="http://schemas.microsoft.com/office/powerpoint/2010/main" val="396918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  <p:sldLayoutId id="2147483707" r:id="rId46"/>
    <p:sldLayoutId id="2147483708" r:id="rId47"/>
    <p:sldLayoutId id="2147483709" r:id="rId48"/>
    <p:sldLayoutId id="2147483710" r:id="rId49"/>
    <p:sldLayoutId id="2147483711" r:id="rId50"/>
    <p:sldLayoutId id="2147483712" r:id="rId51"/>
    <p:sldLayoutId id="2147483713" r:id="rId52"/>
    <p:sldLayoutId id="2147483714" r:id="rId53"/>
    <p:sldLayoutId id="2147483715" r:id="rId54"/>
    <p:sldLayoutId id="2147483716" r:id="rId55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75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None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9388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49250" indent="-1698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465138" indent="-11588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581025" indent="-11588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400"/>
        </a:spcAft>
        <a:buFont typeface="Arial" panose="020B0604020202020204" pitchFamily="34" charset="0"/>
        <a:buNone/>
        <a:defRPr lang="en-US" sz="1200" b="1" kern="1200" dirty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Font typeface="Arial" panose="020B0604020202020204" pitchFamily="34" charset="0"/>
        <a:buNone/>
        <a:defRPr lang="en-US" sz="3000" kern="1200" dirty="0">
          <a:solidFill>
            <a:schemeClr val="accent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38">
          <p15:clr>
            <a:srgbClr val="F26B43"/>
          </p15:clr>
        </p15:guide>
        <p15:guide id="4" pos="2511">
          <p15:clr>
            <a:srgbClr val="F26B43"/>
          </p15:clr>
        </p15:guide>
        <p15:guide id="5" pos="2704">
          <p15:clr>
            <a:srgbClr val="F26B43"/>
          </p15:clr>
        </p15:guide>
        <p15:guide id="6" pos="4977">
          <p15:clr>
            <a:srgbClr val="F26B43"/>
          </p15:clr>
        </p15:guide>
        <p15:guide id="7" pos="5169">
          <p15:clr>
            <a:srgbClr val="F26B43"/>
          </p15:clr>
        </p15:guide>
        <p15:guide id="8" pos="7442">
          <p15:clr>
            <a:srgbClr val="F26B43"/>
          </p15:clr>
        </p15:guide>
        <p15:guide id="9" orient="horz" pos="238">
          <p15:clr>
            <a:srgbClr val="F26B43"/>
          </p15:clr>
        </p15:guide>
        <p15:guide id="10" orient="horz" pos="4020">
          <p15:clr>
            <a:srgbClr val="F26B43"/>
          </p15:clr>
        </p15:guide>
        <p15:guide id="11" orient="horz" pos="1751">
          <p15:clr>
            <a:srgbClr val="F26B43"/>
          </p15:clr>
        </p15:guide>
        <p15:guide id="12" orient="horz" pos="1213">
          <p15:clr>
            <a:srgbClr val="F26B43"/>
          </p15:clr>
        </p15:guide>
        <p15:guide id="13" orient="horz" pos="7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C5FA-97D6-43B9-9594-5BA12ED1B4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Gardasil Adolescent and Adult Promotion: 2024 Marketing Budget Optimization 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(Additional $20M Increase Scenarios)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EC9B2-9393-43C8-9A7F-A4B23C7D6F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Impact Assessment and Investment Optimization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Commercial Analytical Solutions (CAS),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Human Health Digital, Data and Analytics (HHDDA)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DD065D-638F-080F-E474-785E9B0EA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Dec 2023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F2342-7659-45EC-B454-0F2A09F547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4A659E65-8E55-4E5E-BAF2-65022C82C2C6}" type="slidenum">
              <a:rPr lang="en-US" smtClean="0"/>
              <a:t>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745202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A5ED-0B58-48ED-B9A0-46DE4502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Case 1 Scenarios Constraints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9DC2E-226F-4054-A148-B0AA8536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EDA23C-E132-B954-01F7-236F2D8D8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7223"/>
              </p:ext>
            </p:extLst>
          </p:nvPr>
        </p:nvGraphicFramePr>
        <p:xfrm>
          <a:off x="1730327" y="1036235"/>
          <a:ext cx="8932986" cy="5456005"/>
        </p:xfrm>
        <a:graphic>
          <a:graphicData uri="http://schemas.openxmlformats.org/drawingml/2006/table">
            <a:tbl>
              <a:tblPr/>
              <a:tblGrid>
                <a:gridCol w="1831091">
                  <a:extLst>
                    <a:ext uri="{9D8B030D-6E8A-4147-A177-3AD203B41FA5}">
                      <a16:colId xmlns:a16="http://schemas.microsoft.com/office/drawing/2014/main" val="2819882108"/>
                    </a:ext>
                  </a:extLst>
                </a:gridCol>
                <a:gridCol w="2019334">
                  <a:extLst>
                    <a:ext uri="{9D8B030D-6E8A-4147-A177-3AD203B41FA5}">
                      <a16:colId xmlns:a16="http://schemas.microsoft.com/office/drawing/2014/main" val="253271481"/>
                    </a:ext>
                  </a:extLst>
                </a:gridCol>
                <a:gridCol w="2190464">
                  <a:extLst>
                    <a:ext uri="{9D8B030D-6E8A-4147-A177-3AD203B41FA5}">
                      <a16:colId xmlns:a16="http://schemas.microsoft.com/office/drawing/2014/main" val="4130532829"/>
                    </a:ext>
                  </a:extLst>
                </a:gridCol>
                <a:gridCol w="1386153">
                  <a:extLst>
                    <a:ext uri="{9D8B030D-6E8A-4147-A177-3AD203B41FA5}">
                      <a16:colId xmlns:a16="http://schemas.microsoft.com/office/drawing/2014/main" val="1268355020"/>
                    </a:ext>
                  </a:extLst>
                </a:gridCol>
                <a:gridCol w="1505944">
                  <a:extLst>
                    <a:ext uri="{9D8B030D-6E8A-4147-A177-3AD203B41FA5}">
                      <a16:colId xmlns:a16="http://schemas.microsoft.com/office/drawing/2014/main" val="2813259112"/>
                    </a:ext>
                  </a:extLst>
                </a:gridCol>
              </a:tblGrid>
              <a:tr h="2367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Indication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In-Scope Promotion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 Budget Breakout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 Budget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 Budget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342097"/>
                  </a:ext>
                </a:extLst>
              </a:tr>
              <a:tr h="23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$7.5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18587"/>
                  </a:ext>
                </a:extLst>
              </a:tr>
              <a:tr h="23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$7.8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$12.0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528552"/>
                  </a:ext>
                </a:extLst>
              </a:tr>
              <a:tr h="23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187828"/>
                  </a:ext>
                </a:extLst>
              </a:tr>
              <a:tr h="23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$3.5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650912"/>
                  </a:ext>
                </a:extLst>
              </a:tr>
              <a:tr h="23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$4.8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$4.8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$12.1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062891"/>
                  </a:ext>
                </a:extLst>
              </a:tr>
              <a:tr h="23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$3.5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$7.0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483190"/>
                  </a:ext>
                </a:extLst>
              </a:tr>
              <a:tr h="23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798922"/>
                  </a:ext>
                </a:extLst>
              </a:tr>
              <a:tr h="23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$4.8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310150"/>
                  </a:ext>
                </a:extLst>
              </a:tr>
              <a:tr h="23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$15.7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$15.7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$15.7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249015"/>
                  </a:ext>
                </a:extLst>
              </a:tr>
              <a:tr h="236703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 Total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$38.5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$32.8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$69.5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510557"/>
                  </a:ext>
                </a:extLst>
              </a:tr>
              <a:tr h="23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In-office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988079"/>
                  </a:ext>
                </a:extLst>
              </a:tr>
              <a:tr h="23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$16.9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$22.1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150174"/>
                  </a:ext>
                </a:extLst>
              </a:tr>
              <a:tr h="23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$7.0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204970"/>
                  </a:ext>
                </a:extLst>
              </a:tr>
              <a:tr h="23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$3.5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49031"/>
                  </a:ext>
                </a:extLst>
              </a:tr>
              <a:tr h="23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$10.3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$8.3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$27.3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393678"/>
                  </a:ext>
                </a:extLst>
              </a:tr>
              <a:tr h="23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$4.0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$5.0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590052"/>
                  </a:ext>
                </a:extLst>
              </a:tr>
              <a:tr h="23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971563"/>
                  </a:ext>
                </a:extLst>
              </a:tr>
              <a:tr h="23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692192"/>
                  </a:ext>
                </a:extLst>
              </a:tr>
              <a:tr h="23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393"/>
                  </a:ext>
                </a:extLst>
              </a:tr>
              <a:tr h="23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Pharmacy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968518"/>
                  </a:ext>
                </a:extLst>
              </a:tr>
              <a:tr h="236703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 Total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$68.9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$57.4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$105.0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62847"/>
                  </a:ext>
                </a:extLst>
              </a:tr>
              <a:tr h="248539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$107.4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$90.2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$174.5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8774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3246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96645"/>
            <a:ext cx="10972800" cy="725054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Scenario 2024 - $20 MM increase in G9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65814" y="6504428"/>
            <a:ext cx="296689" cy="365125"/>
          </a:xfrm>
        </p:spPr>
        <p:txBody>
          <a:bodyPr/>
          <a:lstStyle/>
          <a:p>
            <a:fld id="{4A659E65-8E55-4E5E-BAF2-65022C82C2C6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D1F8807-D578-8FE1-6505-2D1EC1593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345620"/>
              </p:ext>
            </p:extLst>
          </p:nvPr>
        </p:nvGraphicFramePr>
        <p:xfrm>
          <a:off x="239146" y="1088736"/>
          <a:ext cx="11791822" cy="5645820"/>
        </p:xfrm>
        <a:graphic>
          <a:graphicData uri="http://schemas.openxmlformats.org/drawingml/2006/table">
            <a:tbl>
              <a:tblPr/>
              <a:tblGrid>
                <a:gridCol w="1143082">
                  <a:extLst>
                    <a:ext uri="{9D8B030D-6E8A-4147-A177-3AD203B41FA5}">
                      <a16:colId xmlns:a16="http://schemas.microsoft.com/office/drawing/2014/main" val="2052010520"/>
                    </a:ext>
                  </a:extLst>
                </a:gridCol>
                <a:gridCol w="1054789">
                  <a:extLst>
                    <a:ext uri="{9D8B030D-6E8A-4147-A177-3AD203B41FA5}">
                      <a16:colId xmlns:a16="http://schemas.microsoft.com/office/drawing/2014/main" val="3720654533"/>
                    </a:ext>
                  </a:extLst>
                </a:gridCol>
                <a:gridCol w="735938">
                  <a:extLst>
                    <a:ext uri="{9D8B030D-6E8A-4147-A177-3AD203B41FA5}">
                      <a16:colId xmlns:a16="http://schemas.microsoft.com/office/drawing/2014/main" val="2285182952"/>
                    </a:ext>
                  </a:extLst>
                </a:gridCol>
                <a:gridCol w="696158">
                  <a:extLst>
                    <a:ext uri="{9D8B030D-6E8A-4147-A177-3AD203B41FA5}">
                      <a16:colId xmlns:a16="http://schemas.microsoft.com/office/drawing/2014/main" val="3860975587"/>
                    </a:ext>
                  </a:extLst>
                </a:gridCol>
                <a:gridCol w="36196">
                  <a:extLst>
                    <a:ext uri="{9D8B030D-6E8A-4147-A177-3AD203B41FA5}">
                      <a16:colId xmlns:a16="http://schemas.microsoft.com/office/drawing/2014/main" val="677763704"/>
                    </a:ext>
                  </a:extLst>
                </a:gridCol>
                <a:gridCol w="980426">
                  <a:extLst>
                    <a:ext uri="{9D8B030D-6E8A-4147-A177-3AD203B41FA5}">
                      <a16:colId xmlns:a16="http://schemas.microsoft.com/office/drawing/2014/main" val="575822725"/>
                    </a:ext>
                  </a:extLst>
                </a:gridCol>
                <a:gridCol w="828229">
                  <a:extLst>
                    <a:ext uri="{9D8B030D-6E8A-4147-A177-3AD203B41FA5}">
                      <a16:colId xmlns:a16="http://schemas.microsoft.com/office/drawing/2014/main" val="1513235289"/>
                    </a:ext>
                  </a:extLst>
                </a:gridCol>
                <a:gridCol w="996683">
                  <a:extLst>
                    <a:ext uri="{9D8B030D-6E8A-4147-A177-3AD203B41FA5}">
                      <a16:colId xmlns:a16="http://schemas.microsoft.com/office/drawing/2014/main" val="4189163030"/>
                    </a:ext>
                  </a:extLst>
                </a:gridCol>
                <a:gridCol w="112302">
                  <a:extLst>
                    <a:ext uri="{9D8B030D-6E8A-4147-A177-3AD203B41FA5}">
                      <a16:colId xmlns:a16="http://schemas.microsoft.com/office/drawing/2014/main" val="1809195817"/>
                    </a:ext>
                  </a:extLst>
                </a:gridCol>
                <a:gridCol w="800154">
                  <a:extLst>
                    <a:ext uri="{9D8B030D-6E8A-4147-A177-3AD203B41FA5}">
                      <a16:colId xmlns:a16="http://schemas.microsoft.com/office/drawing/2014/main" val="503049317"/>
                    </a:ext>
                  </a:extLst>
                </a:gridCol>
                <a:gridCol w="814191">
                  <a:extLst>
                    <a:ext uri="{9D8B030D-6E8A-4147-A177-3AD203B41FA5}">
                      <a16:colId xmlns:a16="http://schemas.microsoft.com/office/drawing/2014/main" val="556890698"/>
                    </a:ext>
                  </a:extLst>
                </a:gridCol>
                <a:gridCol w="926494">
                  <a:extLst>
                    <a:ext uri="{9D8B030D-6E8A-4147-A177-3AD203B41FA5}">
                      <a16:colId xmlns:a16="http://schemas.microsoft.com/office/drawing/2014/main" val="2663903538"/>
                    </a:ext>
                  </a:extLst>
                </a:gridCol>
                <a:gridCol w="126340">
                  <a:extLst>
                    <a:ext uri="{9D8B030D-6E8A-4147-A177-3AD203B41FA5}">
                      <a16:colId xmlns:a16="http://schemas.microsoft.com/office/drawing/2014/main" val="2554611300"/>
                    </a:ext>
                  </a:extLst>
                </a:gridCol>
                <a:gridCol w="870343">
                  <a:extLst>
                    <a:ext uri="{9D8B030D-6E8A-4147-A177-3AD203B41FA5}">
                      <a16:colId xmlns:a16="http://schemas.microsoft.com/office/drawing/2014/main" val="1804105886"/>
                    </a:ext>
                  </a:extLst>
                </a:gridCol>
                <a:gridCol w="842267">
                  <a:extLst>
                    <a:ext uri="{9D8B030D-6E8A-4147-A177-3AD203B41FA5}">
                      <a16:colId xmlns:a16="http://schemas.microsoft.com/office/drawing/2014/main" val="1238850070"/>
                    </a:ext>
                  </a:extLst>
                </a:gridCol>
                <a:gridCol w="828230">
                  <a:extLst>
                    <a:ext uri="{9D8B030D-6E8A-4147-A177-3AD203B41FA5}">
                      <a16:colId xmlns:a16="http://schemas.microsoft.com/office/drawing/2014/main" val="1027869264"/>
                    </a:ext>
                  </a:extLst>
                </a:gridCol>
              </a:tblGrid>
              <a:tr h="404748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 Current Baseline ($MM)</a:t>
                      </a: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Removed Agency Fees; </a:t>
                      </a:r>
                    </a:p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Corrected </a:t>
                      </a:r>
                      <a:r>
                        <a:rPr 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Adol</a:t>
                      </a:r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TV Spend ; ; lowered Adult spend to ~$74MM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20M increase in total budget </a:t>
                      </a:r>
                    </a:p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(Adol/Adult split: $10MM/$10MM)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20M increase in total budget</a:t>
                      </a:r>
                    </a:p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(Adol/Adult split: $12MM/$8MM)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823311"/>
                  </a:ext>
                </a:extLst>
              </a:tr>
              <a:tr h="4007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Indication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In-Scope Promotion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Rev.(MM)</a:t>
                      </a: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Rev. (MM)</a:t>
                      </a: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Rev. (MM)</a:t>
                      </a: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Rev. (MM)</a:t>
                      </a: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997825"/>
                  </a:ext>
                </a:extLst>
              </a:tr>
              <a:tr h="2317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705782"/>
                  </a:ext>
                </a:extLst>
              </a:tr>
              <a:tr h="2317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54%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54%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$95.1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931327"/>
                  </a:ext>
                </a:extLst>
              </a:tr>
              <a:tr h="2317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150%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253%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253%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$34.0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265299"/>
                  </a:ext>
                </a:extLst>
              </a:tr>
              <a:tr h="2317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265971"/>
                  </a:ext>
                </a:extLst>
              </a:tr>
              <a:tr h="2396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136%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151%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929619"/>
                  </a:ext>
                </a:extLst>
              </a:tr>
              <a:tr h="2317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98%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$52.3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406346"/>
                  </a:ext>
                </a:extLst>
              </a:tr>
              <a:tr h="2317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144864"/>
                  </a:ext>
                </a:extLst>
              </a:tr>
              <a:tr h="2317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116%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116%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116%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087146"/>
                  </a:ext>
                </a:extLst>
              </a:tr>
              <a:tr h="2317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TV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$63.7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643164"/>
                  </a:ext>
                </a:extLst>
              </a:tr>
              <a:tr h="1895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InOffice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655770"/>
                  </a:ext>
                </a:extLst>
              </a:tr>
              <a:tr h="1903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$107.9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445377"/>
                  </a:ext>
                </a:extLst>
              </a:tr>
              <a:tr h="1895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174%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134%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610200"/>
                  </a:ext>
                </a:extLst>
              </a:tr>
              <a:tr h="1895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74%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179826"/>
                  </a:ext>
                </a:extLst>
              </a:tr>
              <a:tr h="2396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57%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880344"/>
                  </a:ext>
                </a:extLst>
              </a:tr>
              <a:tr h="1895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125473"/>
                  </a:ext>
                </a:extLst>
              </a:tr>
              <a:tr h="1895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315273"/>
                  </a:ext>
                </a:extLst>
              </a:tr>
              <a:tr h="1895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055294"/>
                  </a:ext>
                </a:extLst>
              </a:tr>
              <a:tr h="1895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490687"/>
                  </a:ext>
                </a:extLst>
              </a:tr>
              <a:tr h="1895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Pharmacy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59463"/>
                  </a:ext>
                </a:extLst>
              </a:tr>
              <a:tr h="268917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$339.4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$58.5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52%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955604"/>
                  </a:ext>
                </a:extLst>
              </a:tr>
              <a:tr h="189551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$68.9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$86.5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929402"/>
                  </a:ext>
                </a:extLst>
              </a:tr>
              <a:tr h="268917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InScope Budget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$125.1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74793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E46DFC9-DB15-C446-6D38-A8103A7E7CB8}"/>
              </a:ext>
            </a:extLst>
          </p:cNvPr>
          <p:cNvSpPr/>
          <p:nvPr/>
        </p:nvSpPr>
        <p:spPr>
          <a:xfrm>
            <a:off x="4149969" y="782797"/>
            <a:ext cx="2342580" cy="277803"/>
          </a:xfrm>
          <a:prstGeom prst="rect">
            <a:avLst/>
          </a:prstGeom>
          <a:solidFill>
            <a:srgbClr val="0C2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Recommendation v1.2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697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A5ED-0B58-48ED-B9A0-46DE4502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Case 2 Scenarios Constraints (Relaxing HCP MCM)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9DC2E-226F-4054-A148-B0AA8536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EDA23C-E132-B954-01F7-236F2D8D8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652829"/>
              </p:ext>
            </p:extLst>
          </p:nvPr>
        </p:nvGraphicFramePr>
        <p:xfrm>
          <a:off x="1730327" y="984740"/>
          <a:ext cx="8932986" cy="5456005"/>
        </p:xfrm>
        <a:graphic>
          <a:graphicData uri="http://schemas.openxmlformats.org/drawingml/2006/table">
            <a:tbl>
              <a:tblPr/>
              <a:tblGrid>
                <a:gridCol w="1831091">
                  <a:extLst>
                    <a:ext uri="{9D8B030D-6E8A-4147-A177-3AD203B41FA5}">
                      <a16:colId xmlns:a16="http://schemas.microsoft.com/office/drawing/2014/main" val="2819882108"/>
                    </a:ext>
                  </a:extLst>
                </a:gridCol>
                <a:gridCol w="2019334">
                  <a:extLst>
                    <a:ext uri="{9D8B030D-6E8A-4147-A177-3AD203B41FA5}">
                      <a16:colId xmlns:a16="http://schemas.microsoft.com/office/drawing/2014/main" val="253271481"/>
                    </a:ext>
                  </a:extLst>
                </a:gridCol>
                <a:gridCol w="2190464">
                  <a:extLst>
                    <a:ext uri="{9D8B030D-6E8A-4147-A177-3AD203B41FA5}">
                      <a16:colId xmlns:a16="http://schemas.microsoft.com/office/drawing/2014/main" val="4130532829"/>
                    </a:ext>
                  </a:extLst>
                </a:gridCol>
                <a:gridCol w="1386153">
                  <a:extLst>
                    <a:ext uri="{9D8B030D-6E8A-4147-A177-3AD203B41FA5}">
                      <a16:colId xmlns:a16="http://schemas.microsoft.com/office/drawing/2014/main" val="1268355020"/>
                    </a:ext>
                  </a:extLst>
                </a:gridCol>
                <a:gridCol w="1505944">
                  <a:extLst>
                    <a:ext uri="{9D8B030D-6E8A-4147-A177-3AD203B41FA5}">
                      <a16:colId xmlns:a16="http://schemas.microsoft.com/office/drawing/2014/main" val="2813259112"/>
                    </a:ext>
                  </a:extLst>
                </a:gridCol>
              </a:tblGrid>
              <a:tr h="2367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Indication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In-Scope Promotion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 Budget Breakout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 Budget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MaxBudget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342097"/>
                  </a:ext>
                </a:extLst>
              </a:tr>
              <a:tr h="23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$7.5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18587"/>
                  </a:ext>
                </a:extLst>
              </a:tr>
              <a:tr h="23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$7.8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$16.0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528552"/>
                  </a:ext>
                </a:extLst>
              </a:tr>
              <a:tr h="23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187828"/>
                  </a:ext>
                </a:extLst>
              </a:tr>
              <a:tr h="23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$3.5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650912"/>
                  </a:ext>
                </a:extLst>
              </a:tr>
              <a:tr h="23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$4.8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$4.8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$12.1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062891"/>
                  </a:ext>
                </a:extLst>
              </a:tr>
              <a:tr h="23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$3.5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$7.0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483190"/>
                  </a:ext>
                </a:extLst>
              </a:tr>
              <a:tr h="23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798922"/>
                  </a:ext>
                </a:extLst>
              </a:tr>
              <a:tr h="23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$4.8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310150"/>
                  </a:ext>
                </a:extLst>
              </a:tr>
              <a:tr h="23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$15.7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$15.7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$15.7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249015"/>
                  </a:ext>
                </a:extLst>
              </a:tr>
              <a:tr h="236703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 Total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$38.5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$32.8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$73.5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510557"/>
                  </a:ext>
                </a:extLst>
              </a:tr>
              <a:tr h="23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In-office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988079"/>
                  </a:ext>
                </a:extLst>
              </a:tr>
              <a:tr h="23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$16.9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$28.0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150174"/>
                  </a:ext>
                </a:extLst>
              </a:tr>
              <a:tr h="23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$7.0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204970"/>
                  </a:ext>
                </a:extLst>
              </a:tr>
              <a:tr h="23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$3.5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49031"/>
                  </a:ext>
                </a:extLst>
              </a:tr>
              <a:tr h="23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$10.3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$8.3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$27.3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393678"/>
                  </a:ext>
                </a:extLst>
              </a:tr>
              <a:tr h="23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$4.0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$5.0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590052"/>
                  </a:ext>
                </a:extLst>
              </a:tr>
              <a:tr h="23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971563"/>
                  </a:ext>
                </a:extLst>
              </a:tr>
              <a:tr h="23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692192"/>
                  </a:ext>
                </a:extLst>
              </a:tr>
              <a:tr h="23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393"/>
                  </a:ext>
                </a:extLst>
              </a:tr>
              <a:tr h="23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Pharmacy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968518"/>
                  </a:ext>
                </a:extLst>
              </a:tr>
              <a:tr h="236703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 Total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$68.9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$57.4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$111.0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62847"/>
                  </a:ext>
                </a:extLst>
              </a:tr>
              <a:tr h="248539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$107.4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$90.2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$184.5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8774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3464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96645"/>
            <a:ext cx="10972800" cy="725054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Scenario 2024 - $20 MM increase in G9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65814" y="6504428"/>
            <a:ext cx="296689" cy="365125"/>
          </a:xfrm>
        </p:spPr>
        <p:txBody>
          <a:bodyPr/>
          <a:lstStyle/>
          <a:p>
            <a:fld id="{4A659E65-8E55-4E5E-BAF2-65022C82C2C6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0B3229-AECA-1C1C-87EB-094986022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488944"/>
              </p:ext>
            </p:extLst>
          </p:nvPr>
        </p:nvGraphicFramePr>
        <p:xfrm>
          <a:off x="239146" y="1083212"/>
          <a:ext cx="11752556" cy="5494053"/>
        </p:xfrm>
        <a:graphic>
          <a:graphicData uri="http://schemas.openxmlformats.org/drawingml/2006/table">
            <a:tbl>
              <a:tblPr/>
              <a:tblGrid>
                <a:gridCol w="1126291">
                  <a:extLst>
                    <a:ext uri="{9D8B030D-6E8A-4147-A177-3AD203B41FA5}">
                      <a16:colId xmlns:a16="http://schemas.microsoft.com/office/drawing/2014/main" val="2052010520"/>
                    </a:ext>
                  </a:extLst>
                </a:gridCol>
                <a:gridCol w="1064275">
                  <a:extLst>
                    <a:ext uri="{9D8B030D-6E8A-4147-A177-3AD203B41FA5}">
                      <a16:colId xmlns:a16="http://schemas.microsoft.com/office/drawing/2014/main" val="3720654533"/>
                    </a:ext>
                  </a:extLst>
                </a:gridCol>
                <a:gridCol w="733492">
                  <a:extLst>
                    <a:ext uri="{9D8B030D-6E8A-4147-A177-3AD203B41FA5}">
                      <a16:colId xmlns:a16="http://schemas.microsoft.com/office/drawing/2014/main" val="2285182952"/>
                    </a:ext>
                  </a:extLst>
                </a:gridCol>
                <a:gridCol w="693844">
                  <a:extLst>
                    <a:ext uri="{9D8B030D-6E8A-4147-A177-3AD203B41FA5}">
                      <a16:colId xmlns:a16="http://schemas.microsoft.com/office/drawing/2014/main" val="3860975587"/>
                    </a:ext>
                  </a:extLst>
                </a:gridCol>
                <a:gridCol w="154546">
                  <a:extLst>
                    <a:ext uri="{9D8B030D-6E8A-4147-A177-3AD203B41FA5}">
                      <a16:colId xmlns:a16="http://schemas.microsoft.com/office/drawing/2014/main" val="677763704"/>
                    </a:ext>
                  </a:extLst>
                </a:gridCol>
                <a:gridCol w="858621">
                  <a:extLst>
                    <a:ext uri="{9D8B030D-6E8A-4147-A177-3AD203B41FA5}">
                      <a16:colId xmlns:a16="http://schemas.microsoft.com/office/drawing/2014/main" val="575822725"/>
                    </a:ext>
                  </a:extLst>
                </a:gridCol>
                <a:gridCol w="825477">
                  <a:extLst>
                    <a:ext uri="{9D8B030D-6E8A-4147-A177-3AD203B41FA5}">
                      <a16:colId xmlns:a16="http://schemas.microsoft.com/office/drawing/2014/main" val="1513235289"/>
                    </a:ext>
                  </a:extLst>
                </a:gridCol>
                <a:gridCol w="923414">
                  <a:extLst>
                    <a:ext uri="{9D8B030D-6E8A-4147-A177-3AD203B41FA5}">
                      <a16:colId xmlns:a16="http://schemas.microsoft.com/office/drawing/2014/main" val="4189163030"/>
                    </a:ext>
                  </a:extLst>
                </a:gridCol>
                <a:gridCol w="181885">
                  <a:extLst>
                    <a:ext uri="{9D8B030D-6E8A-4147-A177-3AD203B41FA5}">
                      <a16:colId xmlns:a16="http://schemas.microsoft.com/office/drawing/2014/main" val="1809195817"/>
                    </a:ext>
                  </a:extLst>
                </a:gridCol>
                <a:gridCol w="797495">
                  <a:extLst>
                    <a:ext uri="{9D8B030D-6E8A-4147-A177-3AD203B41FA5}">
                      <a16:colId xmlns:a16="http://schemas.microsoft.com/office/drawing/2014/main" val="503049317"/>
                    </a:ext>
                  </a:extLst>
                </a:gridCol>
                <a:gridCol w="811486">
                  <a:extLst>
                    <a:ext uri="{9D8B030D-6E8A-4147-A177-3AD203B41FA5}">
                      <a16:colId xmlns:a16="http://schemas.microsoft.com/office/drawing/2014/main" val="556890698"/>
                    </a:ext>
                  </a:extLst>
                </a:gridCol>
                <a:gridCol w="923415">
                  <a:extLst>
                    <a:ext uri="{9D8B030D-6E8A-4147-A177-3AD203B41FA5}">
                      <a16:colId xmlns:a16="http://schemas.microsoft.com/office/drawing/2014/main" val="2663903538"/>
                    </a:ext>
                  </a:extLst>
                </a:gridCol>
                <a:gridCol w="125920">
                  <a:extLst>
                    <a:ext uri="{9D8B030D-6E8A-4147-A177-3AD203B41FA5}">
                      <a16:colId xmlns:a16="http://schemas.microsoft.com/office/drawing/2014/main" val="2554611300"/>
                    </a:ext>
                  </a:extLst>
                </a:gridCol>
                <a:gridCol w="867450">
                  <a:extLst>
                    <a:ext uri="{9D8B030D-6E8A-4147-A177-3AD203B41FA5}">
                      <a16:colId xmlns:a16="http://schemas.microsoft.com/office/drawing/2014/main" val="1804105886"/>
                    </a:ext>
                  </a:extLst>
                </a:gridCol>
                <a:gridCol w="839467">
                  <a:extLst>
                    <a:ext uri="{9D8B030D-6E8A-4147-A177-3AD203B41FA5}">
                      <a16:colId xmlns:a16="http://schemas.microsoft.com/office/drawing/2014/main" val="1238850070"/>
                    </a:ext>
                  </a:extLst>
                </a:gridCol>
                <a:gridCol w="825478">
                  <a:extLst>
                    <a:ext uri="{9D8B030D-6E8A-4147-A177-3AD203B41FA5}">
                      <a16:colId xmlns:a16="http://schemas.microsoft.com/office/drawing/2014/main" val="1027869264"/>
                    </a:ext>
                  </a:extLst>
                </a:gridCol>
              </a:tblGrid>
              <a:tr h="39906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 Current Baseline ($MM)</a:t>
                      </a: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Removed Agency Fees; </a:t>
                      </a:r>
                    </a:p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Corrected </a:t>
                      </a:r>
                      <a:r>
                        <a:rPr 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Adol</a:t>
                      </a:r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TV Spend ; ; lowered Adult spend to ~$74MM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20M increase in total budget</a:t>
                      </a:r>
                    </a:p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(Adol/Adult split: $10MM/$10MM)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20M increase in total budget</a:t>
                      </a:r>
                    </a:p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(Adol/Adult split: $12MM/$8mM)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823311"/>
                  </a:ext>
                </a:extLst>
              </a:tr>
              <a:tr h="3951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Indication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In-Scope Promotion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Rev.(MM)</a:t>
                      </a: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Rev. (MM)</a:t>
                      </a: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Rev. (MM)</a:t>
                      </a: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Rev. (MM)</a:t>
                      </a: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997825"/>
                  </a:ext>
                </a:extLst>
              </a:tr>
              <a:tr h="2280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54%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705782"/>
                  </a:ext>
                </a:extLst>
              </a:tr>
              <a:tr h="2280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54%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79%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931327"/>
                  </a:ext>
                </a:extLst>
              </a:tr>
              <a:tr h="2280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150%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253%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253%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$34.0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265299"/>
                  </a:ext>
                </a:extLst>
              </a:tr>
              <a:tr h="2280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265971"/>
                  </a:ext>
                </a:extLst>
              </a:tr>
              <a:tr h="2280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136%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151%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929619"/>
                  </a:ext>
                </a:extLst>
              </a:tr>
              <a:tr h="2280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406346"/>
                  </a:ext>
                </a:extLst>
              </a:tr>
              <a:tr h="2280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144864"/>
                  </a:ext>
                </a:extLst>
              </a:tr>
              <a:tr h="2280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116%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116%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116%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087146"/>
                  </a:ext>
                </a:extLst>
              </a:tr>
              <a:tr h="2280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TV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$63.7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643164"/>
                  </a:ext>
                </a:extLst>
              </a:tr>
              <a:tr h="1857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InOffice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655770"/>
                  </a:ext>
                </a:extLst>
              </a:tr>
              <a:tr h="1866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$122.3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445377"/>
                  </a:ext>
                </a:extLst>
              </a:tr>
              <a:tr h="1857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114%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72%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610200"/>
                  </a:ext>
                </a:extLst>
              </a:tr>
              <a:tr h="1857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179826"/>
                  </a:ext>
                </a:extLst>
              </a:tr>
              <a:tr h="1857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880344"/>
                  </a:ext>
                </a:extLst>
              </a:tr>
              <a:tr h="1857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125473"/>
                  </a:ext>
                </a:extLst>
              </a:tr>
              <a:tr h="1857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315273"/>
                  </a:ext>
                </a:extLst>
              </a:tr>
              <a:tr h="1857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055294"/>
                  </a:ext>
                </a:extLst>
              </a:tr>
              <a:tr h="1857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490687"/>
                  </a:ext>
                </a:extLst>
              </a:tr>
              <a:tr h="1857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Pharmacy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59463"/>
                  </a:ext>
                </a:extLst>
              </a:tr>
              <a:tr h="265138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$339.4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$58.5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52%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955604"/>
                  </a:ext>
                </a:extLst>
              </a:tr>
              <a:tr h="185796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$68.9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$86.5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929402"/>
                  </a:ext>
                </a:extLst>
              </a:tr>
              <a:tr h="265138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InScope Budget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$125.1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74793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FC80703-4F6D-7BB5-FABE-6054D0A81FD7}"/>
              </a:ext>
            </a:extLst>
          </p:cNvPr>
          <p:cNvSpPr/>
          <p:nvPr/>
        </p:nvSpPr>
        <p:spPr>
          <a:xfrm>
            <a:off x="4149969" y="782797"/>
            <a:ext cx="2342580" cy="277803"/>
          </a:xfrm>
          <a:prstGeom prst="rect">
            <a:avLst/>
          </a:prstGeom>
          <a:solidFill>
            <a:srgbClr val="0C2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Recommendation v1.2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05216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Merck 16:9 PPT Theme">
  <a:themeElements>
    <a:clrScheme name="Custom 30">
      <a:dk1>
        <a:srgbClr val="0C2340"/>
      </a:dk1>
      <a:lt1>
        <a:srgbClr val="FFFFFF"/>
      </a:lt1>
      <a:dk2>
        <a:srgbClr val="688CE8"/>
      </a:dk2>
      <a:lt2>
        <a:srgbClr val="69B8F7"/>
      </a:lt2>
      <a:accent1>
        <a:srgbClr val="00857C"/>
      </a:accent1>
      <a:accent2>
        <a:srgbClr val="6ECEB2"/>
      </a:accent2>
      <a:accent3>
        <a:srgbClr val="BFED33"/>
      </a:accent3>
      <a:accent4>
        <a:srgbClr val="0C2340"/>
      </a:accent4>
      <a:accent5>
        <a:srgbClr val="FFF063"/>
      </a:accent5>
      <a:accent6>
        <a:srgbClr val="5350E4"/>
      </a:accent6>
      <a:hlink>
        <a:srgbClr val="11867B"/>
      </a:hlink>
      <a:folHlink>
        <a:srgbClr val="90C4D8"/>
      </a:folHlink>
    </a:clrScheme>
    <a:fontScheme name="Merck font theme">
      <a:majorFont>
        <a:latin typeface="Invention Light"/>
        <a:ea typeface=""/>
        <a:cs typeface=""/>
      </a:majorFont>
      <a:minorFont>
        <a:latin typeface="Inventio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2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/>
        </a:defPPr>
      </a:lstStyle>
    </a:txDef>
  </a:objectDefaults>
  <a:extraClrSchemeLst/>
  <a:custClrLst>
    <a:custClr name="Merck Teal">
      <a:srgbClr val="00857C"/>
    </a:custClr>
    <a:custClr name="White">
      <a:srgbClr val="FFFFFF"/>
    </a:custClr>
    <a:custClr name="Merck Blue">
      <a:srgbClr val="0C2340"/>
    </a:custClr>
    <a:custClr name="Merck Light Teal">
      <a:srgbClr val="6ECEB2"/>
    </a:custClr>
    <a:custClr name="Merck Off-White">
      <a:srgbClr val="F7F7F7"/>
    </a:custClr>
    <a:custClr name="Merck Lime">
      <a:srgbClr val="BFED33"/>
    </a:custClr>
    <a:custClr name="Merck Lemon">
      <a:srgbClr val="FFF063"/>
    </a:custClr>
    <a:custClr name="Merck Pastel Blue">
      <a:srgbClr val="69B8F7"/>
    </a:custClr>
    <a:custClr name="Merck Vista Blue">
      <a:srgbClr val="688CE8"/>
    </a:custClr>
    <a:custClr name="Merck Rich Blue">
      <a:srgbClr val="5450E4"/>
    </a:custClr>
  </a:custClrLst>
  <a:extLst>
    <a:ext uri="{05A4C25C-085E-4340-85A3-A5531E510DB2}">
      <thm15:themeFamily xmlns:thm15="http://schemas.microsoft.com/office/thememl/2012/main" name="Presentation4" id="{24FE62A4-05AF-EA46-94C4-9F3AB7475072}" vid="{437D1336-155C-C84A-952C-22117A02485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5135</TotalTime>
  <Words>2087</Words>
  <Application>Microsoft Office PowerPoint</Application>
  <PresentationFormat>Widescreen</PresentationFormat>
  <Paragraphs>846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Invention</vt:lpstr>
      <vt:lpstr>Invention Light</vt:lpstr>
      <vt:lpstr>Office Theme</vt:lpstr>
      <vt:lpstr>5_Merck 16:9 PPT Theme</vt:lpstr>
      <vt:lpstr>Gardasil Adolescent and Adult Promotion: 2024 Marketing Budget Optimization  (Additional $20M Increase Scenarios) </vt:lpstr>
      <vt:lpstr>Case 1 Scenarios Constraints</vt:lpstr>
      <vt:lpstr>Scenario 2024 - $20 MM increase in G9 (Case1) </vt:lpstr>
      <vt:lpstr>Case 2 Scenarios Constraints (Relaxing HCP MCM)</vt:lpstr>
      <vt:lpstr>Scenario 2024 - $20 MM increase in G9 (Case 2)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Gardasil Adolescent and Adult Promotion: 2024 Marketing budget optimization  (Custom Constraints)</dc:title>
  <dc:creator>A, Sarath</dc:creator>
  <cp:lastModifiedBy>A, Sarath</cp:lastModifiedBy>
  <cp:revision>28</cp:revision>
  <dcterms:created xsi:type="dcterms:W3CDTF">2023-10-04T13:18:07Z</dcterms:created>
  <dcterms:modified xsi:type="dcterms:W3CDTF">2023-12-04T15:01:51Z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-1144164254</vt:i4>
  </property>
  <property fmtid="{D5CDD505-2E9C-101B-9397-08002B2CF9AE}" pid="3" name="_NewReviewCycle">
    <vt:lpwstr/>
  </property>
  <property fmtid="{D5CDD505-2E9C-101B-9397-08002B2CF9AE}" pid="4" name="_EmailSubject">
    <vt:lpwstr>PFA</vt:lpwstr>
  </property>
  <property fmtid="{D5CDD505-2E9C-101B-9397-08002B2CF9AE}" pid="5" name="_AuthorEmail">
    <vt:lpwstr>sarath.a@merck.com</vt:lpwstr>
  </property>
  <property fmtid="{D5CDD505-2E9C-101B-9397-08002B2CF9AE}" pid="6" name="_AuthorEmailDisplayName">
    <vt:lpwstr>A, Sarath</vt:lpwstr>
  </property>
  <property fmtid="{D5CDD505-2E9C-101B-9397-08002B2CF9AE}" pid="7" name="MSIP_Label_956ca4e7-1c6d-42ba-bd69-ca0c2ce1e034_Enabled">
    <vt:lpwstr>true</vt:lpwstr>
  </property>
  <property fmtid="{D5CDD505-2E9C-101B-9397-08002B2CF9AE}" pid="8" name="MSIP_Label_956ca4e7-1c6d-42ba-bd69-ca0c2ce1e034_SetDate">
    <vt:lpwstr>2023-10-05T00:58:39Z</vt:lpwstr>
  </property>
  <property fmtid="{D5CDD505-2E9C-101B-9397-08002B2CF9AE}" pid="9" name="MSIP_Label_956ca4e7-1c6d-42ba-bd69-ca0c2ce1e034_Method">
    <vt:lpwstr>Privileged</vt:lpwstr>
  </property>
  <property fmtid="{D5CDD505-2E9C-101B-9397-08002B2CF9AE}" pid="10" name="MSIP_Label_956ca4e7-1c6d-42ba-bd69-ca0c2ce1e034_Name">
    <vt:lpwstr>956ca4e7-1c6d-42ba-bd69-ca0c2ce1e034</vt:lpwstr>
  </property>
  <property fmtid="{D5CDD505-2E9C-101B-9397-08002B2CF9AE}" pid="11" name="MSIP_Label_956ca4e7-1c6d-42ba-bd69-ca0c2ce1e034_SiteId">
    <vt:lpwstr>a00de4ec-48a8-43a6-be74-e31274e2060d</vt:lpwstr>
  </property>
  <property fmtid="{D5CDD505-2E9C-101B-9397-08002B2CF9AE}" pid="12" name="MSIP_Label_956ca4e7-1c6d-42ba-bd69-ca0c2ce1e034_ActionId">
    <vt:lpwstr>f5a6b134-e881-4675-bd60-654a6c0de41f</vt:lpwstr>
  </property>
  <property fmtid="{D5CDD505-2E9C-101B-9397-08002B2CF9AE}" pid="13" name="MSIP_Label_956ca4e7-1c6d-42ba-bd69-ca0c2ce1e034_ContentBits">
    <vt:lpwstr>1</vt:lpwstr>
  </property>
  <property fmtid="{D5CDD505-2E9C-101B-9397-08002B2CF9AE}" pid="14" name="MerckAIPLabel">
    <vt:lpwstr>Sensitive</vt:lpwstr>
  </property>
  <property fmtid="{D5CDD505-2E9C-101B-9397-08002B2CF9AE}" pid="15" name="MerckAIPDataExchange">
    <vt:lpwstr>!MRKMIP@Sensitive</vt:lpwstr>
  </property>
  <property fmtid="{D5CDD505-2E9C-101B-9397-08002B2CF9AE}" pid="16" name="_PreviousAdHocReviewCycleID">
    <vt:i4>-506977142</vt:i4>
  </property>
</Properties>
</file>