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
  </p:notesMasterIdLst>
  <p:sldIdLst>
    <p:sldId id="291" r:id="rId3"/>
    <p:sldId id="263" r:id="rId4"/>
    <p:sldId id="300" r:id="rId5"/>
    <p:sldId id="297" r:id="rId6"/>
    <p:sldId id="29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CE"/>
    <a:srgbClr val="00857C"/>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y, Ajish" userId="85896066-b9e6-45c0-9f21-3fd87fc81566" providerId="ADAL" clId="{2D571472-9889-4C3D-80E7-B25A7996BF21}"/>
    <pc:docChg chg="undo redo custSel addSld delSld modSld sldOrd modMainMaster">
      <pc:chgData name="Potty, Ajish" userId="85896066-b9e6-45c0-9f21-3fd87fc81566" providerId="ADAL" clId="{2D571472-9889-4C3D-80E7-B25A7996BF21}" dt="2023-10-05T02:01:18.445" v="1579"/>
      <pc:docMkLst>
        <pc:docMk/>
      </pc:docMkLst>
      <pc:sldChg chg="modSp mod ord modClrScheme chgLayout">
        <pc:chgData name="Potty, Ajish" userId="85896066-b9e6-45c0-9f21-3fd87fc81566" providerId="ADAL" clId="{2D571472-9889-4C3D-80E7-B25A7996BF21}" dt="2023-10-05T01:36:05.596" v="1465" actId="20578"/>
        <pc:sldMkLst>
          <pc:docMk/>
          <pc:sldMk cId="1089313936" sldId="263"/>
        </pc:sldMkLst>
        <pc:spChg chg="mod ord">
          <ac:chgData name="Potty, Ajish" userId="85896066-b9e6-45c0-9f21-3fd87fc81566" providerId="ADAL" clId="{2D571472-9889-4C3D-80E7-B25A7996BF21}" dt="2023-10-05T01:00:27.738" v="631" actId="27636"/>
          <ac:spMkLst>
            <pc:docMk/>
            <pc:sldMk cId="1089313936" sldId="263"/>
            <ac:spMk id="2" creationId="{35E02E1A-2D3C-448D-901D-22DA29B13CE1}"/>
          </ac:spMkLst>
        </pc:spChg>
        <pc:spChg chg="mod ord">
          <ac:chgData name="Potty, Ajish" userId="85896066-b9e6-45c0-9f21-3fd87fc81566" providerId="ADAL" clId="{2D571472-9889-4C3D-80E7-B25A7996BF21}" dt="2023-10-05T01:36:05.596" v="1465" actId="20578"/>
          <ac:spMkLst>
            <pc:docMk/>
            <pc:sldMk cId="1089313936" sldId="263"/>
            <ac:spMk id="3" creationId="{2D10C492-0099-4500-9898-20EB91E8F2A3}"/>
          </ac:spMkLst>
        </pc:spChg>
        <pc:spChg chg="mod ord">
          <ac:chgData name="Potty, Ajish" userId="85896066-b9e6-45c0-9f21-3fd87fc81566" providerId="ADAL" clId="{2D571472-9889-4C3D-80E7-B25A7996BF21}" dt="2023-10-05T01:00:27.718" v="629" actId="700"/>
          <ac:spMkLst>
            <pc:docMk/>
            <pc:sldMk cId="1089313936" sldId="263"/>
            <ac:spMk id="4" creationId="{CE8A6897-E35F-441E-A6D3-3C973CF1E2D4}"/>
          </ac:spMkLst>
        </pc:spChg>
      </pc:sldChg>
      <pc:sldChg chg="addSp delSp modSp mod modClrScheme chgLayout">
        <pc:chgData name="Potty, Ajish" userId="85896066-b9e6-45c0-9f21-3fd87fc81566" providerId="ADAL" clId="{2D571472-9889-4C3D-80E7-B25A7996BF21}" dt="2023-10-05T00:59:19.748" v="618" actId="478"/>
        <pc:sldMkLst>
          <pc:docMk/>
          <pc:sldMk cId="1532465058" sldId="271"/>
        </pc:sldMkLst>
        <pc:spChg chg="mod ord">
          <ac:chgData name="Potty, Ajish" userId="85896066-b9e6-45c0-9f21-3fd87fc81566" providerId="ADAL" clId="{2D571472-9889-4C3D-80E7-B25A7996BF21}" dt="2023-10-05T00:59:16.307" v="617" actId="700"/>
          <ac:spMkLst>
            <pc:docMk/>
            <pc:sldMk cId="1532465058" sldId="271"/>
            <ac:spMk id="2" creationId="{5C1FA5ED-0B58-48ED-B9A0-46DE4502F59B}"/>
          </ac:spMkLst>
        </pc:spChg>
        <pc:spChg chg="mod ord">
          <ac:chgData name="Potty, Ajish" userId="85896066-b9e6-45c0-9f21-3fd87fc81566" providerId="ADAL" clId="{2D571472-9889-4C3D-80E7-B25A7996BF21}" dt="2023-10-05T00:59:16.307" v="617" actId="700"/>
          <ac:spMkLst>
            <pc:docMk/>
            <pc:sldMk cId="1532465058" sldId="271"/>
            <ac:spMk id="4" creationId="{3AF9DC2E-226F-4054-A148-B0AA85362D73}"/>
          </ac:spMkLst>
        </pc:spChg>
        <pc:spChg chg="add del mod ord">
          <ac:chgData name="Potty, Ajish" userId="85896066-b9e6-45c0-9f21-3fd87fc81566" providerId="ADAL" clId="{2D571472-9889-4C3D-80E7-B25A7996BF21}" dt="2023-10-05T00:59:19.748" v="618" actId="478"/>
          <ac:spMkLst>
            <pc:docMk/>
            <pc:sldMk cId="1532465058" sldId="271"/>
            <ac:spMk id="6" creationId="{1D68C8EE-C55A-0FFB-4278-403A3A6A8ABC}"/>
          </ac:spMkLst>
        </pc:spChg>
      </pc:sldChg>
      <pc:sldChg chg="addSp delSp modSp mod modClrScheme chgLayout">
        <pc:chgData name="Potty, Ajish" userId="85896066-b9e6-45c0-9f21-3fd87fc81566" providerId="ADAL" clId="{2D571472-9889-4C3D-80E7-B25A7996BF21}" dt="2023-10-05T00:59:57.571" v="624" actId="1076"/>
        <pc:sldMkLst>
          <pc:docMk/>
          <pc:sldMk cId="523738299" sldId="290"/>
        </pc:sldMkLst>
        <pc:spChg chg="add del mod ord">
          <ac:chgData name="Potty, Ajish" userId="85896066-b9e6-45c0-9f21-3fd87fc81566" providerId="ADAL" clId="{2D571472-9889-4C3D-80E7-B25A7996BF21}" dt="2023-10-05T00:59:52.646" v="623" actId="478"/>
          <ac:spMkLst>
            <pc:docMk/>
            <pc:sldMk cId="523738299" sldId="290"/>
            <ac:spMk id="2" creationId="{A052BBC9-6847-B996-6496-715A587AABBC}"/>
          </ac:spMkLst>
        </pc:spChg>
        <pc:spChg chg="mod">
          <ac:chgData name="Potty, Ajish" userId="85896066-b9e6-45c0-9f21-3fd87fc81566" providerId="ADAL" clId="{2D571472-9889-4C3D-80E7-B25A7996BF21}" dt="2023-10-05T00:59:44.654" v="621" actId="1076"/>
          <ac:spMkLst>
            <pc:docMk/>
            <pc:sldMk cId="523738299" sldId="290"/>
            <ac:spMk id="4" creationId="{65E2FB7F-8871-585C-92F2-E3B100BF2B1D}"/>
          </ac:spMkLst>
        </pc:spChg>
        <pc:spChg chg="mod ord">
          <ac:chgData name="Potty, Ajish" userId="85896066-b9e6-45c0-9f21-3fd87fc81566" providerId="ADAL" clId="{2D571472-9889-4C3D-80E7-B25A7996BF21}" dt="2023-10-05T00:59:35.983" v="620" actId="1076"/>
          <ac:spMkLst>
            <pc:docMk/>
            <pc:sldMk cId="523738299" sldId="290"/>
            <ac:spMk id="8" creationId="{3D06A47A-E1F8-4473-B277-A9AF66D955F4}"/>
          </ac:spMkLst>
        </pc:spChg>
        <pc:spChg chg="mod ord">
          <ac:chgData name="Potty, Ajish" userId="85896066-b9e6-45c0-9f21-3fd87fc81566" providerId="ADAL" clId="{2D571472-9889-4C3D-80E7-B25A7996BF21}" dt="2023-10-05T00:59:30.232" v="619" actId="700"/>
          <ac:spMkLst>
            <pc:docMk/>
            <pc:sldMk cId="523738299" sldId="290"/>
            <ac:spMk id="10" creationId="{FDE2B508-266E-41D3-9CD9-04C7D8383A84}"/>
          </ac:spMkLst>
        </pc:spChg>
        <pc:graphicFrameChg chg="mod modGraphic">
          <ac:chgData name="Potty, Ajish" userId="85896066-b9e6-45c0-9f21-3fd87fc81566" providerId="ADAL" clId="{2D571472-9889-4C3D-80E7-B25A7996BF21}" dt="2023-10-05T00:59:57.571" v="624" actId="1076"/>
          <ac:graphicFrameMkLst>
            <pc:docMk/>
            <pc:sldMk cId="523738299" sldId="290"/>
            <ac:graphicFrameMk id="5" creationId="{CBD49584-56DD-041A-7577-D5551C90D00A}"/>
          </ac:graphicFrameMkLst>
        </pc:graphicFrameChg>
      </pc:sldChg>
      <pc:sldChg chg="addSp delSp modSp mod modClrScheme chgLayout">
        <pc:chgData name="Potty, Ajish" userId="85896066-b9e6-45c0-9f21-3fd87fc81566" providerId="ADAL" clId="{2D571472-9889-4C3D-80E7-B25A7996BF21}" dt="2023-10-05T01:55:36.292" v="1505" actId="11529"/>
        <pc:sldMkLst>
          <pc:docMk/>
          <pc:sldMk cId="2547452024" sldId="291"/>
        </pc:sldMkLst>
        <pc:spChg chg="mod ord">
          <ac:chgData name="Potty, Ajish" userId="85896066-b9e6-45c0-9f21-3fd87fc81566" providerId="ADAL" clId="{2D571472-9889-4C3D-80E7-B25A7996BF21}" dt="2023-10-05T00:58:56.394" v="613" actId="700"/>
          <ac:spMkLst>
            <pc:docMk/>
            <pc:sldMk cId="2547452024" sldId="291"/>
            <ac:spMk id="2" creationId="{CB0EC5FA-97D6-43B9-9594-5BA12ED1B405}"/>
          </ac:spMkLst>
        </pc:spChg>
        <pc:spChg chg="mod ord">
          <ac:chgData name="Potty, Ajish" userId="85896066-b9e6-45c0-9f21-3fd87fc81566" providerId="ADAL" clId="{2D571472-9889-4C3D-80E7-B25A7996BF21}" dt="2023-10-05T00:59:07.762" v="616" actId="6549"/>
          <ac:spMkLst>
            <pc:docMk/>
            <pc:sldMk cId="2547452024" sldId="291"/>
            <ac:spMk id="3" creationId="{9FBEC9B2-9393-43C8-9A7F-A4B23C7D6F24}"/>
          </ac:spMkLst>
        </pc:spChg>
        <pc:spChg chg="mod ord">
          <ac:chgData name="Potty, Ajish" userId="85896066-b9e6-45c0-9f21-3fd87fc81566" providerId="ADAL" clId="{2D571472-9889-4C3D-80E7-B25A7996BF21}" dt="2023-10-05T00:58:56.394" v="613" actId="700"/>
          <ac:spMkLst>
            <pc:docMk/>
            <pc:sldMk cId="2547452024" sldId="291"/>
            <ac:spMk id="4" creationId="{59AF2342-7659-45EC-B454-0F2A09F54793}"/>
          </ac:spMkLst>
        </pc:spChg>
        <pc:spChg chg="add del mod ord">
          <ac:chgData name="Potty, Ajish" userId="85896066-b9e6-45c0-9f21-3fd87fc81566" providerId="ADAL" clId="{2D571472-9889-4C3D-80E7-B25A7996BF21}" dt="2023-10-05T00:58:24.882" v="551" actId="700"/>
          <ac:spMkLst>
            <pc:docMk/>
            <pc:sldMk cId="2547452024" sldId="291"/>
            <ac:spMk id="5" creationId="{9EC2EC34-55AB-6D9A-87FB-21B0B8665554}"/>
          </ac:spMkLst>
        </pc:spChg>
        <pc:spChg chg="add mod ord">
          <ac:chgData name="Potty, Ajish" userId="85896066-b9e6-45c0-9f21-3fd87fc81566" providerId="ADAL" clId="{2D571472-9889-4C3D-80E7-B25A7996BF21}" dt="2023-10-05T00:59:05.143" v="615"/>
          <ac:spMkLst>
            <pc:docMk/>
            <pc:sldMk cId="2547452024" sldId="291"/>
            <ac:spMk id="6" creationId="{A0DD065D-638F-080F-E474-785E9B0EA7C4}"/>
          </ac:spMkLst>
        </pc:spChg>
        <pc:spChg chg="add">
          <ac:chgData name="Potty, Ajish" userId="85896066-b9e6-45c0-9f21-3fd87fc81566" providerId="ADAL" clId="{2D571472-9889-4C3D-80E7-B25A7996BF21}" dt="2023-10-05T01:55:36.292" v="1505" actId="11529"/>
          <ac:spMkLst>
            <pc:docMk/>
            <pc:sldMk cId="2547452024" sldId="291"/>
            <ac:spMk id="7" creationId="{E17823F0-BE99-B4FB-ABEA-D923D21EB400}"/>
          </ac:spMkLst>
        </pc:spChg>
      </pc:sldChg>
      <pc:sldChg chg="addSp delSp modSp mod modClrScheme chgLayout">
        <pc:chgData name="Potty, Ajish" userId="85896066-b9e6-45c0-9f21-3fd87fc81566" providerId="ADAL" clId="{2D571472-9889-4C3D-80E7-B25A7996BF21}" dt="2023-10-05T01:00:07.417" v="628" actId="700"/>
        <pc:sldMkLst>
          <pc:docMk/>
          <pc:sldMk cId="3084074224" sldId="292"/>
        </pc:sldMkLst>
        <pc:spChg chg="mod ord">
          <ac:chgData name="Potty, Ajish" userId="85896066-b9e6-45c0-9f21-3fd87fc81566" providerId="ADAL" clId="{2D571472-9889-4C3D-80E7-B25A7996BF21}" dt="2023-10-05T01:00:07.417" v="628" actId="700"/>
          <ac:spMkLst>
            <pc:docMk/>
            <pc:sldMk cId="3084074224" sldId="292"/>
            <ac:spMk id="2" creationId="{5C1FA5ED-0B58-48ED-B9A0-46DE4502F59B}"/>
          </ac:spMkLst>
        </pc:spChg>
        <pc:spChg chg="mod ord">
          <ac:chgData name="Potty, Ajish" userId="85896066-b9e6-45c0-9f21-3fd87fc81566" providerId="ADAL" clId="{2D571472-9889-4C3D-80E7-B25A7996BF21}" dt="2023-10-05T01:00:07.417" v="628" actId="700"/>
          <ac:spMkLst>
            <pc:docMk/>
            <pc:sldMk cId="3084074224" sldId="292"/>
            <ac:spMk id="4" creationId="{3AF9DC2E-226F-4054-A148-B0AA85362D73}"/>
          </ac:spMkLst>
        </pc:spChg>
        <pc:spChg chg="add del mod ord">
          <ac:chgData name="Potty, Ajish" userId="85896066-b9e6-45c0-9f21-3fd87fc81566" providerId="ADAL" clId="{2D571472-9889-4C3D-80E7-B25A7996BF21}" dt="2023-10-05T01:00:07.417" v="628" actId="700"/>
          <ac:spMkLst>
            <pc:docMk/>
            <pc:sldMk cId="3084074224" sldId="292"/>
            <ac:spMk id="5" creationId="{B1E01CE4-0C44-81A5-DAF7-B1C157DF3681}"/>
          </ac:spMkLst>
        </pc:spChg>
      </pc:sldChg>
      <pc:sldChg chg="addSp delSp modSp mod">
        <pc:chgData name="Potty, Ajish" userId="85896066-b9e6-45c0-9f21-3fd87fc81566" providerId="ADAL" clId="{2D571472-9889-4C3D-80E7-B25A7996BF21}" dt="2023-10-05T02:01:18.445" v="1579"/>
        <pc:sldMkLst>
          <pc:docMk/>
          <pc:sldMk cId="122468041" sldId="298"/>
        </pc:sldMkLst>
        <pc:spChg chg="mod">
          <ac:chgData name="Potty, Ajish" userId="85896066-b9e6-45c0-9f21-3fd87fc81566" providerId="ADAL" clId="{2D571472-9889-4C3D-80E7-B25A7996BF21}" dt="2023-10-05T02:00:59.994" v="1575" actId="57"/>
          <ac:spMkLst>
            <pc:docMk/>
            <pc:sldMk cId="122468041" sldId="298"/>
            <ac:spMk id="3" creationId="{E735C83B-5520-3714-ADE1-595AF9E6A461}"/>
          </ac:spMkLst>
        </pc:spChg>
        <pc:spChg chg="mod">
          <ac:chgData name="Potty, Ajish" userId="85896066-b9e6-45c0-9f21-3fd87fc81566" providerId="ADAL" clId="{2D571472-9889-4C3D-80E7-B25A7996BF21}" dt="2023-10-05T01:56:34.719" v="1520" actId="1036"/>
          <ac:spMkLst>
            <pc:docMk/>
            <pc:sldMk cId="122468041" sldId="298"/>
            <ac:spMk id="4" creationId="{9579BEF5-5DBF-ED90-48EF-3E413CBCD115}"/>
          </ac:spMkLst>
        </pc:spChg>
        <pc:spChg chg="mod">
          <ac:chgData name="Potty, Ajish" userId="85896066-b9e6-45c0-9f21-3fd87fc81566" providerId="ADAL" clId="{2D571472-9889-4C3D-80E7-B25A7996BF21}" dt="2023-10-05T01:56:20.423" v="1513" actId="207"/>
          <ac:spMkLst>
            <pc:docMk/>
            <pc:sldMk cId="122468041" sldId="298"/>
            <ac:spMk id="5" creationId="{66998965-7F6F-EF4A-D27E-C8E72FD233D3}"/>
          </ac:spMkLst>
        </pc:spChg>
        <pc:spChg chg="mod">
          <ac:chgData name="Potty, Ajish" userId="85896066-b9e6-45c0-9f21-3fd87fc81566" providerId="ADAL" clId="{2D571472-9889-4C3D-80E7-B25A7996BF21}" dt="2023-10-05T00:37:24.069" v="497" actId="14100"/>
          <ac:spMkLst>
            <pc:docMk/>
            <pc:sldMk cId="122468041" sldId="298"/>
            <ac:spMk id="7" creationId="{C9B3EB00-4E1A-6C22-D6C4-3ACC8CCB7962}"/>
          </ac:spMkLst>
        </pc:spChg>
        <pc:spChg chg="mod">
          <ac:chgData name="Potty, Ajish" userId="85896066-b9e6-45c0-9f21-3fd87fc81566" providerId="ADAL" clId="{2D571472-9889-4C3D-80E7-B25A7996BF21}" dt="2023-10-05T01:52:10.667" v="1479" actId="6549"/>
          <ac:spMkLst>
            <pc:docMk/>
            <pc:sldMk cId="122468041" sldId="298"/>
            <ac:spMk id="8" creationId="{3D06A47A-E1F8-4473-B277-A9AF66D955F4}"/>
          </ac:spMkLst>
        </pc:spChg>
        <pc:spChg chg="mod">
          <ac:chgData name="Potty, Ajish" userId="85896066-b9e6-45c0-9f21-3fd87fc81566" providerId="ADAL" clId="{2D571472-9889-4C3D-80E7-B25A7996BF21}" dt="2023-10-05T01:52:24.115" v="1498" actId="20577"/>
          <ac:spMkLst>
            <pc:docMk/>
            <pc:sldMk cId="122468041" sldId="298"/>
            <ac:spMk id="9" creationId="{18B3480D-FC38-4551-AD9D-37ECC07C17C4}"/>
          </ac:spMkLst>
        </pc:spChg>
        <pc:spChg chg="del">
          <ac:chgData name="Potty, Ajish" userId="85896066-b9e6-45c0-9f21-3fd87fc81566" providerId="ADAL" clId="{2D571472-9889-4C3D-80E7-B25A7996BF21}" dt="2023-10-05T00:27:16.981" v="323" actId="478"/>
          <ac:spMkLst>
            <pc:docMk/>
            <pc:sldMk cId="122468041" sldId="298"/>
            <ac:spMk id="11" creationId="{84D2CA92-47CD-ACA2-205F-6AF531AB4CE1}"/>
          </ac:spMkLst>
        </pc:spChg>
        <pc:spChg chg="add del mod">
          <ac:chgData name="Potty, Ajish" userId="85896066-b9e6-45c0-9f21-3fd87fc81566" providerId="ADAL" clId="{2D571472-9889-4C3D-80E7-B25A7996BF21}" dt="2023-10-05T01:55:53.706" v="1509"/>
          <ac:spMkLst>
            <pc:docMk/>
            <pc:sldMk cId="122468041" sldId="298"/>
            <ac:spMk id="12" creationId="{54646D43-5B3A-5B0D-2C7E-DD3BE7FCF3C9}"/>
          </ac:spMkLst>
        </pc:spChg>
        <pc:spChg chg="add del mod">
          <ac:chgData name="Potty, Ajish" userId="85896066-b9e6-45c0-9f21-3fd87fc81566" providerId="ADAL" clId="{2D571472-9889-4C3D-80E7-B25A7996BF21}" dt="2023-10-05T01:56:23.809" v="1514" actId="478"/>
          <ac:spMkLst>
            <pc:docMk/>
            <pc:sldMk cId="122468041" sldId="298"/>
            <ac:spMk id="13" creationId="{32E80178-7DF3-275E-FD4A-09700A38AA51}"/>
          </ac:spMkLst>
        </pc:spChg>
        <pc:spChg chg="add mod">
          <ac:chgData name="Potty, Ajish" userId="85896066-b9e6-45c0-9f21-3fd87fc81566" providerId="ADAL" clId="{2D571472-9889-4C3D-80E7-B25A7996BF21}" dt="2023-10-05T01:57:03.644" v="1526" actId="14100"/>
          <ac:spMkLst>
            <pc:docMk/>
            <pc:sldMk cId="122468041" sldId="298"/>
            <ac:spMk id="14" creationId="{ED51952D-FF9F-0FF1-09DF-70CB553DD559}"/>
          </ac:spMkLst>
        </pc:spChg>
        <pc:spChg chg="add mod">
          <ac:chgData name="Potty, Ajish" userId="85896066-b9e6-45c0-9f21-3fd87fc81566" providerId="ADAL" clId="{2D571472-9889-4C3D-80E7-B25A7996BF21}" dt="2023-10-05T02:00:16.603" v="1569" actId="14100"/>
          <ac:spMkLst>
            <pc:docMk/>
            <pc:sldMk cId="122468041" sldId="298"/>
            <ac:spMk id="15" creationId="{1BE0DEA4-3303-22C8-8466-8A5B2D591639}"/>
          </ac:spMkLst>
        </pc:spChg>
        <pc:graphicFrameChg chg="mod modGraphic">
          <ac:chgData name="Potty, Ajish" userId="85896066-b9e6-45c0-9f21-3fd87fc81566" providerId="ADAL" clId="{2D571472-9889-4C3D-80E7-B25A7996BF21}" dt="2023-10-05T02:01:18.445" v="1579"/>
          <ac:graphicFrameMkLst>
            <pc:docMk/>
            <pc:sldMk cId="122468041" sldId="298"/>
            <ac:graphicFrameMk id="2" creationId="{DA42B0EC-631F-C2CE-0BEC-6EFA294AF637}"/>
          </ac:graphicFrameMkLst>
        </pc:graphicFrameChg>
        <pc:graphicFrameChg chg="mod modGraphic">
          <ac:chgData name="Potty, Ajish" userId="85896066-b9e6-45c0-9f21-3fd87fc81566" providerId="ADAL" clId="{2D571472-9889-4C3D-80E7-B25A7996BF21}" dt="2023-10-05T02:01:12.939" v="1577"/>
          <ac:graphicFrameMkLst>
            <pc:docMk/>
            <pc:sldMk cId="122468041" sldId="298"/>
            <ac:graphicFrameMk id="6" creationId="{24F0408A-9F0C-7EDA-9130-944A33A06BBE}"/>
          </ac:graphicFrameMkLst>
        </pc:graphicFrameChg>
      </pc:sldChg>
      <pc:sldChg chg="modSp add del mod">
        <pc:chgData name="Potty, Ajish" userId="85896066-b9e6-45c0-9f21-3fd87fc81566" providerId="ADAL" clId="{2D571472-9889-4C3D-80E7-B25A7996BF21}" dt="2023-10-05T01:36:21.429" v="1466" actId="47"/>
        <pc:sldMkLst>
          <pc:docMk/>
          <pc:sldMk cId="3339273880" sldId="2147477706"/>
        </pc:sldMkLst>
        <pc:spChg chg="mod">
          <ac:chgData name="Potty, Ajish" userId="85896066-b9e6-45c0-9f21-3fd87fc81566" providerId="ADAL" clId="{2D571472-9889-4C3D-80E7-B25A7996BF21}" dt="2023-10-05T00:57:23.470" v="541" actId="27636"/>
          <ac:spMkLst>
            <pc:docMk/>
            <pc:sldMk cId="3339273880" sldId="2147477706"/>
            <ac:spMk id="2" creationId="{D17F91EE-82E0-4E47-A473-148675C528D0}"/>
          </ac:spMkLst>
        </pc:spChg>
        <pc:spChg chg="mod">
          <ac:chgData name="Potty, Ajish" userId="85896066-b9e6-45c0-9f21-3fd87fc81566" providerId="ADAL" clId="{2D571472-9889-4C3D-80E7-B25A7996BF21}" dt="2023-10-05T00:57:23.468" v="540" actId="27636"/>
          <ac:spMkLst>
            <pc:docMk/>
            <pc:sldMk cId="3339273880" sldId="2147477706"/>
            <ac:spMk id="6" creationId="{F59C51AF-05AB-4921-AE82-8FB2E98F834D}"/>
          </ac:spMkLst>
        </pc:spChg>
      </pc:sldChg>
      <pc:sldChg chg="add del modTransition">
        <pc:chgData name="Potty, Ajish" userId="85896066-b9e6-45c0-9f21-3fd87fc81566" providerId="ADAL" clId="{2D571472-9889-4C3D-80E7-B25A7996BF21}" dt="2023-10-05T01:36:22.115" v="1467" actId="47"/>
        <pc:sldMkLst>
          <pc:docMk/>
          <pc:sldMk cId="808572848" sldId="2147480668"/>
        </pc:sldMkLst>
      </pc:sldChg>
      <pc:sldMasterChg chg="modSp mod delSldLayout">
        <pc:chgData name="Potty, Ajish" userId="85896066-b9e6-45c0-9f21-3fd87fc81566" providerId="ADAL" clId="{2D571472-9889-4C3D-80E7-B25A7996BF21}" dt="2023-10-05T01:36:21.429" v="1466" actId="47"/>
        <pc:sldMasterMkLst>
          <pc:docMk/>
          <pc:sldMasterMk cId="343495820" sldId="2147483648"/>
        </pc:sldMasterMkLst>
        <pc:spChg chg="mod ord modVis">
          <ac:chgData name="Potty, Ajish" userId="85896066-b9e6-45c0-9f21-3fd87fc81566" providerId="ADAL" clId="{2D571472-9889-4C3D-80E7-B25A7996BF21}" dt="2023-10-05T00:58:39.536" v="582"/>
          <ac:spMkLst>
            <pc:docMk/>
            <pc:sldMasterMk cId="343495820" sldId="2147483648"/>
            <ac:spMk id="7" creationId="{E8BD06AB-D6D1-30BE-7B0D-EBBFA66B4A66}"/>
          </ac:spMkLst>
        </pc:spChg>
        <pc:sldLayoutChg chg="del">
          <pc:chgData name="Potty, Ajish" userId="85896066-b9e6-45c0-9f21-3fd87fc81566" providerId="ADAL" clId="{2D571472-9889-4C3D-80E7-B25A7996BF21}" dt="2023-10-05T01:36:21.429" v="1466" actId="47"/>
          <pc:sldLayoutMkLst>
            <pc:docMk/>
            <pc:sldMasterMk cId="343495820" sldId="2147483648"/>
            <pc:sldLayoutMk cId="3176602364" sldId="2147483660"/>
          </pc:sldLayoutMkLst>
        </pc:sldLayoutChg>
      </pc:sldMasterChg>
      <pc:sldMasterChg chg="modSp mod">
        <pc:chgData name="Potty, Ajish" userId="85896066-b9e6-45c0-9f21-3fd87fc81566" providerId="ADAL" clId="{2D571472-9889-4C3D-80E7-B25A7996BF21}" dt="2023-10-05T00:58:39.559" v="612"/>
        <pc:sldMasterMkLst>
          <pc:docMk/>
          <pc:sldMasterMk cId="3969182289" sldId="2147483661"/>
        </pc:sldMasterMkLst>
        <pc:spChg chg="mod ord modVis">
          <ac:chgData name="Potty, Ajish" userId="85896066-b9e6-45c0-9f21-3fd87fc81566" providerId="ADAL" clId="{2D571472-9889-4C3D-80E7-B25A7996BF21}" dt="2023-10-05T00:58:39.559" v="612"/>
          <ac:spMkLst>
            <pc:docMk/>
            <pc:sldMasterMk cId="3969182289" sldId="2147483661"/>
            <ac:spMk id="3" creationId="{9FAE8361-28C2-1B59-EFBE-864C79EB68DE}"/>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FB27-B88E-4011-A2AA-77E6A3918324}"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AB22D-1035-4919-83AF-582A3B087BF6}" type="slidenum">
              <a:rPr lang="en-US" smtClean="0"/>
              <a:t>‹#›</a:t>
            </a:fld>
            <a:endParaRPr lang="en-US"/>
          </a:p>
        </p:txBody>
      </p:sp>
    </p:spTree>
    <p:extLst>
      <p:ext uri="{BB962C8B-B14F-4D97-AF65-F5344CB8AC3E}">
        <p14:creationId xmlns:p14="http://schemas.microsoft.com/office/powerpoint/2010/main" val="296391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C9AD-33CF-8B00-CC41-A4D251A91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99FA3-0C47-C60E-C6B7-4722FAF3C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598D2-ADD1-288F-5CE0-421BC2B8D9DA}"/>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5" name="Footer Placeholder 4">
            <a:extLst>
              <a:ext uri="{FF2B5EF4-FFF2-40B4-BE49-F238E27FC236}">
                <a16:creationId xmlns:a16="http://schemas.microsoft.com/office/drawing/2014/main" id="{25B5D9F5-E5E3-35B5-8B74-2E4E250A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11B26-6FAF-3C67-C299-7BB5EC071396}"/>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2594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F2F7-FB33-4134-12D1-08D853F0B0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C2840E-048D-44BA-51D1-681BBB75C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E862-915F-FB39-1992-18F55118728C}"/>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5" name="Footer Placeholder 4">
            <a:extLst>
              <a:ext uri="{FF2B5EF4-FFF2-40B4-BE49-F238E27FC236}">
                <a16:creationId xmlns:a16="http://schemas.microsoft.com/office/drawing/2014/main" id="{14AC292E-A330-1E32-4396-0F4EBCB54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835D7-81C8-0C3F-2DA7-EFCE2477C43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10784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8AA6D-0CDB-D853-0013-98D7D02D6D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55723-3835-68AE-0A8E-67B47C625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E72DB-6FBF-572E-A661-8876E7879246}"/>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5" name="Footer Placeholder 4">
            <a:extLst>
              <a:ext uri="{FF2B5EF4-FFF2-40B4-BE49-F238E27FC236}">
                <a16:creationId xmlns:a16="http://schemas.microsoft.com/office/drawing/2014/main" id="{F117DA62-67B3-90C5-D406-6E25ABF4F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9DBA0-4F2C-8D5F-4D96-F9D54298FFDC}"/>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35771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7902658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2996866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2710028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67984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3653984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54139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20388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8963209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AB81-377D-5063-1E4D-593C82616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2EFB5-6176-AFA0-F0EA-6378B5B6B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2574D-7CF6-A599-3CE1-BBF06F1E78E2}"/>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5" name="Footer Placeholder 4">
            <a:extLst>
              <a:ext uri="{FF2B5EF4-FFF2-40B4-BE49-F238E27FC236}">
                <a16:creationId xmlns:a16="http://schemas.microsoft.com/office/drawing/2014/main" id="{52FE06BF-6E30-D039-E7F3-34C156E43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65898-159C-A199-251D-B179534020B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851443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830409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October 19,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2162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15330564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D81C3A2D-2FFA-A644-AC22-DEFEDD04EC5A}"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07946666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B1A5FAC7-D619-A54E-877A-A320E0D2E122}" type="datetime4">
              <a:rPr lang="en-US" smtClean="0"/>
              <a:t>October 19,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9309994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4E677B2-E575-7548-9AE7-0387A468A294}" type="datetime4">
              <a:rPr lang="en-US" smtClean="0"/>
              <a:t>October 19,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9820054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8385185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C4D9207-ADC6-1148-9671-F054DC63C638}"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7625532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1C371BE7-2050-464F-B3BA-FE133C9F987C}"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1130105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October 19,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0066384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179F-3535-1E1D-9145-04F4E72BF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E5233-D425-A377-C856-BE58A1F65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3E8AF-1409-E300-D1C0-D2D40CDF1D42}"/>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5" name="Footer Placeholder 4">
            <a:extLst>
              <a:ext uri="{FF2B5EF4-FFF2-40B4-BE49-F238E27FC236}">
                <a16:creationId xmlns:a16="http://schemas.microsoft.com/office/drawing/2014/main" id="{5ACD06F6-156C-F03F-5072-D918E0372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94D31-D7B8-C4D9-133F-7FA457D23CB2}"/>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7708355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October 19,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354049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1299370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E980DDC-B55F-5741-9B49-8D6EC6B4C324}"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3664393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9944323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October 19,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8656580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October 19,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6936909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0F96CCB-2F86-FB47-9487-506B4DB47B74}" type="datetime4">
              <a:rPr lang="en-US" smtClean="0"/>
              <a:t>October 19,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843075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7D30181E-1562-794C-97AC-863F5C46B16E}" type="datetime4">
              <a:rPr lang="en-US" smtClean="0"/>
              <a:t>October 19,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95988616"/>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5A566A35-143B-C74F-8812-12406DE193EE}" type="datetime4">
              <a:rPr lang="en-US" smtClean="0"/>
              <a:t>October 19,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858754694"/>
      </p:ext>
    </p:extLst>
  </p:cSld>
  <p:clrMapOvr>
    <a:masterClrMapping/>
  </p:clrMapOvr>
  <p:transition>
    <p:fade/>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D077600-63C6-224A-844E-432091F8FAD3}" type="datetime4">
              <a:rPr lang="en-US" smtClean="0"/>
              <a:t>October 19,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128225204"/>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021-EA18-2BED-B0AE-60A26A866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9489A-FB0E-BC67-E25D-5C9611570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EEB13-52FF-CBEC-5BA5-8226D3C97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98B78-0002-6053-DECE-16CCCC1144AA}"/>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6" name="Footer Placeholder 5">
            <a:extLst>
              <a:ext uri="{FF2B5EF4-FFF2-40B4-BE49-F238E27FC236}">
                <a16:creationId xmlns:a16="http://schemas.microsoft.com/office/drawing/2014/main" id="{81ED886E-C6CD-A762-45D1-D50833CE2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5608C-A75B-6CE7-AB0E-F50EA94618AE}"/>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14237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F03B8D0D-AAA4-044B-9BDD-77A9840047A1}" type="datetime4">
              <a:rPr lang="en-US" smtClean="0"/>
              <a:t>October 19,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79826511"/>
      </p:ext>
    </p:extLst>
  </p:cSld>
  <p:clrMapOvr>
    <a:masterClrMapping/>
  </p:clrMapOvr>
  <p:transition>
    <p:fade/>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October 19,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8101222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October 19,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6768181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October 19,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01478271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October 19,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7294042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October 19,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3856716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October 19,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5646649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October 19,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96211596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October 19,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19852724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October 19,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3485783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DD1F-848A-8C1B-047B-5E5A008C7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60B4E-84A3-34DB-0B81-BC54BBD29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60D4-EC95-9E2E-6D36-3583C660F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86AEC-9408-C80C-B2DD-0EF1D3816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76308-29A4-8C7C-A6EB-149DA4AD5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2AF1B-CC21-77A2-0445-E29A3581F685}"/>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8" name="Footer Placeholder 7">
            <a:extLst>
              <a:ext uri="{FF2B5EF4-FFF2-40B4-BE49-F238E27FC236}">
                <a16:creationId xmlns:a16="http://schemas.microsoft.com/office/drawing/2014/main" id="{E4F677DB-B2A3-2DF5-C5ED-1B874962C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9DDF5-999F-AA30-DA62-762D3204F3D1}"/>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79974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October 19,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58363931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October 19,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8767343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October 19,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58648718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28966153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October 19,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152061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October 19,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95724210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October 19,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529691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48280931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9162444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060010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7DF0-1638-7A71-8733-F7AD23E72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562BC-7E6E-9D1D-DFD3-B670F0D99465}"/>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4" name="Footer Placeholder 3">
            <a:extLst>
              <a:ext uri="{FF2B5EF4-FFF2-40B4-BE49-F238E27FC236}">
                <a16:creationId xmlns:a16="http://schemas.microsoft.com/office/drawing/2014/main" id="{D598A5EC-4EDC-425D-3E51-6D1124F0C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43E47-04FD-E3F5-5141-7EC67F7B232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24561639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1107754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64169741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05570-C002-6A4D-8BF8-3DBE2A5A424A}" type="datetime4">
              <a:rPr lang="en-US" smtClean="0"/>
              <a:t>October 19,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15791880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October 19,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00508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03190308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6911535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29815435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99B92-AD31-0463-B615-F972491DFBEC}"/>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3" name="Footer Placeholder 2">
            <a:extLst>
              <a:ext uri="{FF2B5EF4-FFF2-40B4-BE49-F238E27FC236}">
                <a16:creationId xmlns:a16="http://schemas.microsoft.com/office/drawing/2014/main" id="{8B9985F1-F2F7-3BFE-2CCA-CC6038D2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621F5-7CD9-6D61-074B-064707329E4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4584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4993-1C2F-E02E-4A9F-E1EC3B1B6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AF39C-E7FD-8762-C01A-D31C64E8A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55A3-71D8-1A65-2241-2B8D299C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3CC5A-59A0-609F-C5DB-E1E4A1CFBD92}"/>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6" name="Footer Placeholder 5">
            <a:extLst>
              <a:ext uri="{FF2B5EF4-FFF2-40B4-BE49-F238E27FC236}">
                <a16:creationId xmlns:a16="http://schemas.microsoft.com/office/drawing/2014/main" id="{612C3432-BD6C-09C4-B734-46EDC41E7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37C64-5F6D-228F-0110-61440EE6B1A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1835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B6C9-5049-962D-7C39-7156702FC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89325-092B-4B63-73D2-4B5EDA312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90CE9-61ED-4D43-1C03-1867893E0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8713A-24E0-481A-641D-B94C03E6C648}"/>
              </a:ext>
            </a:extLst>
          </p:cNvPr>
          <p:cNvSpPr>
            <a:spLocks noGrp="1"/>
          </p:cNvSpPr>
          <p:nvPr>
            <p:ph type="dt" sz="half" idx="10"/>
          </p:nvPr>
        </p:nvSpPr>
        <p:spPr/>
        <p:txBody>
          <a:bodyPr/>
          <a:lstStyle/>
          <a:p>
            <a:fld id="{20295F3B-F7E0-4738-B89D-88B2E845EDF9}" type="datetimeFigureOut">
              <a:rPr lang="en-US" smtClean="0"/>
              <a:t>10/19/2023</a:t>
            </a:fld>
            <a:endParaRPr lang="en-US"/>
          </a:p>
        </p:txBody>
      </p:sp>
      <p:sp>
        <p:nvSpPr>
          <p:cNvPr id="6" name="Footer Placeholder 5">
            <a:extLst>
              <a:ext uri="{FF2B5EF4-FFF2-40B4-BE49-F238E27FC236}">
                <a16:creationId xmlns:a16="http://schemas.microsoft.com/office/drawing/2014/main" id="{5901A5C8-44A9-E6AB-25D1-6A179A2FF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3BCD-88FC-B32B-6A49-5A3E4CCB8EB4}"/>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23212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image" Target="../media/image1.png"/><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532DD-3333-0BC6-A58D-002B68752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7162D-5A0D-3781-4ABC-388DE6AE1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6ECC-EFC0-85F3-2EBF-0F8A95900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95F3B-F7E0-4738-B89D-88B2E845EDF9}" type="datetimeFigureOut">
              <a:rPr lang="en-US" smtClean="0"/>
              <a:t>10/19/2023</a:t>
            </a:fld>
            <a:endParaRPr lang="en-US"/>
          </a:p>
        </p:txBody>
      </p:sp>
      <p:sp>
        <p:nvSpPr>
          <p:cNvPr id="5" name="Footer Placeholder 4">
            <a:extLst>
              <a:ext uri="{FF2B5EF4-FFF2-40B4-BE49-F238E27FC236}">
                <a16:creationId xmlns:a16="http://schemas.microsoft.com/office/drawing/2014/main" id="{72B0301B-044F-E69E-3223-B9E95E4A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9F39A7-E584-33C8-54D9-290CC78F0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3FBB5-8757-4512-9717-001AA5D05C29}" type="slidenum">
              <a:rPr lang="en-US" smtClean="0"/>
              <a:t>‹#›</a:t>
            </a:fld>
            <a:endParaRPr lang="en-US"/>
          </a:p>
        </p:txBody>
      </p:sp>
      <p:sp>
        <p:nvSpPr>
          <p:cNvPr id="7" name="MSIPCMContentMarking" descr="{&quot;HashCode&quot;:1784997435,&quot;Placement&quot;:&quot;Header&quot;,&quot;Top&quot;:0.0,&quot;Left&quot;:0.0,&quot;SlideWidth&quot;:960,&quot;SlideHeight&quot;:540}">
            <a:extLst>
              <a:ext uri="{FF2B5EF4-FFF2-40B4-BE49-F238E27FC236}">
                <a16:creationId xmlns:a16="http://schemas.microsoft.com/office/drawing/2014/main" id="{E8BD06AB-D6D1-30BE-7B0D-EBBFA66B4A66}"/>
              </a:ext>
            </a:extLst>
          </p:cNvPr>
          <p:cNvSpPr txBox="1"/>
          <p:nvPr userDrawn="1"/>
        </p:nvSpPr>
        <p:spPr>
          <a:xfrm>
            <a:off x="0" y="0"/>
            <a:ext cx="862419"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4349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October 19,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7">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784997435,&quot;Placement&quot;:&quot;Header&quot;,&quot;Top&quot;:0.0,&quot;Left&quot;:0.0,&quot;SlideWidth&quot;:960,&quot;SlideHeight&quot;:540}">
            <a:extLst>
              <a:ext uri="{FF2B5EF4-FFF2-40B4-BE49-F238E27FC236}">
                <a16:creationId xmlns:a16="http://schemas.microsoft.com/office/drawing/2014/main" id="{9FAE8361-28C2-1B59-EFBE-864C79EB68DE}"/>
              </a:ext>
            </a:extLst>
          </p:cNvPr>
          <p:cNvSpPr txBox="1"/>
          <p:nvPr userDrawn="1"/>
        </p:nvSpPr>
        <p:spPr>
          <a:xfrm>
            <a:off x="0" y="0"/>
            <a:ext cx="8624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9691822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C5FA-97D6-43B9-9594-5BA12ED1B405}"/>
              </a:ext>
            </a:extLst>
          </p:cNvPr>
          <p:cNvSpPr>
            <a:spLocks noGrp="1"/>
          </p:cNvSpPr>
          <p:nvPr>
            <p:ph type="ctrTitle"/>
          </p:nvPr>
        </p:nvSpPr>
        <p:spPr/>
        <p:txBody>
          <a:bodyPr>
            <a:noAutofit/>
          </a:bodyPr>
          <a:lstStyle/>
          <a:p>
            <a:r>
              <a:rPr lang="en-US" sz="3600" dirty="0">
                <a:latin typeface="Arial" panose="020B0604020202020204" pitchFamily="34" charset="0"/>
                <a:cs typeface="Arial" panose="020B0604020202020204" pitchFamily="34" charset="0"/>
              </a:rPr>
              <a:t>Gardasil Adolescent and Adult Promotion: 2024 Marketing Budget Optimization </a:t>
            </a:r>
            <a:br>
              <a:rPr lang="en-US" sz="3600" dirty="0">
                <a:latin typeface="Arial" panose="020B0604020202020204" pitchFamily="34" charset="0"/>
                <a:cs typeface="Arial" panose="020B0604020202020204" pitchFamily="34" charset="0"/>
              </a:rPr>
            </a:br>
            <a:r>
              <a:rPr lang="en-US" sz="3600" dirty="0">
                <a:solidFill>
                  <a:srgbClr val="FF0000"/>
                </a:solidFill>
                <a:latin typeface="Arial" panose="020B0604020202020204" pitchFamily="34" charset="0"/>
                <a:cs typeface="Arial" panose="020B0604020202020204" pitchFamily="34" charset="0"/>
              </a:rPr>
              <a:t>(Custom Constraints) </a:t>
            </a:r>
            <a:endParaRPr lang="en-US"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BEC9B2-9393-43C8-9A7F-A4B23C7D6F24}"/>
              </a:ext>
            </a:extLst>
          </p:cNvPr>
          <p:cNvSpPr>
            <a:spLocks noGrp="1"/>
          </p:cNvSpPr>
          <p:nvPr>
            <p:ph type="subTitle" idx="1"/>
          </p:nvPr>
        </p:nvSpPr>
        <p:spPr/>
        <p:txBody>
          <a:bodyPr>
            <a:normAutofit/>
          </a:bodyPr>
          <a:lstStyle/>
          <a:p>
            <a:r>
              <a:rPr lang="en-IN" dirty="0">
                <a:latin typeface="Arial" panose="020B0604020202020204" pitchFamily="34" charset="0"/>
                <a:cs typeface="Arial" panose="020B0604020202020204" pitchFamily="34" charset="0"/>
              </a:rPr>
              <a:t>Impact Assessment and Investment Optimization</a:t>
            </a:r>
          </a:p>
          <a:p>
            <a:r>
              <a:rPr lang="en-IN" dirty="0">
                <a:latin typeface="Arial" panose="020B0604020202020204" pitchFamily="34" charset="0"/>
                <a:cs typeface="Arial" panose="020B0604020202020204" pitchFamily="34" charset="0"/>
              </a:rPr>
              <a:t>Commercial Analytical Solutions (CAS), </a:t>
            </a:r>
          </a:p>
          <a:p>
            <a:r>
              <a:rPr lang="en-IN" dirty="0">
                <a:latin typeface="Arial" panose="020B0604020202020204" pitchFamily="34" charset="0"/>
                <a:cs typeface="Arial" panose="020B0604020202020204" pitchFamily="34" charset="0"/>
              </a:rPr>
              <a:t>Human Health Digital, Data and Analytics (HHDDA)</a:t>
            </a:r>
          </a:p>
          <a:p>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A0DD065D-638F-080F-E474-785E9B0EA7C4}"/>
              </a:ext>
            </a:extLst>
          </p:cNvPr>
          <p:cNvSpPr>
            <a:spLocks noGrp="1"/>
          </p:cNvSpPr>
          <p:nvPr>
            <p:ph type="body" sz="quarter" idx="10"/>
          </p:nvPr>
        </p:nvSpPr>
        <p:spPr/>
        <p:txBody>
          <a:bodyPr/>
          <a:lstStyle/>
          <a:p>
            <a:r>
              <a:rPr lang="en-IN" dirty="0">
                <a:latin typeface="Arial" panose="020B0604020202020204" pitchFamily="34" charset="0"/>
                <a:cs typeface="Arial" panose="020B0604020202020204" pitchFamily="34" charset="0"/>
              </a:rPr>
              <a:t>Oct 2023</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9AF2342-7659-45EC-B454-0F2A09F54793}"/>
              </a:ext>
            </a:extLst>
          </p:cNvPr>
          <p:cNvSpPr>
            <a:spLocks noGrp="1"/>
          </p:cNvSpPr>
          <p:nvPr>
            <p:ph type="sldNum" sz="quarter" idx="4294967295"/>
          </p:nvPr>
        </p:nvSpPr>
        <p:spPr>
          <a:xfrm>
            <a:off x="9448800" y="6356350"/>
            <a:ext cx="2743200" cy="365125"/>
          </a:xfrm>
        </p:spPr>
        <p:txBody>
          <a:bodyPr/>
          <a:lstStyle/>
          <a:p>
            <a:fld id="{4A659E65-8E55-4E5E-BAF2-65022C82C2C6}" type="slidenum">
              <a:rPr lang="en-US" smtClean="0"/>
              <a:t>1</a:t>
            </a:fld>
            <a:endParaRPr lang="en-US"/>
          </a:p>
        </p:txBody>
      </p:sp>
      <p:sp>
        <p:nvSpPr>
          <p:cNvPr id="7" name="Rectangle 6">
            <a:extLst>
              <a:ext uri="{FF2B5EF4-FFF2-40B4-BE49-F238E27FC236}">
                <a16:creationId xmlns:a16="http://schemas.microsoft.com/office/drawing/2014/main" id="{E17823F0-BE99-B4FB-ABEA-D923D21EB400}"/>
              </a:ext>
            </a:extLst>
          </p:cNvPr>
          <p:cNvSpPr/>
          <p:nvPr/>
        </p:nvSpPr>
        <p:spPr>
          <a:xfrm>
            <a:off x="7511845" y="4385187"/>
            <a:ext cx="707923" cy="49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Tree>
    <p:custDataLst>
      <p:tags r:id="rId1"/>
    </p:custDataLst>
    <p:extLst>
      <p:ext uri="{BB962C8B-B14F-4D97-AF65-F5344CB8AC3E}">
        <p14:creationId xmlns:p14="http://schemas.microsoft.com/office/powerpoint/2010/main" val="25474520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1A-2D3C-448D-901D-22DA29B13CE1}"/>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Assumptions &amp; Limitations to consider for future investment decisions </a:t>
            </a:r>
          </a:p>
        </p:txBody>
      </p:sp>
      <p:sp>
        <p:nvSpPr>
          <p:cNvPr id="4" name="Slide Number Placeholder 3">
            <a:extLst>
              <a:ext uri="{FF2B5EF4-FFF2-40B4-BE49-F238E27FC236}">
                <a16:creationId xmlns:a16="http://schemas.microsoft.com/office/drawing/2014/main" id="{CE8A6897-E35F-441E-A6D3-3C973CF1E2D4}"/>
              </a:ext>
            </a:extLst>
          </p:cNvPr>
          <p:cNvSpPr>
            <a:spLocks noGrp="1"/>
          </p:cNvSpPr>
          <p:nvPr>
            <p:ph type="sldNum" sz="quarter" idx="12"/>
          </p:nvPr>
        </p:nvSpPr>
        <p:spPr/>
        <p:txBody>
          <a:bodyPr/>
          <a:lstStyle/>
          <a:p>
            <a:fld id="{4A659E65-8E55-4E5E-BAF2-65022C82C2C6}" type="slidenum">
              <a:rPr lang="en-US" smtClean="0"/>
              <a:t>2</a:t>
            </a:fld>
            <a:endParaRPr lang="en-US"/>
          </a:p>
        </p:txBody>
      </p:sp>
      <p:sp>
        <p:nvSpPr>
          <p:cNvPr id="3" name="Content Placeholder 2">
            <a:extLst>
              <a:ext uri="{FF2B5EF4-FFF2-40B4-BE49-F238E27FC236}">
                <a16:creationId xmlns:a16="http://schemas.microsoft.com/office/drawing/2014/main" id="{2D10C492-0099-4500-9898-20EB91E8F2A3}"/>
              </a:ext>
            </a:extLst>
          </p:cNvPr>
          <p:cNvSpPr>
            <a:spLocks noGrp="1"/>
          </p:cNvSpPr>
          <p:nvPr>
            <p:ph sz="quarter" idx="14"/>
          </p:nvPr>
        </p:nvSpPr>
        <p:spPr>
          <a:xfrm>
            <a:off x="453562" y="1627489"/>
            <a:ext cx="11439144" cy="4453128"/>
          </a:xfrm>
        </p:spPr>
        <p:txBody>
          <a:bodyPr>
            <a:normAutofit/>
          </a:bodyPr>
          <a:lstStyle/>
          <a:p>
            <a:pPr marL="285750" indent="-285750">
              <a:buFont typeface="Arial" panose="020B0604020202020204" pitchFamily="34" charset="0"/>
              <a:buChar char="•"/>
            </a:pPr>
            <a:r>
              <a:rPr lang="en-US" sz="1600" dirty="0">
                <a:cs typeface="Arial" panose="020B0604020202020204" pitchFamily="34" charset="0"/>
              </a:rPr>
              <a:t>The analysis has limitations in terms of confidence when attempting to increase budgets by 2x or 3x as the budgets are not in the operating model budget range. Therefore, the results should be considered directional rather than precise.</a:t>
            </a:r>
          </a:p>
          <a:p>
            <a:pPr marL="285750" indent="-285750">
              <a:buFont typeface="Arial" panose="020B0604020202020204" pitchFamily="34" charset="0"/>
              <a:buChar char="•"/>
            </a:pPr>
            <a:r>
              <a:rPr lang="en-US" sz="1600" dirty="0">
                <a:cs typeface="Arial" panose="020B0604020202020204" pitchFamily="34" charset="0"/>
              </a:rPr>
              <a:t>The errors displayed in the estimated doses assume that the model has good accuracy for estimates within a 40% range of budget changes. Any incremental doses beyond this range were subjected to an error that is proportional to the percentage of error (standard deviation divided by the mean) in the model coefficient estimates . Error propagation principles were applied where appropriate.</a:t>
            </a:r>
          </a:p>
          <a:p>
            <a:pPr marL="285750" indent="-285750">
              <a:buFont typeface="Arial" panose="020B0604020202020204" pitchFamily="34" charset="0"/>
              <a:buChar char="•"/>
            </a:pPr>
            <a:r>
              <a:rPr lang="en-US" sz="1600" b="1" dirty="0">
                <a:cs typeface="Arial" panose="020B0604020202020204" pitchFamily="34" charset="0"/>
              </a:rPr>
              <a:t>Please note that a more rigorous statistical analysis is required to provide confidence intervals.</a:t>
            </a:r>
          </a:p>
          <a:p>
            <a:pPr marL="285750" indent="-285750">
              <a:buFont typeface="Arial" panose="020B0604020202020204" pitchFamily="34" charset="0"/>
              <a:buChar char="•"/>
            </a:pPr>
            <a:r>
              <a:rPr lang="en-US" sz="1600" dirty="0">
                <a:cs typeface="Arial" panose="020B0604020202020204" pitchFamily="34" charset="0"/>
              </a:rPr>
              <a:t>Curves are based on historical results (2022) and are not adjusted for current/future market events and marketplaces changes. Some promotion response curves make use of assumptions regarding their saturation point.</a:t>
            </a:r>
          </a:p>
          <a:p>
            <a:pPr marL="285750" indent="-285750">
              <a:buFont typeface="Arial" panose="020B0604020202020204" pitchFamily="34" charset="0"/>
              <a:buChar char="•"/>
            </a:pPr>
            <a:r>
              <a:rPr lang="en-US" sz="1600" dirty="0">
                <a:cs typeface="Arial" panose="020B0604020202020204" pitchFamily="34" charset="0"/>
              </a:rPr>
              <a:t>Any efficiencies as part of first-time execution of some programs are not captured in the data.</a:t>
            </a:r>
          </a:p>
          <a:p>
            <a:pPr marL="285750" indent="-285750">
              <a:buFont typeface="Arial" panose="020B0604020202020204" pitchFamily="34" charset="0"/>
              <a:buChar char="•"/>
            </a:pPr>
            <a:r>
              <a:rPr lang="en-US" sz="1600" dirty="0">
                <a:cs typeface="Arial" panose="020B0604020202020204" pitchFamily="34" charset="0"/>
              </a:rPr>
              <a:t>Additional considerations may be appropriate for adjusting the allocations prior to deployment, including expected marketplaces changes/events as well as balancing risk that might be associated with over/under-investing in a single type of promotion. </a:t>
            </a:r>
            <a:r>
              <a:rPr lang="en-US" sz="1600" b="1" dirty="0">
                <a:cs typeface="Arial" panose="020B0604020202020204" pitchFamily="34" charset="0"/>
              </a:rPr>
              <a:t>E.g., even though Linear TV is relatively “inefficient” in terms of ROI, we know it’s value regarding reach, incremental revenue and positive effect on other channels.</a:t>
            </a:r>
          </a:p>
        </p:txBody>
      </p:sp>
    </p:spTree>
    <p:custDataLst>
      <p:tags r:id="rId1"/>
    </p:custDataLst>
    <p:extLst>
      <p:ext uri="{BB962C8B-B14F-4D97-AF65-F5344CB8AC3E}">
        <p14:creationId xmlns:p14="http://schemas.microsoft.com/office/powerpoint/2010/main" val="10893139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731520"/>
          </a:xfrm>
        </p:spPr>
        <p:txBody>
          <a:bodyPr>
            <a:noAutofit/>
          </a:bodyPr>
          <a:lstStyle/>
          <a:p>
            <a:r>
              <a:rPr lang="en-US" sz="2800" dirty="0">
                <a:latin typeface="Arial" panose="020B0604020202020204" pitchFamily="34" charset="0"/>
                <a:cs typeface="Arial" panose="020B0604020202020204" pitchFamily="34" charset="0"/>
              </a:rPr>
              <a:t>Scenario 2024 - $20 MM increase in G9 (Relocation of spends from Social to OLV) </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3</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174661" y="6531349"/>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Private Doses</a:t>
            </a:r>
          </a:p>
        </p:txBody>
      </p:sp>
      <p:graphicFrame>
        <p:nvGraphicFramePr>
          <p:cNvPr id="7" name="Table 6">
            <a:extLst>
              <a:ext uri="{FF2B5EF4-FFF2-40B4-BE49-F238E27FC236}">
                <a16:creationId xmlns:a16="http://schemas.microsoft.com/office/drawing/2014/main" id="{C1C1139F-4FEE-0ED2-7FA1-E9CEAC15F88D}"/>
              </a:ext>
            </a:extLst>
          </p:cNvPr>
          <p:cNvGraphicFramePr>
            <a:graphicFrameLocks noGrp="1"/>
          </p:cNvGraphicFramePr>
          <p:nvPr>
            <p:extLst>
              <p:ext uri="{D42A27DB-BD31-4B8C-83A1-F6EECF244321}">
                <p14:modId xmlns:p14="http://schemas.microsoft.com/office/powerpoint/2010/main" val="3261462034"/>
              </p:ext>
            </p:extLst>
          </p:nvPr>
        </p:nvGraphicFramePr>
        <p:xfrm>
          <a:off x="174661" y="1089399"/>
          <a:ext cx="11839153" cy="5441959"/>
        </p:xfrm>
        <a:graphic>
          <a:graphicData uri="http://schemas.openxmlformats.org/drawingml/2006/table">
            <a:tbl>
              <a:tblPr/>
              <a:tblGrid>
                <a:gridCol w="812310">
                  <a:extLst>
                    <a:ext uri="{9D8B030D-6E8A-4147-A177-3AD203B41FA5}">
                      <a16:colId xmlns:a16="http://schemas.microsoft.com/office/drawing/2014/main" val="3978575170"/>
                    </a:ext>
                  </a:extLst>
                </a:gridCol>
                <a:gridCol w="1088572">
                  <a:extLst>
                    <a:ext uri="{9D8B030D-6E8A-4147-A177-3AD203B41FA5}">
                      <a16:colId xmlns:a16="http://schemas.microsoft.com/office/drawing/2014/main" val="4001163736"/>
                    </a:ext>
                  </a:extLst>
                </a:gridCol>
                <a:gridCol w="1436914">
                  <a:extLst>
                    <a:ext uri="{9D8B030D-6E8A-4147-A177-3AD203B41FA5}">
                      <a16:colId xmlns:a16="http://schemas.microsoft.com/office/drawing/2014/main" val="430344366"/>
                    </a:ext>
                  </a:extLst>
                </a:gridCol>
                <a:gridCol w="856343">
                  <a:extLst>
                    <a:ext uri="{9D8B030D-6E8A-4147-A177-3AD203B41FA5}">
                      <a16:colId xmlns:a16="http://schemas.microsoft.com/office/drawing/2014/main" val="4238405303"/>
                    </a:ext>
                  </a:extLst>
                </a:gridCol>
                <a:gridCol w="266839">
                  <a:extLst>
                    <a:ext uri="{9D8B030D-6E8A-4147-A177-3AD203B41FA5}">
                      <a16:colId xmlns:a16="http://schemas.microsoft.com/office/drawing/2014/main" val="1981746667"/>
                    </a:ext>
                  </a:extLst>
                </a:gridCol>
                <a:gridCol w="720467">
                  <a:extLst>
                    <a:ext uri="{9D8B030D-6E8A-4147-A177-3AD203B41FA5}">
                      <a16:colId xmlns:a16="http://schemas.microsoft.com/office/drawing/2014/main" val="3143439693"/>
                    </a:ext>
                  </a:extLst>
                </a:gridCol>
                <a:gridCol w="68525">
                  <a:extLst>
                    <a:ext uri="{9D8B030D-6E8A-4147-A177-3AD203B41FA5}">
                      <a16:colId xmlns:a16="http://schemas.microsoft.com/office/drawing/2014/main" val="2906930406"/>
                    </a:ext>
                  </a:extLst>
                </a:gridCol>
                <a:gridCol w="720467">
                  <a:extLst>
                    <a:ext uri="{9D8B030D-6E8A-4147-A177-3AD203B41FA5}">
                      <a16:colId xmlns:a16="http://schemas.microsoft.com/office/drawing/2014/main" val="2600322899"/>
                    </a:ext>
                  </a:extLst>
                </a:gridCol>
                <a:gridCol w="703196">
                  <a:extLst>
                    <a:ext uri="{9D8B030D-6E8A-4147-A177-3AD203B41FA5}">
                      <a16:colId xmlns:a16="http://schemas.microsoft.com/office/drawing/2014/main" val="4262371769"/>
                    </a:ext>
                  </a:extLst>
                </a:gridCol>
                <a:gridCol w="732804">
                  <a:extLst>
                    <a:ext uri="{9D8B030D-6E8A-4147-A177-3AD203B41FA5}">
                      <a16:colId xmlns:a16="http://schemas.microsoft.com/office/drawing/2014/main" val="2686893697"/>
                    </a:ext>
                  </a:extLst>
                </a:gridCol>
                <a:gridCol w="68525">
                  <a:extLst>
                    <a:ext uri="{9D8B030D-6E8A-4147-A177-3AD203B41FA5}">
                      <a16:colId xmlns:a16="http://schemas.microsoft.com/office/drawing/2014/main" val="1558038976"/>
                    </a:ext>
                  </a:extLst>
                </a:gridCol>
                <a:gridCol w="720467">
                  <a:extLst>
                    <a:ext uri="{9D8B030D-6E8A-4147-A177-3AD203B41FA5}">
                      <a16:colId xmlns:a16="http://schemas.microsoft.com/office/drawing/2014/main" val="1398275296"/>
                    </a:ext>
                  </a:extLst>
                </a:gridCol>
                <a:gridCol w="703196">
                  <a:extLst>
                    <a:ext uri="{9D8B030D-6E8A-4147-A177-3AD203B41FA5}">
                      <a16:colId xmlns:a16="http://schemas.microsoft.com/office/drawing/2014/main" val="1528757434"/>
                    </a:ext>
                  </a:extLst>
                </a:gridCol>
                <a:gridCol w="759947">
                  <a:extLst>
                    <a:ext uri="{9D8B030D-6E8A-4147-A177-3AD203B41FA5}">
                      <a16:colId xmlns:a16="http://schemas.microsoft.com/office/drawing/2014/main" val="4058586042"/>
                    </a:ext>
                  </a:extLst>
                </a:gridCol>
                <a:gridCol w="68525">
                  <a:extLst>
                    <a:ext uri="{9D8B030D-6E8A-4147-A177-3AD203B41FA5}">
                      <a16:colId xmlns:a16="http://schemas.microsoft.com/office/drawing/2014/main" val="1371173495"/>
                    </a:ext>
                  </a:extLst>
                </a:gridCol>
                <a:gridCol w="700730">
                  <a:extLst>
                    <a:ext uri="{9D8B030D-6E8A-4147-A177-3AD203B41FA5}">
                      <a16:colId xmlns:a16="http://schemas.microsoft.com/office/drawing/2014/main" val="3229281085"/>
                    </a:ext>
                  </a:extLst>
                </a:gridCol>
                <a:gridCol w="690859">
                  <a:extLst>
                    <a:ext uri="{9D8B030D-6E8A-4147-A177-3AD203B41FA5}">
                      <a16:colId xmlns:a16="http://schemas.microsoft.com/office/drawing/2014/main" val="4105309903"/>
                    </a:ext>
                  </a:extLst>
                </a:gridCol>
                <a:gridCol w="720467">
                  <a:extLst>
                    <a:ext uri="{9D8B030D-6E8A-4147-A177-3AD203B41FA5}">
                      <a16:colId xmlns:a16="http://schemas.microsoft.com/office/drawing/2014/main" val="2581356333"/>
                    </a:ext>
                  </a:extLst>
                </a:gridCol>
              </a:tblGrid>
              <a:tr h="159474">
                <a:tc>
                  <a:txBody>
                    <a:bodyPr/>
                    <a:lstStyle/>
                    <a:p>
                      <a:pPr algn="l" fontAlgn="b"/>
                      <a:endParaRPr lang="en-US" sz="900" b="1" i="0" u="none" strike="noStrike">
                        <a:solidFill>
                          <a:srgbClr val="000000"/>
                        </a:solidFill>
                        <a:effectLst/>
                        <a:latin typeface="Arial" panose="020B0604020202020204" pitchFamily="34" charset="0"/>
                      </a:endParaRPr>
                    </a:p>
                  </a:txBody>
                  <a:tcPr marL="3501" marR="3501" marT="35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1" i="0" u="none" strike="noStrike" dirty="0">
                          <a:solidFill>
                            <a:srgbClr val="000000"/>
                          </a:solidFill>
                          <a:effectLst/>
                          <a:latin typeface="Arial" panose="020B0604020202020204" pitchFamily="34" charset="0"/>
                        </a:rPr>
                        <a:t> </a:t>
                      </a:r>
                    </a:p>
                  </a:txBody>
                  <a:tcPr marL="3501" marR="3501" marT="35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900" b="1" i="0" u="none" strike="noStrike">
                          <a:solidFill>
                            <a:srgbClr val="000000"/>
                          </a:solidFill>
                          <a:effectLst/>
                          <a:latin typeface="Arial" panose="020B0604020202020204" pitchFamily="34" charset="0"/>
                        </a:rPr>
                        <a:t> </a:t>
                      </a:r>
                    </a:p>
                  </a:txBody>
                  <a:tcPr marL="3501" marR="3501" marT="350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r>
                        <a:rPr lang="en-US" sz="900" b="1" i="0" u="none" strike="noStrike">
                          <a:solidFill>
                            <a:srgbClr val="000000"/>
                          </a:solidFill>
                          <a:effectLst/>
                          <a:latin typeface="Arial" panose="020B0604020202020204" pitchFamily="34" charset="0"/>
                        </a:rPr>
                        <a:t> </a:t>
                      </a:r>
                    </a:p>
                  </a:txBody>
                  <a:tcPr marL="3501" marR="3501" marT="3501" marB="0" anchor="b">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Arial" panose="020B0604020202020204" pitchFamily="34" charset="0"/>
                        </a:rPr>
                        <a:t> </a:t>
                      </a:r>
                    </a:p>
                  </a:txBody>
                  <a:tcPr marL="3501" marR="3501" marT="3501" marB="0" anchor="b">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Arial" panose="020B0604020202020204" pitchFamily="34" charset="0"/>
                        </a:rPr>
                        <a:t> </a:t>
                      </a:r>
                    </a:p>
                  </a:txBody>
                  <a:tcPr marL="3501" marR="3501" marT="3501" marB="0" anchor="b">
                    <a:lnL>
                      <a:noFill/>
                    </a:lnL>
                    <a:lnR>
                      <a:noFill/>
                    </a:lnR>
                    <a:lnT w="6350" cap="flat" cmpd="sng" algn="ctr">
                      <a:solidFill>
                        <a:srgbClr val="000000"/>
                      </a:solidFill>
                      <a:prstDash val="solid"/>
                      <a:round/>
                      <a:headEnd type="none" w="med" len="med"/>
                      <a:tailEnd type="none" w="med" len="med"/>
                    </a:lnT>
                    <a:lnB>
                      <a:noFill/>
                    </a:lnB>
                  </a:tcPr>
                </a:tc>
                <a:tc gridSpan="11">
                  <a:txBody>
                    <a:bodyPr/>
                    <a:lstStyle/>
                    <a:p>
                      <a:pPr algn="ctr" fontAlgn="ctr"/>
                      <a:r>
                        <a:rPr lang="en-US" sz="900" b="1" i="0" u="none" strike="noStrike" dirty="0">
                          <a:solidFill>
                            <a:srgbClr val="FF0000"/>
                          </a:solidFill>
                          <a:effectLst/>
                          <a:latin typeface="Arial" panose="020B0604020202020204" pitchFamily="34" charset="0"/>
                        </a:rPr>
                        <a:t>Optimal channel spend allowed to vary based on custom constraints of the 2024 channel spend</a:t>
                      </a:r>
                    </a:p>
                  </a:txBody>
                  <a:tcPr marL="3501" marR="3501" marT="3501"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57751016"/>
                  </a:ext>
                </a:extLst>
              </a:tr>
              <a:tr h="454499">
                <a:tc>
                  <a:txBody>
                    <a:bodyPr/>
                    <a:lstStyle/>
                    <a:p>
                      <a:pPr algn="l" fontAlgn="b"/>
                      <a:endParaRPr lang="en-US" sz="900" b="1" i="0" u="none" strike="noStrike">
                        <a:solidFill>
                          <a:srgbClr val="000000"/>
                        </a:solidFill>
                        <a:effectLst/>
                        <a:latin typeface="Arial" panose="020B0604020202020204" pitchFamily="34" charset="0"/>
                      </a:endParaRPr>
                    </a:p>
                  </a:txBody>
                  <a:tcPr marL="3501" marR="3501" marT="350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1" i="0" u="none" strike="noStrike" dirty="0">
                          <a:solidFill>
                            <a:srgbClr val="000000"/>
                          </a:solidFill>
                          <a:effectLst/>
                          <a:latin typeface="Arial" panose="020B0604020202020204" pitchFamily="34" charset="0"/>
                        </a:rPr>
                        <a:t> </a:t>
                      </a:r>
                    </a:p>
                  </a:txBody>
                  <a:tcPr marL="3501" marR="3501" marT="3501" marB="0" anchor="b">
                    <a:lnL w="6350" cap="flat" cmpd="sng" algn="ctr">
                      <a:solidFill>
                        <a:srgbClr val="000000"/>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dirty="0">
                        <a:solidFill>
                          <a:srgbClr val="000000"/>
                        </a:solidFill>
                        <a:effectLst/>
                        <a:latin typeface="Arial" panose="020B0604020202020204" pitchFamily="34" charset="0"/>
                      </a:endParaRPr>
                    </a:p>
                  </a:txBody>
                  <a:tcPr marL="3501" marR="3501" marT="3501"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3501" marR="3501" marT="3501"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(10M increase in adult and adolescent in each)</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 Global Max -/+30%)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a:noFill/>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 Global Max -/+40%)</a:t>
                      </a:r>
                    </a:p>
                  </a:txBody>
                  <a:tcPr marL="5398" marR="5398" marT="5398" marB="0" anchor="ctr">
                    <a:lnL>
                      <a:noFill/>
                    </a:lnL>
                    <a:lnR w="6350" cap="flat" cmpd="sng" algn="ctr">
                      <a:solidFill>
                        <a:srgbClr val="000000"/>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2606527"/>
                  </a:ext>
                </a:extLst>
              </a:tr>
              <a:tr h="418531">
                <a:tc>
                  <a:txBody>
                    <a:bodyPr/>
                    <a:lstStyle/>
                    <a:p>
                      <a:pPr algn="l" fontAlgn="b"/>
                      <a:endParaRPr lang="en-US" sz="900" b="1" i="0" u="none" strike="noStrike">
                        <a:solidFill>
                          <a:srgbClr val="000000"/>
                        </a:solidFill>
                        <a:effectLst/>
                        <a:latin typeface="Arial" panose="020B0604020202020204" pitchFamily="34" charset="0"/>
                      </a:endParaRPr>
                    </a:p>
                  </a:txBody>
                  <a:tcPr marL="3501" marR="3501" marT="3501" marB="0" anchor="b">
                    <a:lnL>
                      <a:noFill/>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Indication</a:t>
                      </a:r>
                    </a:p>
                  </a:txBody>
                  <a:tcPr marL="31506" marR="3501" marT="3501"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In-Scope Promotion</a:t>
                      </a:r>
                    </a:p>
                  </a:txBody>
                  <a:tcPr marL="31506" marR="3501" marT="3501"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Expected pre-tax NPV(MM)</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r>
                        <a:rPr lang="en-US" sz="900" b="0" i="0" u="none" strike="noStrike">
                          <a:solidFill>
                            <a:srgbClr val="000000"/>
                          </a:solidFill>
                          <a:effectLst/>
                          <a:latin typeface="Arial" panose="020B0604020202020204" pitchFamily="34" charset="0"/>
                        </a:rPr>
                        <a:t>Expected pre-tax NPV(MM)</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Expected pre-tax NPV (MM)</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Expected pre-tax NPV (MM)</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NPV (MM)</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9701618"/>
                  </a:ext>
                </a:extLst>
              </a:tr>
              <a:tr h="159474">
                <a:tc rowSpan="6">
                  <a:txBody>
                    <a:bodyPr/>
                    <a:lstStyle/>
                    <a:p>
                      <a:pPr algn="ctr" fontAlgn="ctr"/>
                      <a:r>
                        <a:rPr lang="en-US" sz="800" b="1" i="0" u="none" strike="noStrike" dirty="0">
                          <a:solidFill>
                            <a:srgbClr val="000000"/>
                          </a:solidFill>
                          <a:effectLst/>
                          <a:latin typeface="Arial" panose="020B0604020202020204" pitchFamily="34" charset="0"/>
                        </a:rPr>
                        <a:t>$1.0 MM From Social to OLV</a:t>
                      </a:r>
                    </a:p>
                  </a:txBody>
                  <a:tcPr marL="3501"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$16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$16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$3.0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$21</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$23.2</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$4.4</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141%</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$27.0</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30311455"/>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64%</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64%</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64%</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56186612"/>
                  </a:ext>
                </a:extLst>
              </a:tr>
              <a:tr h="159474">
                <a:tc vMerge="1">
                  <a:txBody>
                    <a:bodyPr/>
                    <a:lstStyle/>
                    <a:p>
                      <a:endParaRPr lang="en-US"/>
                    </a:p>
                  </a:txBody>
                  <a:tcPr/>
                </a:tc>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Others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$36.6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$273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$273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$44.7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$46.2</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$315.8</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$49.1</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34%</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$326.3</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4938383"/>
                  </a:ext>
                </a:extLst>
              </a:tr>
              <a:tr h="159474">
                <a:tc vMerge="1">
                  <a:txBody>
                    <a:bodyPr/>
                    <a:lstStyle/>
                    <a:p>
                      <a:endParaRPr lang="en-US"/>
                    </a:p>
                  </a:txBody>
                  <a:tcPr/>
                </a:tc>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$6</a:t>
                      </a:r>
                      <a:endParaRPr lang="en-US" sz="800" b="0" i="0" u="none" strike="noStrike" dirty="0">
                        <a:solidFill>
                          <a:srgbClr val="000000"/>
                        </a:solidFill>
                        <a:effectLst/>
                        <a:latin typeface="Arial" panose="020B0604020202020204" pitchFamily="34" charset="0"/>
                      </a:endParaRP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dirty="0">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-42%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$4.5</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08549282"/>
                  </a:ext>
                </a:extLst>
              </a:tr>
              <a:tr h="159474">
                <a:tc vMerge="1">
                  <a:txBody>
                    <a:bodyPr/>
                    <a:lstStyle/>
                    <a:p>
                      <a:endParaRPr lang="en-US"/>
                    </a:p>
                  </a:txBody>
                  <a:tcPr/>
                </a:tc>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$6</a:t>
                      </a:r>
                      <a:endParaRPr lang="en-US" sz="800" b="0" i="0" u="none" strike="noStrike" dirty="0">
                        <a:solidFill>
                          <a:srgbClr val="000000"/>
                        </a:solidFill>
                        <a:effectLst/>
                        <a:latin typeface="Arial" panose="020B0604020202020204" pitchFamily="34" charset="0"/>
                      </a:endParaRP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136%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131%</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$8.7</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$3.1</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$8.4</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3903180"/>
                  </a:ext>
                </a:extLst>
              </a:tr>
              <a:tr h="159474">
                <a:tc vMerge="1">
                  <a:txBody>
                    <a:bodyPr/>
                    <a:lstStyle/>
                    <a:p>
                      <a:endParaRPr lang="en-US"/>
                    </a:p>
                  </a:txBody>
                  <a:tcPr/>
                </a:tc>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Others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$65.2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$205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$205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$71.8</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$223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$70.4</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$221.3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$68.7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$219.0</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148905"/>
                  </a:ext>
                </a:extLst>
              </a:tr>
              <a:tr h="159474">
                <a:tc>
                  <a:txBody>
                    <a:bodyPr/>
                    <a:lstStyle/>
                    <a:p>
                      <a:pPr algn="l" fontAlgn="b"/>
                      <a:endParaRPr lang="en-US" sz="300" b="0" i="0" u="none" strike="noStrike">
                        <a:solidFill>
                          <a:srgbClr val="000000"/>
                        </a:solidFill>
                        <a:effectLst/>
                        <a:latin typeface="Arial" panose="020B0604020202020204" pitchFamily="34" charset="0"/>
                      </a:endParaRPr>
                    </a:p>
                  </a:txBody>
                  <a:tcPr marL="3501" marR="3501" marT="350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dirty="0">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900" b="1" i="0" u="none" strike="noStrike">
                          <a:solidFill>
                            <a:srgbClr val="000000"/>
                          </a:solidFill>
                          <a:effectLst/>
                          <a:latin typeface="Arial" panose="020B0604020202020204" pitchFamily="34" charset="0"/>
                        </a:rPr>
                        <a:t>$292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$292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$49.7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$335</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$342</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$55.6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40%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$357</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699993430"/>
                  </a:ext>
                </a:extLst>
              </a:tr>
              <a:tr h="159474">
                <a:tc>
                  <a:txBody>
                    <a:bodyPr/>
                    <a:lstStyle/>
                    <a:p>
                      <a:pPr algn="l" fontAlgn="b"/>
                      <a:endParaRPr lang="en-US" sz="300" b="0" i="0" u="none" strike="noStrike">
                        <a:solidFill>
                          <a:srgbClr val="000000"/>
                        </a:solidFill>
                        <a:effectLst/>
                        <a:latin typeface="Arial" panose="020B0604020202020204" pitchFamily="34" charset="0"/>
                      </a:endParaRPr>
                    </a:p>
                  </a:txBody>
                  <a:tcPr marL="3501" marR="3501" marT="3501"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900" b="1" i="0" u="none" strike="noStrike" dirty="0">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900" b="1" i="0" u="none" strike="noStrike" dirty="0">
                          <a:solidFill>
                            <a:srgbClr val="000000"/>
                          </a:solidFill>
                          <a:effectLst/>
                          <a:latin typeface="Arial" panose="020B0604020202020204" pitchFamily="34" charset="0"/>
                        </a:rPr>
                        <a:t>$217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$217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$78.9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15%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$240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$238</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$73.0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$232</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929094606"/>
                  </a:ext>
                </a:extLst>
              </a:tr>
              <a:tr h="263131">
                <a:tc>
                  <a:txBody>
                    <a:bodyPr/>
                    <a:lstStyle/>
                    <a:p>
                      <a:pPr algn="l" fontAlgn="b"/>
                      <a:endParaRPr lang="en-US" sz="300" b="0" i="0" u="none" strike="noStrike">
                        <a:solidFill>
                          <a:srgbClr val="000000"/>
                        </a:solidFill>
                        <a:effectLst/>
                        <a:latin typeface="Arial" panose="020B0604020202020204" pitchFamily="34" charset="0"/>
                      </a:endParaRPr>
                    </a:p>
                  </a:txBody>
                  <a:tcPr marL="3501" marR="3501" marT="35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Total </a:t>
                      </a:r>
                      <a:r>
                        <a:rPr lang="en-US" sz="900" b="1" i="0" u="none" strike="noStrike" dirty="0" err="1">
                          <a:solidFill>
                            <a:srgbClr val="000000"/>
                          </a:solidFill>
                          <a:effectLst/>
                          <a:latin typeface="Arial" panose="020B0604020202020204" pitchFamily="34" charset="0"/>
                        </a:rPr>
                        <a:t>InScope</a:t>
                      </a:r>
                      <a:r>
                        <a:rPr lang="en-US" sz="900" b="1" i="0" u="none" strike="noStrike" dirty="0">
                          <a:solidFill>
                            <a:srgbClr val="000000"/>
                          </a:solidFill>
                          <a:effectLst/>
                          <a:latin typeface="Arial" panose="020B0604020202020204" pitchFamily="34" charset="0"/>
                        </a:rPr>
                        <a:t> Budget</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$109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gridSpan="2">
                  <a:txBody>
                    <a:bodyPr/>
                    <a:lstStyle/>
                    <a:p>
                      <a:pPr algn="ctr" fontAlgn="ctr"/>
                      <a:r>
                        <a:rPr lang="en-US" sz="900" b="1" i="0" u="none" strike="noStrike">
                          <a:solidFill>
                            <a:srgbClr val="000000"/>
                          </a:solidFill>
                          <a:effectLst/>
                          <a:latin typeface="Arial" panose="020B0604020202020204" pitchFamily="34" charset="0"/>
                        </a:rPr>
                        <a:t>$509</a:t>
                      </a:r>
                      <a:endParaRPr lang="en-US" sz="900" b="1" i="0" u="none" strike="noStrike" dirty="0">
                        <a:solidFill>
                          <a:srgbClr val="000000"/>
                        </a:solidFill>
                        <a:effectLst/>
                        <a:latin typeface="Arial" panose="020B0604020202020204" pitchFamily="34" charset="0"/>
                      </a:endParaRP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$509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$575</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$580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$589</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716311705"/>
                  </a:ext>
                </a:extLst>
              </a:tr>
              <a:tr h="159474">
                <a:tc rowSpan="6">
                  <a:txBody>
                    <a:bodyPr/>
                    <a:lstStyle/>
                    <a:p>
                      <a:pPr algn="ctr" fontAlgn="ctr"/>
                      <a:r>
                        <a:rPr lang="en-US" sz="800" b="1" i="0" u="none" strike="noStrike" dirty="0">
                          <a:solidFill>
                            <a:srgbClr val="000000"/>
                          </a:solidFill>
                          <a:effectLst/>
                          <a:latin typeface="Arial" panose="020B0604020202020204" pitchFamily="34" charset="0"/>
                        </a:rPr>
                        <a:t>$</a:t>
                      </a:r>
                      <a:r>
                        <a:rPr lang="en-US" sz="800" b="1" i="0" u="none" strike="noStrike" kern="1200" dirty="0">
                          <a:solidFill>
                            <a:srgbClr val="000000"/>
                          </a:solidFill>
                          <a:effectLst/>
                          <a:latin typeface="Arial" panose="020B0604020202020204" pitchFamily="34" charset="0"/>
                          <a:ea typeface="+mn-ea"/>
                          <a:cs typeface="+mn-cs"/>
                        </a:rPr>
                        <a:t>1.5 MM From Social to OLV</a:t>
                      </a:r>
                    </a:p>
                  </a:txBody>
                  <a:tcPr marL="3501"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$16</a:t>
                      </a:r>
                      <a:endParaRPr lang="en-US" sz="800" b="0" i="0" u="none" strike="noStrike" dirty="0">
                        <a:solidFill>
                          <a:srgbClr val="000000"/>
                        </a:solidFill>
                        <a:effectLst/>
                        <a:latin typeface="Arial" panose="020B0604020202020204" pitchFamily="34" charset="0"/>
                      </a:endParaRP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$16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$19</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$3.0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61%</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$21.2</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114%</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$25.1</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925519158"/>
                  </a:ext>
                </a:extLst>
              </a:tr>
              <a:tr h="159474">
                <a:tc vMerge="1">
                  <a:txBody>
                    <a:bodyPr/>
                    <a:lstStyle/>
                    <a:p>
                      <a:endParaRPr lang="en-US"/>
                    </a:p>
                  </a:txBody>
                  <a:tcPr/>
                </a:tc>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55914839"/>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Others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$36.6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$273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$273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$44.7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$46.2</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$315.8</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$49.1</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34%</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$326.3</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764610"/>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$3.1</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21%</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$6.9</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$0.8</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-64%</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$3.3</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9310491"/>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dirty="0">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dirty="0">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169%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165%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139%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$8.7</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97720567"/>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Others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$65.2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$205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$205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$71.8</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$223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$70.4</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$221.3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$68.7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$219.0</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974256"/>
                  </a:ext>
                </a:extLst>
              </a:tr>
              <a:tr h="159474">
                <a:tc>
                  <a:txBody>
                    <a:bodyPr/>
                    <a:lstStyle/>
                    <a:p>
                      <a:pPr algn="l" fontAlgn="b"/>
                      <a:endParaRPr lang="en-US" sz="300" b="0" i="0" u="none" strike="noStrike">
                        <a:solidFill>
                          <a:srgbClr val="000000"/>
                        </a:solidFill>
                        <a:effectLst/>
                        <a:latin typeface="Arial" panose="020B0604020202020204" pitchFamily="34" charset="0"/>
                      </a:endParaRPr>
                    </a:p>
                  </a:txBody>
                  <a:tcPr marL="3501" marR="3501" marT="350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dirty="0">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900" b="1" i="0" u="none" strike="noStrike">
                          <a:solidFill>
                            <a:srgbClr val="000000"/>
                          </a:solidFill>
                          <a:effectLst/>
                          <a:latin typeface="Arial" panose="020B0604020202020204" pitchFamily="34" charset="0"/>
                        </a:rPr>
                        <a:t>$292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$292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$49.7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40%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$355</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277054697"/>
                  </a:ext>
                </a:extLst>
              </a:tr>
              <a:tr h="159474">
                <a:tc>
                  <a:txBody>
                    <a:bodyPr/>
                    <a:lstStyle/>
                    <a:p>
                      <a:pPr algn="l" fontAlgn="b"/>
                      <a:endParaRPr lang="en-US" sz="300" b="0" i="0" u="none" strike="noStrike">
                        <a:solidFill>
                          <a:srgbClr val="000000"/>
                        </a:solidFill>
                        <a:effectLst/>
                        <a:latin typeface="Arial" panose="020B0604020202020204" pitchFamily="34" charset="0"/>
                      </a:endParaRPr>
                    </a:p>
                  </a:txBody>
                  <a:tcPr marL="3501" marR="3501" marT="3501"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900" b="1" i="0" u="none" strike="noStrike">
                          <a:solidFill>
                            <a:srgbClr val="000000"/>
                          </a:solidFill>
                          <a:effectLst/>
                          <a:latin typeface="Arial" panose="020B0604020202020204" pitchFamily="34" charset="0"/>
                        </a:rPr>
                        <a:t>$217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$217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$78.9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$240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$237</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$73.0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$231</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286723514"/>
                  </a:ext>
                </a:extLst>
              </a:tr>
              <a:tr h="159474">
                <a:tc>
                  <a:txBody>
                    <a:bodyPr/>
                    <a:lstStyle/>
                    <a:p>
                      <a:pPr algn="l" fontAlgn="b"/>
                      <a:endParaRPr lang="en-US" sz="300" b="0" i="0" u="none" strike="noStrike">
                        <a:solidFill>
                          <a:srgbClr val="000000"/>
                        </a:solidFill>
                        <a:effectLst/>
                        <a:latin typeface="Arial" panose="020B0604020202020204" pitchFamily="34" charset="0"/>
                      </a:endParaRPr>
                    </a:p>
                  </a:txBody>
                  <a:tcPr marL="3501" marR="3501" marT="35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gridSpan="2">
                  <a:txBody>
                    <a:bodyPr/>
                    <a:lstStyle/>
                    <a:p>
                      <a:pPr algn="ctr" fontAlgn="ctr"/>
                      <a:r>
                        <a:rPr lang="en-US" sz="900" b="1" i="0" u="none" strike="noStrike">
                          <a:solidFill>
                            <a:srgbClr val="000000"/>
                          </a:solidFill>
                          <a:effectLst/>
                          <a:latin typeface="Arial" panose="020B0604020202020204" pitchFamily="34" charset="0"/>
                        </a:rPr>
                        <a:t>$509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$509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$573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$578</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$586</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169025609"/>
                  </a:ext>
                </a:extLst>
              </a:tr>
              <a:tr h="159474">
                <a:tc rowSpan="6">
                  <a:txBody>
                    <a:bodyPr/>
                    <a:lstStyle/>
                    <a:p>
                      <a:pPr algn="ctr" fontAlgn="ctr"/>
                      <a:r>
                        <a:rPr lang="en-US" sz="800" b="1" i="0" u="none" strike="noStrike" dirty="0">
                          <a:solidFill>
                            <a:srgbClr val="000000"/>
                          </a:solidFill>
                          <a:effectLst/>
                          <a:latin typeface="Arial" panose="020B0604020202020204" pitchFamily="34" charset="0"/>
                        </a:rPr>
                        <a:t>$2.0 MM From Social to OLV</a:t>
                      </a:r>
                    </a:p>
                  </a:txBody>
                  <a:tcPr marL="3501"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$16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$16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$17</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$18.9</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$3.4</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$23.2</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73328723"/>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146%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146%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146%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$3.4</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09440509"/>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Others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$36.6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$273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$273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$44.7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$46.2</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$315.8</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$49.1</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34%</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$326.3</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1909433"/>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Adults</a:t>
                      </a:r>
                    </a:p>
                  </a:txBody>
                  <a:tcPr marL="31506" marR="3501" marT="3501"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$2.6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$0.3</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-87%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$1.8</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80945624"/>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Adults</a:t>
                      </a:r>
                    </a:p>
                  </a:txBody>
                  <a:tcPr marL="31506" marR="3501" marT="3501"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203%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198%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$9.2</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$4.1</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173%</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$9.0</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65566749"/>
                  </a:ext>
                </a:extLst>
              </a:tr>
              <a:tr h="159474">
                <a:tc vMerge="1">
                  <a:txBody>
                    <a:bodyPr/>
                    <a:lstStyle/>
                    <a:p>
                      <a:endParaRPr lang="en-US"/>
                    </a:p>
                  </a:txBody>
                  <a:tcPr/>
                </a:tc>
                <a:tc>
                  <a:txBody>
                    <a:bodyPr/>
                    <a:lstStyle/>
                    <a:p>
                      <a:pPr algn="l" fontAlgn="ctr"/>
                      <a:r>
                        <a:rPr lang="en-US" sz="800" b="0" i="0" u="none" strike="noStrike">
                          <a:solidFill>
                            <a:srgbClr val="000000"/>
                          </a:solidFill>
                          <a:effectLst/>
                          <a:latin typeface="Arial" panose="020B0604020202020204" pitchFamily="34" charset="0"/>
                        </a:rPr>
                        <a:t>Gardasil Adults</a:t>
                      </a:r>
                    </a:p>
                  </a:txBody>
                  <a:tcPr marL="31506" marR="3501" marT="3501"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Others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$65.2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800" b="0" i="0" u="none" strike="noStrike">
                          <a:solidFill>
                            <a:srgbClr val="000000"/>
                          </a:solidFill>
                          <a:effectLst/>
                          <a:latin typeface="Arial" panose="020B0604020202020204" pitchFamily="34" charset="0"/>
                        </a:rPr>
                        <a:t>$205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r>
                        <a:rPr lang="en-US" sz="800" b="0" i="0" u="none" strike="noStrike">
                          <a:solidFill>
                            <a:srgbClr val="000000"/>
                          </a:solidFill>
                          <a:effectLst/>
                          <a:latin typeface="Arial" panose="020B0604020202020204" pitchFamily="34" charset="0"/>
                        </a:rPr>
                        <a:t>$205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$71.8</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$223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panose="020B0604020202020204" pitchFamily="34" charset="0"/>
                        </a:rPr>
                        <a:t> </a:t>
                      </a: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$70.4</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$221.3</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$68.7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$219.0</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338669"/>
                  </a:ext>
                </a:extLst>
              </a:tr>
              <a:tr h="159474">
                <a:tc>
                  <a:txBody>
                    <a:bodyPr/>
                    <a:lstStyle/>
                    <a:p>
                      <a:pPr algn="l" fontAlgn="b"/>
                      <a:endParaRPr lang="en-US" sz="300" b="0" i="0" u="none" strike="noStrike">
                        <a:solidFill>
                          <a:srgbClr val="000000"/>
                        </a:solidFill>
                        <a:effectLst/>
                        <a:latin typeface="Arial" panose="020B0604020202020204" pitchFamily="34" charset="0"/>
                      </a:endParaRPr>
                    </a:p>
                  </a:txBody>
                  <a:tcPr marL="3501" marR="3501" marT="350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900" b="1" i="0" u="none" strike="noStrike">
                          <a:solidFill>
                            <a:srgbClr val="000000"/>
                          </a:solidFill>
                          <a:effectLst/>
                          <a:latin typeface="Arial" panose="020B0604020202020204" pitchFamily="34" charset="0"/>
                        </a:rPr>
                        <a:t>$292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$292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$49.7</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$331</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$338</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$55.6</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40%</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$353</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417738681"/>
                  </a:ext>
                </a:extLst>
              </a:tr>
              <a:tr h="159474">
                <a:tc>
                  <a:txBody>
                    <a:bodyPr/>
                    <a:lstStyle/>
                    <a:p>
                      <a:pPr algn="l" fontAlgn="b"/>
                      <a:endParaRPr lang="en-US" sz="300" b="0" i="0" u="none" strike="noStrike">
                        <a:solidFill>
                          <a:srgbClr val="000000"/>
                        </a:solidFill>
                        <a:effectLst/>
                        <a:latin typeface="Arial" panose="020B0604020202020204" pitchFamily="34" charset="0"/>
                      </a:endParaRPr>
                    </a:p>
                  </a:txBody>
                  <a:tcPr marL="3501" marR="3501" marT="3501"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900" b="1" i="0" u="none" strike="noStrike">
                          <a:solidFill>
                            <a:srgbClr val="000000"/>
                          </a:solidFill>
                          <a:effectLst/>
                          <a:latin typeface="Arial" panose="020B0604020202020204" pitchFamily="34" charset="0"/>
                        </a:rPr>
                        <a:t>$217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$217</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$78.9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15%</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$239</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12%</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$237</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$73.0</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6%</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$230</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63176316"/>
                  </a:ext>
                </a:extLst>
              </a:tr>
              <a:tr h="159474">
                <a:tc>
                  <a:txBody>
                    <a:bodyPr/>
                    <a:lstStyle/>
                    <a:p>
                      <a:pPr algn="l" fontAlgn="b"/>
                      <a:endParaRPr lang="en-US" sz="300" b="0" i="0" u="none" strike="noStrike" dirty="0">
                        <a:solidFill>
                          <a:srgbClr val="000000"/>
                        </a:solidFill>
                        <a:effectLst/>
                        <a:latin typeface="Arial" panose="020B0604020202020204" pitchFamily="34" charset="0"/>
                      </a:endParaRPr>
                    </a:p>
                  </a:txBody>
                  <a:tcPr marL="3501" marR="3501" marT="350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3501" marR="3501" marT="3501"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31506" marR="3501" marT="3501"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gridSpan="2">
                  <a:txBody>
                    <a:bodyPr/>
                    <a:lstStyle/>
                    <a:p>
                      <a:pPr algn="ctr" fontAlgn="ctr"/>
                      <a:r>
                        <a:rPr lang="en-US" sz="900" b="1" i="0" u="none" strike="noStrike" dirty="0">
                          <a:solidFill>
                            <a:srgbClr val="000000"/>
                          </a:solidFill>
                          <a:effectLst/>
                          <a:latin typeface="Arial" panose="020B0604020202020204" pitchFamily="34" charset="0"/>
                        </a:rPr>
                        <a:t>$509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hMerge="1">
                  <a:txBody>
                    <a:bodyPr/>
                    <a:lstStyle/>
                    <a:p>
                      <a:pPr algn="ctr" fontAlgn="ctr"/>
                      <a:r>
                        <a:rPr lang="en-US" sz="900" b="1" i="0" u="none" strike="noStrike">
                          <a:solidFill>
                            <a:srgbClr val="000000"/>
                          </a:solidFill>
                          <a:effectLst/>
                          <a:latin typeface="Arial" panose="020B0604020202020204" pitchFamily="34" charset="0"/>
                        </a:rPr>
                        <a:t>$509</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$570</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3501" marR="3501" marT="3501"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$575</a:t>
                      </a:r>
                    </a:p>
                  </a:txBody>
                  <a:tcPr marL="3501" marR="3501" marT="3501"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$129</a:t>
                      </a:r>
                    </a:p>
                  </a:txBody>
                  <a:tcPr marL="3501" marR="3501" marT="3501"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3501" marR="3501" marT="3501"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$583</a:t>
                      </a:r>
                    </a:p>
                  </a:txBody>
                  <a:tcPr marL="3501" marR="3501" marT="3501"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98932449"/>
                  </a:ext>
                </a:extLst>
              </a:tr>
            </a:tbl>
          </a:graphicData>
        </a:graphic>
      </p:graphicFrame>
      <p:sp>
        <p:nvSpPr>
          <p:cNvPr id="4" name="Rectangle 3">
            <a:extLst>
              <a:ext uri="{FF2B5EF4-FFF2-40B4-BE49-F238E27FC236}">
                <a16:creationId xmlns:a16="http://schemas.microsoft.com/office/drawing/2014/main" id="{E77A216F-4BE4-8AD0-4FFB-ADEBCF9557AE}"/>
              </a:ext>
            </a:extLst>
          </p:cNvPr>
          <p:cNvSpPr/>
          <p:nvPr/>
        </p:nvSpPr>
        <p:spPr>
          <a:xfrm>
            <a:off x="7678058" y="943429"/>
            <a:ext cx="2148114" cy="5778391"/>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6657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Scenario 2024 - $20 MM increase in G9 </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4</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174661" y="6531349"/>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Private Doses</a:t>
            </a:r>
          </a:p>
        </p:txBody>
      </p:sp>
      <p:graphicFrame>
        <p:nvGraphicFramePr>
          <p:cNvPr id="2" name="Table 1">
            <a:extLst>
              <a:ext uri="{FF2B5EF4-FFF2-40B4-BE49-F238E27FC236}">
                <a16:creationId xmlns:a16="http://schemas.microsoft.com/office/drawing/2014/main" id="{FD2C88BE-CF5E-A7C2-1B97-3B2F022C15E9}"/>
              </a:ext>
            </a:extLst>
          </p:cNvPr>
          <p:cNvGraphicFramePr>
            <a:graphicFrameLocks noGrp="1"/>
          </p:cNvGraphicFramePr>
          <p:nvPr>
            <p:extLst>
              <p:ext uri="{D42A27DB-BD31-4B8C-83A1-F6EECF244321}">
                <p14:modId xmlns:p14="http://schemas.microsoft.com/office/powerpoint/2010/main" val="2418638812"/>
              </p:ext>
            </p:extLst>
          </p:nvPr>
        </p:nvGraphicFramePr>
        <p:xfrm>
          <a:off x="365761" y="906519"/>
          <a:ext cx="11638666" cy="5649207"/>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27782">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(10M increase in Adult and Adolescent in each)</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 Global Max </a:t>
                      </a:r>
                    </a:p>
                    <a:p>
                      <a:pPr algn="ctr" fontAlgn="ctr"/>
                      <a:r>
                        <a:rPr lang="en-US" sz="900" b="1" i="0" u="none" strike="noStrike" dirty="0">
                          <a:solidFill>
                            <a:srgbClr val="FFFFFF"/>
                          </a:solidFill>
                          <a:effectLst/>
                          <a:latin typeface="Arial" panose="020B0604020202020204" pitchFamily="34" charset="0"/>
                        </a:rPr>
                        <a:t>-/+30%)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 Global Max </a:t>
                      </a:r>
                    </a:p>
                    <a:p>
                      <a:pPr algn="ctr" fontAlgn="ctr"/>
                      <a:r>
                        <a:rPr lang="en-US" sz="900" b="1" i="0" u="none" strike="noStrike" dirty="0">
                          <a:solidFill>
                            <a:srgbClr val="FFFFFF"/>
                          </a:solidFill>
                          <a:effectLst/>
                          <a:latin typeface="Arial" panose="020B0604020202020204" pitchFamily="34" charset="0"/>
                        </a:rPr>
                        <a:t>-/+40%)</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302388">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$97.9</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195%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$30.5</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$40.8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$48.1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61733">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30%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61733">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61733">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$49.7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$360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61733">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$78.9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$241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$73.0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$232</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319696">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dirty="0">
                          <a:solidFill>
                            <a:srgbClr val="000000"/>
                          </a:solidFill>
                          <a:effectLst/>
                          <a:latin typeface="Arial" panose="020B0604020202020204" pitchFamily="34" charset="0"/>
                        </a:rPr>
                        <a:t>Total </a:t>
                      </a:r>
                      <a:r>
                        <a:rPr lang="en-US" sz="900" b="1" i="0" u="none" strike="noStrike" dirty="0" err="1">
                          <a:solidFill>
                            <a:srgbClr val="000000"/>
                          </a:solidFill>
                          <a:effectLst/>
                          <a:latin typeface="Arial" panose="020B0604020202020204" pitchFamily="34" charset="0"/>
                        </a:rPr>
                        <a:t>InScope</a:t>
                      </a:r>
                      <a:r>
                        <a:rPr lang="en-US" sz="900" b="1" i="0" u="none" strike="noStrike" dirty="0">
                          <a:solidFill>
                            <a:srgbClr val="000000"/>
                          </a:solidFill>
                          <a:effectLst/>
                          <a:latin typeface="Arial" panose="020B0604020202020204" pitchFamily="34" charset="0"/>
                        </a:rPr>
                        <a:t>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$593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r h="302388">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l-GR" sz="900" b="1" i="0" u="none" strike="noStrike">
                          <a:solidFill>
                            <a:srgbClr val="000000"/>
                          </a:solidFill>
                          <a:effectLst/>
                          <a:latin typeface="Arial" panose="020B0604020202020204" pitchFamily="34" charset="0"/>
                        </a:rPr>
                        <a:t>Δ </a:t>
                      </a:r>
                      <a:r>
                        <a:rPr lang="en-US" sz="900" b="1" i="0" u="none" strike="noStrike">
                          <a:solidFill>
                            <a:srgbClr val="000000"/>
                          </a:solidFill>
                          <a:effectLst/>
                          <a:latin typeface="Arial" panose="020B0604020202020204" pitchFamily="34" charset="0"/>
                        </a:rPr>
                        <a:t>Pre-tax Revenue w.r.t 2024 Current baseline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4.68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4.51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+$77(14%)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4.54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+$81(15%)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4.61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+$88(16%)</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02956"/>
                  </a:ext>
                </a:extLst>
              </a:tr>
              <a:tr h="4506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fr-FR" sz="900" b="1" i="0" u="none" strike="noStrike">
                          <a:solidFill>
                            <a:srgbClr val="000000"/>
                          </a:solidFill>
                          <a:effectLst/>
                          <a:latin typeface="Arial" panose="020B0604020202020204" pitchFamily="34" charset="0"/>
                        </a:rPr>
                        <a:t>Δ Adolescents Pre-tax Revenue w.r.t 2024 Current baseline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7.36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6.82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+$47(16%)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6.71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6.48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+$68(23%)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852333222"/>
                  </a:ext>
                </a:extLst>
              </a:tr>
              <a:tr h="549896">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Δ  Pre-tax Adult Projected Revenue w.r.t 2024 Current baseline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ROI 3.81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+$30(11%)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ROI 3.87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+$27(10%)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+$20(7%)</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39863581"/>
                  </a:ext>
                </a:extLst>
              </a:tr>
            </a:tbl>
          </a:graphicData>
        </a:graphic>
      </p:graphicFrame>
      <p:sp>
        <p:nvSpPr>
          <p:cNvPr id="4" name="Rectangle 3">
            <a:extLst>
              <a:ext uri="{FF2B5EF4-FFF2-40B4-BE49-F238E27FC236}">
                <a16:creationId xmlns:a16="http://schemas.microsoft.com/office/drawing/2014/main" id="{E77A216F-4BE4-8AD0-4FFB-ADEBCF9557AE}"/>
              </a:ext>
            </a:extLst>
          </p:cNvPr>
          <p:cNvSpPr/>
          <p:nvPr/>
        </p:nvSpPr>
        <p:spPr>
          <a:xfrm>
            <a:off x="7148945" y="740769"/>
            <a:ext cx="2493819" cy="5980705"/>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8697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Scenario 2025 - $10 MM increase in G9 </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5</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174661" y="6531349"/>
            <a:ext cx="10972800"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a:t>
            </a:r>
          </a:p>
        </p:txBody>
      </p:sp>
      <p:graphicFrame>
        <p:nvGraphicFramePr>
          <p:cNvPr id="2" name="Table 1">
            <a:extLst>
              <a:ext uri="{FF2B5EF4-FFF2-40B4-BE49-F238E27FC236}">
                <a16:creationId xmlns:a16="http://schemas.microsoft.com/office/drawing/2014/main" id="{FD2C88BE-CF5E-A7C2-1B97-3B2F022C15E9}"/>
              </a:ext>
            </a:extLst>
          </p:cNvPr>
          <p:cNvGraphicFramePr>
            <a:graphicFrameLocks noGrp="1"/>
          </p:cNvGraphicFramePr>
          <p:nvPr>
            <p:extLst>
              <p:ext uri="{D42A27DB-BD31-4B8C-83A1-F6EECF244321}">
                <p14:modId xmlns:p14="http://schemas.microsoft.com/office/powerpoint/2010/main" val="4276098691"/>
              </p:ext>
            </p:extLst>
          </p:nvPr>
        </p:nvGraphicFramePr>
        <p:xfrm>
          <a:off x="379616" y="1025236"/>
          <a:ext cx="11638666" cy="5530484"/>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20893">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(5M increase in Adult and Adolescent in each)</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(Max +/- 20%)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(Max +/-30%)</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96033">
                <a:tc>
                  <a:txBody>
                    <a:bodyPr/>
                    <a:lstStyle/>
                    <a:p>
                      <a:pPr algn="l" fontAlgn="ctr"/>
                      <a:r>
                        <a:rPr lang="en-US" sz="900" b="0"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$9.6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$46.0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8334">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$99.8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$5.8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$4.9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$20.0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8334">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8334">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$44.7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$319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$47.6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8334">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$73.9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$67.0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9C0006"/>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00" b="1" i="0" u="none" strike="noStrike">
                          <a:solidFill>
                            <a:srgbClr val="000000"/>
                          </a:solidFill>
                          <a:effectLst/>
                          <a:latin typeface="Arial" panose="020B0604020202020204" pitchFamily="34" charset="0"/>
                        </a:rPr>
                        <a:t>$216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312978">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$552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$563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r h="296033">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l-G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Pre-tax Revenue w.r.t 2024 Current baseline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ROI 4.68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ROI 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+$47(9%)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4.72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+$54(11%)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02956"/>
                  </a:ext>
                </a:extLst>
              </a:tr>
              <a:tr h="441193">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fr-FR" sz="900" b="1" i="0" u="none" strike="noStrike">
                          <a:solidFill>
                            <a:srgbClr val="000000"/>
                          </a:solidFill>
                          <a:effectLst/>
                          <a:latin typeface="Arial" panose="020B0604020202020204" pitchFamily="34" charset="0"/>
                        </a:rPr>
                        <a:t>Δ Adolescents Pre-tax Revenue w.r.t 2024 Current baseline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7.36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ROI 7.13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+$26(9%)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+$39(13%)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6.71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852333222"/>
                  </a:ext>
                </a:extLst>
              </a:tr>
              <a:tr h="538340">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Δ  Pre-tax Adult Projected Revenue w.r.t 2024 Current baseline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ROI 3.95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ROI 4.02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+$15(5%)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ROI 4.04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+$0(0%)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39863581"/>
                  </a:ext>
                </a:extLst>
              </a:tr>
            </a:tbl>
          </a:graphicData>
        </a:graphic>
      </p:graphicFrame>
      <p:sp>
        <p:nvSpPr>
          <p:cNvPr id="4" name="Rectangle 3">
            <a:extLst>
              <a:ext uri="{FF2B5EF4-FFF2-40B4-BE49-F238E27FC236}">
                <a16:creationId xmlns:a16="http://schemas.microsoft.com/office/drawing/2014/main" id="{F13358F4-2CEA-139E-CD4C-4D3475594BE3}"/>
              </a:ext>
            </a:extLst>
          </p:cNvPr>
          <p:cNvSpPr/>
          <p:nvPr/>
        </p:nvSpPr>
        <p:spPr>
          <a:xfrm>
            <a:off x="7148945" y="754624"/>
            <a:ext cx="2493819" cy="5980705"/>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33896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4" id="{24FE62A4-05AF-EA46-94C4-9F3AB7475072}" vid="{437D1336-155C-C84A-952C-22117A02485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2868</Words>
  <Application>Microsoft Office PowerPoint</Application>
  <PresentationFormat>Widescreen</PresentationFormat>
  <Paragraphs>1128</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Calibri Light</vt:lpstr>
      <vt:lpstr>Invention</vt:lpstr>
      <vt:lpstr>Invention Light</vt:lpstr>
      <vt:lpstr>Office Theme</vt:lpstr>
      <vt:lpstr>5_Merck 16:9 PPT Theme</vt:lpstr>
      <vt:lpstr>Gardasil Adolescent and Adult Promotion: 2024 Marketing Budget Optimization  (Custom Constraints) </vt:lpstr>
      <vt:lpstr>Assumptions &amp; Limitations to consider for future investment decisions </vt:lpstr>
      <vt:lpstr>Scenario 2024 - $20 MM increase in G9 (Relocation of spends from Social to OLV) </vt:lpstr>
      <vt:lpstr>Scenario 2024 - $20 MM increase in G9 </vt:lpstr>
      <vt:lpstr>Scenario 2025 - $10 MM increase in G9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Gardasil Adolescent and Adult Promotion: 2024 Marketing budget optimization  (Custom Constraints)</dc:title>
  <dc:creator>A, Sarath</dc:creator>
  <cp:lastModifiedBy>A, Sarath</cp:lastModifiedBy>
  <cp:revision>7</cp:revision>
  <dcterms:created xsi:type="dcterms:W3CDTF">2023-10-04T13:18:07Z</dcterms:created>
  <dcterms:modified xsi:type="dcterms:W3CDTF">2023-10-19T16:30:12Z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-1819675181</vt:i4>
  </property>
  <property fmtid="{D5CDD505-2E9C-101B-9397-08002B2CF9AE}" pid="3" name="_NewReviewCycle">
    <vt:lpwstr/>
  </property>
  <property fmtid="{D5CDD505-2E9C-101B-9397-08002B2CF9AE}" pid="4" name="_EmailSubject">
    <vt:lpwstr>[Confidential] RE: Need help with scenarios, post-profit plan</vt:lpwstr>
  </property>
  <property fmtid="{D5CDD505-2E9C-101B-9397-08002B2CF9AE}" pid="5" name="_AuthorEmail">
    <vt:lpwstr>ajish.potty@merck.com</vt:lpwstr>
  </property>
  <property fmtid="{D5CDD505-2E9C-101B-9397-08002B2CF9AE}" pid="6" name="_AuthorEmailDisplayName">
    <vt:lpwstr>Potty, Ajish</vt:lpwstr>
  </property>
  <property fmtid="{D5CDD505-2E9C-101B-9397-08002B2CF9AE}" pid="7" name="MSIP_Label_956ca4e7-1c6d-42ba-bd69-ca0c2ce1e034_Enabled">
    <vt:lpwstr>true</vt:lpwstr>
  </property>
  <property fmtid="{D5CDD505-2E9C-101B-9397-08002B2CF9AE}" pid="8" name="MSIP_Label_956ca4e7-1c6d-42ba-bd69-ca0c2ce1e034_SetDate">
    <vt:lpwstr>2023-10-05T00:58:39Z</vt:lpwstr>
  </property>
  <property fmtid="{D5CDD505-2E9C-101B-9397-08002B2CF9AE}" pid="9" name="MSIP_Label_956ca4e7-1c6d-42ba-bd69-ca0c2ce1e034_Method">
    <vt:lpwstr>Privileged</vt:lpwstr>
  </property>
  <property fmtid="{D5CDD505-2E9C-101B-9397-08002B2CF9AE}" pid="10" name="MSIP_Label_956ca4e7-1c6d-42ba-bd69-ca0c2ce1e034_Name">
    <vt:lpwstr>956ca4e7-1c6d-42ba-bd69-ca0c2ce1e034</vt:lpwstr>
  </property>
  <property fmtid="{D5CDD505-2E9C-101B-9397-08002B2CF9AE}" pid="11" name="MSIP_Label_956ca4e7-1c6d-42ba-bd69-ca0c2ce1e034_SiteId">
    <vt:lpwstr>a00de4ec-48a8-43a6-be74-e31274e2060d</vt:lpwstr>
  </property>
  <property fmtid="{D5CDD505-2E9C-101B-9397-08002B2CF9AE}" pid="12" name="MSIP_Label_956ca4e7-1c6d-42ba-bd69-ca0c2ce1e034_ActionId">
    <vt:lpwstr>f5a6b134-e881-4675-bd60-654a6c0de41f</vt:lpwstr>
  </property>
  <property fmtid="{D5CDD505-2E9C-101B-9397-08002B2CF9AE}" pid="13" name="MSIP_Label_956ca4e7-1c6d-42ba-bd69-ca0c2ce1e034_ContentBits">
    <vt:lpwstr>1</vt:lpwstr>
  </property>
  <property fmtid="{D5CDD505-2E9C-101B-9397-08002B2CF9AE}" pid="14" name="MerckAIPLabel">
    <vt:lpwstr>Sensitive</vt:lpwstr>
  </property>
  <property fmtid="{D5CDD505-2E9C-101B-9397-08002B2CF9AE}" pid="15" name="MerckAIPDataExchange">
    <vt:lpwstr>!MRKMIP@Sensitive</vt:lpwstr>
  </property>
  <property fmtid="{D5CDD505-2E9C-101B-9397-08002B2CF9AE}" pid="16" name="_PreviousAdHocReviewCycleID">
    <vt:i4>954333506</vt:i4>
  </property>
</Properties>
</file>