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2"/>
  </p:notesMasterIdLst>
  <p:sldIdLst>
    <p:sldId id="291" r:id="rId3"/>
    <p:sldId id="300" r:id="rId4"/>
    <p:sldId id="302" r:id="rId5"/>
    <p:sldId id="305" r:id="rId6"/>
    <p:sldId id="304" r:id="rId7"/>
    <p:sldId id="303" r:id="rId8"/>
    <p:sldId id="297" r:id="rId9"/>
    <p:sldId id="299"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340"/>
    <a:srgbClr val="00857C"/>
    <a:srgbClr val="FFC7CE"/>
    <a:srgbClr val="C6EF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8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tty, Ajish" userId="85896066-b9e6-45c0-9f21-3fd87fc81566" providerId="ADAL" clId="{FA3DDEBC-CF04-494A-9398-F8660D0CC0F8}"/>
    <pc:docChg chg="undo custSel addSld modSld">
      <pc:chgData name="Potty, Ajish" userId="85896066-b9e6-45c0-9f21-3fd87fc81566" providerId="ADAL" clId="{FA3DDEBC-CF04-494A-9398-F8660D0CC0F8}" dt="2023-10-27T18:36:17.894" v="603" actId="20577"/>
      <pc:docMkLst>
        <pc:docMk/>
      </pc:docMkLst>
      <pc:sldChg chg="modSp mod">
        <pc:chgData name="Potty, Ajish" userId="85896066-b9e6-45c0-9f21-3fd87fc81566" providerId="ADAL" clId="{FA3DDEBC-CF04-494A-9398-F8660D0CC0F8}" dt="2023-10-27T18:27:26.369" v="392" actId="20577"/>
        <pc:sldMkLst>
          <pc:docMk/>
          <pc:sldMk cId="2386979681" sldId="297"/>
        </pc:sldMkLst>
        <pc:spChg chg="mod">
          <ac:chgData name="Potty, Ajish" userId="85896066-b9e6-45c0-9f21-3fd87fc81566" providerId="ADAL" clId="{FA3DDEBC-CF04-494A-9398-F8660D0CC0F8}" dt="2023-10-27T18:27:26.369" v="392" actId="20577"/>
          <ac:spMkLst>
            <pc:docMk/>
            <pc:sldMk cId="2386979681" sldId="297"/>
            <ac:spMk id="8" creationId="{3D06A47A-E1F8-4473-B277-A9AF66D955F4}"/>
          </ac:spMkLst>
        </pc:spChg>
      </pc:sldChg>
      <pc:sldChg chg="modSp mod">
        <pc:chgData name="Potty, Ajish" userId="85896066-b9e6-45c0-9f21-3fd87fc81566" providerId="ADAL" clId="{FA3DDEBC-CF04-494A-9398-F8660D0CC0F8}" dt="2023-10-27T18:36:17.894" v="603" actId="20577"/>
        <pc:sldMkLst>
          <pc:docMk/>
          <pc:sldMk cId="71261791" sldId="300"/>
        </pc:sldMkLst>
        <pc:spChg chg="mod">
          <ac:chgData name="Potty, Ajish" userId="85896066-b9e6-45c0-9f21-3fd87fc81566" providerId="ADAL" clId="{FA3DDEBC-CF04-494A-9398-F8660D0CC0F8}" dt="2023-10-27T18:36:17.894" v="603" actId="20577"/>
          <ac:spMkLst>
            <pc:docMk/>
            <pc:sldMk cId="71261791" sldId="300"/>
            <ac:spMk id="4" creationId="{92666FFB-DF57-A0B2-F73E-D7ADA69E28F5}"/>
          </ac:spMkLst>
        </pc:spChg>
      </pc:sldChg>
      <pc:sldChg chg="addSp delSp modSp mod">
        <pc:chgData name="Potty, Ajish" userId="85896066-b9e6-45c0-9f21-3fd87fc81566" providerId="ADAL" clId="{FA3DDEBC-CF04-494A-9398-F8660D0CC0F8}" dt="2023-10-27T18:35:23.347" v="561" actId="20577"/>
        <pc:sldMkLst>
          <pc:docMk/>
          <pc:sldMk cId="3611065725" sldId="302"/>
        </pc:sldMkLst>
        <pc:spChg chg="mod">
          <ac:chgData name="Potty, Ajish" userId="85896066-b9e6-45c0-9f21-3fd87fc81566" providerId="ADAL" clId="{FA3DDEBC-CF04-494A-9398-F8660D0CC0F8}" dt="2023-10-27T18:35:23.347" v="561" actId="20577"/>
          <ac:spMkLst>
            <pc:docMk/>
            <pc:sldMk cId="3611065725" sldId="302"/>
            <ac:spMk id="2" creationId="{7F3E23BE-E0BC-0316-9F1C-CF5CCCF94493}"/>
          </ac:spMkLst>
        </pc:spChg>
        <pc:spChg chg="add mod">
          <ac:chgData name="Potty, Ajish" userId="85896066-b9e6-45c0-9f21-3fd87fc81566" providerId="ADAL" clId="{FA3DDEBC-CF04-494A-9398-F8660D0CC0F8}" dt="2023-10-27T18:28:01.261" v="410" actId="6549"/>
          <ac:spMkLst>
            <pc:docMk/>
            <pc:sldMk cId="3611065725" sldId="302"/>
            <ac:spMk id="4" creationId="{37479D98-33C8-8C19-2747-23BAA1594D78}"/>
          </ac:spMkLst>
        </pc:spChg>
        <pc:spChg chg="mod">
          <ac:chgData name="Potty, Ajish" userId="85896066-b9e6-45c0-9f21-3fd87fc81566" providerId="ADAL" clId="{FA3DDEBC-CF04-494A-9398-F8660D0CC0F8}" dt="2023-10-27T18:29:34.469" v="431" actId="1076"/>
          <ac:spMkLst>
            <pc:docMk/>
            <pc:sldMk cId="3611065725" sldId="302"/>
            <ac:spMk id="6" creationId="{F6A21E36-A9C0-EE4C-5CC8-3B72E9E4FC96}"/>
          </ac:spMkLst>
        </pc:spChg>
        <pc:spChg chg="mod">
          <ac:chgData name="Potty, Ajish" userId="85896066-b9e6-45c0-9f21-3fd87fc81566" providerId="ADAL" clId="{FA3DDEBC-CF04-494A-9398-F8660D0CC0F8}" dt="2023-10-27T18:27:53.754" v="409" actId="20577"/>
          <ac:spMkLst>
            <pc:docMk/>
            <pc:sldMk cId="3611065725" sldId="302"/>
            <ac:spMk id="7" creationId="{1EFFD535-2181-F84D-C130-2FA3EA60972C}"/>
          </ac:spMkLst>
        </pc:spChg>
        <pc:spChg chg="mod">
          <ac:chgData name="Potty, Ajish" userId="85896066-b9e6-45c0-9f21-3fd87fc81566" providerId="ADAL" clId="{FA3DDEBC-CF04-494A-9398-F8660D0CC0F8}" dt="2023-10-27T18:26:07.798" v="360" actId="6549"/>
          <ac:spMkLst>
            <pc:docMk/>
            <pc:sldMk cId="3611065725" sldId="302"/>
            <ac:spMk id="8" creationId="{617846E4-A7E7-9301-8E1C-A4CB7DA9C8F5}"/>
          </ac:spMkLst>
        </pc:spChg>
        <pc:spChg chg="add del mod">
          <ac:chgData name="Potty, Ajish" userId="85896066-b9e6-45c0-9f21-3fd87fc81566" providerId="ADAL" clId="{FA3DDEBC-CF04-494A-9398-F8660D0CC0F8}" dt="2023-10-27T18:30:17.393" v="475" actId="20577"/>
          <ac:spMkLst>
            <pc:docMk/>
            <pc:sldMk cId="3611065725" sldId="302"/>
            <ac:spMk id="9" creationId="{185981B0-C043-E24C-F4F3-EB2F9B61C296}"/>
          </ac:spMkLst>
        </pc:spChg>
        <pc:spChg chg="mod">
          <ac:chgData name="Potty, Ajish" userId="85896066-b9e6-45c0-9f21-3fd87fc81566" providerId="ADAL" clId="{FA3DDEBC-CF04-494A-9398-F8660D0CC0F8}" dt="2023-10-27T18:27:40.393" v="398" actId="20577"/>
          <ac:spMkLst>
            <pc:docMk/>
            <pc:sldMk cId="3611065725" sldId="302"/>
            <ac:spMk id="10" creationId="{8C5174AE-7A12-E027-91F5-F6CF088B58BA}"/>
          </ac:spMkLst>
        </pc:spChg>
        <pc:graphicFrameChg chg="mod modGraphic">
          <ac:chgData name="Potty, Ajish" userId="85896066-b9e6-45c0-9f21-3fd87fc81566" providerId="ADAL" clId="{FA3DDEBC-CF04-494A-9398-F8660D0CC0F8}" dt="2023-10-27T18:34:27.707" v="498" actId="404"/>
          <ac:graphicFrameMkLst>
            <pc:docMk/>
            <pc:sldMk cId="3611065725" sldId="302"/>
            <ac:graphicFrameMk id="5" creationId="{959E401B-E77D-283A-2977-59261CA0C85A}"/>
          </ac:graphicFrameMkLst>
        </pc:graphicFrameChg>
      </pc:sldChg>
      <pc:sldChg chg="modSp mod">
        <pc:chgData name="Potty, Ajish" userId="85896066-b9e6-45c0-9f21-3fd87fc81566" providerId="ADAL" clId="{FA3DDEBC-CF04-494A-9398-F8660D0CC0F8}" dt="2023-10-27T18:29:04.595" v="421" actId="20577"/>
        <pc:sldMkLst>
          <pc:docMk/>
          <pc:sldMk cId="550789373" sldId="303"/>
        </pc:sldMkLst>
        <pc:spChg chg="mod">
          <ac:chgData name="Potty, Ajish" userId="85896066-b9e6-45c0-9f21-3fd87fc81566" providerId="ADAL" clId="{FA3DDEBC-CF04-494A-9398-F8660D0CC0F8}" dt="2023-10-27T18:27:17.860" v="387" actId="20577"/>
          <ac:spMkLst>
            <pc:docMk/>
            <pc:sldMk cId="550789373" sldId="303"/>
            <ac:spMk id="2" creationId="{BB6903C9-08C2-1D9C-13D6-3A43501E680A}"/>
          </ac:spMkLst>
        </pc:spChg>
        <pc:spChg chg="mod">
          <ac:chgData name="Potty, Ajish" userId="85896066-b9e6-45c0-9f21-3fd87fc81566" providerId="ADAL" clId="{FA3DDEBC-CF04-494A-9398-F8660D0CC0F8}" dt="2023-10-27T18:29:04.595" v="421" actId="20577"/>
          <ac:spMkLst>
            <pc:docMk/>
            <pc:sldMk cId="550789373" sldId="303"/>
            <ac:spMk id="6" creationId="{A92D7A0A-DF6A-5A9E-8632-8B6753B87179}"/>
          </ac:spMkLst>
        </pc:spChg>
      </pc:sldChg>
      <pc:sldChg chg="modSp add mod">
        <pc:chgData name="Potty, Ajish" userId="85896066-b9e6-45c0-9f21-3fd87fc81566" providerId="ADAL" clId="{FA3DDEBC-CF04-494A-9398-F8660D0CC0F8}" dt="2023-10-27T18:29:13.529" v="428" actId="20577"/>
        <pc:sldMkLst>
          <pc:docMk/>
          <pc:sldMk cId="4043157516" sldId="304"/>
        </pc:sldMkLst>
        <pc:spChg chg="mod">
          <ac:chgData name="Potty, Ajish" userId="85896066-b9e6-45c0-9f21-3fd87fc81566" providerId="ADAL" clId="{FA3DDEBC-CF04-494A-9398-F8660D0CC0F8}" dt="2023-10-27T18:27:12.058" v="384" actId="20577"/>
          <ac:spMkLst>
            <pc:docMk/>
            <pc:sldMk cId="4043157516" sldId="304"/>
            <ac:spMk id="2" creationId="{7F3E23BE-E0BC-0316-9F1C-CF5CCCF94493}"/>
          </ac:spMkLst>
        </pc:spChg>
        <pc:spChg chg="mod">
          <ac:chgData name="Potty, Ajish" userId="85896066-b9e6-45c0-9f21-3fd87fc81566" providerId="ADAL" clId="{FA3DDEBC-CF04-494A-9398-F8660D0CC0F8}" dt="2023-10-27T18:29:13.529" v="428" actId="20577"/>
          <ac:spMkLst>
            <pc:docMk/>
            <pc:sldMk cId="4043157516" sldId="304"/>
            <ac:spMk id="10" creationId="{8C5174AE-7A12-E027-91F5-F6CF088B58BA}"/>
          </ac:spMkLst>
        </pc:spChg>
      </pc:sldChg>
      <pc:sldChg chg="addSp delSp modSp add mod">
        <pc:chgData name="Potty, Ajish" userId="85896066-b9e6-45c0-9f21-3fd87fc81566" providerId="ADAL" clId="{FA3DDEBC-CF04-494A-9398-F8660D0CC0F8}" dt="2023-10-27T18:31:55.058" v="496" actId="14100"/>
        <pc:sldMkLst>
          <pc:docMk/>
          <pc:sldMk cId="3856200718" sldId="305"/>
        </pc:sldMkLst>
        <pc:spChg chg="mod">
          <ac:chgData name="Potty, Ajish" userId="85896066-b9e6-45c0-9f21-3fd87fc81566" providerId="ADAL" clId="{FA3DDEBC-CF04-494A-9398-F8660D0CC0F8}" dt="2023-10-27T18:31:55.058" v="496" actId="14100"/>
          <ac:spMkLst>
            <pc:docMk/>
            <pc:sldMk cId="3856200718" sldId="305"/>
            <ac:spMk id="4" creationId="{37479D98-33C8-8C19-2747-23BAA1594D78}"/>
          </ac:spMkLst>
        </pc:spChg>
        <pc:spChg chg="del mod">
          <ac:chgData name="Potty, Ajish" userId="85896066-b9e6-45c0-9f21-3fd87fc81566" providerId="ADAL" clId="{FA3DDEBC-CF04-494A-9398-F8660D0CC0F8}" dt="2023-10-27T18:30:28.546" v="478" actId="478"/>
          <ac:spMkLst>
            <pc:docMk/>
            <pc:sldMk cId="3856200718" sldId="305"/>
            <ac:spMk id="6" creationId="{F6A21E36-A9C0-EE4C-5CC8-3B72E9E4FC96}"/>
          </ac:spMkLst>
        </pc:spChg>
        <pc:spChg chg="del">
          <ac:chgData name="Potty, Ajish" userId="85896066-b9e6-45c0-9f21-3fd87fc81566" providerId="ADAL" clId="{FA3DDEBC-CF04-494A-9398-F8660D0CC0F8}" dt="2023-10-27T18:30:41.969" v="483" actId="478"/>
          <ac:spMkLst>
            <pc:docMk/>
            <pc:sldMk cId="3856200718" sldId="305"/>
            <ac:spMk id="7" creationId="{1EFFD535-2181-F84D-C130-2FA3EA60972C}"/>
          </ac:spMkLst>
        </pc:spChg>
        <pc:spChg chg="del">
          <ac:chgData name="Potty, Ajish" userId="85896066-b9e6-45c0-9f21-3fd87fc81566" providerId="ADAL" clId="{FA3DDEBC-CF04-494A-9398-F8660D0CC0F8}" dt="2023-10-27T18:30:42.626" v="484" actId="478"/>
          <ac:spMkLst>
            <pc:docMk/>
            <pc:sldMk cId="3856200718" sldId="305"/>
            <ac:spMk id="8" creationId="{617846E4-A7E7-9301-8E1C-A4CB7DA9C8F5}"/>
          </ac:spMkLst>
        </pc:spChg>
        <pc:spChg chg="del mod">
          <ac:chgData name="Potty, Ajish" userId="85896066-b9e6-45c0-9f21-3fd87fc81566" providerId="ADAL" clId="{FA3DDEBC-CF04-494A-9398-F8660D0CC0F8}" dt="2023-10-27T18:30:27.298" v="477" actId="478"/>
          <ac:spMkLst>
            <pc:docMk/>
            <pc:sldMk cId="3856200718" sldId="305"/>
            <ac:spMk id="9" creationId="{185981B0-C043-E24C-F4F3-EB2F9B61C296}"/>
          </ac:spMkLst>
        </pc:spChg>
        <pc:spChg chg="del">
          <ac:chgData name="Potty, Ajish" userId="85896066-b9e6-45c0-9f21-3fd87fc81566" providerId="ADAL" clId="{FA3DDEBC-CF04-494A-9398-F8660D0CC0F8}" dt="2023-10-27T18:30:41.381" v="482" actId="478"/>
          <ac:spMkLst>
            <pc:docMk/>
            <pc:sldMk cId="3856200718" sldId="305"/>
            <ac:spMk id="10" creationId="{8C5174AE-7A12-E027-91F5-F6CF088B58BA}"/>
          </ac:spMkLst>
        </pc:spChg>
        <pc:spChg chg="add del mod">
          <ac:chgData name="Potty, Ajish" userId="85896066-b9e6-45c0-9f21-3fd87fc81566" providerId="ADAL" clId="{FA3DDEBC-CF04-494A-9398-F8660D0CC0F8}" dt="2023-10-27T18:30:39.781" v="481" actId="478"/>
          <ac:spMkLst>
            <pc:docMk/>
            <pc:sldMk cId="3856200718" sldId="305"/>
            <ac:spMk id="12" creationId="{6713FCD1-165C-8E7C-7612-80ECDF1A2EA7}"/>
          </ac:spMkLst>
        </pc:spChg>
        <pc:graphicFrameChg chg="del">
          <ac:chgData name="Potty, Ajish" userId="85896066-b9e6-45c0-9f21-3fd87fc81566" providerId="ADAL" clId="{FA3DDEBC-CF04-494A-9398-F8660D0CC0F8}" dt="2023-10-27T18:30:24.845" v="476" actId="478"/>
          <ac:graphicFrameMkLst>
            <pc:docMk/>
            <pc:sldMk cId="3856200718" sldId="305"/>
            <ac:graphicFrameMk id="5" creationId="{959E401B-E77D-283A-2977-59261CA0C85A}"/>
          </ac:graphicFrameMkLst>
        </pc:graphicFrameChg>
        <pc:graphicFrameChg chg="add mod modGraphic">
          <ac:chgData name="Potty, Ajish" userId="85896066-b9e6-45c0-9f21-3fd87fc81566" providerId="ADAL" clId="{FA3DDEBC-CF04-494A-9398-F8660D0CC0F8}" dt="2023-10-27T18:31:36.444" v="494" actId="20577"/>
          <ac:graphicFrameMkLst>
            <pc:docMk/>
            <pc:sldMk cId="3856200718" sldId="305"/>
            <ac:graphicFrameMk id="11" creationId="{33CC3644-8F37-68C9-DF05-B694A65AF269}"/>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CFB27-B88E-4011-A2AA-77E6A3918324}" type="datetimeFigureOut">
              <a:rPr lang="en-US" smtClean="0"/>
              <a:t>10/27/2023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BAB22D-1035-4919-83AF-582A3B087BF6}" type="slidenum">
              <a:rPr lang="en-US" smtClean="0"/>
              <a:t>‹#›</a:t>
            </a:fld>
            <a:endParaRPr lang="en-US"/>
          </a:p>
        </p:txBody>
      </p:sp>
    </p:spTree>
    <p:extLst>
      <p:ext uri="{BB962C8B-B14F-4D97-AF65-F5344CB8AC3E}">
        <p14:creationId xmlns:p14="http://schemas.microsoft.com/office/powerpoint/2010/main" val="296391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C9AD-33CF-8B00-CC41-A4D251A91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F99FA3-0C47-C60E-C6B7-4722FAF3C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4598D2-ADD1-288F-5CE0-421BC2B8D9DA}"/>
              </a:ext>
            </a:extLst>
          </p:cNvPr>
          <p:cNvSpPr>
            <a:spLocks noGrp="1"/>
          </p:cNvSpPr>
          <p:nvPr>
            <p:ph type="dt" sz="half" idx="10"/>
          </p:nvPr>
        </p:nvSpPr>
        <p:spPr/>
        <p:txBody>
          <a:bodyPr/>
          <a:lstStyle/>
          <a:p>
            <a:fld id="{20295F3B-F7E0-4738-B89D-88B2E845EDF9}" type="datetimeFigureOut">
              <a:rPr lang="en-US" smtClean="0"/>
              <a:t>10/27/2023</a:t>
            </a:fld>
            <a:endParaRPr lang="en-US"/>
          </a:p>
        </p:txBody>
      </p:sp>
      <p:sp>
        <p:nvSpPr>
          <p:cNvPr id="5" name="Footer Placeholder 4">
            <a:extLst>
              <a:ext uri="{FF2B5EF4-FFF2-40B4-BE49-F238E27FC236}">
                <a16:creationId xmlns:a16="http://schemas.microsoft.com/office/drawing/2014/main" id="{25B5D9F5-E5E3-35B5-8B74-2E4E250A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11B26-6FAF-3C67-C299-7BB5EC071396}"/>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25949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F2F7-FB33-4134-12D1-08D853F0B0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C2840E-048D-44BA-51D1-681BBB75CC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CE862-915F-FB39-1992-18F55118728C}"/>
              </a:ext>
            </a:extLst>
          </p:cNvPr>
          <p:cNvSpPr>
            <a:spLocks noGrp="1"/>
          </p:cNvSpPr>
          <p:nvPr>
            <p:ph type="dt" sz="half" idx="10"/>
          </p:nvPr>
        </p:nvSpPr>
        <p:spPr/>
        <p:txBody>
          <a:bodyPr/>
          <a:lstStyle/>
          <a:p>
            <a:fld id="{20295F3B-F7E0-4738-B89D-88B2E845EDF9}" type="datetimeFigureOut">
              <a:rPr lang="en-US" smtClean="0"/>
              <a:t>10/27/2023</a:t>
            </a:fld>
            <a:endParaRPr lang="en-US"/>
          </a:p>
        </p:txBody>
      </p:sp>
      <p:sp>
        <p:nvSpPr>
          <p:cNvPr id="5" name="Footer Placeholder 4">
            <a:extLst>
              <a:ext uri="{FF2B5EF4-FFF2-40B4-BE49-F238E27FC236}">
                <a16:creationId xmlns:a16="http://schemas.microsoft.com/office/drawing/2014/main" id="{14AC292E-A330-1E32-4396-0F4EBCB54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835D7-81C8-0C3F-2DA7-EFCE2477C43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10784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8AA6D-0CDB-D853-0013-98D7D02D6D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755723-3835-68AE-0A8E-67B47C625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E72DB-6FBF-572E-A661-8876E7879246}"/>
              </a:ext>
            </a:extLst>
          </p:cNvPr>
          <p:cNvSpPr>
            <a:spLocks noGrp="1"/>
          </p:cNvSpPr>
          <p:nvPr>
            <p:ph type="dt" sz="half" idx="10"/>
          </p:nvPr>
        </p:nvSpPr>
        <p:spPr/>
        <p:txBody>
          <a:bodyPr/>
          <a:lstStyle/>
          <a:p>
            <a:fld id="{20295F3B-F7E0-4738-B89D-88B2E845EDF9}" type="datetimeFigureOut">
              <a:rPr lang="en-US" smtClean="0"/>
              <a:t>10/27/2023</a:t>
            </a:fld>
            <a:endParaRPr lang="en-US"/>
          </a:p>
        </p:txBody>
      </p:sp>
      <p:sp>
        <p:nvSpPr>
          <p:cNvPr id="5" name="Footer Placeholder 4">
            <a:extLst>
              <a:ext uri="{FF2B5EF4-FFF2-40B4-BE49-F238E27FC236}">
                <a16:creationId xmlns:a16="http://schemas.microsoft.com/office/drawing/2014/main" id="{F117DA62-67B3-90C5-D406-6E25ABF4F5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9DBA0-4F2C-8D5F-4D96-F9D54298FFDC}"/>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35771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37902658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1502791B-FD39-994A-ADE5-789491EECC7A}" type="datetime4">
              <a:rPr lang="en-US" smtClean="0"/>
              <a:t>October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29968668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a:p>
        </p:txBody>
      </p:sp>
      <p:pic>
        <p:nvPicPr>
          <p:cNvPr id="8" name="Picture 7">
            <a:extLst>
              <a:ext uri="{FF2B5EF4-FFF2-40B4-BE49-F238E27FC236}">
                <a16:creationId xmlns:a16="http://schemas.microsoft.com/office/drawing/2014/main" id="{7271F286-AC27-F946-A03C-5489E556B90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Tree>
    <p:extLst>
      <p:ext uri="{BB962C8B-B14F-4D97-AF65-F5344CB8AC3E}">
        <p14:creationId xmlns:p14="http://schemas.microsoft.com/office/powerpoint/2010/main" val="27100289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a:p>
        </p:txBody>
      </p:sp>
      <p:pic>
        <p:nvPicPr>
          <p:cNvPr id="10" name="Picture 9" descr="Logo&#10;&#10;Description automatically generated">
            <a:extLst>
              <a:ext uri="{FF2B5EF4-FFF2-40B4-BE49-F238E27FC236}">
                <a16:creationId xmlns:a16="http://schemas.microsoft.com/office/drawing/2014/main" id="{13BE3CBF-B0C1-964C-97A5-74D9CF199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67984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a:p>
        </p:txBody>
      </p:sp>
      <p:pic>
        <p:nvPicPr>
          <p:cNvPr id="10" name="Picture 9" descr="Logo&#10;&#10;Description automatically generated">
            <a:extLst>
              <a:ext uri="{FF2B5EF4-FFF2-40B4-BE49-F238E27FC236}">
                <a16:creationId xmlns:a16="http://schemas.microsoft.com/office/drawing/2014/main" id="{BADD38CF-8BDA-4241-92C2-0DB8F25AD8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236539844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a:p>
        </p:txBody>
      </p:sp>
      <p:pic>
        <p:nvPicPr>
          <p:cNvPr id="13" name="Picture 12" descr="Logo&#10;&#10;Description automatically generated">
            <a:extLst>
              <a:ext uri="{FF2B5EF4-FFF2-40B4-BE49-F238E27FC236}">
                <a16:creationId xmlns:a16="http://schemas.microsoft.com/office/drawing/2014/main" id="{A9217C54-93DD-8E47-A23F-F97CF894EE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654139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A21D473B-03CC-A840-9172-E75A8523CF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Tree>
    <p:extLst>
      <p:ext uri="{BB962C8B-B14F-4D97-AF65-F5344CB8AC3E}">
        <p14:creationId xmlns:p14="http://schemas.microsoft.com/office/powerpoint/2010/main" val="10203885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October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8963209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AB81-377D-5063-1E4D-593C82616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D2EFB5-6176-AFA0-F0EA-6378B5B6B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2574D-7CF6-A599-3CE1-BBF06F1E78E2}"/>
              </a:ext>
            </a:extLst>
          </p:cNvPr>
          <p:cNvSpPr>
            <a:spLocks noGrp="1"/>
          </p:cNvSpPr>
          <p:nvPr>
            <p:ph type="dt" sz="half" idx="10"/>
          </p:nvPr>
        </p:nvSpPr>
        <p:spPr/>
        <p:txBody>
          <a:bodyPr/>
          <a:lstStyle/>
          <a:p>
            <a:fld id="{20295F3B-F7E0-4738-B89D-88B2E845EDF9}" type="datetimeFigureOut">
              <a:rPr lang="en-US" smtClean="0"/>
              <a:t>10/27/2023</a:t>
            </a:fld>
            <a:endParaRPr lang="en-US"/>
          </a:p>
        </p:txBody>
      </p:sp>
      <p:sp>
        <p:nvSpPr>
          <p:cNvPr id="5" name="Footer Placeholder 4">
            <a:extLst>
              <a:ext uri="{FF2B5EF4-FFF2-40B4-BE49-F238E27FC236}">
                <a16:creationId xmlns:a16="http://schemas.microsoft.com/office/drawing/2014/main" id="{52FE06BF-6E30-D039-E7F3-34C156E43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65898-159C-A199-251D-B179534020BF}"/>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851443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October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79248C1-85D6-0A41-9196-18D936195E34}"/>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38304091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October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021627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64212C56-F55F-3546-9A1C-3F18907ADBE0}" type="datetime4">
              <a:rPr lang="en-US" smtClean="0"/>
              <a:t>October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15330564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D81C3A2D-2FFA-A644-AC22-DEFEDD04EC5A}" type="datetime4">
              <a:rPr lang="en-US" smtClean="0"/>
              <a:t>October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307946666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B1A5FAC7-D619-A54E-877A-A320E0D2E122}" type="datetime4">
              <a:rPr lang="en-US" smtClean="0"/>
              <a:t>October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93099943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4E677B2-E575-7548-9AE7-0387A468A294}" type="datetime4">
              <a:rPr lang="en-US" smtClean="0"/>
              <a:t>October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98200542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0415A4EB-7CE5-0940-A150-C0B0199CEF30}" type="datetime4">
              <a:rPr lang="en-US" smtClean="0"/>
              <a:t>October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8385185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0C4D9207-ADC6-1148-9671-F054DC63C638}" type="datetime4">
              <a:rPr lang="en-US" smtClean="0"/>
              <a:t>October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76255329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1C371BE7-2050-464F-B3BA-FE133C9F987C}" type="datetime4">
              <a:rPr lang="en-US" smtClean="0"/>
              <a:t>October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311301050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October 27,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BFB21EA3-AB8A-2A4F-BBAC-105427A70A5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0066384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179F-3535-1E1D-9145-04F4E72BF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7E5233-D425-A377-C856-BE58A1F65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03E8AF-1409-E300-D1C0-D2D40CDF1D42}"/>
              </a:ext>
            </a:extLst>
          </p:cNvPr>
          <p:cNvSpPr>
            <a:spLocks noGrp="1"/>
          </p:cNvSpPr>
          <p:nvPr>
            <p:ph type="dt" sz="half" idx="10"/>
          </p:nvPr>
        </p:nvSpPr>
        <p:spPr/>
        <p:txBody>
          <a:bodyPr/>
          <a:lstStyle/>
          <a:p>
            <a:fld id="{20295F3B-F7E0-4738-B89D-88B2E845EDF9}" type="datetimeFigureOut">
              <a:rPr lang="en-US" smtClean="0"/>
              <a:t>10/27/2023</a:t>
            </a:fld>
            <a:endParaRPr lang="en-US"/>
          </a:p>
        </p:txBody>
      </p:sp>
      <p:sp>
        <p:nvSpPr>
          <p:cNvPr id="5" name="Footer Placeholder 4">
            <a:extLst>
              <a:ext uri="{FF2B5EF4-FFF2-40B4-BE49-F238E27FC236}">
                <a16:creationId xmlns:a16="http://schemas.microsoft.com/office/drawing/2014/main" id="{5ACD06F6-156C-F03F-5072-D918E0372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94D31-D7B8-C4D9-133F-7FA457D23CB2}"/>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7708355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October 27,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43540490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8DB321EC-5A9E-F847-A031-D651CF2B8CC1}" type="datetime4">
              <a:rPr lang="en-US" smtClean="0"/>
              <a:t>October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12993703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E980DDC-B55F-5741-9B49-8D6EC6B4C324}" type="datetime4">
              <a:rPr lang="en-US" smtClean="0"/>
              <a:t>October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a:t>0.</a:t>
            </a:r>
            <a:endParaRPr lang="en-GB"/>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a:t>0.</a:t>
            </a:r>
            <a:endParaRPr lang="en-GB"/>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36643934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October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19944323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October 27,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86565808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October 27,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a:t>0.</a:t>
            </a:r>
            <a:endParaRPr lang="en-GB"/>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a:t>0.</a:t>
            </a:r>
            <a:endParaRPr lang="en-GB"/>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a:t>0.</a:t>
            </a:r>
            <a:endParaRPr lang="en-GB"/>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6936909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0F96CCB-2F86-FB47-9487-506B4DB47B74}" type="datetime4">
              <a:rPr lang="en-US" smtClean="0"/>
              <a:t>October 27,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843075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7D30181E-1562-794C-97AC-863F5C46B16E}" type="datetime4">
              <a:rPr lang="en-US" smtClean="0"/>
              <a:t>October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95988616"/>
      </p:ext>
    </p:extLst>
  </p:cSld>
  <p:clrMapOvr>
    <a:masterClrMapping/>
  </p:clrMapOvr>
  <p:transition>
    <p:fade/>
  </p:transition>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5A566A35-143B-C74F-8812-12406DE193EE}" type="datetime4">
              <a:rPr lang="en-US" smtClean="0"/>
              <a:t>October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858754694"/>
      </p:ext>
    </p:extLst>
  </p:cSld>
  <p:clrMapOvr>
    <a:masterClrMapping/>
  </p:clrMapOvr>
  <p:transition>
    <p:fade/>
  </p:transition>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D077600-63C6-224A-844E-432091F8FAD3}" type="datetime4">
              <a:rPr lang="en-US" smtClean="0"/>
              <a:t>October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128225204"/>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3021-EA18-2BED-B0AE-60A26A866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29489A-FB0E-BC67-E25D-5C9611570B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EEB13-52FF-CBEC-5BA5-8226D3C970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098B78-0002-6053-DECE-16CCCC1144AA}"/>
              </a:ext>
            </a:extLst>
          </p:cNvPr>
          <p:cNvSpPr>
            <a:spLocks noGrp="1"/>
          </p:cNvSpPr>
          <p:nvPr>
            <p:ph type="dt" sz="half" idx="10"/>
          </p:nvPr>
        </p:nvSpPr>
        <p:spPr/>
        <p:txBody>
          <a:bodyPr/>
          <a:lstStyle/>
          <a:p>
            <a:fld id="{20295F3B-F7E0-4738-B89D-88B2E845EDF9}" type="datetimeFigureOut">
              <a:rPr lang="en-US" smtClean="0"/>
              <a:t>10/27/2023</a:t>
            </a:fld>
            <a:endParaRPr lang="en-US"/>
          </a:p>
        </p:txBody>
      </p:sp>
      <p:sp>
        <p:nvSpPr>
          <p:cNvPr id="6" name="Footer Placeholder 5">
            <a:extLst>
              <a:ext uri="{FF2B5EF4-FFF2-40B4-BE49-F238E27FC236}">
                <a16:creationId xmlns:a16="http://schemas.microsoft.com/office/drawing/2014/main" id="{81ED886E-C6CD-A762-45D1-D50833CE2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5608C-A75B-6CE7-AB0E-F50EA94618AE}"/>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6142374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F03B8D0D-AAA4-044B-9BDD-77A9840047A1}" type="datetime4">
              <a:rPr lang="en-US" smtClean="0"/>
              <a:t>October 27,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79826511"/>
      </p:ext>
    </p:extLst>
  </p:cSld>
  <p:clrMapOvr>
    <a:masterClrMapping/>
  </p:clrMapOvr>
  <p:transition>
    <p:fade/>
  </p:transition>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October 27,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7036F06-EA18-C44C-A97B-2279D3B41C1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88101222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October 27,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C9D17F-4A01-D84A-AD4C-F3C43A80CFE6}"/>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67681819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October 27,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01478271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October 27,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D5AF0BF4-8250-E446-837B-5EA9534F37B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72940422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October 27,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3143410C-D5EE-774D-935A-8E4F028A506D}"/>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3856716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October 27,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7222C5BA-E246-C240-8053-0C72324AC5B0}"/>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5646649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October 27,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0CBABCDE-63B5-7C46-821D-F3064414E3A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96211596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October 27,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A2F08F49-0018-894A-B2B3-3C5CDB861D4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119852724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October 27,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3485783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DD1F-848A-8C1B-047B-5E5A008C7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60B4E-84A3-34DB-0B81-BC54BBD29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E360D4-EC95-9E2E-6D36-3583C660F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86AEC-9408-C80C-B2DD-0EF1D3816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76308-29A4-8C7C-A6EB-149DA4AD5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2AF1B-CC21-77A2-0445-E29A3581F685}"/>
              </a:ext>
            </a:extLst>
          </p:cNvPr>
          <p:cNvSpPr>
            <a:spLocks noGrp="1"/>
          </p:cNvSpPr>
          <p:nvPr>
            <p:ph type="dt" sz="half" idx="10"/>
          </p:nvPr>
        </p:nvSpPr>
        <p:spPr/>
        <p:txBody>
          <a:bodyPr/>
          <a:lstStyle/>
          <a:p>
            <a:fld id="{20295F3B-F7E0-4738-B89D-88B2E845EDF9}" type="datetimeFigureOut">
              <a:rPr lang="en-US" smtClean="0"/>
              <a:t>10/27/2023</a:t>
            </a:fld>
            <a:endParaRPr lang="en-US"/>
          </a:p>
        </p:txBody>
      </p:sp>
      <p:sp>
        <p:nvSpPr>
          <p:cNvPr id="8" name="Footer Placeholder 7">
            <a:extLst>
              <a:ext uri="{FF2B5EF4-FFF2-40B4-BE49-F238E27FC236}">
                <a16:creationId xmlns:a16="http://schemas.microsoft.com/office/drawing/2014/main" id="{E4F677DB-B2A3-2DF5-C5ED-1B874962C2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69DDF5-999F-AA30-DA62-762D3204F3D1}"/>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679974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October 27,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358363931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October 27,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87673436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October 27,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58648718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a:p>
        </p:txBody>
      </p:sp>
    </p:spTree>
    <p:extLst>
      <p:ext uri="{BB962C8B-B14F-4D97-AF65-F5344CB8AC3E}">
        <p14:creationId xmlns:p14="http://schemas.microsoft.com/office/powerpoint/2010/main" val="28966153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October 27,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A98B7EDB-B996-BA42-902D-C20ED98AB6F2}"/>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6152061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October 27,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8D5E94F0-46CB-FA4D-A7A8-113331E15279}"/>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395724210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October 27,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529691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11" name="Picture 10" descr="Logo&#10;&#10;Description automatically generated">
            <a:extLst>
              <a:ext uri="{FF2B5EF4-FFF2-40B4-BE49-F238E27FC236}">
                <a16:creationId xmlns:a16="http://schemas.microsoft.com/office/drawing/2014/main" id="{D7000A8D-916B-6A46-A8CB-3E48942EBD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2F877A01-E9E8-0346-87B6-A50C0F85A296}"/>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tx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48280931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B55F0808-BBA3-3A41-B407-560B02C09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D83BC71C-5BC4-4448-9864-CA26E655EAFE}"/>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91624449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EE3628C8-BDEC-4C4C-BE6D-FF9ED0F5BA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39064" y="142876"/>
            <a:ext cx="2080060" cy="939290"/>
          </a:xfrm>
          <a:prstGeom prst="rect">
            <a:avLst/>
          </a:prstGeom>
        </p:spPr>
      </p:pic>
      <p:sp>
        <p:nvSpPr>
          <p:cNvPr id="6" name="TextBox 5">
            <a:extLst>
              <a:ext uri="{FF2B5EF4-FFF2-40B4-BE49-F238E27FC236}">
                <a16:creationId xmlns:a16="http://schemas.microsoft.com/office/drawing/2014/main" id="{E7E39A4D-45C0-614F-BA3D-48CE68D5EA38}"/>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0600107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7DF0-1638-7A71-8733-F7AD23E728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E562BC-7E6E-9D1D-DFD3-B670F0D99465}"/>
              </a:ext>
            </a:extLst>
          </p:cNvPr>
          <p:cNvSpPr>
            <a:spLocks noGrp="1"/>
          </p:cNvSpPr>
          <p:nvPr>
            <p:ph type="dt" sz="half" idx="10"/>
          </p:nvPr>
        </p:nvSpPr>
        <p:spPr/>
        <p:txBody>
          <a:bodyPr/>
          <a:lstStyle/>
          <a:p>
            <a:fld id="{20295F3B-F7E0-4738-B89D-88B2E845EDF9}" type="datetimeFigureOut">
              <a:rPr lang="en-US" smtClean="0"/>
              <a:t>10/27/2023</a:t>
            </a:fld>
            <a:endParaRPr lang="en-US"/>
          </a:p>
        </p:txBody>
      </p:sp>
      <p:sp>
        <p:nvSpPr>
          <p:cNvPr id="4" name="Footer Placeholder 3">
            <a:extLst>
              <a:ext uri="{FF2B5EF4-FFF2-40B4-BE49-F238E27FC236}">
                <a16:creationId xmlns:a16="http://schemas.microsoft.com/office/drawing/2014/main" id="{D598A5EC-4EDC-425D-3E51-6D1124F0CC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043E47-04FD-E3F5-5141-7EC67F7B232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24561639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0" name="Picture 9" descr="Logo&#10;&#10;Description automatically generated">
            <a:extLst>
              <a:ext uri="{FF2B5EF4-FFF2-40B4-BE49-F238E27FC236}">
                <a16:creationId xmlns:a16="http://schemas.microsoft.com/office/drawing/2014/main" id="{BC4595B4-A431-E645-B62F-FD05F8FF8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12" name="TextBox 11">
            <a:extLst>
              <a:ext uri="{FF2B5EF4-FFF2-40B4-BE49-F238E27FC236}">
                <a16:creationId xmlns:a16="http://schemas.microsoft.com/office/drawing/2014/main" id="{1489F9C1-FA19-D240-83AC-6F6609C15122}"/>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11077547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52807F74-89C1-C74A-9216-F45E8CFC4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9064" y="142875"/>
            <a:ext cx="2080060" cy="939292"/>
          </a:xfrm>
          <a:prstGeom prst="rect">
            <a:avLst/>
          </a:prstGeom>
        </p:spPr>
      </p:pic>
      <p:sp>
        <p:nvSpPr>
          <p:cNvPr id="6" name="TextBox 5">
            <a:extLst>
              <a:ext uri="{FF2B5EF4-FFF2-40B4-BE49-F238E27FC236}">
                <a16:creationId xmlns:a16="http://schemas.microsoft.com/office/drawing/2014/main" id="{C1D2148A-3978-D24D-BAB5-940EE414094B}"/>
              </a:ext>
            </a:extLst>
          </p:cNvPr>
          <p:cNvSpPr txBox="1"/>
          <p:nvPr userDrawn="1"/>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164169741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605570-C002-6A4D-8BF8-3DBE2A5A424A}" type="datetime4">
              <a:rPr lang="en-US" smtClean="0"/>
              <a:t>October 27,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15791880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October 27,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658CCCD6-443C-8B44-878A-06CB094BCE48}"/>
              </a:ext>
            </a:extLst>
          </p:cNvPr>
          <p:cNvPicPr>
            <a:picLocks noChangeAspect="1"/>
          </p:cNvPicPr>
          <p:nvPr userDrawn="1"/>
        </p:nvPicPr>
        <p:blipFill>
          <a:blip r:embed="rId2">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Tree>
    <p:extLst>
      <p:ext uri="{BB962C8B-B14F-4D97-AF65-F5344CB8AC3E}">
        <p14:creationId xmlns:p14="http://schemas.microsoft.com/office/powerpoint/2010/main" val="26005082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03190308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E5F6E-0235-224E-8AA4-87B78D2BDF0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248076" y="2147778"/>
            <a:ext cx="5556650" cy="2509210"/>
          </a:xfrm>
          <a:prstGeom prst="rect">
            <a:avLst/>
          </a:prstGeom>
        </p:spPr>
      </p:pic>
    </p:spTree>
    <p:extLst>
      <p:ext uri="{BB962C8B-B14F-4D97-AF65-F5344CB8AC3E}">
        <p14:creationId xmlns:p14="http://schemas.microsoft.com/office/powerpoint/2010/main" val="36911535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CCC95244-134A-B743-9347-7EB93D327ED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8076" y="2147777"/>
            <a:ext cx="5556650" cy="2509212"/>
          </a:xfrm>
          <a:prstGeom prst="rect">
            <a:avLst/>
          </a:prstGeom>
        </p:spPr>
      </p:pic>
    </p:spTree>
    <p:extLst>
      <p:ext uri="{BB962C8B-B14F-4D97-AF65-F5344CB8AC3E}">
        <p14:creationId xmlns:p14="http://schemas.microsoft.com/office/powerpoint/2010/main" val="29815435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99B92-AD31-0463-B615-F972491DFBEC}"/>
              </a:ext>
            </a:extLst>
          </p:cNvPr>
          <p:cNvSpPr>
            <a:spLocks noGrp="1"/>
          </p:cNvSpPr>
          <p:nvPr>
            <p:ph type="dt" sz="half" idx="10"/>
          </p:nvPr>
        </p:nvSpPr>
        <p:spPr/>
        <p:txBody>
          <a:bodyPr/>
          <a:lstStyle/>
          <a:p>
            <a:fld id="{20295F3B-F7E0-4738-B89D-88B2E845EDF9}" type="datetimeFigureOut">
              <a:rPr lang="en-US" smtClean="0"/>
              <a:t>10/27/2023</a:t>
            </a:fld>
            <a:endParaRPr lang="en-US"/>
          </a:p>
        </p:txBody>
      </p:sp>
      <p:sp>
        <p:nvSpPr>
          <p:cNvPr id="3" name="Footer Placeholder 2">
            <a:extLst>
              <a:ext uri="{FF2B5EF4-FFF2-40B4-BE49-F238E27FC236}">
                <a16:creationId xmlns:a16="http://schemas.microsoft.com/office/drawing/2014/main" id="{8B9985F1-F2F7-3BFE-2CCA-CC6038D2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621F5-7CD9-6D61-074B-064707329E4D}"/>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34584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4993-1C2F-E02E-4A9F-E1EC3B1B6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8AF39C-E7FD-8762-C01A-D31C64E8A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3155A3-71D8-1A65-2241-2B8D299C3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3CC5A-59A0-609F-C5DB-E1E4A1CFBD92}"/>
              </a:ext>
            </a:extLst>
          </p:cNvPr>
          <p:cNvSpPr>
            <a:spLocks noGrp="1"/>
          </p:cNvSpPr>
          <p:nvPr>
            <p:ph type="dt" sz="half" idx="10"/>
          </p:nvPr>
        </p:nvSpPr>
        <p:spPr/>
        <p:txBody>
          <a:bodyPr/>
          <a:lstStyle/>
          <a:p>
            <a:fld id="{20295F3B-F7E0-4738-B89D-88B2E845EDF9}" type="datetimeFigureOut">
              <a:rPr lang="en-US" smtClean="0"/>
              <a:t>10/27/2023</a:t>
            </a:fld>
            <a:endParaRPr lang="en-US"/>
          </a:p>
        </p:txBody>
      </p:sp>
      <p:sp>
        <p:nvSpPr>
          <p:cNvPr id="6" name="Footer Placeholder 5">
            <a:extLst>
              <a:ext uri="{FF2B5EF4-FFF2-40B4-BE49-F238E27FC236}">
                <a16:creationId xmlns:a16="http://schemas.microsoft.com/office/drawing/2014/main" id="{612C3432-BD6C-09C4-B734-46EDC41E7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137C64-5F6D-228F-0110-61440EE6B1AF}"/>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418350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B6C9-5049-962D-7C39-7156702FC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89325-092B-4B63-73D2-4B5EDA3124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90CE9-61ED-4D43-1C03-1867893E0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8713A-24E0-481A-641D-B94C03E6C648}"/>
              </a:ext>
            </a:extLst>
          </p:cNvPr>
          <p:cNvSpPr>
            <a:spLocks noGrp="1"/>
          </p:cNvSpPr>
          <p:nvPr>
            <p:ph type="dt" sz="half" idx="10"/>
          </p:nvPr>
        </p:nvSpPr>
        <p:spPr/>
        <p:txBody>
          <a:bodyPr/>
          <a:lstStyle/>
          <a:p>
            <a:fld id="{20295F3B-F7E0-4738-B89D-88B2E845EDF9}" type="datetimeFigureOut">
              <a:rPr lang="en-US" smtClean="0"/>
              <a:t>10/27/2023</a:t>
            </a:fld>
            <a:endParaRPr lang="en-US"/>
          </a:p>
        </p:txBody>
      </p:sp>
      <p:sp>
        <p:nvSpPr>
          <p:cNvPr id="6" name="Footer Placeholder 5">
            <a:extLst>
              <a:ext uri="{FF2B5EF4-FFF2-40B4-BE49-F238E27FC236}">
                <a16:creationId xmlns:a16="http://schemas.microsoft.com/office/drawing/2014/main" id="{5901A5C8-44A9-E6AB-25D1-6A179A2FF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93BCD-88FC-B32B-6A49-5A3E4CCB8EB4}"/>
              </a:ext>
            </a:extLst>
          </p:cNvPr>
          <p:cNvSpPr>
            <a:spLocks noGrp="1"/>
          </p:cNvSpPr>
          <p:nvPr>
            <p:ph type="sldNum" sz="quarter" idx="12"/>
          </p:nvPr>
        </p:nvSpPr>
        <p:spPr/>
        <p:txBody>
          <a:bodyPr/>
          <a:lstStyle/>
          <a:p>
            <a:fld id="{8993FBB5-8757-4512-9717-001AA5D05C29}" type="slidenum">
              <a:rPr lang="en-US" smtClean="0"/>
              <a:t>‹#›</a:t>
            </a:fld>
            <a:endParaRPr lang="en-US"/>
          </a:p>
        </p:txBody>
      </p:sp>
    </p:spTree>
    <p:extLst>
      <p:ext uri="{BB962C8B-B14F-4D97-AF65-F5344CB8AC3E}">
        <p14:creationId xmlns:p14="http://schemas.microsoft.com/office/powerpoint/2010/main" val="423212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theme" Target="../theme/theme2.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image" Target="../media/image1.png"/><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532DD-3333-0BC6-A58D-002B68752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17162D-5A0D-3781-4ABC-388DE6AE1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B6ECC-EFC0-85F3-2EBF-0F8A95900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95F3B-F7E0-4738-B89D-88B2E845EDF9}" type="datetimeFigureOut">
              <a:rPr lang="en-US" smtClean="0"/>
              <a:t>10/27/2023</a:t>
            </a:fld>
            <a:endParaRPr lang="en-US"/>
          </a:p>
        </p:txBody>
      </p:sp>
      <p:sp>
        <p:nvSpPr>
          <p:cNvPr id="5" name="Footer Placeholder 4">
            <a:extLst>
              <a:ext uri="{FF2B5EF4-FFF2-40B4-BE49-F238E27FC236}">
                <a16:creationId xmlns:a16="http://schemas.microsoft.com/office/drawing/2014/main" id="{72B0301B-044F-E69E-3223-B9E95E4AD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9F39A7-E584-33C8-54D9-290CC78F0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3FBB5-8757-4512-9717-001AA5D05C29}" type="slidenum">
              <a:rPr lang="en-US" smtClean="0"/>
              <a:t>‹#›</a:t>
            </a:fld>
            <a:endParaRPr lang="en-US"/>
          </a:p>
        </p:txBody>
      </p:sp>
      <p:sp>
        <p:nvSpPr>
          <p:cNvPr id="7" name="MSIPCMContentMarking" descr="{&quot;HashCode&quot;:1784997435,&quot;Placement&quot;:&quot;Header&quot;,&quot;Top&quot;:0.0,&quot;Left&quot;:0.0,&quot;SlideWidth&quot;:960,&quot;SlideHeight&quot;:540}">
            <a:extLst>
              <a:ext uri="{FF2B5EF4-FFF2-40B4-BE49-F238E27FC236}">
                <a16:creationId xmlns:a16="http://schemas.microsoft.com/office/drawing/2014/main" id="{E8BD06AB-D6D1-30BE-7B0D-EBBFA66B4A66}"/>
              </a:ext>
            </a:extLst>
          </p:cNvPr>
          <p:cNvSpPr txBox="1"/>
          <p:nvPr userDrawn="1"/>
        </p:nvSpPr>
        <p:spPr>
          <a:xfrm>
            <a:off x="0" y="0"/>
            <a:ext cx="862419" cy="296525"/>
          </a:xfrm>
          <a:prstGeom prst="rect">
            <a:avLst/>
          </a:prstGeom>
          <a:noFill/>
        </p:spPr>
        <p:txBody>
          <a:bodyPr vert="horz" wrap="square" lIns="0" tIns="0" rIns="0" bIns="0" rtlCol="0" anchor="ctr" anchorCtr="1">
            <a:spAutoFit/>
          </a:bodyPr>
          <a:lstStyle/>
          <a:p>
            <a:pPr algn="l">
              <a:spcBef>
                <a:spcPts val="0"/>
              </a:spcBef>
              <a:spcAft>
                <a:spcPts val="0"/>
              </a:spcAft>
            </a:pPr>
            <a:r>
              <a:rPr lang="en-US" sz="1200">
                <a:solidFill>
                  <a:srgbClr val="A80000"/>
                </a:solidFill>
                <a:latin typeface="Calibri" panose="020F0502020204030204" pitchFamily="34" charset="0"/>
              </a:rPr>
              <a:t>Sensitive</a:t>
            </a:r>
          </a:p>
        </p:txBody>
      </p:sp>
    </p:spTree>
    <p:extLst>
      <p:ext uri="{BB962C8B-B14F-4D97-AF65-F5344CB8AC3E}">
        <p14:creationId xmlns:p14="http://schemas.microsoft.com/office/powerpoint/2010/main" val="34349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October 27,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310E875C-199D-1849-9C39-2C6C19A6CF53}"/>
              </a:ext>
            </a:extLst>
          </p:cNvPr>
          <p:cNvPicPr>
            <a:picLocks noChangeAspect="1"/>
          </p:cNvPicPr>
          <p:nvPr userDrawn="1"/>
        </p:nvPicPr>
        <p:blipFill>
          <a:blip r:embed="rId57">
            <a:extLst>
              <a:ext uri="{28A0092B-C50C-407E-A947-70E740481C1C}">
                <a14:useLocalDpi xmlns:a14="http://schemas.microsoft.com/office/drawing/2010/main" val="0"/>
              </a:ext>
            </a:extLst>
          </a:blip>
          <a:srcRect l="1988" r="1988"/>
          <a:stretch/>
        </p:blipFill>
        <p:spPr>
          <a:xfrm>
            <a:off x="10607040" y="6364224"/>
            <a:ext cx="969264" cy="455815"/>
          </a:xfrm>
          <a:prstGeom prst="rect">
            <a:avLst/>
          </a:prstGeom>
        </p:spPr>
      </p:pic>
      <p:sp>
        <p:nvSpPr>
          <p:cNvPr id="3" name="MSIPCMContentMarking" descr="{&quot;HashCode&quot;:1784997435,&quot;Placement&quot;:&quot;Header&quot;,&quot;Top&quot;:0.0,&quot;Left&quot;:0.0,&quot;SlideWidth&quot;:960,&quot;SlideHeight&quot;:540}">
            <a:extLst>
              <a:ext uri="{FF2B5EF4-FFF2-40B4-BE49-F238E27FC236}">
                <a16:creationId xmlns:a16="http://schemas.microsoft.com/office/drawing/2014/main" id="{9FAE8361-28C2-1B59-EFBE-864C79EB68DE}"/>
              </a:ext>
            </a:extLst>
          </p:cNvPr>
          <p:cNvSpPr txBox="1"/>
          <p:nvPr userDrawn="1"/>
        </p:nvSpPr>
        <p:spPr>
          <a:xfrm>
            <a:off x="0" y="0"/>
            <a:ext cx="8624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A80000"/>
                </a:solidFill>
                <a:latin typeface="Calibri" panose="020F0502020204030204" pitchFamily="34" charset="0"/>
              </a:rPr>
              <a:t>Sensitive</a:t>
            </a:r>
          </a:p>
        </p:txBody>
      </p:sp>
    </p:spTree>
    <p:extLst>
      <p:ext uri="{BB962C8B-B14F-4D97-AF65-F5344CB8AC3E}">
        <p14:creationId xmlns:p14="http://schemas.microsoft.com/office/powerpoint/2010/main" val="39691822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38">
          <p15:clr>
            <a:srgbClr val="F26B43"/>
          </p15:clr>
        </p15:guide>
        <p15:guide id="4" pos="2511">
          <p15:clr>
            <a:srgbClr val="F26B43"/>
          </p15:clr>
        </p15:guide>
        <p15:guide id="5" pos="2704">
          <p15:clr>
            <a:srgbClr val="F26B43"/>
          </p15:clr>
        </p15:guide>
        <p15:guide id="6" pos="4977">
          <p15:clr>
            <a:srgbClr val="F26B43"/>
          </p15:clr>
        </p15:guide>
        <p15:guide id="7" pos="5169">
          <p15:clr>
            <a:srgbClr val="F26B43"/>
          </p15:clr>
        </p15:guide>
        <p15:guide id="8" pos="7442">
          <p15:clr>
            <a:srgbClr val="F26B43"/>
          </p15:clr>
        </p15:guide>
        <p15:guide id="9" orient="horz" pos="238">
          <p15:clr>
            <a:srgbClr val="F26B43"/>
          </p15:clr>
        </p15:guide>
        <p15:guide id="10" orient="horz" pos="4020">
          <p15:clr>
            <a:srgbClr val="F26B43"/>
          </p15:clr>
        </p15:guide>
        <p15:guide id="11" orient="horz" pos="1751">
          <p15:clr>
            <a:srgbClr val="F26B43"/>
          </p15:clr>
        </p15:guide>
        <p15:guide id="12" orient="horz" pos="1213">
          <p15:clr>
            <a:srgbClr val="F26B43"/>
          </p15:clr>
        </p15:guide>
        <p15:guide id="13" orient="horz" pos="7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Layout" Target="../slideLayouts/slideLayout13.xml"/><Relationship Id="rId5" Type="http://schemas.openxmlformats.org/officeDocument/2006/relationships/slide" Target="slide3.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C5FA-97D6-43B9-9594-5BA12ED1B405}"/>
              </a:ext>
            </a:extLst>
          </p:cNvPr>
          <p:cNvSpPr>
            <a:spLocks noGrp="1"/>
          </p:cNvSpPr>
          <p:nvPr>
            <p:ph type="ctrTitle"/>
          </p:nvPr>
        </p:nvSpPr>
        <p:spPr/>
        <p:txBody>
          <a:bodyPr>
            <a:noAutofit/>
          </a:bodyPr>
          <a:lstStyle/>
          <a:p>
            <a:r>
              <a:rPr lang="en-US" sz="3600" dirty="0">
                <a:latin typeface="Arial" panose="020B0604020202020204" pitchFamily="34" charset="0"/>
                <a:cs typeface="Arial" panose="020B0604020202020204" pitchFamily="34" charset="0"/>
              </a:rPr>
              <a:t>Gardasil Adolescent and Adult Promotion: 2024 Marketing Budget Optimization </a:t>
            </a:r>
            <a:br>
              <a:rPr lang="en-US" sz="3600" dirty="0">
                <a:latin typeface="Arial" panose="020B0604020202020204" pitchFamily="34" charset="0"/>
                <a:cs typeface="Arial" panose="020B0604020202020204" pitchFamily="34" charset="0"/>
              </a:rPr>
            </a:br>
            <a:r>
              <a:rPr lang="en-US" sz="3600" dirty="0">
                <a:solidFill>
                  <a:srgbClr val="FF0000"/>
                </a:solidFill>
                <a:latin typeface="Arial" panose="020B0604020202020204" pitchFamily="34" charset="0"/>
                <a:cs typeface="Arial" panose="020B0604020202020204" pitchFamily="34" charset="0"/>
              </a:rPr>
              <a:t>(Custom Constraints) </a:t>
            </a:r>
            <a:endParaRPr lang="en-US"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FBEC9B2-9393-43C8-9A7F-A4B23C7D6F24}"/>
              </a:ext>
            </a:extLst>
          </p:cNvPr>
          <p:cNvSpPr>
            <a:spLocks noGrp="1"/>
          </p:cNvSpPr>
          <p:nvPr>
            <p:ph type="subTitle" idx="1"/>
          </p:nvPr>
        </p:nvSpPr>
        <p:spPr/>
        <p:txBody>
          <a:bodyPr>
            <a:normAutofit/>
          </a:bodyPr>
          <a:lstStyle/>
          <a:p>
            <a:r>
              <a:rPr lang="en-IN" dirty="0">
                <a:latin typeface="Arial" panose="020B0604020202020204" pitchFamily="34" charset="0"/>
                <a:cs typeface="Arial" panose="020B0604020202020204" pitchFamily="34" charset="0"/>
              </a:rPr>
              <a:t>Impact Assessment and Investment Optimization</a:t>
            </a:r>
          </a:p>
          <a:p>
            <a:r>
              <a:rPr lang="en-IN" dirty="0">
                <a:latin typeface="Arial" panose="020B0604020202020204" pitchFamily="34" charset="0"/>
                <a:cs typeface="Arial" panose="020B0604020202020204" pitchFamily="34" charset="0"/>
              </a:rPr>
              <a:t>Commercial Analytical Solutions (CAS), </a:t>
            </a:r>
          </a:p>
          <a:p>
            <a:r>
              <a:rPr lang="en-IN" dirty="0">
                <a:latin typeface="Arial" panose="020B0604020202020204" pitchFamily="34" charset="0"/>
                <a:cs typeface="Arial" panose="020B0604020202020204" pitchFamily="34" charset="0"/>
              </a:rPr>
              <a:t>Human Health Digital, Data and Analytics (HHDDA)</a:t>
            </a:r>
          </a:p>
          <a:p>
            <a:endParaRPr lang="en-US"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A0DD065D-638F-080F-E474-785E9B0EA7C4}"/>
              </a:ext>
            </a:extLst>
          </p:cNvPr>
          <p:cNvSpPr>
            <a:spLocks noGrp="1"/>
          </p:cNvSpPr>
          <p:nvPr>
            <p:ph type="body" sz="quarter" idx="10"/>
          </p:nvPr>
        </p:nvSpPr>
        <p:spPr/>
        <p:txBody>
          <a:bodyPr/>
          <a:lstStyle/>
          <a:p>
            <a:r>
              <a:rPr lang="en-IN" dirty="0">
                <a:latin typeface="Arial" panose="020B0604020202020204" pitchFamily="34" charset="0"/>
                <a:cs typeface="Arial" panose="020B0604020202020204" pitchFamily="34" charset="0"/>
              </a:rPr>
              <a:t>Oct 2023</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59AF2342-7659-45EC-B454-0F2A09F54793}"/>
              </a:ext>
            </a:extLst>
          </p:cNvPr>
          <p:cNvSpPr>
            <a:spLocks noGrp="1"/>
          </p:cNvSpPr>
          <p:nvPr>
            <p:ph type="sldNum" sz="quarter" idx="4294967295"/>
          </p:nvPr>
        </p:nvSpPr>
        <p:spPr>
          <a:xfrm>
            <a:off x="9448800" y="6356350"/>
            <a:ext cx="2743200" cy="365125"/>
          </a:xfrm>
        </p:spPr>
        <p:txBody>
          <a:bodyPr/>
          <a:lstStyle/>
          <a:p>
            <a:fld id="{4A659E65-8E55-4E5E-BAF2-65022C82C2C6}" type="slidenum">
              <a:rPr lang="en-US" smtClean="0"/>
              <a:t>1</a:t>
            </a:fld>
            <a:endParaRPr lang="en-US"/>
          </a:p>
        </p:txBody>
      </p:sp>
    </p:spTree>
    <p:custDataLst>
      <p:tags r:id="rId1"/>
    </p:custDataLst>
    <p:extLst>
      <p:ext uri="{BB962C8B-B14F-4D97-AF65-F5344CB8AC3E}">
        <p14:creationId xmlns:p14="http://schemas.microsoft.com/office/powerpoint/2010/main" val="25474520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1E26-6565-BFC8-8665-E0CF09043B2C}"/>
              </a:ext>
            </a:extLst>
          </p:cNvPr>
          <p:cNvSpPr>
            <a:spLocks noGrp="1"/>
          </p:cNvSpPr>
          <p:nvPr>
            <p:ph type="title"/>
          </p:nvPr>
        </p:nvSpPr>
        <p:spPr/>
        <p:txBody>
          <a:bodyPr/>
          <a:lstStyle/>
          <a:p>
            <a:r>
              <a:rPr lang="en-US" dirty="0"/>
              <a:t>Summary</a:t>
            </a:r>
          </a:p>
        </p:txBody>
      </p:sp>
      <p:sp>
        <p:nvSpPr>
          <p:cNvPr id="3" name="Slide Number Placeholder 2">
            <a:extLst>
              <a:ext uri="{FF2B5EF4-FFF2-40B4-BE49-F238E27FC236}">
                <a16:creationId xmlns:a16="http://schemas.microsoft.com/office/drawing/2014/main" id="{B8A673CA-F666-A3A2-7A46-F4FEBBD63F01}"/>
              </a:ext>
            </a:extLst>
          </p:cNvPr>
          <p:cNvSpPr>
            <a:spLocks noGrp="1"/>
          </p:cNvSpPr>
          <p:nvPr>
            <p:ph type="sldNum" sz="quarter" idx="12"/>
          </p:nvPr>
        </p:nvSpPr>
        <p:spPr/>
        <p:txBody>
          <a:bodyPr/>
          <a:lstStyle/>
          <a:p>
            <a:fld id="{29CC380D-5F44-41E8-971E-CDD19ED6F8E3}" type="slidenum">
              <a:rPr lang="en-GB" smtClean="0"/>
              <a:t>2</a:t>
            </a:fld>
            <a:endParaRPr lang="en-GB"/>
          </a:p>
        </p:txBody>
      </p:sp>
      <p:sp>
        <p:nvSpPr>
          <p:cNvPr id="4" name="Content Placeholder 3">
            <a:extLst>
              <a:ext uri="{FF2B5EF4-FFF2-40B4-BE49-F238E27FC236}">
                <a16:creationId xmlns:a16="http://schemas.microsoft.com/office/drawing/2014/main" id="{92666FFB-DF57-A0B2-F73E-D7ADA69E28F5}"/>
              </a:ext>
            </a:extLst>
          </p:cNvPr>
          <p:cNvSpPr>
            <a:spLocks noGrp="1"/>
          </p:cNvSpPr>
          <p:nvPr>
            <p:ph sz="quarter" idx="14"/>
          </p:nvPr>
        </p:nvSpPr>
        <p:spPr>
          <a:xfrm>
            <a:off x="377824" y="1627489"/>
            <a:ext cx="11439144" cy="4596330"/>
          </a:xfrm>
        </p:spPr>
        <p:txBody>
          <a:bodyPr/>
          <a:lstStyle/>
          <a:p>
            <a:pPr marL="171450" indent="-171450">
              <a:spcBef>
                <a:spcPts val="0"/>
              </a:spcBef>
              <a:buFont typeface="Arial" panose="020B0604020202020204" pitchFamily="34" charset="0"/>
              <a:buChar char="•"/>
            </a:pPr>
            <a:r>
              <a:rPr lang="en-US" sz="1400" dirty="0"/>
              <a:t>For the 2024 scenario of +$20MM increase (</a:t>
            </a:r>
            <a:r>
              <a:rPr lang="en-US" sz="1400" dirty="0">
                <a:hlinkClick r:id="rId2" action="ppaction://hlinksldjump"/>
              </a:rPr>
              <a:t>Scenario 2024</a:t>
            </a:r>
            <a:r>
              <a:rPr lang="en-US" sz="1400" dirty="0"/>
              <a:t>):</a:t>
            </a:r>
          </a:p>
          <a:p>
            <a:pPr marL="350838" lvl="1" indent="-171450">
              <a:spcBef>
                <a:spcPts val="0"/>
              </a:spcBef>
            </a:pPr>
            <a:r>
              <a:rPr lang="en-US" sz="1400" dirty="0"/>
              <a:t>The recommendation is to proceed with an </a:t>
            </a:r>
            <a:r>
              <a:rPr lang="en-US" sz="1400" b="1" dirty="0"/>
              <a:t>Adolescent/Adult split of $12MM/$8MM </a:t>
            </a:r>
            <a:r>
              <a:rPr lang="en-US" sz="1400" dirty="0"/>
              <a:t>based on model confidence and constraints which results in incremental revenue of +$27MM in Adult and +$54MM in Adolescent. However, the recommended solution falls short of Adult incremental revenue target. The target incremental revenue for Adult and Adolescent are +$34MM and +$52M, respectively. </a:t>
            </a:r>
          </a:p>
          <a:p>
            <a:pPr marL="350838" lvl="1" indent="-171450">
              <a:spcBef>
                <a:spcPts val="600"/>
              </a:spcBef>
            </a:pPr>
            <a:endParaRPr lang="en-US" sz="1400" dirty="0"/>
          </a:p>
          <a:p>
            <a:pPr marL="171450" indent="-171450">
              <a:spcBef>
                <a:spcPts val="0"/>
              </a:spcBef>
              <a:buFont typeface="Arial" panose="020B0604020202020204" pitchFamily="34" charset="0"/>
              <a:buChar char="•"/>
            </a:pPr>
            <a:r>
              <a:rPr lang="en-US" sz="1400" dirty="0"/>
              <a:t>For the 2025 scenario of +$10MM increase (</a:t>
            </a:r>
            <a:r>
              <a:rPr lang="en-US" sz="1400" dirty="0">
                <a:hlinkClick r:id="rId3" action="ppaction://hlinksldjump"/>
              </a:rPr>
              <a:t>Scenario 2025</a:t>
            </a:r>
            <a:r>
              <a:rPr lang="en-US" sz="1400" dirty="0"/>
              <a:t>):</a:t>
            </a:r>
          </a:p>
          <a:p>
            <a:pPr marL="350838" lvl="1" indent="-171450">
              <a:spcBef>
                <a:spcPts val="0"/>
              </a:spcBef>
            </a:pPr>
            <a:r>
              <a:rPr lang="en-US" sz="1400" dirty="0"/>
              <a:t>The recommendation is to proceed with an </a:t>
            </a:r>
            <a:r>
              <a:rPr lang="en-US" sz="1400" b="1" dirty="0"/>
              <a:t>Adolescent/Adult split of $8MM/$2MM </a:t>
            </a:r>
            <a:r>
              <a:rPr lang="en-US" sz="1400" dirty="0"/>
              <a:t>based on model confidence and constraints which results in incremental revenue of +$15MM in Adult and +$39MM in Adolescent. However, the recommended solution falls short of the target for both Adult and Adolescent incremental revenues. The target incremental revenue for Adult and Adolescent are +$29MM and +$44M, respectively. </a:t>
            </a:r>
          </a:p>
          <a:p>
            <a:pPr marL="350838" lvl="1" indent="-171450">
              <a:spcBef>
                <a:spcPts val="0"/>
              </a:spcBef>
            </a:pPr>
            <a:endParaRPr lang="en-US" sz="1400" dirty="0"/>
          </a:p>
          <a:p>
            <a:pPr marL="171450" indent="-171450">
              <a:spcBef>
                <a:spcPts val="0"/>
              </a:spcBef>
              <a:buFont typeface="Arial" panose="020B0604020202020204" pitchFamily="34" charset="0"/>
              <a:buChar char="•"/>
            </a:pPr>
            <a:r>
              <a:rPr lang="en-US" sz="1400" dirty="0"/>
              <a:t>Custom scenario version with </a:t>
            </a:r>
            <a:r>
              <a:rPr lang="en-US" sz="1400" dirty="0">
                <a:hlinkClick r:id="rId4" action="ppaction://hlinksldjump"/>
              </a:rPr>
              <a:t>agency fees removed from budget</a:t>
            </a:r>
            <a:r>
              <a:rPr lang="en-US" sz="1400" dirty="0"/>
              <a:t>:</a:t>
            </a:r>
          </a:p>
          <a:p>
            <a:pPr marL="350838" lvl="1" indent="-171450">
              <a:spcBef>
                <a:spcPts val="0"/>
              </a:spcBef>
            </a:pPr>
            <a:r>
              <a:rPr lang="en-US" sz="1400" dirty="0"/>
              <a:t>Updated TV spend for </a:t>
            </a:r>
            <a:r>
              <a:rPr lang="en-US" sz="1400" dirty="0" err="1"/>
              <a:t>Adol</a:t>
            </a:r>
            <a:r>
              <a:rPr lang="en-US" sz="1400" dirty="0"/>
              <a:t> ($16.9 to $15.7)</a:t>
            </a:r>
          </a:p>
          <a:p>
            <a:pPr marL="350838" lvl="1" indent="-171450">
              <a:spcBef>
                <a:spcPts val="0"/>
              </a:spcBef>
            </a:pPr>
            <a:r>
              <a:rPr lang="en-US" sz="1400" dirty="0"/>
              <a:t>Removed Agency fees from total budget for both </a:t>
            </a:r>
            <a:r>
              <a:rPr lang="en-US" sz="1400" dirty="0" err="1"/>
              <a:t>Adol</a:t>
            </a:r>
            <a:r>
              <a:rPr lang="en-US" sz="1400" dirty="0"/>
              <a:t> and Adult</a:t>
            </a:r>
          </a:p>
          <a:p>
            <a:pPr marL="350838" lvl="1" indent="-171450">
              <a:spcBef>
                <a:spcPts val="0"/>
              </a:spcBef>
            </a:pPr>
            <a:r>
              <a:rPr lang="en-US" sz="1400" dirty="0"/>
              <a:t>Able to closely match target revenue of $584MM by re-allocating budget</a:t>
            </a:r>
          </a:p>
          <a:p>
            <a:pPr marL="350838" lvl="1" indent="-171450">
              <a:spcBef>
                <a:spcPts val="0"/>
              </a:spcBef>
            </a:pPr>
            <a:endParaRPr lang="en-US" sz="1400" dirty="0"/>
          </a:p>
          <a:p>
            <a:pPr marL="171450" indent="-171450">
              <a:spcBef>
                <a:spcPts val="0"/>
              </a:spcBef>
              <a:buFont typeface="Arial" panose="020B0604020202020204" pitchFamily="34" charset="0"/>
              <a:buChar char="•"/>
            </a:pPr>
            <a:r>
              <a:rPr lang="en-US" sz="1400" dirty="0"/>
              <a:t>Custom scenario version with </a:t>
            </a:r>
            <a:r>
              <a:rPr lang="en-US" sz="1400" dirty="0">
                <a:hlinkClick r:id="rId5" action="ppaction://hlinksldjump"/>
              </a:rPr>
              <a:t>lower G9 Adult budget due to inaccurate HCP MCM budget</a:t>
            </a:r>
            <a:r>
              <a:rPr lang="en-US" sz="1400" dirty="0"/>
              <a:t>):</a:t>
            </a:r>
          </a:p>
          <a:p>
            <a:pPr marL="350838" lvl="1" indent="-171450">
              <a:spcBef>
                <a:spcPts val="0"/>
              </a:spcBef>
            </a:pPr>
            <a:r>
              <a:rPr lang="en-US" sz="1400" dirty="0"/>
              <a:t>Maintained HCP MCM ($22.1MM ) and TV spend ($28.1) from previous scenario </a:t>
            </a:r>
          </a:p>
          <a:p>
            <a:pPr marL="350838" lvl="1" indent="-171450">
              <a:spcBef>
                <a:spcPts val="0"/>
              </a:spcBef>
            </a:pPr>
            <a:r>
              <a:rPr lang="en-US" sz="1400" dirty="0"/>
              <a:t>Lowered G9 Adult overall budget to $74,090,122 from $76.5MM</a:t>
            </a:r>
          </a:p>
          <a:p>
            <a:pPr marL="350838" lvl="1" indent="-171450">
              <a:spcBef>
                <a:spcPts val="0"/>
              </a:spcBef>
            </a:pPr>
            <a:r>
              <a:rPr lang="en-US" sz="1400" dirty="0"/>
              <a:t>With these constraints, the expected revenue reduces to $580.5MM (i.e., ~$3.5MM lower than target)</a:t>
            </a:r>
          </a:p>
          <a:p>
            <a:pPr marL="350838" lvl="1" indent="-171450"/>
            <a:endParaRPr lang="en-US" sz="1400" dirty="0"/>
          </a:p>
          <a:p>
            <a:pPr marL="350838" lvl="1" indent="-171450"/>
            <a:endParaRPr lang="en-US" sz="1400" dirty="0"/>
          </a:p>
          <a:p>
            <a:pPr marL="171450" indent="-171450">
              <a:buFont typeface="Arial" panose="020B0604020202020204" pitchFamily="34" charset="0"/>
              <a:buChar char="•"/>
            </a:pPr>
            <a:endParaRPr lang="en-US" sz="1400" dirty="0"/>
          </a:p>
        </p:txBody>
      </p:sp>
    </p:spTree>
    <p:extLst>
      <p:ext uri="{BB962C8B-B14F-4D97-AF65-F5344CB8AC3E}">
        <p14:creationId xmlns:p14="http://schemas.microsoft.com/office/powerpoint/2010/main" val="712617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3BE-E0BC-0316-9F1C-CF5CCCF94493}"/>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(Version 1.2)</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Updates from v1.1: Lowered G9 Adult budget from $76.5MM to $74MM</a:t>
            </a:r>
            <a:endParaRPr lang="en-US" dirty="0"/>
          </a:p>
        </p:txBody>
      </p:sp>
      <p:sp>
        <p:nvSpPr>
          <p:cNvPr id="3" name="Slide Number Placeholder 2">
            <a:extLst>
              <a:ext uri="{FF2B5EF4-FFF2-40B4-BE49-F238E27FC236}">
                <a16:creationId xmlns:a16="http://schemas.microsoft.com/office/drawing/2014/main" id="{A264CA94-2A71-15A2-A260-985F5327364C}"/>
              </a:ext>
            </a:extLst>
          </p:cNvPr>
          <p:cNvSpPr>
            <a:spLocks noGrp="1"/>
          </p:cNvSpPr>
          <p:nvPr>
            <p:ph type="sldNum" sz="quarter" idx="12"/>
          </p:nvPr>
        </p:nvSpPr>
        <p:spPr/>
        <p:txBody>
          <a:bodyPr/>
          <a:lstStyle/>
          <a:p>
            <a:fld id="{29CC380D-5F44-41E8-971E-CDD19ED6F8E3}" type="slidenum">
              <a:rPr lang="en-GB" smtClean="0"/>
              <a:t>3</a:t>
            </a:fld>
            <a:endParaRPr lang="en-GB"/>
          </a:p>
        </p:txBody>
      </p:sp>
      <p:graphicFrame>
        <p:nvGraphicFramePr>
          <p:cNvPr id="5" name="Table 4">
            <a:extLst>
              <a:ext uri="{FF2B5EF4-FFF2-40B4-BE49-F238E27FC236}">
                <a16:creationId xmlns:a16="http://schemas.microsoft.com/office/drawing/2014/main" id="{959E401B-E77D-283A-2977-59261CA0C85A}"/>
              </a:ext>
            </a:extLst>
          </p:cNvPr>
          <p:cNvGraphicFramePr>
            <a:graphicFrameLocks noGrp="1"/>
          </p:cNvGraphicFramePr>
          <p:nvPr>
            <p:extLst>
              <p:ext uri="{D42A27DB-BD31-4B8C-83A1-F6EECF244321}">
                <p14:modId xmlns:p14="http://schemas.microsoft.com/office/powerpoint/2010/main" val="1379462946"/>
              </p:ext>
            </p:extLst>
          </p:nvPr>
        </p:nvGraphicFramePr>
        <p:xfrm>
          <a:off x="375032" y="1702935"/>
          <a:ext cx="11638666" cy="4123412"/>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+/-30%) </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$8MM)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 ; lowered Adult spend to ~$74MM</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$95.9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$96.2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$33.8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$34.8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$63.7</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dirty="0">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$108.8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$109</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$8.5</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65%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$18.3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$8.6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-19%</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$40.4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$8.7</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$346.2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$345.0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32%</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$238.1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$76.5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$239.1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$74.1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$127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$125.1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$580.5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bl>
          </a:graphicData>
        </a:graphic>
      </p:graphicFrame>
      <p:sp>
        <p:nvSpPr>
          <p:cNvPr id="6" name="TextBox 5">
            <a:extLst>
              <a:ext uri="{FF2B5EF4-FFF2-40B4-BE49-F238E27FC236}">
                <a16:creationId xmlns:a16="http://schemas.microsoft.com/office/drawing/2014/main" id="{F6A21E36-A9C0-EE4C-5CC8-3B72E9E4FC96}"/>
              </a:ext>
            </a:extLst>
          </p:cNvPr>
          <p:cNvSpPr txBox="1"/>
          <p:nvPr/>
        </p:nvSpPr>
        <p:spPr>
          <a:xfrm>
            <a:off x="7265747" y="5865676"/>
            <a:ext cx="2322334" cy="661238"/>
          </a:xfrm>
          <a:prstGeom prst="rect">
            <a:avLst/>
          </a:prstGeom>
          <a:noFill/>
        </p:spPr>
        <p:txBody>
          <a:bodyPr wrap="square" lIns="0" tIns="0" rIns="0" bIns="0" rtlCol="0">
            <a:noAutofit/>
          </a:bodyPr>
          <a:lstStyle/>
          <a:p>
            <a:pPr algn="l"/>
            <a:r>
              <a:rPr lang="en-US" sz="1100" dirty="0"/>
              <a:t>Increased channel max spend constraint by 5% for Adult HCP MCM and Adult HCC Radio to meet $584MM estimate</a:t>
            </a:r>
          </a:p>
        </p:txBody>
      </p:sp>
      <p:sp>
        <p:nvSpPr>
          <p:cNvPr id="7" name="Rectangle 6">
            <a:extLst>
              <a:ext uri="{FF2B5EF4-FFF2-40B4-BE49-F238E27FC236}">
                <a16:creationId xmlns:a16="http://schemas.microsoft.com/office/drawing/2014/main" id="{1EFFD535-2181-F84D-C130-2FA3EA60972C}"/>
              </a:ext>
            </a:extLst>
          </p:cNvPr>
          <p:cNvSpPr/>
          <p:nvPr/>
        </p:nvSpPr>
        <p:spPr>
          <a:xfrm>
            <a:off x="4766143" y="1362489"/>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v1.0</a:t>
            </a:r>
          </a:p>
        </p:txBody>
      </p:sp>
      <p:sp>
        <p:nvSpPr>
          <p:cNvPr id="8" name="Rectangle 7">
            <a:extLst>
              <a:ext uri="{FF2B5EF4-FFF2-40B4-BE49-F238E27FC236}">
                <a16:creationId xmlns:a16="http://schemas.microsoft.com/office/drawing/2014/main" id="{617846E4-A7E7-9301-8E1C-A4CB7DA9C8F5}"/>
              </a:ext>
            </a:extLst>
          </p:cNvPr>
          <p:cNvSpPr/>
          <p:nvPr/>
        </p:nvSpPr>
        <p:spPr>
          <a:xfrm>
            <a:off x="3077496" y="1368951"/>
            <a:ext cx="1637072"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Baseline</a:t>
            </a:r>
          </a:p>
        </p:txBody>
      </p:sp>
      <p:sp>
        <p:nvSpPr>
          <p:cNvPr id="9" name="TextBox 8">
            <a:extLst>
              <a:ext uri="{FF2B5EF4-FFF2-40B4-BE49-F238E27FC236}">
                <a16:creationId xmlns:a16="http://schemas.microsoft.com/office/drawing/2014/main" id="{185981B0-C043-E24C-F4F3-EB2F9B61C296}"/>
              </a:ext>
            </a:extLst>
          </p:cNvPr>
          <p:cNvSpPr txBox="1"/>
          <p:nvPr/>
        </p:nvSpPr>
        <p:spPr>
          <a:xfrm>
            <a:off x="9691364" y="5865676"/>
            <a:ext cx="2322334" cy="567214"/>
          </a:xfrm>
          <a:prstGeom prst="rect">
            <a:avLst/>
          </a:prstGeom>
          <a:noFill/>
        </p:spPr>
        <p:txBody>
          <a:bodyPr wrap="square" lIns="0" tIns="0" rIns="0" bIns="0" rtlCol="0">
            <a:noAutofit/>
          </a:bodyPr>
          <a:lstStyle/>
          <a:p>
            <a:pPr algn="l"/>
            <a:r>
              <a:rPr lang="en-US" sz="1100" dirty="0"/>
              <a:t>Lowered Adult spend to $74MM from $76.5MM</a:t>
            </a:r>
          </a:p>
        </p:txBody>
      </p:sp>
      <p:sp>
        <p:nvSpPr>
          <p:cNvPr id="10" name="Rectangle 9">
            <a:extLst>
              <a:ext uri="{FF2B5EF4-FFF2-40B4-BE49-F238E27FC236}">
                <a16:creationId xmlns:a16="http://schemas.microsoft.com/office/drawing/2014/main" id="{8C5174AE-7A12-E027-91F5-F6CF088B58BA}"/>
              </a:ext>
            </a:extLst>
          </p:cNvPr>
          <p:cNvSpPr/>
          <p:nvPr/>
        </p:nvSpPr>
        <p:spPr>
          <a:xfrm>
            <a:off x="7255624" y="136895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v1.1 </a:t>
            </a:r>
          </a:p>
        </p:txBody>
      </p:sp>
      <p:sp>
        <p:nvSpPr>
          <p:cNvPr id="4" name="Rectangle 3">
            <a:extLst>
              <a:ext uri="{FF2B5EF4-FFF2-40B4-BE49-F238E27FC236}">
                <a16:creationId xmlns:a16="http://schemas.microsoft.com/office/drawing/2014/main" id="{37479D98-33C8-8C19-2747-23BAA1594D78}"/>
              </a:ext>
            </a:extLst>
          </p:cNvPr>
          <p:cNvSpPr/>
          <p:nvPr/>
        </p:nvSpPr>
        <p:spPr>
          <a:xfrm>
            <a:off x="9691364" y="136895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v1.2</a:t>
            </a:r>
          </a:p>
        </p:txBody>
      </p:sp>
    </p:spTree>
    <p:extLst>
      <p:ext uri="{BB962C8B-B14F-4D97-AF65-F5344CB8AC3E}">
        <p14:creationId xmlns:p14="http://schemas.microsoft.com/office/powerpoint/2010/main" val="36110657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3BE-E0BC-0316-9F1C-CF5CCCF94493}"/>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(Version 1.2)</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Updates: 1. removed Agency fees from total budget and 2. corrected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j-ea"/>
                <a:cs typeface="Arial" panose="020B0604020202020204" pitchFamily="34" charset="0"/>
              </a:rPr>
              <a:t>Adol</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TV spend</a:t>
            </a:r>
            <a:endParaRPr lang="en-US" dirty="0"/>
          </a:p>
        </p:txBody>
      </p:sp>
      <p:sp>
        <p:nvSpPr>
          <p:cNvPr id="3" name="Slide Number Placeholder 2">
            <a:extLst>
              <a:ext uri="{FF2B5EF4-FFF2-40B4-BE49-F238E27FC236}">
                <a16:creationId xmlns:a16="http://schemas.microsoft.com/office/drawing/2014/main" id="{A264CA94-2A71-15A2-A260-985F5327364C}"/>
              </a:ext>
            </a:extLst>
          </p:cNvPr>
          <p:cNvSpPr>
            <a:spLocks noGrp="1"/>
          </p:cNvSpPr>
          <p:nvPr>
            <p:ph type="sldNum" sz="quarter" idx="12"/>
          </p:nvPr>
        </p:nvSpPr>
        <p:spPr/>
        <p:txBody>
          <a:bodyPr/>
          <a:lstStyle/>
          <a:p>
            <a:fld id="{29CC380D-5F44-41E8-971E-CDD19ED6F8E3}" type="slidenum">
              <a:rPr lang="en-GB" smtClean="0"/>
              <a:t>4</a:t>
            </a:fld>
            <a:endParaRPr lang="en-GB"/>
          </a:p>
        </p:txBody>
      </p:sp>
      <p:sp>
        <p:nvSpPr>
          <p:cNvPr id="4" name="Rectangle 3">
            <a:extLst>
              <a:ext uri="{FF2B5EF4-FFF2-40B4-BE49-F238E27FC236}">
                <a16:creationId xmlns:a16="http://schemas.microsoft.com/office/drawing/2014/main" id="{37479D98-33C8-8C19-2747-23BAA1594D78}"/>
              </a:ext>
            </a:extLst>
          </p:cNvPr>
          <p:cNvSpPr/>
          <p:nvPr/>
        </p:nvSpPr>
        <p:spPr>
          <a:xfrm>
            <a:off x="3457712" y="1334538"/>
            <a:ext cx="2638286" cy="307449"/>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v1.2</a:t>
            </a:r>
          </a:p>
        </p:txBody>
      </p:sp>
      <p:graphicFrame>
        <p:nvGraphicFramePr>
          <p:cNvPr id="11" name="Table 10">
            <a:extLst>
              <a:ext uri="{FF2B5EF4-FFF2-40B4-BE49-F238E27FC236}">
                <a16:creationId xmlns:a16="http://schemas.microsoft.com/office/drawing/2014/main" id="{33CC3644-8F37-68C9-DF05-B694A65AF269}"/>
              </a:ext>
            </a:extLst>
          </p:cNvPr>
          <p:cNvGraphicFramePr>
            <a:graphicFrameLocks noGrp="1"/>
          </p:cNvGraphicFramePr>
          <p:nvPr>
            <p:extLst>
              <p:ext uri="{D42A27DB-BD31-4B8C-83A1-F6EECF244321}">
                <p14:modId xmlns:p14="http://schemas.microsoft.com/office/powerpoint/2010/main" val="1090274926"/>
              </p:ext>
            </p:extLst>
          </p:nvPr>
        </p:nvGraphicFramePr>
        <p:xfrm>
          <a:off x="473354" y="1742262"/>
          <a:ext cx="5622644" cy="4480832"/>
        </p:xfrm>
        <a:graphic>
          <a:graphicData uri="http://schemas.openxmlformats.org/drawingml/2006/table">
            <a:tbl>
              <a:tblPr/>
              <a:tblGrid>
                <a:gridCol w="1346614">
                  <a:extLst>
                    <a:ext uri="{9D8B030D-6E8A-4147-A177-3AD203B41FA5}">
                      <a16:colId xmlns:a16="http://schemas.microsoft.com/office/drawing/2014/main" val="2052010520"/>
                    </a:ext>
                  </a:extLst>
                </a:gridCol>
                <a:gridCol w="1532357">
                  <a:extLst>
                    <a:ext uri="{9D8B030D-6E8A-4147-A177-3AD203B41FA5}">
                      <a16:colId xmlns:a16="http://schemas.microsoft.com/office/drawing/2014/main" val="3720654533"/>
                    </a:ext>
                  </a:extLst>
                </a:gridCol>
                <a:gridCol w="58412">
                  <a:extLst>
                    <a:ext uri="{9D8B030D-6E8A-4147-A177-3AD203B41FA5}">
                      <a16:colId xmlns:a16="http://schemas.microsoft.com/office/drawing/2014/main" val="677763704"/>
                    </a:ext>
                  </a:extLst>
                </a:gridCol>
                <a:gridCol w="58412">
                  <a:extLst>
                    <a:ext uri="{9D8B030D-6E8A-4147-A177-3AD203B41FA5}">
                      <a16:colId xmlns:a16="http://schemas.microsoft.com/office/drawing/2014/main" val="2554611300"/>
                    </a:ext>
                  </a:extLst>
                </a:gridCol>
                <a:gridCol w="847439">
                  <a:extLst>
                    <a:ext uri="{9D8B030D-6E8A-4147-A177-3AD203B41FA5}">
                      <a16:colId xmlns:a16="http://schemas.microsoft.com/office/drawing/2014/main" val="1804105886"/>
                    </a:ext>
                  </a:extLst>
                </a:gridCol>
                <a:gridCol w="827125">
                  <a:extLst>
                    <a:ext uri="{9D8B030D-6E8A-4147-A177-3AD203B41FA5}">
                      <a16:colId xmlns:a16="http://schemas.microsoft.com/office/drawing/2014/main" val="1238850070"/>
                    </a:ext>
                  </a:extLst>
                </a:gridCol>
                <a:gridCol w="893873">
                  <a:extLst>
                    <a:ext uri="{9D8B030D-6E8A-4147-A177-3AD203B41FA5}">
                      <a16:colId xmlns:a16="http://schemas.microsoft.com/office/drawing/2014/main" val="1027869264"/>
                    </a:ext>
                  </a:extLst>
                </a:gridCol>
                <a:gridCol w="58412">
                  <a:extLst>
                    <a:ext uri="{9D8B030D-6E8A-4147-A177-3AD203B41FA5}">
                      <a16:colId xmlns:a16="http://schemas.microsoft.com/office/drawing/2014/main" val="1971023278"/>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$1,312,066</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$6,239,124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$11,179,758</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44%</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$96,239,956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$4,593,291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$27,573,259</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$3,357,833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$6,772,175</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$34,845,352</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$5,242,710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48%</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$47,390,543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$32,769,966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$4,800,000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116%</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$32,875,288</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$15,700,000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$63,695,224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$900,000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$1,410,432</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$22,050,000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$108,765,644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$2,290,680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$6,323,378</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$2,094,216</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$7,136,031</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$8,306,901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$16,281,797</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$24,032,153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$17,969,341</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$28,089,211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$40,395,110</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$1,959,114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$8,112,102</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$5,063,837</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$51,000,000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$344,986,543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$74,090,122</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$235,489,825</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$125,090,122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1100" b="0" i="0" u="none" strike="noStrike" dirty="0">
                          <a:solidFill>
                            <a:srgbClr val="000000"/>
                          </a:solidFill>
                          <a:effectLst/>
                          <a:latin typeface="Calibri" panose="020F0502020204030204" pitchFamily="34" charset="0"/>
                        </a:rPr>
                        <a:t>$580,476,369</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502747936"/>
                  </a:ext>
                </a:extLst>
              </a:tr>
            </a:tbl>
          </a:graphicData>
        </a:graphic>
      </p:graphicFrame>
    </p:spTree>
    <p:extLst>
      <p:ext uri="{BB962C8B-B14F-4D97-AF65-F5344CB8AC3E}">
        <p14:creationId xmlns:p14="http://schemas.microsoft.com/office/powerpoint/2010/main" val="38562007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23BE-E0BC-0316-9F1C-CF5CCCF94493}"/>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(Version 1.1)</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Updates: 1. removed Agency fees from total budget and 2. corrected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j-ea"/>
                <a:cs typeface="Arial" panose="020B0604020202020204" pitchFamily="34" charset="0"/>
              </a:rPr>
              <a:t>Adol</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TV spend</a:t>
            </a:r>
            <a:endParaRPr lang="en-US" dirty="0"/>
          </a:p>
        </p:txBody>
      </p:sp>
      <p:sp>
        <p:nvSpPr>
          <p:cNvPr id="3" name="Slide Number Placeholder 2">
            <a:extLst>
              <a:ext uri="{FF2B5EF4-FFF2-40B4-BE49-F238E27FC236}">
                <a16:creationId xmlns:a16="http://schemas.microsoft.com/office/drawing/2014/main" id="{A264CA94-2A71-15A2-A260-985F5327364C}"/>
              </a:ext>
            </a:extLst>
          </p:cNvPr>
          <p:cNvSpPr>
            <a:spLocks noGrp="1"/>
          </p:cNvSpPr>
          <p:nvPr>
            <p:ph type="sldNum" sz="quarter" idx="12"/>
          </p:nvPr>
        </p:nvSpPr>
        <p:spPr/>
        <p:txBody>
          <a:bodyPr/>
          <a:lstStyle/>
          <a:p>
            <a:fld id="{29CC380D-5F44-41E8-971E-CDD19ED6F8E3}" type="slidenum">
              <a:rPr lang="en-GB" smtClean="0"/>
              <a:t>5</a:t>
            </a:fld>
            <a:endParaRPr lang="en-GB"/>
          </a:p>
        </p:txBody>
      </p:sp>
      <p:graphicFrame>
        <p:nvGraphicFramePr>
          <p:cNvPr id="5" name="Table 4">
            <a:extLst>
              <a:ext uri="{FF2B5EF4-FFF2-40B4-BE49-F238E27FC236}">
                <a16:creationId xmlns:a16="http://schemas.microsoft.com/office/drawing/2014/main" id="{959E401B-E77D-283A-2977-59261CA0C85A}"/>
              </a:ext>
            </a:extLst>
          </p:cNvPr>
          <p:cNvGraphicFramePr>
            <a:graphicFrameLocks noGrp="1"/>
          </p:cNvGraphicFramePr>
          <p:nvPr/>
        </p:nvGraphicFramePr>
        <p:xfrm>
          <a:off x="375032" y="1702935"/>
          <a:ext cx="11638666" cy="4016963"/>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+/-30%) </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$8MM)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$95.9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$96.2</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$33.8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$34.8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$63.7</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dirty="0">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$22.1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$108.8</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$106</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$9.0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$3.8</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$8.5</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83%</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65%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$18.3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$8.6</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$9.4</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$24.0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$18.0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$40.4</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highlight>
                            <a:srgbClr val="FFFF00"/>
                          </a:highlight>
                          <a:latin typeface="Arial" panose="020B0604020202020204" pitchFamily="34" charset="0"/>
                        </a:rPr>
                        <a:t>$2.3</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dirty="0">
                          <a:solidFill>
                            <a:srgbClr val="000000"/>
                          </a:solidFill>
                          <a:effectLst/>
                          <a:latin typeface="Arial" panose="020B0604020202020204" pitchFamily="34" charset="0"/>
                        </a:rPr>
                        <a:t>$8.7</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$346.2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$345.0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32%</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$345</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$238.1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$76.5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$239.1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$76.5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$237</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$127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$127.5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19%</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$582.4</a:t>
                      </a:r>
                    </a:p>
                  </a:txBody>
                  <a:tcPr marL="7620" marR="7620" marT="7620"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bl>
          </a:graphicData>
        </a:graphic>
      </p:graphicFrame>
      <p:sp>
        <p:nvSpPr>
          <p:cNvPr id="6" name="TextBox 5">
            <a:extLst>
              <a:ext uri="{FF2B5EF4-FFF2-40B4-BE49-F238E27FC236}">
                <a16:creationId xmlns:a16="http://schemas.microsoft.com/office/drawing/2014/main" id="{F6A21E36-A9C0-EE4C-5CC8-3B72E9E4FC96}"/>
              </a:ext>
            </a:extLst>
          </p:cNvPr>
          <p:cNvSpPr txBox="1"/>
          <p:nvPr/>
        </p:nvSpPr>
        <p:spPr>
          <a:xfrm>
            <a:off x="7275870" y="5739562"/>
            <a:ext cx="2322334" cy="661238"/>
          </a:xfrm>
          <a:prstGeom prst="rect">
            <a:avLst/>
          </a:prstGeom>
          <a:noFill/>
        </p:spPr>
        <p:txBody>
          <a:bodyPr wrap="square" lIns="0" tIns="0" rIns="0" bIns="0" rtlCol="0">
            <a:noAutofit/>
          </a:bodyPr>
          <a:lstStyle/>
          <a:p>
            <a:pPr algn="l"/>
            <a:r>
              <a:rPr lang="en-US" sz="1100" dirty="0"/>
              <a:t>Increased channel max spend constraint by 5% for Adult HCP MCM and Adult HCC Radio to meet $584MM estimate</a:t>
            </a:r>
          </a:p>
        </p:txBody>
      </p:sp>
      <p:sp>
        <p:nvSpPr>
          <p:cNvPr id="7" name="Rectangle 6">
            <a:extLst>
              <a:ext uri="{FF2B5EF4-FFF2-40B4-BE49-F238E27FC236}">
                <a16:creationId xmlns:a16="http://schemas.microsoft.com/office/drawing/2014/main" id="{1EFFD535-2181-F84D-C130-2FA3EA60972C}"/>
              </a:ext>
            </a:extLst>
          </p:cNvPr>
          <p:cNvSpPr/>
          <p:nvPr/>
        </p:nvSpPr>
        <p:spPr>
          <a:xfrm>
            <a:off x="4766143" y="1362489"/>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Original Recommendation</a:t>
            </a:r>
          </a:p>
        </p:txBody>
      </p:sp>
      <p:sp>
        <p:nvSpPr>
          <p:cNvPr id="8" name="Rectangle 7">
            <a:extLst>
              <a:ext uri="{FF2B5EF4-FFF2-40B4-BE49-F238E27FC236}">
                <a16:creationId xmlns:a16="http://schemas.microsoft.com/office/drawing/2014/main" id="{617846E4-A7E7-9301-8E1C-A4CB7DA9C8F5}"/>
              </a:ext>
            </a:extLst>
          </p:cNvPr>
          <p:cNvSpPr/>
          <p:nvPr/>
        </p:nvSpPr>
        <p:spPr>
          <a:xfrm>
            <a:off x="3077496" y="1368951"/>
            <a:ext cx="1637072"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Original Baseline</a:t>
            </a:r>
          </a:p>
        </p:txBody>
      </p:sp>
      <p:sp>
        <p:nvSpPr>
          <p:cNvPr id="9" name="TextBox 8">
            <a:extLst>
              <a:ext uri="{FF2B5EF4-FFF2-40B4-BE49-F238E27FC236}">
                <a16:creationId xmlns:a16="http://schemas.microsoft.com/office/drawing/2014/main" id="{185981B0-C043-E24C-F4F3-EB2F9B61C296}"/>
              </a:ext>
            </a:extLst>
          </p:cNvPr>
          <p:cNvSpPr txBox="1"/>
          <p:nvPr/>
        </p:nvSpPr>
        <p:spPr>
          <a:xfrm>
            <a:off x="9691364" y="5739562"/>
            <a:ext cx="2322334" cy="567214"/>
          </a:xfrm>
          <a:prstGeom prst="rect">
            <a:avLst/>
          </a:prstGeom>
          <a:noFill/>
        </p:spPr>
        <p:txBody>
          <a:bodyPr wrap="square" lIns="0" tIns="0" rIns="0" bIns="0" rtlCol="0">
            <a:noAutofit/>
          </a:bodyPr>
          <a:lstStyle/>
          <a:p>
            <a:pPr algn="l"/>
            <a:r>
              <a:rPr lang="en-US" sz="1100" dirty="0"/>
              <a:t>No change to channel max spend constraints; Falls short of $584 target by ~$1.6MM</a:t>
            </a:r>
          </a:p>
        </p:txBody>
      </p:sp>
      <p:sp>
        <p:nvSpPr>
          <p:cNvPr id="10" name="Rectangle 9">
            <a:extLst>
              <a:ext uri="{FF2B5EF4-FFF2-40B4-BE49-F238E27FC236}">
                <a16:creationId xmlns:a16="http://schemas.microsoft.com/office/drawing/2014/main" id="{8C5174AE-7A12-E027-91F5-F6CF088B58BA}"/>
              </a:ext>
            </a:extLst>
          </p:cNvPr>
          <p:cNvSpPr/>
          <p:nvPr/>
        </p:nvSpPr>
        <p:spPr>
          <a:xfrm>
            <a:off x="7255624" y="136895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Recommendation (v1.1)</a:t>
            </a:r>
          </a:p>
        </p:txBody>
      </p:sp>
    </p:spTree>
    <p:extLst>
      <p:ext uri="{BB962C8B-B14F-4D97-AF65-F5344CB8AC3E}">
        <p14:creationId xmlns:p14="http://schemas.microsoft.com/office/powerpoint/2010/main" val="40431575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03C9-08C2-1D9C-13D6-3A43501E680A}"/>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Scenario 2024 - $20 MM increase in G9 (Version 1.1)</a:t>
            </a:r>
            <a:b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Updates: 1. removed Agency fees from total budget and 2. corrected </a:t>
            </a:r>
            <a:r>
              <a:rPr kumimoji="0" lang="en-US" sz="2000" b="0" i="0" u="none" strike="noStrike" kern="1200" cap="none" spc="0" normalizeH="0" baseline="0" noProof="0" dirty="0" err="1">
                <a:ln>
                  <a:noFill/>
                </a:ln>
                <a:solidFill>
                  <a:prstClr val="black"/>
                </a:solidFill>
                <a:effectLst/>
                <a:uLnTx/>
                <a:uFillTx/>
                <a:latin typeface="Arial" panose="020B0604020202020204" pitchFamily="34" charset="0"/>
                <a:ea typeface="+mj-ea"/>
                <a:cs typeface="Arial" panose="020B0604020202020204" pitchFamily="34" charset="0"/>
              </a:rPr>
              <a:t>Adol</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TV spend</a:t>
            </a:r>
            <a:endParaRPr lang="en-US" dirty="0"/>
          </a:p>
        </p:txBody>
      </p:sp>
      <p:sp>
        <p:nvSpPr>
          <p:cNvPr id="3" name="Slide Number Placeholder 2">
            <a:extLst>
              <a:ext uri="{FF2B5EF4-FFF2-40B4-BE49-F238E27FC236}">
                <a16:creationId xmlns:a16="http://schemas.microsoft.com/office/drawing/2014/main" id="{352B16B9-C94D-502C-AF8B-BBDA7E94371A}"/>
              </a:ext>
            </a:extLst>
          </p:cNvPr>
          <p:cNvSpPr>
            <a:spLocks noGrp="1"/>
          </p:cNvSpPr>
          <p:nvPr>
            <p:ph type="sldNum" sz="quarter" idx="12"/>
          </p:nvPr>
        </p:nvSpPr>
        <p:spPr/>
        <p:txBody>
          <a:bodyPr/>
          <a:lstStyle/>
          <a:p>
            <a:fld id="{29CC380D-5F44-41E8-971E-CDD19ED6F8E3}" type="slidenum">
              <a:rPr lang="en-GB" smtClean="0"/>
              <a:t>6</a:t>
            </a:fld>
            <a:endParaRPr lang="en-GB"/>
          </a:p>
        </p:txBody>
      </p:sp>
      <p:graphicFrame>
        <p:nvGraphicFramePr>
          <p:cNvPr id="5" name="Table 4">
            <a:extLst>
              <a:ext uri="{FF2B5EF4-FFF2-40B4-BE49-F238E27FC236}">
                <a16:creationId xmlns:a16="http://schemas.microsoft.com/office/drawing/2014/main" id="{1DEA8971-A26C-0FF8-4B5E-F6E072878478}"/>
              </a:ext>
            </a:extLst>
          </p:cNvPr>
          <p:cNvGraphicFramePr>
            <a:graphicFrameLocks noGrp="1"/>
          </p:cNvGraphicFramePr>
          <p:nvPr>
            <p:extLst>
              <p:ext uri="{D42A27DB-BD31-4B8C-83A1-F6EECF244321}">
                <p14:modId xmlns:p14="http://schemas.microsoft.com/office/powerpoint/2010/main" val="2367686510"/>
              </p:ext>
            </p:extLst>
          </p:nvPr>
        </p:nvGraphicFramePr>
        <p:xfrm>
          <a:off x="473355" y="1742262"/>
          <a:ext cx="5303812" cy="4436654"/>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55100">
                  <a:extLst>
                    <a:ext uri="{9D8B030D-6E8A-4147-A177-3AD203B41FA5}">
                      <a16:colId xmlns:a16="http://schemas.microsoft.com/office/drawing/2014/main" val="677763704"/>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Removed Agency Fees; </a:t>
                      </a:r>
                    </a:p>
                    <a:p>
                      <a:pPr algn="ctr" fontAlgn="ctr"/>
                      <a:r>
                        <a:rPr lang="en-US" sz="900" b="1" i="0" u="none" strike="noStrike" dirty="0">
                          <a:solidFill>
                            <a:srgbClr val="FFFFFF"/>
                          </a:solidFill>
                          <a:effectLst/>
                          <a:latin typeface="Arial" panose="020B0604020202020204" pitchFamily="34" charset="0"/>
                        </a:rPr>
                        <a:t>Corrected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TV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$1,312,061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$6,239,104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$11,179,859</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$96,240,320</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$4,593,214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150%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$27,572,980</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$3,357,833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$6,772,004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$34,844,736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$5,242,862</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$47,391,093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$32,769,966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$4,800,000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$32,875,288</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$63,695,224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$900,000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$1,410,432</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$22,050,000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$108,765,644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$3,753,533</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$8,504,224</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$2,410,374</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61%</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$7,611,209</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$8,566,883</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-17%</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b"/>
                      <a:r>
                        <a:rPr lang="en-US" sz="1100" b="0" i="0" u="none" strike="noStrike">
                          <a:solidFill>
                            <a:srgbClr val="000000"/>
                          </a:solidFill>
                          <a:effectLst/>
                          <a:latin typeface="Calibri" panose="020F0502020204030204" pitchFamily="34" charset="0"/>
                        </a:rPr>
                        <a:t>$16,636,846</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$5,000,000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$24,032,153</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$17,969,341</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$28,089,211</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$40,395,110</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$2,310,000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b"/>
                      <a:r>
                        <a:rPr lang="en-US" sz="1100" b="0" i="0" u="none" strike="noStrike">
                          <a:solidFill>
                            <a:srgbClr val="000000"/>
                          </a:solidFill>
                          <a:effectLst/>
                          <a:latin typeface="Calibri" panose="020F0502020204030204" pitchFamily="34" charset="0"/>
                        </a:rPr>
                        <a:t>$8,664,715</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$3,200,000</a:t>
                      </a:r>
                    </a:p>
                  </a:txBody>
                  <a:tcPr marL="7620" marR="7620" marT="7620" marB="0" anchor="b">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$5,063,837</a:t>
                      </a:r>
                    </a:p>
                  </a:txBody>
                  <a:tcPr marL="7620" marR="7620" marT="7620"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$51.0</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$345.0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$76.5</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61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$239.1</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900" b="1" i="0" u="none" strike="noStrike" kern="1200" dirty="0">
                          <a:solidFill>
                            <a:srgbClr val="000000"/>
                          </a:solidFill>
                          <a:effectLst/>
                          <a:latin typeface="Arial" panose="020B0604020202020204" pitchFamily="34" charset="0"/>
                          <a:ea typeface="+mn-ea"/>
                          <a:cs typeface="+mn-cs"/>
                        </a:rPr>
                        <a:t>$127</a:t>
                      </a:r>
                    </a:p>
                  </a:txBody>
                  <a:tcPr marL="7620" marR="7620" marT="7620"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7620" marR="7620" marT="7620"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502747936"/>
                  </a:ext>
                </a:extLst>
              </a:tr>
            </a:tbl>
          </a:graphicData>
        </a:graphic>
      </p:graphicFrame>
      <p:sp>
        <p:nvSpPr>
          <p:cNvPr id="6" name="Rectangle 5">
            <a:extLst>
              <a:ext uri="{FF2B5EF4-FFF2-40B4-BE49-F238E27FC236}">
                <a16:creationId xmlns:a16="http://schemas.microsoft.com/office/drawing/2014/main" id="{A92D7A0A-DF6A-5A9E-8632-8B6753B87179}"/>
              </a:ext>
            </a:extLst>
          </p:cNvPr>
          <p:cNvSpPr/>
          <p:nvPr/>
        </p:nvSpPr>
        <p:spPr>
          <a:xfrm>
            <a:off x="3362050" y="1395060"/>
            <a:ext cx="2342580" cy="301117"/>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Recommendation v1.1</a:t>
            </a:r>
          </a:p>
        </p:txBody>
      </p:sp>
    </p:spTree>
    <p:extLst>
      <p:ext uri="{BB962C8B-B14F-4D97-AF65-F5344CB8AC3E}">
        <p14:creationId xmlns:p14="http://schemas.microsoft.com/office/powerpoint/2010/main" val="5507893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D2C88BE-CF5E-A7C2-1B97-3B2F022C15E9}"/>
              </a:ext>
            </a:extLst>
          </p:cNvPr>
          <p:cNvGraphicFramePr>
            <a:graphicFrameLocks noGrp="1"/>
          </p:cNvGraphicFramePr>
          <p:nvPr>
            <p:extLst>
              <p:ext uri="{D42A27DB-BD31-4B8C-83A1-F6EECF244321}">
                <p14:modId xmlns:p14="http://schemas.microsoft.com/office/powerpoint/2010/main" val="1314303885"/>
              </p:ext>
            </p:extLst>
          </p:nvPr>
        </p:nvGraphicFramePr>
        <p:xfrm>
          <a:off x="365760" y="1240821"/>
          <a:ext cx="11638666" cy="4893734"/>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10429">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900" b="1" i="0" u="none" strike="noStrike" dirty="0">
                          <a:solidFill>
                            <a:srgbClr val="FFFFFF"/>
                          </a:solidFill>
                          <a:effectLst/>
                          <a:latin typeface="Arial" panose="020B0604020202020204" pitchFamily="34" charset="0"/>
                        </a:rPr>
                        <a:t>(</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$10MM / $10MM)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+/-30%) </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$8MM)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20M increase in total budget (Max +/-40%)</a:t>
                      </a:r>
                    </a:p>
                    <a:p>
                      <a:pPr algn="ctr" fontAlgn="ctr"/>
                      <a:r>
                        <a:rPr lang="en-US" sz="900" b="1" i="0" u="none" strike="noStrike" dirty="0">
                          <a:solidFill>
                            <a:srgbClr val="FFFFFF"/>
                          </a:solidFill>
                          <a:effectLst/>
                          <a:latin typeface="Arial" panose="020B0604020202020204" pitchFamily="34" charset="0"/>
                        </a:rPr>
                        <a:t>(</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$16MM / $4MM)</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6379">
                <a:tc>
                  <a:txBody>
                    <a:bodyPr/>
                    <a:lstStyle/>
                    <a:p>
                      <a:pPr algn="l" fontAlgn="ctr"/>
                      <a:r>
                        <a:rPr lang="en-US" sz="900" b="1"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1" i="0" u="none" strike="noStrike">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$6.8</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$95.9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$11.7</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$97.9</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195%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$30.5</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$6.5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76%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$40.8</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54%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$48.1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3171">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108%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$2.5</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65%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$7.7</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$18.3</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30%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3171">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$49.7</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25%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a:solidFill>
                            <a:srgbClr val="000000"/>
                          </a:solidFill>
                          <a:effectLst/>
                          <a:latin typeface="Arial" panose="020B0604020202020204" pitchFamily="34" charset="0"/>
                        </a:rPr>
                        <a:t>$51.6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$55.6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$360</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3171">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$78.9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$241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$77.0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$238</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$73.0</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$232</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203564">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$584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$129</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$593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r h="286379">
                <a:tc rowSpan="3">
                  <a:txBody>
                    <a:bodyPr/>
                    <a:lstStyle/>
                    <a:p>
                      <a:pPr algn="ctr" fontAlgn="b"/>
                      <a:r>
                        <a:rPr lang="en-US" sz="900" b="0" i="0" u="none" strike="noStrike" dirty="0">
                          <a:solidFill>
                            <a:srgbClr val="000000"/>
                          </a:solidFill>
                          <a:effectLst/>
                          <a:latin typeface="Arial" panose="020B0604020202020204" pitchFamily="34" charset="0"/>
                        </a:rPr>
                        <a:t>All </a:t>
                      </a:r>
                      <a:r>
                        <a:rPr lang="fr-FR" sz="900" b="1" i="0" u="none" strike="noStrike" dirty="0">
                          <a:solidFill>
                            <a:srgbClr val="000000"/>
                          </a:solidFill>
                          <a:effectLst/>
                          <a:latin typeface="Arial" panose="020B0604020202020204" pitchFamily="34" charset="0"/>
                        </a:rPr>
                        <a:t>Δ </a:t>
                      </a:r>
                      <a:r>
                        <a:rPr lang="en-US" sz="900" b="1" i="0" u="none" strike="noStrike" dirty="0">
                          <a:solidFill>
                            <a:srgbClr val="000000"/>
                          </a:solidFill>
                          <a:effectLst/>
                          <a:latin typeface="Arial" panose="020B0604020202020204" pitchFamily="34" charset="0"/>
                        </a:rPr>
                        <a:t>w.r.t 2024 Current baseline</a:t>
                      </a:r>
                      <a:endParaRPr lang="en-US" sz="900" b="0" i="0" u="none" strike="noStrike" dirty="0">
                        <a:solidFill>
                          <a:srgbClr val="000000"/>
                        </a:solidFill>
                        <a:effectLst/>
                        <a:latin typeface="Arial" panose="020B0604020202020204" pitchFamily="34" charset="0"/>
                      </a:endParaRPr>
                    </a:p>
                  </a:txBody>
                  <a:tcPr marL="5398"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l-GR" sz="900" b="1" i="0" u="none" strike="noStrike" dirty="0">
                          <a:solidFill>
                            <a:srgbClr val="000000"/>
                          </a:solidFill>
                          <a:effectLst/>
                          <a:latin typeface="Arial" panose="020B0604020202020204" pitchFamily="34" charset="0"/>
                        </a:rPr>
                        <a:t>Δ </a:t>
                      </a:r>
                      <a:r>
                        <a:rPr lang="en-US" sz="900" b="1" i="0" u="none" strike="noStrike" dirty="0">
                          <a:solidFill>
                            <a:srgbClr val="000000"/>
                          </a:solidFill>
                          <a:effectLst/>
                          <a:latin typeface="Arial" panose="020B0604020202020204" pitchFamily="34" charset="0"/>
                        </a:rPr>
                        <a:t>Pre-tax (</a:t>
                      </a:r>
                      <a:r>
                        <a:rPr lang="en-US" sz="900" b="1" i="0" u="none" strike="noStrike" dirty="0" err="1">
                          <a:solidFill>
                            <a:srgbClr val="000000"/>
                          </a:solidFill>
                          <a:effectLst/>
                          <a:latin typeface="Arial" panose="020B0604020202020204" pitchFamily="34" charset="0"/>
                        </a:rPr>
                        <a:t>Adol</a:t>
                      </a:r>
                      <a:r>
                        <a:rPr lang="en-US" sz="900" b="1" i="0" u="none" strike="noStrike" dirty="0">
                          <a:solidFill>
                            <a:srgbClr val="000000"/>
                          </a:solidFill>
                          <a:effectLst/>
                          <a:latin typeface="Arial" panose="020B0604020202020204" pitchFamily="34" charset="0"/>
                        </a:rPr>
                        <a:t> + Adult*)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4.68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4.51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+$77(14%)</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4.54</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+$81(15%)</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4.61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+$88(16%)</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02956"/>
                  </a:ext>
                </a:extLst>
              </a:tr>
              <a:tr h="187163">
                <a:tc vMerge="1">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fr-FR" sz="900" b="1" i="0" u="none" strike="noStrike" dirty="0">
                          <a:solidFill>
                            <a:srgbClr val="000000"/>
                          </a:solidFill>
                          <a:effectLst/>
                          <a:latin typeface="Arial" panose="020B0604020202020204" pitchFamily="34" charset="0"/>
                        </a:rPr>
                        <a:t>Δ Adolescents Pre-</a:t>
                      </a:r>
                      <a:r>
                        <a:rPr lang="fr-FR" sz="900" b="1" i="0" u="none" strike="noStrike" dirty="0" err="1">
                          <a:solidFill>
                            <a:srgbClr val="000000"/>
                          </a:solidFill>
                          <a:effectLst/>
                          <a:latin typeface="Arial" panose="020B0604020202020204" pitchFamily="34" charset="0"/>
                        </a:rPr>
                        <a:t>tax</a:t>
                      </a:r>
                      <a:r>
                        <a:rPr lang="fr-FR" sz="900" b="1" i="0" u="none" strike="noStrike" dirty="0">
                          <a:solidFill>
                            <a:srgbClr val="000000"/>
                          </a:solidFill>
                          <a:effectLst/>
                          <a:latin typeface="Arial" panose="020B0604020202020204" pitchFamily="34" charset="0"/>
                        </a:rPr>
                        <a:t>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7.36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6.82</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+$47(16%)</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6.71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+$54(19%)</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6.48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+$68(23%)</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852333222"/>
                  </a:ext>
                </a:extLst>
              </a:tr>
              <a:tr h="310674">
                <a:tc vMerge="1">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Arial" panose="020B0604020202020204" pitchFamily="34" charset="0"/>
                        </a:rPr>
                        <a:t>Δ  Pre-tax Adult* Projected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3.93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ROI 3.81</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+$30(11%)</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Arial" panose="020B0604020202020204" pitchFamily="34" charset="0"/>
                        </a:rPr>
                        <a:t>ROI 3.87</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+$27(10%)</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3.98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+$20(7%)</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39863581"/>
                  </a:ext>
                </a:extLst>
              </a:tr>
            </a:tbl>
          </a:graphicData>
        </a:graphic>
      </p:graphicFrame>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196645"/>
            <a:ext cx="10972800" cy="725054"/>
          </a:xfrm>
        </p:spPr>
        <p:txBody>
          <a:bodyPr>
            <a:noAutofit/>
          </a:bodyPr>
          <a:lstStyle/>
          <a:p>
            <a:r>
              <a:rPr lang="en-US" sz="2800" dirty="0">
                <a:latin typeface="Arial" panose="020B0604020202020204" pitchFamily="34" charset="0"/>
                <a:cs typeface="Arial" panose="020B0604020202020204" pitchFamily="34" charset="0"/>
              </a:rPr>
              <a:t>Scenario 2024 - $20 MM increase in G9 (</a:t>
            </a: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(Version 1.0)</a:t>
            </a:r>
            <a:br>
              <a:rPr lang="en-US" sz="28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Recommendation is based model performance and on achieving targets for both Adult and </a:t>
            </a:r>
            <a:r>
              <a:rPr lang="en-US" sz="2000" dirty="0" err="1">
                <a:latin typeface="Arial" panose="020B0604020202020204" pitchFamily="34" charset="0"/>
                <a:cs typeface="Arial" panose="020B0604020202020204" pitchFamily="34" charset="0"/>
              </a:rPr>
              <a:t>Adol</a:t>
            </a:r>
            <a:r>
              <a:rPr lang="en-US" sz="20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a:xfrm>
            <a:off x="11865814" y="6504428"/>
            <a:ext cx="296689" cy="365125"/>
          </a:xfrm>
        </p:spPr>
        <p:txBody>
          <a:bodyPr/>
          <a:lstStyle/>
          <a:p>
            <a:fld id="{4A659E65-8E55-4E5E-BAF2-65022C82C2C6}" type="slidenum">
              <a:rPr lang="en-US" smtClean="0"/>
              <a:t>7</a:t>
            </a:fld>
            <a:endParaRPr lang="en-US" dirty="0"/>
          </a:p>
        </p:txBody>
      </p:sp>
      <p:sp>
        <p:nvSpPr>
          <p:cNvPr id="3" name="TextBox 2">
            <a:extLst>
              <a:ext uri="{FF2B5EF4-FFF2-40B4-BE49-F238E27FC236}">
                <a16:creationId xmlns:a16="http://schemas.microsoft.com/office/drawing/2014/main" id="{A163330B-BB05-7DF1-9C83-0C1997DEC56D}"/>
              </a:ext>
            </a:extLst>
          </p:cNvPr>
          <p:cNvSpPr txBox="1"/>
          <p:nvPr/>
        </p:nvSpPr>
        <p:spPr>
          <a:xfrm>
            <a:off x="184493" y="6557523"/>
            <a:ext cx="4004049" cy="2308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*Revenue and ROI are projected with a factor of 1.25 for G9 Adult</a:t>
            </a:r>
          </a:p>
        </p:txBody>
      </p:sp>
      <p:sp>
        <p:nvSpPr>
          <p:cNvPr id="4" name="Rectangle 3">
            <a:extLst>
              <a:ext uri="{FF2B5EF4-FFF2-40B4-BE49-F238E27FC236}">
                <a16:creationId xmlns:a16="http://schemas.microsoft.com/office/drawing/2014/main" id="{E77A216F-4BE4-8AD0-4FFB-ADEBCF9557AE}"/>
              </a:ext>
            </a:extLst>
          </p:cNvPr>
          <p:cNvSpPr/>
          <p:nvPr/>
        </p:nvSpPr>
        <p:spPr>
          <a:xfrm>
            <a:off x="7148945" y="911867"/>
            <a:ext cx="2493819" cy="5665319"/>
          </a:xfrm>
          <a:prstGeom prst="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02F2BFF-EF86-3F4F-CCE9-9A624D393583}"/>
              </a:ext>
            </a:extLst>
          </p:cNvPr>
          <p:cNvSpPr/>
          <p:nvPr/>
        </p:nvSpPr>
        <p:spPr>
          <a:xfrm>
            <a:off x="4945626" y="6233653"/>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a:t>
            </a:r>
          </a:p>
        </p:txBody>
      </p:sp>
      <p:sp>
        <p:nvSpPr>
          <p:cNvPr id="6" name="Rectangle 5">
            <a:extLst>
              <a:ext uri="{FF2B5EF4-FFF2-40B4-BE49-F238E27FC236}">
                <a16:creationId xmlns:a16="http://schemas.microsoft.com/office/drawing/2014/main" id="{78AA4B50-0516-5FDA-4BFD-605F67E04DFC}"/>
              </a:ext>
            </a:extLst>
          </p:cNvPr>
          <p:cNvSpPr/>
          <p:nvPr/>
        </p:nvSpPr>
        <p:spPr>
          <a:xfrm>
            <a:off x="7334865" y="6229718"/>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a:t>
            </a:r>
          </a:p>
        </p:txBody>
      </p:sp>
      <p:sp>
        <p:nvSpPr>
          <p:cNvPr id="7" name="Rectangle 6">
            <a:extLst>
              <a:ext uri="{FF2B5EF4-FFF2-40B4-BE49-F238E27FC236}">
                <a16:creationId xmlns:a16="http://schemas.microsoft.com/office/drawing/2014/main" id="{9009ED04-D6B1-AAAF-ABAA-8DCDF3F85A21}"/>
              </a:ext>
            </a:extLst>
          </p:cNvPr>
          <p:cNvSpPr/>
          <p:nvPr/>
        </p:nvSpPr>
        <p:spPr>
          <a:xfrm>
            <a:off x="9781376" y="6233653"/>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a:t>
            </a:r>
          </a:p>
        </p:txBody>
      </p:sp>
      <p:sp>
        <p:nvSpPr>
          <p:cNvPr id="11" name="Rectangle 10">
            <a:extLst>
              <a:ext uri="{FF2B5EF4-FFF2-40B4-BE49-F238E27FC236}">
                <a16:creationId xmlns:a16="http://schemas.microsoft.com/office/drawing/2014/main" id="{B51DC814-672A-EFBC-7EE9-237B30B5CCD7}"/>
              </a:ext>
            </a:extLst>
          </p:cNvPr>
          <p:cNvSpPr/>
          <p:nvPr/>
        </p:nvSpPr>
        <p:spPr>
          <a:xfrm>
            <a:off x="2772696" y="6180558"/>
            <a:ext cx="9231731" cy="369873"/>
          </a:xfrm>
          <a:prstGeom prst="rect">
            <a:avLst/>
          </a:prstGeom>
          <a:noFill/>
          <a:ln>
            <a:solidFill>
              <a:srgbClr val="008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857C"/>
                </a:solidFill>
              </a:rPr>
              <a:t>Relative Confidence:</a:t>
            </a:r>
          </a:p>
        </p:txBody>
      </p:sp>
      <p:sp>
        <p:nvSpPr>
          <p:cNvPr id="12" name="Rectangle 11">
            <a:extLst>
              <a:ext uri="{FF2B5EF4-FFF2-40B4-BE49-F238E27FC236}">
                <a16:creationId xmlns:a16="http://schemas.microsoft.com/office/drawing/2014/main" id="{36242238-1931-4C96-9403-31C208D1FCF3}"/>
              </a:ext>
            </a:extLst>
          </p:cNvPr>
          <p:cNvSpPr/>
          <p:nvPr/>
        </p:nvSpPr>
        <p:spPr>
          <a:xfrm>
            <a:off x="7293034" y="955434"/>
            <a:ext cx="2084439" cy="274710"/>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Recommended</a:t>
            </a:r>
          </a:p>
        </p:txBody>
      </p:sp>
    </p:spTree>
    <p:custDataLst>
      <p:tags r:id="rId1"/>
    </p:custDataLst>
    <p:extLst>
      <p:ext uri="{BB962C8B-B14F-4D97-AF65-F5344CB8AC3E}">
        <p14:creationId xmlns:p14="http://schemas.microsoft.com/office/powerpoint/2010/main" val="238697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3330B-BB05-7DF1-9C83-0C1997DEC56D}"/>
              </a:ext>
            </a:extLst>
          </p:cNvPr>
          <p:cNvSpPr txBox="1"/>
          <p:nvPr/>
        </p:nvSpPr>
        <p:spPr>
          <a:xfrm>
            <a:off x="174660" y="6531349"/>
            <a:ext cx="3925391" cy="230832"/>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tx1">
                    <a:lumMod val="95000"/>
                    <a:lumOff val="5000"/>
                  </a:schemeClr>
                </a:solidFill>
                <a:effectLst/>
                <a:uLnTx/>
                <a:uFillTx/>
                <a:latin typeface="Arial" panose="020B0604020202020204" pitchFamily="34" charset="0"/>
                <a:ea typeface="+mn-ea"/>
                <a:cs typeface="Arial" panose="020B0604020202020204" pitchFamily="34" charset="0"/>
              </a:rPr>
              <a:t>*Revenue and ROI are projected with a factor of 1.25 for G9 Adult</a:t>
            </a:r>
          </a:p>
        </p:txBody>
      </p:sp>
      <p:sp>
        <p:nvSpPr>
          <p:cNvPr id="8" name="Title 1">
            <a:extLst>
              <a:ext uri="{FF2B5EF4-FFF2-40B4-BE49-F238E27FC236}">
                <a16:creationId xmlns:a16="http://schemas.microsoft.com/office/drawing/2014/main" id="{3D06A47A-E1F8-4473-B277-A9AF66D955F4}"/>
              </a:ext>
            </a:extLst>
          </p:cNvPr>
          <p:cNvSpPr>
            <a:spLocks noGrp="1"/>
          </p:cNvSpPr>
          <p:nvPr>
            <p:ph type="title"/>
          </p:nvPr>
        </p:nvSpPr>
        <p:spPr>
          <a:xfrm>
            <a:off x="365760" y="277491"/>
            <a:ext cx="10972800" cy="624017"/>
          </a:xfrm>
        </p:spPr>
        <p:txBody>
          <a:bodyPr>
            <a:noAutofit/>
          </a:bodyPr>
          <a:lstStyle/>
          <a:p>
            <a:r>
              <a:rPr lang="en-US" sz="2800" dirty="0">
                <a:latin typeface="Arial" panose="020B0604020202020204" pitchFamily="34" charset="0"/>
                <a:cs typeface="Arial" panose="020B0604020202020204" pitchFamily="34" charset="0"/>
              </a:rPr>
              <a:t>Scenario 2025 - $10 MM increase in G9</a:t>
            </a:r>
            <a:br>
              <a:rPr lang="en-US" sz="28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Recommendation is based model performance and on achieving targets for both Adult and </a:t>
            </a:r>
            <a:r>
              <a:rPr lang="en-US" sz="2000" dirty="0" err="1">
                <a:latin typeface="Arial" panose="020B0604020202020204" pitchFamily="34" charset="0"/>
                <a:cs typeface="Arial" panose="020B0604020202020204" pitchFamily="34" charset="0"/>
              </a:rPr>
              <a:t>Adol</a:t>
            </a:r>
            <a:r>
              <a:rPr lang="en-US" sz="20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FDE2B508-266E-41D3-9CD9-04C7D8383A84}"/>
              </a:ext>
            </a:extLst>
          </p:cNvPr>
          <p:cNvSpPr>
            <a:spLocks noGrp="1"/>
          </p:cNvSpPr>
          <p:nvPr>
            <p:ph type="sldNum" sz="quarter" idx="12"/>
          </p:nvPr>
        </p:nvSpPr>
        <p:spPr>
          <a:xfrm>
            <a:off x="11621728" y="6511765"/>
            <a:ext cx="342073" cy="365125"/>
          </a:xfrm>
        </p:spPr>
        <p:txBody>
          <a:bodyPr/>
          <a:lstStyle/>
          <a:p>
            <a:fld id="{4A659E65-8E55-4E5E-BAF2-65022C82C2C6}" type="slidenum">
              <a:rPr lang="en-US" smtClean="0"/>
              <a:t>8</a:t>
            </a:fld>
            <a:endParaRPr lang="en-US" dirty="0"/>
          </a:p>
        </p:txBody>
      </p:sp>
      <p:graphicFrame>
        <p:nvGraphicFramePr>
          <p:cNvPr id="2" name="Table 1">
            <a:extLst>
              <a:ext uri="{FF2B5EF4-FFF2-40B4-BE49-F238E27FC236}">
                <a16:creationId xmlns:a16="http://schemas.microsoft.com/office/drawing/2014/main" id="{FD2C88BE-CF5E-A7C2-1B97-3B2F022C15E9}"/>
              </a:ext>
            </a:extLst>
          </p:cNvPr>
          <p:cNvGraphicFramePr>
            <a:graphicFrameLocks noGrp="1"/>
          </p:cNvGraphicFramePr>
          <p:nvPr>
            <p:extLst>
              <p:ext uri="{D42A27DB-BD31-4B8C-83A1-F6EECF244321}">
                <p14:modId xmlns:p14="http://schemas.microsoft.com/office/powerpoint/2010/main" val="3113880810"/>
              </p:ext>
            </p:extLst>
          </p:nvPr>
        </p:nvGraphicFramePr>
        <p:xfrm>
          <a:off x="379616" y="1271037"/>
          <a:ext cx="11638666" cy="4825061"/>
        </p:xfrm>
        <a:graphic>
          <a:graphicData uri="http://schemas.openxmlformats.org/drawingml/2006/table">
            <a:tbl>
              <a:tblPr/>
              <a:tblGrid>
                <a:gridCol w="1270254">
                  <a:extLst>
                    <a:ext uri="{9D8B030D-6E8A-4147-A177-3AD203B41FA5}">
                      <a16:colId xmlns:a16="http://schemas.microsoft.com/office/drawing/2014/main" val="2052010520"/>
                    </a:ext>
                  </a:extLst>
                </a:gridCol>
                <a:gridCol w="1445464">
                  <a:extLst>
                    <a:ext uri="{9D8B030D-6E8A-4147-A177-3AD203B41FA5}">
                      <a16:colId xmlns:a16="http://schemas.microsoft.com/office/drawing/2014/main" val="3720654533"/>
                    </a:ext>
                  </a:extLst>
                </a:gridCol>
                <a:gridCol w="799385">
                  <a:extLst>
                    <a:ext uri="{9D8B030D-6E8A-4147-A177-3AD203B41FA5}">
                      <a16:colId xmlns:a16="http://schemas.microsoft.com/office/drawing/2014/main" val="2285182952"/>
                    </a:ext>
                  </a:extLst>
                </a:gridCol>
                <a:gridCol w="799385">
                  <a:extLst>
                    <a:ext uri="{9D8B030D-6E8A-4147-A177-3AD203B41FA5}">
                      <a16:colId xmlns:a16="http://schemas.microsoft.com/office/drawing/2014/main" val="3860975587"/>
                    </a:ext>
                  </a:extLst>
                </a:gridCol>
                <a:gridCol w="55100">
                  <a:extLst>
                    <a:ext uri="{9D8B030D-6E8A-4147-A177-3AD203B41FA5}">
                      <a16:colId xmlns:a16="http://schemas.microsoft.com/office/drawing/2014/main" val="677763704"/>
                    </a:ext>
                  </a:extLst>
                </a:gridCol>
                <a:gridCol w="799385">
                  <a:extLst>
                    <a:ext uri="{9D8B030D-6E8A-4147-A177-3AD203B41FA5}">
                      <a16:colId xmlns:a16="http://schemas.microsoft.com/office/drawing/2014/main" val="503049317"/>
                    </a:ext>
                  </a:extLst>
                </a:gridCol>
                <a:gridCol w="780223">
                  <a:extLst>
                    <a:ext uri="{9D8B030D-6E8A-4147-A177-3AD203B41FA5}">
                      <a16:colId xmlns:a16="http://schemas.microsoft.com/office/drawing/2014/main" val="556890698"/>
                    </a:ext>
                  </a:extLst>
                </a:gridCol>
                <a:gridCol w="813074">
                  <a:extLst>
                    <a:ext uri="{9D8B030D-6E8A-4147-A177-3AD203B41FA5}">
                      <a16:colId xmlns:a16="http://schemas.microsoft.com/office/drawing/2014/main" val="2663903538"/>
                    </a:ext>
                  </a:extLst>
                </a:gridCol>
                <a:gridCol w="55100">
                  <a:extLst>
                    <a:ext uri="{9D8B030D-6E8A-4147-A177-3AD203B41FA5}">
                      <a16:colId xmlns:a16="http://schemas.microsoft.com/office/drawing/2014/main" val="2554611300"/>
                    </a:ext>
                  </a:extLst>
                </a:gridCol>
                <a:gridCol w="799385">
                  <a:extLst>
                    <a:ext uri="{9D8B030D-6E8A-4147-A177-3AD203B41FA5}">
                      <a16:colId xmlns:a16="http://schemas.microsoft.com/office/drawing/2014/main" val="1804105886"/>
                    </a:ext>
                  </a:extLst>
                </a:gridCol>
                <a:gridCol w="780223">
                  <a:extLst>
                    <a:ext uri="{9D8B030D-6E8A-4147-A177-3AD203B41FA5}">
                      <a16:colId xmlns:a16="http://schemas.microsoft.com/office/drawing/2014/main" val="1238850070"/>
                    </a:ext>
                  </a:extLst>
                </a:gridCol>
                <a:gridCol w="843186">
                  <a:extLst>
                    <a:ext uri="{9D8B030D-6E8A-4147-A177-3AD203B41FA5}">
                      <a16:colId xmlns:a16="http://schemas.microsoft.com/office/drawing/2014/main" val="1027869264"/>
                    </a:ext>
                  </a:extLst>
                </a:gridCol>
                <a:gridCol w="55100">
                  <a:extLst>
                    <a:ext uri="{9D8B030D-6E8A-4147-A177-3AD203B41FA5}">
                      <a16:colId xmlns:a16="http://schemas.microsoft.com/office/drawing/2014/main" val="1971023278"/>
                    </a:ext>
                  </a:extLst>
                </a:gridCol>
                <a:gridCol w="777483">
                  <a:extLst>
                    <a:ext uri="{9D8B030D-6E8A-4147-A177-3AD203B41FA5}">
                      <a16:colId xmlns:a16="http://schemas.microsoft.com/office/drawing/2014/main" val="2600901168"/>
                    </a:ext>
                  </a:extLst>
                </a:gridCol>
                <a:gridCol w="766534">
                  <a:extLst>
                    <a:ext uri="{9D8B030D-6E8A-4147-A177-3AD203B41FA5}">
                      <a16:colId xmlns:a16="http://schemas.microsoft.com/office/drawing/2014/main" val="3813914464"/>
                    </a:ext>
                  </a:extLst>
                </a:gridCol>
                <a:gridCol w="799385">
                  <a:extLst>
                    <a:ext uri="{9D8B030D-6E8A-4147-A177-3AD203B41FA5}">
                      <a16:colId xmlns:a16="http://schemas.microsoft.com/office/drawing/2014/main" val="913421806"/>
                    </a:ext>
                  </a:extLst>
                </a:gridCol>
              </a:tblGrid>
              <a:tr h="308390">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a:noFill/>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gridSpan="2">
                  <a:txBody>
                    <a:bodyPr/>
                    <a:lstStyle/>
                    <a:p>
                      <a:pPr algn="ctr" fontAlgn="ctr"/>
                      <a:r>
                        <a:rPr lang="en-US" sz="900" b="1" i="0" u="none" strike="noStrike">
                          <a:solidFill>
                            <a:srgbClr val="000000"/>
                          </a:solidFill>
                          <a:effectLst/>
                          <a:latin typeface="Arial" panose="020B0604020202020204" pitchFamily="34" charset="0"/>
                        </a:rPr>
                        <a:t>2024 Current Baseline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hMerge="1">
                  <a:txBody>
                    <a:bodyPr/>
                    <a:lstStyle/>
                    <a:p>
                      <a:endParaRPr lang="en-US"/>
                    </a:p>
                  </a:txBody>
                  <a:tcPr/>
                </a:tc>
                <a:tc>
                  <a:txBody>
                    <a:bodyPr/>
                    <a:lstStyle/>
                    <a:p>
                      <a:pPr algn="l" fontAlgn="b"/>
                      <a:endParaRPr lang="en-US" sz="900" b="1" i="0" u="none" strike="noStrike">
                        <a:solidFill>
                          <a:srgbClr val="000000"/>
                        </a:solidFill>
                        <a:effectLst/>
                        <a:latin typeface="Arial" panose="020B0604020202020204" pitchFamily="34" charset="0"/>
                      </a:endParaRPr>
                    </a:p>
                  </a:txBody>
                  <a:tcPr marL="5398" marR="5398" marT="5398" marB="0" anchor="b">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10M increase in total budget </a:t>
                      </a:r>
                    </a:p>
                    <a:p>
                      <a:pPr algn="ctr" fontAlgn="ctr"/>
                      <a:r>
                        <a:rPr lang="en-US" sz="900" b="1" i="0" u="none" strike="noStrike" dirty="0">
                          <a:solidFill>
                            <a:srgbClr val="FFFFFF"/>
                          </a:solidFill>
                          <a:effectLst/>
                          <a:latin typeface="Arial" panose="020B0604020202020204" pitchFamily="34" charset="0"/>
                        </a:rPr>
                        <a:t>(</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$5MM / $5MM)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3">
                  <a:txBody>
                    <a:bodyPr/>
                    <a:lstStyle/>
                    <a:p>
                      <a:pPr algn="ctr" fontAlgn="ctr"/>
                      <a:r>
                        <a:rPr lang="en-US" sz="900" b="1" i="0" u="none" strike="noStrike" dirty="0">
                          <a:solidFill>
                            <a:srgbClr val="FFFFFF"/>
                          </a:solidFill>
                          <a:effectLst/>
                          <a:latin typeface="Arial" panose="020B0604020202020204" pitchFamily="34" charset="0"/>
                        </a:rPr>
                        <a:t>10M increase in total budget (Max +/- 20%)</a:t>
                      </a:r>
                    </a:p>
                    <a:p>
                      <a:pPr algn="ctr" fontAlgn="ctr"/>
                      <a:r>
                        <a:rPr lang="en-US" sz="900" b="1" i="0" u="none" strike="noStrike" dirty="0">
                          <a:solidFill>
                            <a:srgbClr val="FFFFFF"/>
                          </a:solidFill>
                          <a:effectLst/>
                          <a:latin typeface="Arial" panose="020B0604020202020204" pitchFamily="34" charset="0"/>
                        </a:rPr>
                        <a:t>(</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$8MM / $2MM)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a:solidFill>
                            <a:srgbClr val="FFFFFF"/>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4F81BD"/>
                    </a:solidFill>
                  </a:tcPr>
                </a:tc>
                <a:tc gridSpan="3">
                  <a:txBody>
                    <a:bodyPr/>
                    <a:lstStyle/>
                    <a:p>
                      <a:pPr algn="ctr" fontAlgn="ctr"/>
                      <a:r>
                        <a:rPr lang="en-US" sz="900" b="1" i="0" u="none" strike="noStrike" dirty="0">
                          <a:solidFill>
                            <a:srgbClr val="FFFFFF"/>
                          </a:solidFill>
                          <a:effectLst/>
                          <a:latin typeface="Arial" panose="020B0604020202020204" pitchFamily="34" charset="0"/>
                        </a:rPr>
                        <a:t>10M increase in total budget (Max +/-30%)</a:t>
                      </a:r>
                    </a:p>
                    <a:p>
                      <a:pPr algn="ctr" fontAlgn="ctr"/>
                      <a:r>
                        <a:rPr lang="en-US" sz="900" b="1" i="0" u="none" strike="noStrike" dirty="0">
                          <a:solidFill>
                            <a:srgbClr val="FFFFFF"/>
                          </a:solidFill>
                          <a:effectLst/>
                          <a:latin typeface="Arial" panose="020B0604020202020204" pitchFamily="34" charset="0"/>
                        </a:rPr>
                        <a:t>( </a:t>
                      </a:r>
                      <a:r>
                        <a:rPr lang="en-US" sz="900" b="1" i="0" u="none" strike="noStrike" dirty="0" err="1">
                          <a:solidFill>
                            <a:srgbClr val="FFFFFF"/>
                          </a:solidFill>
                          <a:effectLst/>
                          <a:latin typeface="Arial" panose="020B0604020202020204" pitchFamily="34" charset="0"/>
                        </a:rPr>
                        <a:t>Adol</a:t>
                      </a:r>
                      <a:r>
                        <a:rPr lang="en-US" sz="900" b="1" i="0" u="none" strike="noStrike" dirty="0">
                          <a:solidFill>
                            <a:srgbClr val="FFFFFF"/>
                          </a:solidFill>
                          <a:effectLst/>
                          <a:latin typeface="Arial" panose="020B0604020202020204" pitchFamily="34" charset="0"/>
                        </a:rPr>
                        <a:t> / Adult split: $12MM / -$2MM)</a:t>
                      </a:r>
                    </a:p>
                  </a:txBody>
                  <a:tcPr marL="5398" marR="5398" marT="5398"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5823311"/>
                  </a:ext>
                </a:extLst>
              </a:tr>
              <a:tr h="284498">
                <a:tc>
                  <a:txBody>
                    <a:bodyPr/>
                    <a:lstStyle/>
                    <a:p>
                      <a:pPr algn="l" fontAlgn="ctr"/>
                      <a:r>
                        <a:rPr lang="en-US" sz="900" b="0" i="0" u="none" strike="noStrike">
                          <a:solidFill>
                            <a:srgbClr val="000000"/>
                          </a:solidFill>
                          <a:effectLst/>
                          <a:latin typeface="Arial" panose="020B0604020202020204" pitchFamily="34" charset="0"/>
                        </a:rPr>
                        <a:t>Indication</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rPr>
                        <a:t>In-Scope Promotion</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Spend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endParaRPr lang="en-US" sz="9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0" i="0" u="none" strike="noStrike" dirty="0">
                          <a:solidFill>
                            <a:srgbClr val="000000"/>
                          </a:solidFill>
                          <a:effectLst/>
                          <a:latin typeface="Arial" panose="020B0604020202020204" pitchFamily="34" charset="0"/>
                        </a:rPr>
                        <a:t>Pre-tax Spend (MM)</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 Change from current</a:t>
                      </a: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rPr>
                        <a:t>Expected pre-tax Rev. (MM)</a:t>
                      </a:r>
                    </a:p>
                  </a:txBody>
                  <a:tcPr marL="5398" marR="5398" marT="5398"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55997825"/>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 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$5.2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$6.1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62705782"/>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$80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$9.6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$93.2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$11.1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$95.9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98931327"/>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88%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$23.2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142%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4265299"/>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$3.4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82265971"/>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$27.5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$6.5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35%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$33.8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5929619"/>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$4.5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38%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$46.0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$47.2</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99406346"/>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$32.8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01144864"/>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Audio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$3.8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72%</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$4.8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116%</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$32.9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46087146"/>
                  </a:ext>
                </a:extLst>
              </a:tr>
              <a:tr h="152165">
                <a:tc>
                  <a:txBody>
                    <a:bodyPr/>
                    <a:lstStyle/>
                    <a:p>
                      <a:pPr algn="l" fontAlgn="ctr"/>
                      <a:r>
                        <a:rPr lang="en-US" sz="800" b="0" i="0" u="none" strike="noStrike">
                          <a:solidFill>
                            <a:srgbClr val="000000"/>
                          </a:solidFill>
                          <a:effectLst/>
                          <a:latin typeface="Arial" panose="020B0604020202020204" pitchFamily="34" charset="0"/>
                        </a:rPr>
                        <a:t>Gardasil Adolescents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$67.0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643164"/>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InOffice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rPr>
                        <a:t>$0.9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44655770"/>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HCP MCM</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$16.9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24%</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$105.7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$19.1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$99.8</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45445377"/>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Social</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$5.5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$5.5</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2610200"/>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Online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$6</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6100"/>
                          </a:solidFill>
                          <a:effectLst/>
                          <a:latin typeface="Arial" panose="020B0604020202020204" pitchFamily="34" charset="0"/>
                        </a:rPr>
                        <a:t>48%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$7</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dirty="0">
                          <a:solidFill>
                            <a:srgbClr val="000000"/>
                          </a:solidFill>
                          <a:effectLst/>
                          <a:latin typeface="Arial" panose="020B0604020202020204" pitchFamily="34" charset="0"/>
                        </a:rPr>
                        <a:t>$5.8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-27%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$4.9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16179826"/>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Streaming Video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$10.3</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$8.3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9C0006"/>
                          </a:solidFill>
                          <a:effectLst/>
                          <a:latin typeface="Arial" panose="020B0604020202020204"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$8.3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-19%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$16.3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350880344"/>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Display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$5.0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25%</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$24.0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$3.7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$20.0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534125473"/>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Paid Search</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$18.0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59315273"/>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Linear TV</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$28.1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$40.4</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79055294"/>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ctr"/>
                      <a:r>
                        <a:rPr lang="en-US" sz="800" b="0" i="0" u="none" strike="noStrike">
                          <a:solidFill>
                            <a:srgbClr val="000000"/>
                          </a:solidFill>
                          <a:effectLst/>
                          <a:latin typeface="Arial" panose="020B0604020202020204" pitchFamily="34" charset="0"/>
                        </a:rPr>
                        <a:t>HCC Radio</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$1.5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0000"/>
                          </a:solidFill>
                          <a:effectLst/>
                          <a:latin typeface="Arial" panose="020B0604020202020204" pitchFamily="34" charset="0"/>
                        </a:rPr>
                        <a:t>$7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$2.2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a:solidFill>
                            <a:srgbClr val="006100"/>
                          </a:solidFill>
                          <a:effectLst/>
                          <a:latin typeface="Arial" panose="020B0604020202020204" pitchFamily="34" charset="0"/>
                        </a:rPr>
                        <a:t>47%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FCE"/>
                    </a:solidFill>
                  </a:tcPr>
                </a:tc>
                <a:tc>
                  <a:txBody>
                    <a:bodyPr/>
                    <a:lstStyle/>
                    <a:p>
                      <a:pPr algn="ctr" fontAlgn="ctr"/>
                      <a:r>
                        <a:rPr lang="en-US" sz="800" b="0" i="0" u="none" strike="noStrike">
                          <a:solidFill>
                            <a:srgbClr val="000000"/>
                          </a:solidFill>
                          <a:effectLst/>
                          <a:latin typeface="Arial" panose="020B0604020202020204" pitchFamily="34" charset="0"/>
                        </a:rPr>
                        <a:t>$8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dirty="0">
                          <a:solidFill>
                            <a:srgbClr val="000000"/>
                          </a:solidFill>
                          <a:effectLst/>
                          <a:latin typeface="Arial" panose="020B0604020202020204" pitchFamily="34" charset="0"/>
                        </a:rPr>
                        <a:t>$1.0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-33%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$6.2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800" b="0" i="0" u="none" strike="noStrike">
                          <a:solidFill>
                            <a:srgbClr val="000000"/>
                          </a:solidFill>
                          <a:effectLst/>
                          <a:latin typeface="Arial" panose="020B0604020202020204" pitchFamily="34" charset="0"/>
                        </a:rPr>
                        <a:t>$0.6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800" b="0" i="0" u="none" strike="noStrike" dirty="0">
                          <a:solidFill>
                            <a:srgbClr val="9C0006"/>
                          </a:solidFill>
                          <a:effectLst/>
                          <a:latin typeface="Arial" panose="020B0604020202020204" pitchFamily="34" charset="0"/>
                        </a:rPr>
                        <a:t>-58%</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C7CE"/>
                    </a:solidFill>
                  </a:tcPr>
                </a:tc>
                <a:tc>
                  <a:txBody>
                    <a:bodyPr/>
                    <a:lstStyle/>
                    <a:p>
                      <a:pPr algn="ctr" fontAlgn="ctr"/>
                      <a:r>
                        <a:rPr lang="en-US" sz="800" b="0" i="0" u="none" strike="noStrike">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699490687"/>
                  </a:ext>
                </a:extLst>
              </a:tr>
              <a:tr h="152165">
                <a:tc>
                  <a:txBody>
                    <a:bodyPr/>
                    <a:lstStyle/>
                    <a:p>
                      <a:pPr algn="l" fontAlgn="ctr"/>
                      <a:r>
                        <a:rPr lang="en-US" sz="800" b="0" i="0" u="none" strike="noStrike" dirty="0">
                          <a:solidFill>
                            <a:srgbClr val="000000"/>
                          </a:solidFill>
                          <a:effectLst/>
                          <a:latin typeface="Arial" panose="020B0604020202020204" pitchFamily="34" charset="0"/>
                        </a:rPr>
                        <a:t>Gardasil Adults</a:t>
                      </a:r>
                    </a:p>
                  </a:txBody>
                  <a:tcPr marL="48584"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800" b="0" i="0" u="none" strike="noStrike" dirty="0">
                          <a:solidFill>
                            <a:srgbClr val="000000"/>
                          </a:solidFill>
                          <a:effectLst/>
                          <a:latin typeface="Arial" panose="020B0604020202020204" pitchFamily="34" charset="0"/>
                        </a:rPr>
                        <a:t>HCC Pharmacy</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8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$3.2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b="0" i="0" u="none" strike="noStrike" dirty="0">
                          <a:solidFill>
                            <a:srgbClr val="000000"/>
                          </a:solidFill>
                          <a:effectLst/>
                          <a:latin typeface="Arial" panose="020B0604020202020204" pitchFamily="34" charset="0"/>
                        </a:rPr>
                        <a:t>$5.1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59463"/>
                  </a:ext>
                </a:extLst>
              </a:tr>
              <a:tr h="152165">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Adolescents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$39.7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$292</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$44.7</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13%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$319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900" b="1" i="0" u="none" strike="noStrike" dirty="0">
                          <a:solidFill>
                            <a:srgbClr val="000000"/>
                          </a:solidFill>
                          <a:effectLst/>
                          <a:latin typeface="Arial" panose="020B0604020202020204" pitchFamily="34" charset="0"/>
                        </a:rPr>
                        <a:t>$47.6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20%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$331</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$51.6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30%</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$346</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4274955604"/>
                  </a:ext>
                </a:extLst>
              </a:tr>
              <a:tr h="152165">
                <a:tc>
                  <a:txBody>
                    <a:bodyPr/>
                    <a:lstStyle/>
                    <a:p>
                      <a:pPr algn="ctr"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Gardasil Adults</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$68.9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$217</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dirty="0">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$73.9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6100"/>
                          </a:solidFill>
                          <a:effectLst/>
                          <a:latin typeface="Arial" panose="020B0604020202020204" pitchFamily="34" charset="0"/>
                        </a:rPr>
                        <a:t>7%</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a:solidFill>
                            <a:srgbClr val="000000"/>
                          </a:solidFill>
                          <a:effectLst/>
                          <a:latin typeface="Arial" panose="020B0604020202020204" pitchFamily="34" charset="0"/>
                        </a:rPr>
                        <a:t>$234</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$71.0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6100"/>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C6EFCE"/>
                    </a:solidFill>
                  </a:tcPr>
                </a:tc>
                <a:tc>
                  <a:txBody>
                    <a:bodyPr/>
                    <a:lstStyle/>
                    <a:p>
                      <a:pPr algn="ctr" fontAlgn="ctr"/>
                      <a:r>
                        <a:rPr lang="en-US" sz="900" b="1" i="0" u="none" strike="noStrike" dirty="0">
                          <a:solidFill>
                            <a:srgbClr val="000000"/>
                          </a:solidFill>
                          <a:effectLst/>
                          <a:latin typeface="Arial" panose="020B0604020202020204" pitchFamily="34" charset="0"/>
                        </a:rPr>
                        <a:t>$228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$67.0</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9C0006"/>
                          </a:solidFill>
                          <a:effectLst/>
                          <a:latin typeface="Arial" panose="020B0604020202020204" pitchFamily="34" charset="0"/>
                        </a:rPr>
                        <a:t>-3%</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C7CE"/>
                    </a:solidFill>
                  </a:tcPr>
                </a:tc>
                <a:tc>
                  <a:txBody>
                    <a:bodyPr/>
                    <a:lstStyle/>
                    <a:p>
                      <a:pPr algn="ctr" fontAlgn="ctr"/>
                      <a:r>
                        <a:rPr lang="en-US" sz="900" b="1" i="0" u="none" strike="noStrike">
                          <a:solidFill>
                            <a:srgbClr val="000000"/>
                          </a:solidFill>
                          <a:effectLst/>
                          <a:latin typeface="Arial" panose="020B0604020202020204" pitchFamily="34" charset="0"/>
                        </a:rPr>
                        <a:t>$216</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324929402"/>
                  </a:ext>
                </a:extLst>
              </a:tr>
              <a:tr h="171369">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en-US" sz="900" b="1" i="0" u="none" strike="noStrike">
                          <a:solidFill>
                            <a:srgbClr val="000000"/>
                          </a:solidFill>
                          <a:effectLst/>
                          <a:latin typeface="Arial" panose="020B0604020202020204" pitchFamily="34" charset="0"/>
                        </a:rPr>
                        <a:t>Total InScope Budget</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$109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$509</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$119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$552</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$119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$559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$119</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9%</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$563</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2747936"/>
                  </a:ext>
                </a:extLst>
              </a:tr>
              <a:tr h="284498">
                <a:tc row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Arial" panose="020B0604020202020204" pitchFamily="34" charset="0"/>
                        </a:rPr>
                        <a:t>All </a:t>
                      </a:r>
                      <a:r>
                        <a:rPr lang="fr-FR" sz="900" b="1" i="0" u="none" strike="noStrike" dirty="0">
                          <a:solidFill>
                            <a:srgbClr val="000000"/>
                          </a:solidFill>
                          <a:effectLst/>
                          <a:latin typeface="Arial" panose="020B0604020202020204" pitchFamily="34" charset="0"/>
                        </a:rPr>
                        <a:t>Δ </a:t>
                      </a:r>
                      <a:r>
                        <a:rPr lang="en-US" sz="900" b="1" i="0" u="none" strike="noStrike" dirty="0">
                          <a:solidFill>
                            <a:srgbClr val="000000"/>
                          </a:solidFill>
                          <a:effectLst/>
                          <a:latin typeface="Arial" panose="020B0604020202020204" pitchFamily="34" charset="0"/>
                        </a:rPr>
                        <a:t>w.r.t 2024 Current baseline</a:t>
                      </a:r>
                      <a:endParaRPr lang="en-US" sz="900" b="0" i="0" u="none" strike="noStrike" dirty="0">
                        <a:solidFill>
                          <a:srgbClr val="000000"/>
                        </a:solidFill>
                        <a:effectLst/>
                        <a:latin typeface="Arial" panose="020B0604020202020204" pitchFamily="34" charset="0"/>
                      </a:endParaRPr>
                    </a:p>
                    <a:p>
                      <a:pPr algn="l" fontAlgn="b"/>
                      <a:endParaRPr lang="en-US" sz="900" b="0" i="0" u="none" strike="noStrike" dirty="0">
                        <a:solidFill>
                          <a:srgbClr val="000000"/>
                        </a:solidFill>
                        <a:effectLst/>
                        <a:latin typeface="Arial" panose="020B0604020202020204" pitchFamily="34" charset="0"/>
                      </a:endParaRPr>
                    </a:p>
                  </a:txBody>
                  <a:tcPr marL="5398" marR="5398" marT="5398" marB="0" anchor="ctr">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l-GR" sz="900" b="1" i="0" u="none" strike="noStrike" dirty="0">
                          <a:solidFill>
                            <a:srgbClr val="000000"/>
                          </a:solidFill>
                          <a:effectLst/>
                          <a:latin typeface="Arial" panose="020B0604020202020204" pitchFamily="34" charset="0"/>
                        </a:rPr>
                        <a:t>Δ </a:t>
                      </a:r>
                      <a:r>
                        <a:rPr lang="en-US" sz="900" b="1" i="0" u="none" strike="noStrike" dirty="0">
                          <a:solidFill>
                            <a:srgbClr val="000000"/>
                          </a:solidFill>
                          <a:effectLst/>
                          <a:latin typeface="Arial" panose="020B0604020202020204" pitchFamily="34" charset="0"/>
                        </a:rPr>
                        <a:t>(</a:t>
                      </a:r>
                      <a:r>
                        <a:rPr lang="en-US" sz="900" b="1" i="0" u="none" strike="noStrike" dirty="0" err="1">
                          <a:solidFill>
                            <a:srgbClr val="000000"/>
                          </a:solidFill>
                          <a:effectLst/>
                          <a:latin typeface="Arial" panose="020B0604020202020204" pitchFamily="34" charset="0"/>
                        </a:rPr>
                        <a:t>Adol</a:t>
                      </a:r>
                      <a:r>
                        <a:rPr lang="en-US" sz="900" b="1" i="0" u="none" strike="noStrike" dirty="0">
                          <a:solidFill>
                            <a:srgbClr val="000000"/>
                          </a:solidFill>
                          <a:effectLst/>
                          <a:latin typeface="Arial" panose="020B0604020202020204" pitchFamily="34" charset="0"/>
                        </a:rPr>
                        <a:t> + Adult*) Pre-tax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ROI 4.68</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ROI 4.66</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+$47(9%)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4.72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+$54(10%)</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4.74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+$54(11%)</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5002956"/>
                  </a:ext>
                </a:extLst>
              </a:tr>
              <a:tr h="301123">
                <a:tc vMerge="1">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a:noFill/>
                    </a:lnB>
                  </a:tcPr>
                </a:tc>
                <a:tc>
                  <a:txBody>
                    <a:bodyPr/>
                    <a:lstStyle/>
                    <a:p>
                      <a:pPr algn="l" fontAlgn="ctr"/>
                      <a:r>
                        <a:rPr lang="fr-FR" sz="900" b="1" i="0" u="none" strike="noStrike" dirty="0">
                          <a:solidFill>
                            <a:srgbClr val="000000"/>
                          </a:solidFill>
                          <a:effectLst/>
                          <a:latin typeface="Arial" panose="020B0604020202020204" pitchFamily="34" charset="0"/>
                        </a:rPr>
                        <a:t>Δ Adolescents Pre-</a:t>
                      </a:r>
                      <a:r>
                        <a:rPr lang="fr-FR" sz="900" b="1" i="0" u="none" strike="noStrike" dirty="0" err="1">
                          <a:solidFill>
                            <a:srgbClr val="000000"/>
                          </a:solidFill>
                          <a:effectLst/>
                          <a:latin typeface="Arial" panose="020B0604020202020204" pitchFamily="34" charset="0"/>
                        </a:rPr>
                        <a:t>tax</a:t>
                      </a:r>
                      <a:r>
                        <a:rPr lang="fr-FR" sz="900" b="1" i="0" u="none" strike="noStrike" dirty="0">
                          <a:solidFill>
                            <a:srgbClr val="000000"/>
                          </a:solidFill>
                          <a:effectLst/>
                          <a:latin typeface="Arial" panose="020B0604020202020204" pitchFamily="34" charset="0"/>
                        </a:rPr>
                        <a:t>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7.36</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dirty="0">
                          <a:solidFill>
                            <a:srgbClr val="000000"/>
                          </a:solidFill>
                          <a:effectLst/>
                          <a:latin typeface="Arial" panose="020B0604020202020204" pitchFamily="34" charset="0"/>
                        </a:rPr>
                        <a:t>ROI 7.13</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+$26(9%)</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l" fontAlgn="b"/>
                      <a:endParaRPr lang="en-US" sz="900" b="0" i="0" u="none" strike="noStrike">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tcPr>
                </a:tc>
                <a:tc>
                  <a:txBody>
                    <a:bodyPr/>
                    <a:lstStyle/>
                    <a:p>
                      <a:pPr algn="ctr" fontAlgn="ctr"/>
                      <a:r>
                        <a:rPr lang="en-US" sz="900" b="1" i="0" u="none" strike="noStrike">
                          <a:solidFill>
                            <a:srgbClr val="000000"/>
                          </a:solidFill>
                          <a:effectLst/>
                          <a:latin typeface="Arial" panose="020B0604020202020204" pitchFamily="34" charset="0"/>
                        </a:rPr>
                        <a:t>ROI 6.95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+$39(13%)</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a:noFill/>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6.71</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+$54(19%)</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2F2F2"/>
                    </a:solidFill>
                  </a:tcPr>
                </a:tc>
                <a:extLst>
                  <a:ext uri="{0D108BD9-81ED-4DB2-BD59-A6C34878D82A}">
                    <a16:rowId xmlns:a16="http://schemas.microsoft.com/office/drawing/2014/main" val="2852333222"/>
                  </a:ext>
                </a:extLst>
              </a:tr>
              <a:tr h="268819">
                <a:tc vMerge="1">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12700" cap="flat" cmpd="sng" algn="ctr">
                      <a:solidFill>
                        <a:schemeClr val="tx1"/>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l" fontAlgn="ctr"/>
                      <a:r>
                        <a:rPr lang="en-US" sz="900" b="1" i="0" u="none" strike="noStrike" dirty="0">
                          <a:solidFill>
                            <a:srgbClr val="000000"/>
                          </a:solidFill>
                          <a:effectLst/>
                          <a:latin typeface="Arial" panose="020B0604020202020204" pitchFamily="34" charset="0"/>
                        </a:rPr>
                        <a:t>Δ  Pre-tax Adult* Projected Revenue</a:t>
                      </a:r>
                    </a:p>
                  </a:txBody>
                  <a:tcPr marL="48584"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ROI 3.93</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a:solidFill>
                            <a:srgbClr val="000000"/>
                          </a:solidFill>
                          <a:effectLst/>
                          <a:latin typeface="Arial" panose="020B0604020202020204" pitchFamily="34" charset="0"/>
                        </a:rPr>
                        <a:t> </a:t>
                      </a:r>
                    </a:p>
                  </a:txBody>
                  <a:tcPr marL="5398" marR="5398" marT="5398"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endParaRPr lang="en-US" sz="900" b="1" i="0" u="none" strike="noStrike">
                        <a:solidFill>
                          <a:srgbClr val="000000"/>
                        </a:solidFill>
                        <a:effectLst/>
                        <a:latin typeface="Arial" panose="020B0604020202020204" pitchFamily="34" charset="0"/>
                      </a:endParaRPr>
                    </a:p>
                  </a:txBody>
                  <a:tcPr marL="5398" marR="5398" marT="5398"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ROI 3.95</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+$21(8%)</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5398" marR="5398" marT="5398"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Arial" panose="020B0604020202020204" pitchFamily="34" charset="0"/>
                        </a:rPr>
                        <a:t>ROI 4.02</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+$15(5%)</a:t>
                      </a:r>
                    </a:p>
                  </a:txBody>
                  <a:tcPr marL="9525" marR="9525" marT="9525" marB="0" anchor="ctr">
                    <a:lnL w="6350" cap="flat" cmpd="sng" algn="ctr">
                      <a:solidFill>
                        <a:srgbClr val="BFBFBF"/>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 </a:t>
                      </a:r>
                    </a:p>
                  </a:txBody>
                  <a:tcPr marL="5398" marR="5398" marT="5398"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ROI 4.04</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0000"/>
                          </a:solidFill>
                          <a:effectLst/>
                          <a:latin typeface="Arial" panose="020B0604020202020204" pitchFamily="34" charset="0"/>
                        </a:rPr>
                        <a:t> </a:t>
                      </a:r>
                    </a:p>
                  </a:txBody>
                  <a:tcPr marL="9525" marR="9525" marT="9525" marB="0" anchor="ctr">
                    <a:lnL w="6350" cap="flat" cmpd="sng" algn="ctr">
                      <a:solidFill>
                        <a:srgbClr val="D9D9D9"/>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fontAlgn="ctr"/>
                      <a:r>
                        <a:rPr lang="en-US" sz="900" b="1" i="0" u="none" strike="noStrike" dirty="0">
                          <a:solidFill>
                            <a:srgbClr val="00B050"/>
                          </a:solidFill>
                          <a:effectLst/>
                          <a:latin typeface="Arial" panose="020B0604020202020204" pitchFamily="34" charset="0"/>
                        </a:rPr>
                        <a:t>+$0(0%)</a:t>
                      </a:r>
                    </a:p>
                  </a:txBody>
                  <a:tcPr marL="9525" marR="9525" marT="9525" marB="0" anchor="ctr">
                    <a:lnL w="6350" cap="flat" cmpd="sng" algn="ctr">
                      <a:solidFill>
                        <a:srgbClr val="BFBFBF"/>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39863581"/>
                  </a:ext>
                </a:extLst>
              </a:tr>
            </a:tbl>
          </a:graphicData>
        </a:graphic>
      </p:graphicFrame>
      <p:sp>
        <p:nvSpPr>
          <p:cNvPr id="4" name="Rectangle 3">
            <a:extLst>
              <a:ext uri="{FF2B5EF4-FFF2-40B4-BE49-F238E27FC236}">
                <a16:creationId xmlns:a16="http://schemas.microsoft.com/office/drawing/2014/main" id="{F13358F4-2CEA-139E-CD4C-4D3475594BE3}"/>
              </a:ext>
            </a:extLst>
          </p:cNvPr>
          <p:cNvSpPr/>
          <p:nvPr/>
        </p:nvSpPr>
        <p:spPr>
          <a:xfrm>
            <a:off x="7148945" y="936808"/>
            <a:ext cx="2493819" cy="5643701"/>
          </a:xfrm>
          <a:prstGeom prst="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57FD8A3-DF55-0D4F-D6E6-0CCD38CBA214}"/>
              </a:ext>
            </a:extLst>
          </p:cNvPr>
          <p:cNvSpPr/>
          <p:nvPr/>
        </p:nvSpPr>
        <p:spPr>
          <a:xfrm>
            <a:off x="4945626" y="6233653"/>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a:t>
            </a:r>
          </a:p>
        </p:txBody>
      </p:sp>
      <p:sp>
        <p:nvSpPr>
          <p:cNvPr id="7" name="Rectangle 6">
            <a:extLst>
              <a:ext uri="{FF2B5EF4-FFF2-40B4-BE49-F238E27FC236}">
                <a16:creationId xmlns:a16="http://schemas.microsoft.com/office/drawing/2014/main" id="{988E703B-6B1D-DE0B-A069-BFC3048A1369}"/>
              </a:ext>
            </a:extLst>
          </p:cNvPr>
          <p:cNvSpPr/>
          <p:nvPr/>
        </p:nvSpPr>
        <p:spPr>
          <a:xfrm>
            <a:off x="7334865" y="6229718"/>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a:t>
            </a:r>
          </a:p>
        </p:txBody>
      </p:sp>
      <p:sp>
        <p:nvSpPr>
          <p:cNvPr id="9" name="Rectangle 8">
            <a:extLst>
              <a:ext uri="{FF2B5EF4-FFF2-40B4-BE49-F238E27FC236}">
                <a16:creationId xmlns:a16="http://schemas.microsoft.com/office/drawing/2014/main" id="{19DF730C-FA77-9576-1C84-D4E8474F4D18}"/>
              </a:ext>
            </a:extLst>
          </p:cNvPr>
          <p:cNvSpPr/>
          <p:nvPr/>
        </p:nvSpPr>
        <p:spPr>
          <a:xfrm>
            <a:off x="9781376" y="6233653"/>
            <a:ext cx="2084439" cy="274710"/>
          </a:xfrm>
          <a:prstGeom prst="rect">
            <a:avLst/>
          </a:prstGeom>
          <a:solidFill>
            <a:srgbClr val="008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Medium - High</a:t>
            </a:r>
          </a:p>
        </p:txBody>
      </p:sp>
      <p:sp>
        <p:nvSpPr>
          <p:cNvPr id="12" name="Rectangle 11">
            <a:extLst>
              <a:ext uri="{FF2B5EF4-FFF2-40B4-BE49-F238E27FC236}">
                <a16:creationId xmlns:a16="http://schemas.microsoft.com/office/drawing/2014/main" id="{52706685-7014-FF32-691B-6696FC60CB98}"/>
              </a:ext>
            </a:extLst>
          </p:cNvPr>
          <p:cNvSpPr/>
          <p:nvPr/>
        </p:nvSpPr>
        <p:spPr>
          <a:xfrm>
            <a:off x="7363466" y="985968"/>
            <a:ext cx="2084439" cy="274710"/>
          </a:xfrm>
          <a:prstGeom prst="rect">
            <a:avLst/>
          </a:prstGeom>
          <a:solidFill>
            <a:srgbClr val="0C2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Recommended</a:t>
            </a:r>
          </a:p>
        </p:txBody>
      </p:sp>
      <p:sp>
        <p:nvSpPr>
          <p:cNvPr id="13" name="Rectangle 12">
            <a:extLst>
              <a:ext uri="{FF2B5EF4-FFF2-40B4-BE49-F238E27FC236}">
                <a16:creationId xmlns:a16="http://schemas.microsoft.com/office/drawing/2014/main" id="{9068EEA5-447F-D53B-950D-7618339897EF}"/>
              </a:ext>
            </a:extLst>
          </p:cNvPr>
          <p:cNvSpPr/>
          <p:nvPr/>
        </p:nvSpPr>
        <p:spPr>
          <a:xfrm>
            <a:off x="2772696" y="6180558"/>
            <a:ext cx="9231731" cy="369873"/>
          </a:xfrm>
          <a:prstGeom prst="rect">
            <a:avLst/>
          </a:prstGeom>
          <a:noFill/>
          <a:ln>
            <a:solidFill>
              <a:srgbClr val="008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857C"/>
                </a:solidFill>
              </a:rPr>
              <a:t>Relative Confidence:</a:t>
            </a:r>
          </a:p>
        </p:txBody>
      </p:sp>
    </p:spTree>
    <p:custDataLst>
      <p:tags r:id="rId1"/>
    </p:custDataLst>
    <p:extLst>
      <p:ext uri="{BB962C8B-B14F-4D97-AF65-F5344CB8AC3E}">
        <p14:creationId xmlns:p14="http://schemas.microsoft.com/office/powerpoint/2010/main" val="263389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2E1A-2D3C-448D-901D-22DA29B13CE1}"/>
              </a:ext>
            </a:extLst>
          </p:cNvPr>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Assumptions &amp; Limitations to consider for future investment decisions </a:t>
            </a:r>
          </a:p>
        </p:txBody>
      </p:sp>
      <p:sp>
        <p:nvSpPr>
          <p:cNvPr id="4" name="Slide Number Placeholder 3">
            <a:extLst>
              <a:ext uri="{FF2B5EF4-FFF2-40B4-BE49-F238E27FC236}">
                <a16:creationId xmlns:a16="http://schemas.microsoft.com/office/drawing/2014/main" id="{CE8A6897-E35F-441E-A6D3-3C973CF1E2D4}"/>
              </a:ext>
            </a:extLst>
          </p:cNvPr>
          <p:cNvSpPr>
            <a:spLocks noGrp="1"/>
          </p:cNvSpPr>
          <p:nvPr>
            <p:ph type="sldNum" sz="quarter" idx="12"/>
          </p:nvPr>
        </p:nvSpPr>
        <p:spPr/>
        <p:txBody>
          <a:bodyPr/>
          <a:lstStyle/>
          <a:p>
            <a:fld id="{4A659E65-8E55-4E5E-BAF2-65022C82C2C6}" type="slidenum">
              <a:rPr lang="en-US" smtClean="0"/>
              <a:t>9</a:t>
            </a:fld>
            <a:endParaRPr lang="en-US"/>
          </a:p>
        </p:txBody>
      </p:sp>
      <p:sp>
        <p:nvSpPr>
          <p:cNvPr id="3" name="Content Placeholder 2">
            <a:extLst>
              <a:ext uri="{FF2B5EF4-FFF2-40B4-BE49-F238E27FC236}">
                <a16:creationId xmlns:a16="http://schemas.microsoft.com/office/drawing/2014/main" id="{2D10C492-0099-4500-9898-20EB91E8F2A3}"/>
              </a:ext>
            </a:extLst>
          </p:cNvPr>
          <p:cNvSpPr>
            <a:spLocks noGrp="1"/>
          </p:cNvSpPr>
          <p:nvPr>
            <p:ph sz="quarter" idx="14"/>
          </p:nvPr>
        </p:nvSpPr>
        <p:spPr>
          <a:xfrm>
            <a:off x="453562" y="1627489"/>
            <a:ext cx="11439144" cy="4453128"/>
          </a:xfrm>
        </p:spPr>
        <p:txBody>
          <a:bodyPr>
            <a:normAutofit fontScale="92500" lnSpcReduction="20000"/>
          </a:bodyPr>
          <a:lstStyle/>
          <a:p>
            <a:pPr marL="285750" indent="-285750">
              <a:buFont typeface="Arial" panose="020B0604020202020204" pitchFamily="34" charset="0"/>
              <a:buChar char="•"/>
            </a:pPr>
            <a:r>
              <a:rPr lang="en-US" sz="1600" dirty="0">
                <a:cs typeface="Arial" panose="020B0604020202020204" pitchFamily="34" charset="0"/>
              </a:rPr>
              <a:t>The analysis has limitations in terms of confidence when attempting to increase budgets by 2x or 3x as the budgets are not in the operating model budget range. Therefore, the results should be considered directional rather than precise.</a:t>
            </a:r>
          </a:p>
          <a:p>
            <a:pPr marL="285750" indent="-285750">
              <a:buFont typeface="Arial" panose="020B0604020202020204" pitchFamily="34" charset="0"/>
              <a:buChar char="•"/>
            </a:pPr>
            <a:r>
              <a:rPr lang="en-US" sz="1600" dirty="0">
                <a:cs typeface="Arial" panose="020B0604020202020204" pitchFamily="34" charset="0"/>
              </a:rPr>
              <a:t>High/Medium/Low Confidence definitions:</a:t>
            </a:r>
          </a:p>
          <a:p>
            <a:pPr marL="465138" lvl="1" indent="-285750"/>
            <a:r>
              <a:rPr lang="en-US" sz="1600" dirty="0">
                <a:cs typeface="Arial" panose="020B0604020202020204" pitchFamily="34" charset="0"/>
              </a:rPr>
              <a:t>High – most spends are in recommended operating range (within 40%) or incremental revenue contribution from the channels outside range is &lt;5% to total incremental revenue.</a:t>
            </a:r>
          </a:p>
          <a:p>
            <a:pPr marL="465138" lvl="1" indent="-285750"/>
            <a:r>
              <a:rPr lang="en-US" sz="1600" dirty="0">
                <a:cs typeface="Arial" panose="020B0604020202020204" pitchFamily="34" charset="0"/>
              </a:rPr>
              <a:t>Medium – several spends are around 40-60% of recommended operating range or incremental revenue contribution from the channels outside range is 5-15% to total incremental revenue.</a:t>
            </a:r>
          </a:p>
          <a:p>
            <a:pPr marL="465138" lvl="1" indent="-285750"/>
            <a:r>
              <a:rPr lang="en-US" sz="1600" dirty="0">
                <a:cs typeface="Arial" panose="020B0604020202020204" pitchFamily="34" charset="0"/>
              </a:rPr>
              <a:t>Low -  several spends are above 60% recommended operating range or incremental revenue contribution from the channels outside range is &gt;15% to total incremental revenue.</a:t>
            </a:r>
          </a:p>
          <a:p>
            <a:pPr marL="285750" indent="-285750">
              <a:buFont typeface="Arial" panose="020B0604020202020204" pitchFamily="34" charset="0"/>
              <a:buChar char="•"/>
            </a:pPr>
            <a:r>
              <a:rPr lang="en-US" sz="1600" b="1" dirty="0">
                <a:cs typeface="Arial" panose="020B0604020202020204" pitchFamily="34" charset="0"/>
              </a:rPr>
              <a:t>Please note that a more rigorous statistical analysis is required to provide confidence intervals.</a:t>
            </a:r>
          </a:p>
          <a:p>
            <a:pPr marL="285750" indent="-285750">
              <a:buFont typeface="Arial" panose="020B0604020202020204" pitchFamily="34" charset="0"/>
              <a:buChar char="•"/>
            </a:pPr>
            <a:r>
              <a:rPr lang="en-US" sz="1600" dirty="0">
                <a:cs typeface="Arial" panose="020B0604020202020204" pitchFamily="34" charset="0"/>
              </a:rPr>
              <a:t>Curves are based on historical results (2022) and are not adjusted for current/future market events and marketplaces changes. Some promotion response curves make use of assumptions regarding their saturation point.</a:t>
            </a:r>
          </a:p>
          <a:p>
            <a:pPr marL="285750" indent="-285750">
              <a:buFont typeface="Arial" panose="020B0604020202020204" pitchFamily="34" charset="0"/>
              <a:buChar char="•"/>
            </a:pPr>
            <a:r>
              <a:rPr lang="en-US" sz="1600" dirty="0">
                <a:cs typeface="Arial" panose="020B0604020202020204" pitchFamily="34" charset="0"/>
              </a:rPr>
              <a:t>Any efficiencies as part of first-time execution of some programs are not captured in the data.</a:t>
            </a:r>
          </a:p>
          <a:p>
            <a:pPr marL="285750" indent="-285750">
              <a:buFont typeface="Arial" panose="020B0604020202020204" pitchFamily="34" charset="0"/>
              <a:buChar char="•"/>
            </a:pPr>
            <a:r>
              <a:rPr lang="en-US" sz="1600" dirty="0">
                <a:cs typeface="Arial" panose="020B0604020202020204" pitchFamily="34" charset="0"/>
              </a:rPr>
              <a:t>Additional considerations may be appropriate for adjusting the allocations prior to deployment, including expected marketplaces changes/events as well as balancing risk that might be associated with over/under-investing in a single type of promotion. </a:t>
            </a:r>
            <a:r>
              <a:rPr lang="en-US" sz="1600" b="1" dirty="0">
                <a:cs typeface="Arial" panose="020B0604020202020204" pitchFamily="34" charset="0"/>
              </a:rPr>
              <a:t>E.g., even though Linear TV is relatively “inefficient” in terms of ROI, we know it’s value regarding reach, incremental revenue and positive effect on other channels.</a:t>
            </a:r>
          </a:p>
        </p:txBody>
      </p:sp>
    </p:spTree>
    <p:custDataLst>
      <p:tags r:id="rId1"/>
    </p:custDataLst>
    <p:extLst>
      <p:ext uri="{BB962C8B-B14F-4D97-AF65-F5344CB8AC3E}">
        <p14:creationId xmlns:p14="http://schemas.microsoft.com/office/powerpoint/2010/main" val="108931393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Merck 16:9 PPT Theme">
  <a:themeElements>
    <a:clrScheme name="Custom 30">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Presentation4" id="{24FE62A4-05AF-EA46-94C4-9F3AB7475072}" vid="{437D1336-155C-C84A-952C-22117A02485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4316</TotalTime>
  <Words>4404</Words>
  <Application>Microsoft Office PowerPoint</Application>
  <PresentationFormat>Widescreen</PresentationFormat>
  <Paragraphs>1598</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Invention</vt:lpstr>
      <vt:lpstr>Invention Light</vt:lpstr>
      <vt:lpstr>Office Theme</vt:lpstr>
      <vt:lpstr>5_Merck 16:9 PPT Theme</vt:lpstr>
      <vt:lpstr>Gardasil Adolescent and Adult Promotion: 2024 Marketing Budget Optimization  (Custom Constraints) </vt:lpstr>
      <vt:lpstr>Summary</vt:lpstr>
      <vt:lpstr>Scenario 2024 - $20 MM increase in G9 (Version 1.2) Updates from v1.1: Lowered G9 Adult budget from $76.5MM to $74MM</vt:lpstr>
      <vt:lpstr>Scenario 2024 - $20 MM increase in G9 (Version 1.2) Updates: 1. removed Agency fees from total budget and 2. corrected Adol TV spend</vt:lpstr>
      <vt:lpstr>Scenario 2024 - $20 MM increase in G9 (Version 1.1) Updates: 1. removed Agency fees from total budget and 2. corrected Adol TV spend</vt:lpstr>
      <vt:lpstr>Scenario 2024 - $20 MM increase in G9 (Version 1.1) Updates: 1. removed Agency fees from total budget and 2. corrected Adol TV spend</vt:lpstr>
      <vt:lpstr>Scenario 2024 - $20 MM increase in G9 ((Version 1.0) Recommendation is based model performance and on achieving targets for both Adult and Adol </vt:lpstr>
      <vt:lpstr>Scenario 2025 - $10 MM increase in G9 Recommendation is based model performance and on achieving targets for both Adult and Adol </vt:lpstr>
      <vt:lpstr>Assumptions &amp; Limitations to consider for future investment decisions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Gardasil Adolescent and Adult Promotion: 2024 Marketing budget optimization  (Custom Constraints)</dc:title>
  <dc:creator>A, Sarath</dc:creator>
  <cp:lastModifiedBy>Potty, Ajish</cp:lastModifiedBy>
  <cp:revision>10</cp:revision>
  <dcterms:created xsi:type="dcterms:W3CDTF">2023-10-04T13:18:07Z</dcterms:created>
  <dcterms:modified xsi:type="dcterms:W3CDTF">2023-10-27T18:36:28Z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-1144164254</vt:i4>
  </property>
  <property fmtid="{D5CDD505-2E9C-101B-9397-08002B2CF9AE}" pid="3" name="_NewReviewCycle">
    <vt:lpwstr/>
  </property>
  <property fmtid="{D5CDD505-2E9C-101B-9397-08002B2CF9AE}" pid="4" name="_EmailSubject">
    <vt:lpwstr>PFA</vt:lpwstr>
  </property>
  <property fmtid="{D5CDD505-2E9C-101B-9397-08002B2CF9AE}" pid="5" name="_AuthorEmail">
    <vt:lpwstr>sarath.a@merck.com</vt:lpwstr>
  </property>
  <property fmtid="{D5CDD505-2E9C-101B-9397-08002B2CF9AE}" pid="6" name="_AuthorEmailDisplayName">
    <vt:lpwstr>A, Sarath</vt:lpwstr>
  </property>
  <property fmtid="{D5CDD505-2E9C-101B-9397-08002B2CF9AE}" pid="7" name="MSIP_Label_956ca4e7-1c6d-42ba-bd69-ca0c2ce1e034_Enabled">
    <vt:lpwstr>true</vt:lpwstr>
  </property>
  <property fmtid="{D5CDD505-2E9C-101B-9397-08002B2CF9AE}" pid="8" name="MSIP_Label_956ca4e7-1c6d-42ba-bd69-ca0c2ce1e034_SetDate">
    <vt:lpwstr>2023-10-05T00:58:39Z</vt:lpwstr>
  </property>
  <property fmtid="{D5CDD505-2E9C-101B-9397-08002B2CF9AE}" pid="9" name="MSIP_Label_956ca4e7-1c6d-42ba-bd69-ca0c2ce1e034_Method">
    <vt:lpwstr>Privileged</vt:lpwstr>
  </property>
  <property fmtid="{D5CDD505-2E9C-101B-9397-08002B2CF9AE}" pid="10" name="MSIP_Label_956ca4e7-1c6d-42ba-bd69-ca0c2ce1e034_Name">
    <vt:lpwstr>956ca4e7-1c6d-42ba-bd69-ca0c2ce1e034</vt:lpwstr>
  </property>
  <property fmtid="{D5CDD505-2E9C-101B-9397-08002B2CF9AE}" pid="11" name="MSIP_Label_956ca4e7-1c6d-42ba-bd69-ca0c2ce1e034_SiteId">
    <vt:lpwstr>a00de4ec-48a8-43a6-be74-e31274e2060d</vt:lpwstr>
  </property>
  <property fmtid="{D5CDD505-2E9C-101B-9397-08002B2CF9AE}" pid="12" name="MSIP_Label_956ca4e7-1c6d-42ba-bd69-ca0c2ce1e034_ActionId">
    <vt:lpwstr>f5a6b134-e881-4675-bd60-654a6c0de41f</vt:lpwstr>
  </property>
  <property fmtid="{D5CDD505-2E9C-101B-9397-08002B2CF9AE}" pid="13" name="MSIP_Label_956ca4e7-1c6d-42ba-bd69-ca0c2ce1e034_ContentBits">
    <vt:lpwstr>1</vt:lpwstr>
  </property>
  <property fmtid="{D5CDD505-2E9C-101B-9397-08002B2CF9AE}" pid="14" name="MerckAIPLabel">
    <vt:lpwstr>Sensitive</vt:lpwstr>
  </property>
  <property fmtid="{D5CDD505-2E9C-101B-9397-08002B2CF9AE}" pid="15" name="MerckAIPDataExchange">
    <vt:lpwstr>!MRKMIP@Sensitive</vt:lpwstr>
  </property>
  <property fmtid="{D5CDD505-2E9C-101B-9397-08002B2CF9AE}" pid="16" name="_PreviousAdHocReviewCycleID">
    <vt:i4>-506977142</vt:i4>
  </property>
</Properties>
</file>