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343" r:id="rId3"/>
    <p:sldId id="345" r:id="rId4"/>
    <p:sldId id="346" r:id="rId5"/>
    <p:sldId id="34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ugan, Senthil" userId="e6883651-b919-4e64-985b-40f58d687b81" providerId="ADAL" clId="{EBC12184-EBBF-4D4C-8141-C9C3C0CAAA15}"/>
    <pc:docChg chg="undo custSel mod addSld delSld modSld sldOrd modMainMaster">
      <pc:chgData name="Murugan, Senthil" userId="e6883651-b919-4e64-985b-40f58d687b81" providerId="ADAL" clId="{EBC12184-EBBF-4D4C-8141-C9C3C0CAAA15}" dt="2023-12-05T15:15:13.487" v="4047" actId="478"/>
      <pc:docMkLst>
        <pc:docMk/>
      </pc:docMkLst>
      <pc:sldChg chg="addSp delSp modSp add mod setBg delDesignElem">
        <pc:chgData name="Murugan, Senthil" userId="e6883651-b919-4e64-985b-40f58d687b81" providerId="ADAL" clId="{EBC12184-EBBF-4D4C-8141-C9C3C0CAAA15}" dt="2023-11-29T22:46:44.935" v="4045" actId="6549"/>
        <pc:sldMkLst>
          <pc:docMk/>
          <pc:sldMk cId="895915843" sldId="266"/>
        </pc:sldMkLst>
        <pc:spChg chg="mod">
          <ac:chgData name="Murugan, Senthil" userId="e6883651-b919-4e64-985b-40f58d687b81" providerId="ADAL" clId="{EBC12184-EBBF-4D4C-8141-C9C3C0CAAA15}" dt="2023-11-29T22:45:42.822" v="4024" actId="6549"/>
          <ac:spMkLst>
            <pc:docMk/>
            <pc:sldMk cId="895915843" sldId="266"/>
            <ac:spMk id="2" creationId="{9AB2EA78-AEB3-469B-9025-3B17201A457B}"/>
          </ac:spMkLst>
        </pc:spChg>
        <pc:spChg chg="add del mod">
          <ac:chgData name="Murugan, Senthil" userId="e6883651-b919-4e64-985b-40f58d687b81" providerId="ADAL" clId="{EBC12184-EBBF-4D4C-8141-C9C3C0CAAA15}" dt="2023-11-29T22:46:44.935" v="4045" actId="6549"/>
          <ac:spMkLst>
            <pc:docMk/>
            <pc:sldMk cId="895915843" sldId="266"/>
            <ac:spMk id="3" creationId="{255E1F2F-E259-4EA8-9FFD-3A10AF541859}"/>
          </ac:spMkLst>
        </pc:spChg>
        <pc:spChg chg="add del mod">
          <ac:chgData name="Murugan, Senthil" userId="e6883651-b919-4e64-985b-40f58d687b81" providerId="ADAL" clId="{EBC12184-EBBF-4D4C-8141-C9C3C0CAAA15}" dt="2023-11-29T22:46:30.932" v="4028" actId="478"/>
          <ac:spMkLst>
            <pc:docMk/>
            <pc:sldMk cId="895915843" sldId="266"/>
            <ac:spMk id="5" creationId="{A80FF2C3-312C-A6FC-FB38-8B9B83796C04}"/>
          </ac:spMkLst>
        </pc:spChg>
        <pc:spChg chg="del">
          <ac:chgData name="Murugan, Senthil" userId="e6883651-b919-4e64-985b-40f58d687b81" providerId="ADAL" clId="{EBC12184-EBBF-4D4C-8141-C9C3C0CAAA15}" dt="2023-11-29T22:45:27.626" v="4009"/>
          <ac:spMkLst>
            <pc:docMk/>
            <pc:sldMk cId="895915843" sldId="266"/>
            <ac:spMk id="24" creationId="{F452A527-3631-41ED-858D-3777A7D1496A}"/>
          </ac:spMkLst>
        </pc:spChg>
        <pc:cxnChg chg="del">
          <ac:chgData name="Murugan, Senthil" userId="e6883651-b919-4e64-985b-40f58d687b81" providerId="ADAL" clId="{EBC12184-EBBF-4D4C-8141-C9C3C0CAAA15}" dt="2023-11-29T22:45:27.626" v="4009"/>
          <ac:cxnSpMkLst>
            <pc:docMk/>
            <pc:sldMk cId="895915843" sldId="266"/>
            <ac:cxnSpMk id="26" creationId="{D28A9C89-B313-458F-9C85-515930A51A93}"/>
          </ac:cxnSpMkLst>
        </pc:cxnChg>
      </pc:sldChg>
      <pc:sldChg chg="addSp delSp modSp add mod setBg">
        <pc:chgData name="Murugan, Senthil" userId="e6883651-b919-4e64-985b-40f58d687b81" providerId="ADAL" clId="{EBC12184-EBBF-4D4C-8141-C9C3C0CAAA15}" dt="2023-11-29T21:56:14.164" v="2587" actId="20577"/>
        <pc:sldMkLst>
          <pc:docMk/>
          <pc:sldMk cId="1508588292" sldId="343"/>
        </pc:sldMkLst>
        <pc:spChg chg="mod">
          <ac:chgData name="Murugan, Senthil" userId="e6883651-b919-4e64-985b-40f58d687b81" providerId="ADAL" clId="{EBC12184-EBBF-4D4C-8141-C9C3C0CAAA15}" dt="2023-11-29T20:43:14.368" v="4" actId="20577"/>
          <ac:spMkLst>
            <pc:docMk/>
            <pc:sldMk cId="1508588292" sldId="343"/>
            <ac:spMk id="21" creationId="{EE4CCDC3-01E9-F2EE-BA97-F34D67C6DB7C}"/>
          </ac:spMkLst>
        </pc:spChg>
        <pc:spChg chg="mod">
          <ac:chgData name="Murugan, Senthil" userId="e6883651-b919-4e64-985b-40f58d687b81" providerId="ADAL" clId="{EBC12184-EBBF-4D4C-8141-C9C3C0CAAA15}" dt="2023-11-29T20:44:34.919" v="53" actId="14100"/>
          <ac:spMkLst>
            <pc:docMk/>
            <pc:sldMk cId="1508588292" sldId="343"/>
            <ac:spMk id="33" creationId="{143A449B-AAB7-994A-92CE-8F48E2CA7DF6}"/>
          </ac:spMkLst>
        </pc:spChg>
        <pc:spChg chg="del">
          <ac:chgData name="Murugan, Senthil" userId="e6883651-b919-4e64-985b-40f58d687b81" providerId="ADAL" clId="{EBC12184-EBBF-4D4C-8141-C9C3C0CAAA15}" dt="2023-11-29T20:43:20.427" v="5" actId="478"/>
          <ac:spMkLst>
            <pc:docMk/>
            <pc:sldMk cId="1508588292" sldId="343"/>
            <ac:spMk id="35" creationId="{D0DD58AC-9F92-8A5D-C04A-6EA39E969EAF}"/>
          </ac:spMkLst>
        </pc:spChg>
        <pc:spChg chg="del">
          <ac:chgData name="Murugan, Senthil" userId="e6883651-b919-4e64-985b-40f58d687b81" providerId="ADAL" clId="{EBC12184-EBBF-4D4C-8141-C9C3C0CAAA15}" dt="2023-11-29T20:43:36.336" v="7" actId="478"/>
          <ac:spMkLst>
            <pc:docMk/>
            <pc:sldMk cId="1508588292" sldId="343"/>
            <ac:spMk id="36" creationId="{7748FB03-D20F-67ED-E8E0-A626D3DED9F6}"/>
          </ac:spMkLst>
        </pc:spChg>
        <pc:spChg chg="del">
          <ac:chgData name="Murugan, Senthil" userId="e6883651-b919-4e64-985b-40f58d687b81" providerId="ADAL" clId="{EBC12184-EBBF-4D4C-8141-C9C3C0CAAA15}" dt="2023-11-29T20:43:29.095" v="6" actId="478"/>
          <ac:spMkLst>
            <pc:docMk/>
            <pc:sldMk cId="1508588292" sldId="343"/>
            <ac:spMk id="37" creationId="{203E19FD-2F33-6DB4-643E-4B62C6451166}"/>
          </ac:spMkLst>
        </pc:spChg>
        <pc:spChg chg="del">
          <ac:chgData name="Murugan, Senthil" userId="e6883651-b919-4e64-985b-40f58d687b81" providerId="ADAL" clId="{EBC12184-EBBF-4D4C-8141-C9C3C0CAAA15}" dt="2023-11-29T20:43:40.052" v="8" actId="478"/>
          <ac:spMkLst>
            <pc:docMk/>
            <pc:sldMk cId="1508588292" sldId="343"/>
            <ac:spMk id="38" creationId="{83DBAECE-641A-9E88-1D23-DDD9F038280A}"/>
          </ac:spMkLst>
        </pc:spChg>
        <pc:spChg chg="mod">
          <ac:chgData name="Murugan, Senthil" userId="e6883651-b919-4e64-985b-40f58d687b81" providerId="ADAL" clId="{EBC12184-EBBF-4D4C-8141-C9C3C0CAAA15}" dt="2023-11-29T21:24:01.221" v="1027" actId="207"/>
          <ac:spMkLst>
            <pc:docMk/>
            <pc:sldMk cId="1508588292" sldId="343"/>
            <ac:spMk id="101" creationId="{9111D247-B21F-B446-D61F-A45651B9648F}"/>
          </ac:spMkLst>
        </pc:spChg>
        <pc:spChg chg="mod">
          <ac:chgData name="Murugan, Senthil" userId="e6883651-b919-4e64-985b-40f58d687b81" providerId="ADAL" clId="{EBC12184-EBBF-4D4C-8141-C9C3C0CAAA15}" dt="2023-11-29T21:24:15.627" v="1029" actId="207"/>
          <ac:spMkLst>
            <pc:docMk/>
            <pc:sldMk cId="1508588292" sldId="343"/>
            <ac:spMk id="102" creationId="{32A2CE33-DA01-0B8E-699B-BA81173F4910}"/>
          </ac:spMkLst>
        </pc:spChg>
        <pc:spChg chg="mod">
          <ac:chgData name="Murugan, Senthil" userId="e6883651-b919-4e64-985b-40f58d687b81" providerId="ADAL" clId="{EBC12184-EBBF-4D4C-8141-C9C3C0CAAA15}" dt="2023-11-29T21:56:02.183" v="2585" actId="114"/>
          <ac:spMkLst>
            <pc:docMk/>
            <pc:sldMk cId="1508588292" sldId="343"/>
            <ac:spMk id="109" creationId="{C9C8D993-8400-190D-92CF-6A72C97F55FD}"/>
          </ac:spMkLst>
        </pc:spChg>
        <pc:spChg chg="mod">
          <ac:chgData name="Murugan, Senthil" userId="e6883651-b919-4e64-985b-40f58d687b81" providerId="ADAL" clId="{EBC12184-EBBF-4D4C-8141-C9C3C0CAAA15}" dt="2023-11-29T20:55:53.193" v="665" actId="6549"/>
          <ac:spMkLst>
            <pc:docMk/>
            <pc:sldMk cId="1508588292" sldId="343"/>
            <ac:spMk id="110" creationId="{D952984D-C68E-463D-30BC-229346D5DD88}"/>
          </ac:spMkLst>
        </pc:spChg>
        <pc:spChg chg="del mod">
          <ac:chgData name="Murugan, Senthil" userId="e6883651-b919-4e64-985b-40f58d687b81" providerId="ADAL" clId="{EBC12184-EBBF-4D4C-8141-C9C3C0CAAA15}" dt="2023-11-29T20:56:53.569" v="668"/>
          <ac:spMkLst>
            <pc:docMk/>
            <pc:sldMk cId="1508588292" sldId="343"/>
            <ac:spMk id="111" creationId="{2D9511AE-2DE9-1139-1796-A1EF19136F72}"/>
          </ac:spMkLst>
        </pc:spChg>
        <pc:spChg chg="mod">
          <ac:chgData name="Murugan, Senthil" userId="e6883651-b919-4e64-985b-40f58d687b81" providerId="ADAL" clId="{EBC12184-EBBF-4D4C-8141-C9C3C0CAAA15}" dt="2023-11-29T21:56:14.164" v="2587" actId="20577"/>
          <ac:spMkLst>
            <pc:docMk/>
            <pc:sldMk cId="1508588292" sldId="343"/>
            <ac:spMk id="112" creationId="{0DC1B5C6-BC46-7E60-1F04-67F317F2C43E}"/>
          </ac:spMkLst>
        </pc:spChg>
        <pc:spChg chg="mod">
          <ac:chgData name="Murugan, Senthil" userId="e6883651-b919-4e64-985b-40f58d687b81" providerId="ADAL" clId="{EBC12184-EBBF-4D4C-8141-C9C3C0CAAA15}" dt="2023-11-29T21:24:25.410" v="1030" actId="207"/>
          <ac:spMkLst>
            <pc:docMk/>
            <pc:sldMk cId="1508588292" sldId="343"/>
            <ac:spMk id="113" creationId="{62C95EE9-634D-CE2F-CEC2-AF86DC92766E}"/>
          </ac:spMkLst>
        </pc:spChg>
        <pc:spChg chg="mod">
          <ac:chgData name="Murugan, Senthil" userId="e6883651-b919-4e64-985b-40f58d687b81" providerId="ADAL" clId="{EBC12184-EBBF-4D4C-8141-C9C3C0CAAA15}" dt="2023-11-29T21:24:30.585" v="1031" actId="207"/>
          <ac:spMkLst>
            <pc:docMk/>
            <pc:sldMk cId="1508588292" sldId="343"/>
            <ac:spMk id="114" creationId="{D9A89A27-9841-662F-333C-A79C63EADB77}"/>
          </ac:spMkLst>
        </pc:spChg>
        <pc:graphicFrameChg chg="add del mod modGraphic">
          <ac:chgData name="Murugan, Senthil" userId="e6883651-b919-4e64-985b-40f58d687b81" providerId="ADAL" clId="{EBC12184-EBBF-4D4C-8141-C9C3C0CAAA15}" dt="2023-11-29T21:04:30.830" v="692" actId="478"/>
          <ac:graphicFrameMkLst>
            <pc:docMk/>
            <pc:sldMk cId="1508588292" sldId="343"/>
            <ac:graphicFrameMk id="4" creationId="{A93C5658-FCEE-61C7-E752-8B876C5EA76F}"/>
          </ac:graphicFrameMkLst>
        </pc:graphicFrameChg>
        <pc:graphicFrameChg chg="add mod modGraphic">
          <ac:chgData name="Murugan, Senthil" userId="e6883651-b919-4e64-985b-40f58d687b81" providerId="ADAL" clId="{EBC12184-EBBF-4D4C-8141-C9C3C0CAAA15}" dt="2023-11-29T21:22:50.476" v="1022"/>
          <ac:graphicFrameMkLst>
            <pc:docMk/>
            <pc:sldMk cId="1508588292" sldId="343"/>
            <ac:graphicFrameMk id="7" creationId="{7F9A4DAC-4DB5-510A-A7CF-BBD736676AAD}"/>
          </ac:graphicFrameMkLst>
        </pc:graphicFrameChg>
        <pc:graphicFrameChg chg="add mod modGraphic">
          <ac:chgData name="Murugan, Senthil" userId="e6883651-b919-4e64-985b-40f58d687b81" providerId="ADAL" clId="{EBC12184-EBBF-4D4C-8141-C9C3C0CAAA15}" dt="2023-11-29T21:23:21.690" v="1026"/>
          <ac:graphicFrameMkLst>
            <pc:docMk/>
            <pc:sldMk cId="1508588292" sldId="343"/>
            <ac:graphicFrameMk id="8" creationId="{06A5507B-EB0F-269E-47A9-E467247651AB}"/>
          </ac:graphicFrameMkLst>
        </pc:graphicFrameChg>
      </pc:sldChg>
      <pc:sldChg chg="modSp add del mod">
        <pc:chgData name="Murugan, Senthil" userId="e6883651-b919-4e64-985b-40f58d687b81" providerId="ADAL" clId="{EBC12184-EBBF-4D4C-8141-C9C3C0CAAA15}" dt="2023-11-29T22:41:36.371" v="3953" actId="47"/>
        <pc:sldMkLst>
          <pc:docMk/>
          <pc:sldMk cId="4113012119" sldId="344"/>
        </pc:sldMkLst>
        <pc:spChg chg="mod">
          <ac:chgData name="Murugan, Senthil" userId="e6883651-b919-4e64-985b-40f58d687b81" providerId="ADAL" clId="{EBC12184-EBBF-4D4C-8141-C9C3C0CAAA15}" dt="2023-11-29T20:47:55.409" v="229" actId="6549"/>
          <ac:spMkLst>
            <pc:docMk/>
            <pc:sldMk cId="4113012119" sldId="344"/>
            <ac:spMk id="33" creationId="{143A449B-AAB7-994A-92CE-8F48E2CA7DF6}"/>
          </ac:spMkLst>
        </pc:spChg>
        <pc:spChg chg="mod">
          <ac:chgData name="Murugan, Senthil" userId="e6883651-b919-4e64-985b-40f58d687b81" providerId="ADAL" clId="{EBC12184-EBBF-4D4C-8141-C9C3C0CAAA15}" dt="2023-11-29T20:48:13.619" v="254" actId="6549"/>
          <ac:spMkLst>
            <pc:docMk/>
            <pc:sldMk cId="4113012119" sldId="344"/>
            <ac:spMk id="101" creationId="{9111D247-B21F-B446-D61F-A45651B9648F}"/>
          </ac:spMkLst>
        </pc:spChg>
        <pc:spChg chg="mod">
          <ac:chgData name="Murugan, Senthil" userId="e6883651-b919-4e64-985b-40f58d687b81" providerId="ADAL" clId="{EBC12184-EBBF-4D4C-8141-C9C3C0CAAA15}" dt="2023-11-29T20:48:19.960" v="265" actId="6549"/>
          <ac:spMkLst>
            <pc:docMk/>
            <pc:sldMk cId="4113012119" sldId="344"/>
            <ac:spMk id="102" creationId="{32A2CE33-DA01-0B8E-699B-BA81173F4910}"/>
          </ac:spMkLst>
        </pc:spChg>
        <pc:spChg chg="mod">
          <ac:chgData name="Murugan, Senthil" userId="e6883651-b919-4e64-985b-40f58d687b81" providerId="ADAL" clId="{EBC12184-EBBF-4D4C-8141-C9C3C0CAAA15}" dt="2023-11-29T20:48:30.876" v="276" actId="6549"/>
          <ac:spMkLst>
            <pc:docMk/>
            <pc:sldMk cId="4113012119" sldId="344"/>
            <ac:spMk id="114" creationId="{D9A89A27-9841-662F-333C-A79C63EADB77}"/>
          </ac:spMkLst>
        </pc:spChg>
      </pc:sldChg>
      <pc:sldChg chg="addSp delSp modSp add mod ord">
        <pc:chgData name="Murugan, Senthil" userId="e6883651-b919-4e64-985b-40f58d687b81" providerId="ADAL" clId="{EBC12184-EBBF-4D4C-8141-C9C3C0CAAA15}" dt="2023-11-29T22:43:02.203" v="3955"/>
        <pc:sldMkLst>
          <pc:docMk/>
          <pc:sldMk cId="4012274875" sldId="345"/>
        </pc:sldMkLst>
        <pc:spChg chg="mod">
          <ac:chgData name="Murugan, Senthil" userId="e6883651-b919-4e64-985b-40f58d687b81" providerId="ADAL" clId="{EBC12184-EBBF-4D4C-8141-C9C3C0CAAA15}" dt="2023-11-29T21:38:29.303" v="1675" actId="6549"/>
          <ac:spMkLst>
            <pc:docMk/>
            <pc:sldMk cId="4012274875" sldId="345"/>
            <ac:spMk id="33" creationId="{143A449B-AAB7-994A-92CE-8F48E2CA7DF6}"/>
          </ac:spMkLst>
        </pc:spChg>
        <pc:spChg chg="mod">
          <ac:chgData name="Murugan, Senthil" userId="e6883651-b919-4e64-985b-40f58d687b81" providerId="ADAL" clId="{EBC12184-EBBF-4D4C-8141-C9C3C0CAAA15}" dt="2023-11-29T21:45:24.765" v="2145" actId="20577"/>
          <ac:spMkLst>
            <pc:docMk/>
            <pc:sldMk cId="4012274875" sldId="345"/>
            <ac:spMk id="101" creationId="{9111D247-B21F-B446-D61F-A45651B9648F}"/>
          </ac:spMkLst>
        </pc:spChg>
        <pc:spChg chg="mod">
          <ac:chgData name="Murugan, Senthil" userId="e6883651-b919-4e64-985b-40f58d687b81" providerId="ADAL" clId="{EBC12184-EBBF-4D4C-8141-C9C3C0CAAA15}" dt="2023-11-29T21:38:57.670" v="1722" actId="6549"/>
          <ac:spMkLst>
            <pc:docMk/>
            <pc:sldMk cId="4012274875" sldId="345"/>
            <ac:spMk id="102" creationId="{32A2CE33-DA01-0B8E-699B-BA81173F4910}"/>
          </ac:spMkLst>
        </pc:spChg>
        <pc:spChg chg="mod">
          <ac:chgData name="Murugan, Senthil" userId="e6883651-b919-4e64-985b-40f58d687b81" providerId="ADAL" clId="{EBC12184-EBBF-4D4C-8141-C9C3C0CAAA15}" dt="2023-11-29T21:55:32.677" v="2581" actId="114"/>
          <ac:spMkLst>
            <pc:docMk/>
            <pc:sldMk cId="4012274875" sldId="345"/>
            <ac:spMk id="109" creationId="{C9C8D993-8400-190D-92CF-6A72C97F55FD}"/>
          </ac:spMkLst>
        </pc:spChg>
        <pc:spChg chg="mod">
          <ac:chgData name="Murugan, Senthil" userId="e6883651-b919-4e64-985b-40f58d687b81" providerId="ADAL" clId="{EBC12184-EBBF-4D4C-8141-C9C3C0CAAA15}" dt="2023-11-29T21:47:51.809" v="2273" actId="6549"/>
          <ac:spMkLst>
            <pc:docMk/>
            <pc:sldMk cId="4012274875" sldId="345"/>
            <ac:spMk id="110" creationId="{D952984D-C68E-463D-30BC-229346D5DD88}"/>
          </ac:spMkLst>
        </pc:spChg>
        <pc:spChg chg="mod">
          <ac:chgData name="Murugan, Senthil" userId="e6883651-b919-4e64-985b-40f58d687b81" providerId="ADAL" clId="{EBC12184-EBBF-4D4C-8141-C9C3C0CAAA15}" dt="2023-11-29T21:55:40.653" v="2582" actId="114"/>
          <ac:spMkLst>
            <pc:docMk/>
            <pc:sldMk cId="4012274875" sldId="345"/>
            <ac:spMk id="112" creationId="{0DC1B5C6-BC46-7E60-1F04-67F317F2C43E}"/>
          </ac:spMkLst>
        </pc:spChg>
        <pc:spChg chg="mod">
          <ac:chgData name="Murugan, Senthil" userId="e6883651-b919-4e64-985b-40f58d687b81" providerId="ADAL" clId="{EBC12184-EBBF-4D4C-8141-C9C3C0CAAA15}" dt="2023-11-29T21:38:49.020" v="1711" actId="6549"/>
          <ac:spMkLst>
            <pc:docMk/>
            <pc:sldMk cId="4012274875" sldId="345"/>
            <ac:spMk id="114" creationId="{D9A89A27-9841-662F-333C-A79C63EADB77}"/>
          </ac:spMkLst>
        </pc:spChg>
        <pc:graphicFrameChg chg="modGraphic">
          <ac:chgData name="Murugan, Senthil" userId="e6883651-b919-4e64-985b-40f58d687b81" providerId="ADAL" clId="{EBC12184-EBBF-4D4C-8141-C9C3C0CAAA15}" dt="2023-11-29T21:52:22.145" v="2450" actId="20577"/>
          <ac:graphicFrameMkLst>
            <pc:docMk/>
            <pc:sldMk cId="4012274875" sldId="345"/>
            <ac:graphicFrameMk id="7" creationId="{7F9A4DAC-4DB5-510A-A7CF-BBD736676AAD}"/>
          </ac:graphicFrameMkLst>
        </pc:graphicFrameChg>
        <pc:graphicFrameChg chg="add del modGraphic">
          <ac:chgData name="Murugan, Senthil" userId="e6883651-b919-4e64-985b-40f58d687b81" providerId="ADAL" clId="{EBC12184-EBBF-4D4C-8141-C9C3C0CAAA15}" dt="2023-11-29T21:52:38.779" v="2483" actId="6549"/>
          <ac:graphicFrameMkLst>
            <pc:docMk/>
            <pc:sldMk cId="4012274875" sldId="345"/>
            <ac:graphicFrameMk id="8" creationId="{06A5507B-EB0F-269E-47A9-E467247651AB}"/>
          </ac:graphicFrameMkLst>
        </pc:graphicFrameChg>
      </pc:sldChg>
      <pc:sldChg chg="addSp delSp modSp add mod">
        <pc:chgData name="Murugan, Senthil" userId="e6883651-b919-4e64-985b-40f58d687b81" providerId="ADAL" clId="{EBC12184-EBBF-4D4C-8141-C9C3C0CAAA15}" dt="2023-12-05T15:15:08.730" v="4046" actId="478"/>
        <pc:sldMkLst>
          <pc:docMk/>
          <pc:sldMk cId="1723458211" sldId="346"/>
        </pc:sldMkLst>
        <pc:spChg chg="del">
          <ac:chgData name="Murugan, Senthil" userId="e6883651-b919-4e64-985b-40f58d687b81" providerId="ADAL" clId="{EBC12184-EBBF-4D4C-8141-C9C3C0CAAA15}" dt="2023-11-29T21:57:24.118" v="2592" actId="478"/>
          <ac:spMkLst>
            <pc:docMk/>
            <pc:sldMk cId="1723458211" sldId="346"/>
            <ac:spMk id="3" creationId="{F51EE084-EED6-B795-4C5A-0BCACC86897B}"/>
          </ac:spMkLst>
        </pc:spChg>
        <pc:spChg chg="del">
          <ac:chgData name="Murugan, Senthil" userId="e6883651-b919-4e64-985b-40f58d687b81" providerId="ADAL" clId="{EBC12184-EBBF-4D4C-8141-C9C3C0CAAA15}" dt="2023-11-29T21:57:25.935" v="2594" actId="478"/>
          <ac:spMkLst>
            <pc:docMk/>
            <pc:sldMk cId="1723458211" sldId="346"/>
            <ac:spMk id="5" creationId="{E764D70C-5017-716B-56D6-1BB979BB1810}"/>
          </ac:spMkLst>
        </pc:spChg>
        <pc:spChg chg="del">
          <ac:chgData name="Murugan, Senthil" userId="e6883651-b919-4e64-985b-40f58d687b81" providerId="ADAL" clId="{EBC12184-EBBF-4D4C-8141-C9C3C0CAAA15}" dt="2023-11-29T21:57:25.301" v="2593" actId="478"/>
          <ac:spMkLst>
            <pc:docMk/>
            <pc:sldMk cId="1723458211" sldId="346"/>
            <ac:spMk id="6" creationId="{E14FD94E-E12C-CD77-F4B2-6A02DC99F4B9}"/>
          </ac:spMkLst>
        </pc:spChg>
        <pc:spChg chg="del">
          <ac:chgData name="Murugan, Senthil" userId="e6883651-b919-4e64-985b-40f58d687b81" providerId="ADAL" clId="{EBC12184-EBBF-4D4C-8141-C9C3C0CAAA15}" dt="2023-11-29T21:57:21.244" v="2591" actId="478"/>
          <ac:spMkLst>
            <pc:docMk/>
            <pc:sldMk cId="1723458211" sldId="346"/>
            <ac:spMk id="14" creationId="{C4574260-0655-37E0-F06F-07A8FB15F14C}"/>
          </ac:spMkLst>
        </pc:spChg>
        <pc:spChg chg="mod">
          <ac:chgData name="Murugan, Senthil" userId="e6883651-b919-4e64-985b-40f58d687b81" providerId="ADAL" clId="{EBC12184-EBBF-4D4C-8141-C9C3C0CAAA15}" dt="2023-11-29T22:43:27.362" v="3980" actId="6549"/>
          <ac:spMkLst>
            <pc:docMk/>
            <pc:sldMk cId="1723458211" sldId="346"/>
            <ac:spMk id="33" creationId="{143A449B-AAB7-994A-92CE-8F48E2CA7DF6}"/>
          </ac:spMkLst>
        </pc:spChg>
        <pc:spChg chg="del">
          <ac:chgData name="Murugan, Senthil" userId="e6883651-b919-4e64-985b-40f58d687b81" providerId="ADAL" clId="{EBC12184-EBBF-4D4C-8141-C9C3C0CAAA15}" dt="2023-11-29T21:57:39.551" v="2599" actId="478"/>
          <ac:spMkLst>
            <pc:docMk/>
            <pc:sldMk cId="1723458211" sldId="346"/>
            <ac:spMk id="101" creationId="{9111D247-B21F-B446-D61F-A45651B9648F}"/>
          </ac:spMkLst>
        </pc:spChg>
        <pc:spChg chg="del">
          <ac:chgData name="Murugan, Senthil" userId="e6883651-b919-4e64-985b-40f58d687b81" providerId="ADAL" clId="{EBC12184-EBBF-4D4C-8141-C9C3C0CAAA15}" dt="2023-11-29T21:57:30.651" v="2596" actId="478"/>
          <ac:spMkLst>
            <pc:docMk/>
            <pc:sldMk cId="1723458211" sldId="346"/>
            <ac:spMk id="102" creationId="{32A2CE33-DA01-0B8E-699B-BA81173F4910}"/>
          </ac:spMkLst>
        </pc:spChg>
        <pc:spChg chg="mod">
          <ac:chgData name="Murugan, Senthil" userId="e6883651-b919-4e64-985b-40f58d687b81" providerId="ADAL" clId="{EBC12184-EBBF-4D4C-8141-C9C3C0CAAA15}" dt="2023-11-29T22:33:32.491" v="3540" actId="1076"/>
          <ac:spMkLst>
            <pc:docMk/>
            <pc:sldMk cId="1723458211" sldId="346"/>
            <ac:spMk id="109" creationId="{C9C8D993-8400-190D-92CF-6A72C97F55FD}"/>
          </ac:spMkLst>
        </pc:spChg>
        <pc:spChg chg="del">
          <ac:chgData name="Murugan, Senthil" userId="e6883651-b919-4e64-985b-40f58d687b81" providerId="ADAL" clId="{EBC12184-EBBF-4D4C-8141-C9C3C0CAAA15}" dt="2023-11-29T21:57:37.135" v="2598" actId="478"/>
          <ac:spMkLst>
            <pc:docMk/>
            <pc:sldMk cId="1723458211" sldId="346"/>
            <ac:spMk id="110" creationId="{D952984D-C68E-463D-30BC-229346D5DD88}"/>
          </ac:spMkLst>
        </pc:spChg>
        <pc:spChg chg="del">
          <ac:chgData name="Murugan, Senthil" userId="e6883651-b919-4e64-985b-40f58d687b81" providerId="ADAL" clId="{EBC12184-EBBF-4D4C-8141-C9C3C0CAAA15}" dt="2023-11-29T21:57:28.368" v="2595" actId="478"/>
          <ac:spMkLst>
            <pc:docMk/>
            <pc:sldMk cId="1723458211" sldId="346"/>
            <ac:spMk id="111" creationId="{2D9511AE-2DE9-1139-1796-A1EF19136F72}"/>
          </ac:spMkLst>
        </pc:spChg>
        <pc:spChg chg="del">
          <ac:chgData name="Murugan, Senthil" userId="e6883651-b919-4e64-985b-40f58d687b81" providerId="ADAL" clId="{EBC12184-EBBF-4D4C-8141-C9C3C0CAAA15}" dt="2023-11-29T21:57:32.500" v="2597" actId="478"/>
          <ac:spMkLst>
            <pc:docMk/>
            <pc:sldMk cId="1723458211" sldId="346"/>
            <ac:spMk id="112" creationId="{0DC1B5C6-BC46-7E60-1F04-67F317F2C43E}"/>
          </ac:spMkLst>
        </pc:spChg>
        <pc:spChg chg="del">
          <ac:chgData name="Murugan, Senthil" userId="e6883651-b919-4e64-985b-40f58d687b81" providerId="ADAL" clId="{EBC12184-EBBF-4D4C-8141-C9C3C0CAAA15}" dt="2023-11-29T21:57:41.922" v="2600" actId="478"/>
          <ac:spMkLst>
            <pc:docMk/>
            <pc:sldMk cId="1723458211" sldId="346"/>
            <ac:spMk id="113" creationId="{62C95EE9-634D-CE2F-CEC2-AF86DC92766E}"/>
          </ac:spMkLst>
        </pc:spChg>
        <pc:spChg chg="del">
          <ac:chgData name="Murugan, Senthil" userId="e6883651-b919-4e64-985b-40f58d687b81" providerId="ADAL" clId="{EBC12184-EBBF-4D4C-8141-C9C3C0CAAA15}" dt="2023-11-29T21:57:43.686" v="2601" actId="478"/>
          <ac:spMkLst>
            <pc:docMk/>
            <pc:sldMk cId="1723458211" sldId="346"/>
            <ac:spMk id="114" creationId="{D9A89A27-9841-662F-333C-A79C63EADB77}"/>
          </ac:spMkLst>
        </pc:spChg>
        <pc:graphicFrameChg chg="add mod modGraphic">
          <ac:chgData name="Murugan, Senthil" userId="e6883651-b919-4e64-985b-40f58d687b81" providerId="ADAL" clId="{EBC12184-EBBF-4D4C-8141-C9C3C0CAAA15}" dt="2023-11-29T22:24:48.566" v="3200" actId="20577"/>
          <ac:graphicFrameMkLst>
            <pc:docMk/>
            <pc:sldMk cId="1723458211" sldId="346"/>
            <ac:graphicFrameMk id="4" creationId="{98DC22F2-3C7E-CC25-B2FA-CEA09006EF0B}"/>
          </ac:graphicFrameMkLst>
        </pc:graphicFrameChg>
        <pc:graphicFrameChg chg="add mod modGraphic">
          <ac:chgData name="Murugan, Senthil" userId="e6883651-b919-4e64-985b-40f58d687b81" providerId="ADAL" clId="{EBC12184-EBBF-4D4C-8141-C9C3C0CAAA15}" dt="2023-11-29T22:30:29.430" v="3285" actId="1076"/>
          <ac:graphicFrameMkLst>
            <pc:docMk/>
            <pc:sldMk cId="1723458211" sldId="346"/>
            <ac:graphicFrameMk id="7" creationId="{6B809EB8-D44B-59B4-E613-0DC5DFA23F3D}"/>
          </ac:graphicFrameMkLst>
        </pc:graphicFrameChg>
        <pc:graphicFrameChg chg="add mod modGraphic">
          <ac:chgData name="Murugan, Senthil" userId="e6883651-b919-4e64-985b-40f58d687b81" providerId="ADAL" clId="{EBC12184-EBBF-4D4C-8141-C9C3C0CAAA15}" dt="2023-11-29T22:24:32.700" v="3199" actId="1076"/>
          <ac:graphicFrameMkLst>
            <pc:docMk/>
            <pc:sldMk cId="1723458211" sldId="346"/>
            <ac:graphicFrameMk id="8" creationId="{5381AA96-5614-A711-79C6-8A762C475724}"/>
          </ac:graphicFrameMkLst>
        </pc:graphicFrameChg>
        <pc:graphicFrameChg chg="add mod modGraphic">
          <ac:chgData name="Murugan, Senthil" userId="e6883651-b919-4e64-985b-40f58d687b81" providerId="ADAL" clId="{EBC12184-EBBF-4D4C-8141-C9C3C0CAAA15}" dt="2023-11-29T22:24:55.866" v="3205" actId="20577"/>
          <ac:graphicFrameMkLst>
            <pc:docMk/>
            <pc:sldMk cId="1723458211" sldId="346"/>
            <ac:graphicFrameMk id="9" creationId="{64701589-250E-CD8D-D3F6-98E6F7A341E0}"/>
          </ac:graphicFrameMkLst>
        </pc:graphicFrameChg>
        <pc:graphicFrameChg chg="add mod modGraphic">
          <ac:chgData name="Murugan, Senthil" userId="e6883651-b919-4e64-985b-40f58d687b81" providerId="ADAL" clId="{EBC12184-EBBF-4D4C-8141-C9C3C0CAAA15}" dt="2023-11-29T22:44:21.862" v="4007"/>
          <ac:graphicFrameMkLst>
            <pc:docMk/>
            <pc:sldMk cId="1723458211" sldId="346"/>
            <ac:graphicFrameMk id="10" creationId="{77F157B5-6BA1-92ED-60B5-C1B4282D3865}"/>
          </ac:graphicFrameMkLst>
        </pc:graphicFrameChg>
        <pc:graphicFrameChg chg="add mod modGraphic">
          <ac:chgData name="Murugan, Senthil" userId="e6883651-b919-4e64-985b-40f58d687b81" providerId="ADAL" clId="{EBC12184-EBBF-4D4C-8141-C9C3C0CAAA15}" dt="2023-11-29T22:25:09.549" v="3212" actId="14100"/>
          <ac:graphicFrameMkLst>
            <pc:docMk/>
            <pc:sldMk cId="1723458211" sldId="346"/>
            <ac:graphicFrameMk id="11" creationId="{8960B82D-86A3-FDEB-D4D6-531BEBB1BF07}"/>
          </ac:graphicFrameMkLst>
        </pc:graphicFrameChg>
        <pc:graphicFrameChg chg="add mod modGraphic">
          <ac:chgData name="Murugan, Senthil" userId="e6883651-b919-4e64-985b-40f58d687b81" providerId="ADAL" clId="{EBC12184-EBBF-4D4C-8141-C9C3C0CAAA15}" dt="2023-11-29T22:23:48.992" v="3193" actId="1076"/>
          <ac:graphicFrameMkLst>
            <pc:docMk/>
            <pc:sldMk cId="1723458211" sldId="346"/>
            <ac:graphicFrameMk id="12" creationId="{DE709DCC-DB00-A4AA-DFFD-E8BCA04B8AB8}"/>
          </ac:graphicFrameMkLst>
        </pc:graphicFrameChg>
        <pc:graphicFrameChg chg="add mod modGraphic">
          <ac:chgData name="Murugan, Senthil" userId="e6883651-b919-4e64-985b-40f58d687b81" providerId="ADAL" clId="{EBC12184-EBBF-4D4C-8141-C9C3C0CAAA15}" dt="2023-11-29T22:24:20.328" v="3197" actId="1076"/>
          <ac:graphicFrameMkLst>
            <pc:docMk/>
            <pc:sldMk cId="1723458211" sldId="346"/>
            <ac:graphicFrameMk id="13" creationId="{950FB71B-39FE-1630-3B03-67FBD44CECAF}"/>
          </ac:graphicFrameMkLst>
        </pc:graphicFrameChg>
        <pc:cxnChg chg="add mod">
          <ac:chgData name="Murugan, Senthil" userId="e6883651-b919-4e64-985b-40f58d687b81" providerId="ADAL" clId="{EBC12184-EBBF-4D4C-8141-C9C3C0CAAA15}" dt="2023-11-29T22:30:29.430" v="3285" actId="1076"/>
          <ac:cxnSpMkLst>
            <pc:docMk/>
            <pc:sldMk cId="1723458211" sldId="346"/>
            <ac:cxnSpMk id="16" creationId="{C7A085B8-A2E0-147A-199F-26BA4D2F00B9}"/>
          </ac:cxnSpMkLst>
        </pc:cxnChg>
        <pc:cxnChg chg="add mod">
          <ac:chgData name="Murugan, Senthil" userId="e6883651-b919-4e64-985b-40f58d687b81" providerId="ADAL" clId="{EBC12184-EBBF-4D4C-8141-C9C3C0CAAA15}" dt="2023-11-29T22:30:29.430" v="3285" actId="1076"/>
          <ac:cxnSpMkLst>
            <pc:docMk/>
            <pc:sldMk cId="1723458211" sldId="346"/>
            <ac:cxnSpMk id="25" creationId="{886A0B8C-14FC-B031-B659-54774C6AE4C2}"/>
          </ac:cxnSpMkLst>
        </pc:cxnChg>
        <pc:cxnChg chg="add mod">
          <ac:chgData name="Murugan, Senthil" userId="e6883651-b919-4e64-985b-40f58d687b81" providerId="ADAL" clId="{EBC12184-EBBF-4D4C-8141-C9C3C0CAAA15}" dt="2023-11-29T22:28:36.587" v="3269" actId="1037"/>
          <ac:cxnSpMkLst>
            <pc:docMk/>
            <pc:sldMk cId="1723458211" sldId="346"/>
            <ac:cxnSpMk id="26" creationId="{925FD61D-E136-16C2-7E72-C23D0881534B}"/>
          </ac:cxnSpMkLst>
        </pc:cxnChg>
        <pc:cxnChg chg="add mod">
          <ac:chgData name="Murugan, Senthil" userId="e6883651-b919-4e64-985b-40f58d687b81" providerId="ADAL" clId="{EBC12184-EBBF-4D4C-8141-C9C3C0CAAA15}" dt="2023-11-29T22:28:19.188" v="3247" actId="14100"/>
          <ac:cxnSpMkLst>
            <pc:docMk/>
            <pc:sldMk cId="1723458211" sldId="346"/>
            <ac:cxnSpMk id="27" creationId="{EF663628-B221-A062-B12C-3937208A1C6E}"/>
          </ac:cxnSpMkLst>
        </pc:cxnChg>
        <pc:cxnChg chg="add del mod">
          <ac:chgData name="Murugan, Senthil" userId="e6883651-b919-4e64-985b-40f58d687b81" providerId="ADAL" clId="{EBC12184-EBBF-4D4C-8141-C9C3C0CAAA15}" dt="2023-12-05T15:15:08.730" v="4046" actId="478"/>
          <ac:cxnSpMkLst>
            <pc:docMk/>
            <pc:sldMk cId="1723458211" sldId="346"/>
            <ac:cxnSpMk id="28" creationId="{E3596593-CF93-113B-42C2-CFEE79A5FD8D}"/>
          </ac:cxnSpMkLst>
        </pc:cxnChg>
        <pc:cxnChg chg="add mod">
          <ac:chgData name="Murugan, Senthil" userId="e6883651-b919-4e64-985b-40f58d687b81" providerId="ADAL" clId="{EBC12184-EBBF-4D4C-8141-C9C3C0CAAA15}" dt="2023-11-29T22:29:21.113" v="3273" actId="692"/>
          <ac:cxnSpMkLst>
            <pc:docMk/>
            <pc:sldMk cId="1723458211" sldId="346"/>
            <ac:cxnSpMk id="29" creationId="{D2C8C7F8-F0B9-FBC8-F562-3B2A7EB3E134}"/>
          </ac:cxnSpMkLst>
        </pc:cxnChg>
        <pc:cxnChg chg="add mod">
          <ac:chgData name="Murugan, Senthil" userId="e6883651-b919-4e64-985b-40f58d687b81" providerId="ADAL" clId="{EBC12184-EBBF-4D4C-8141-C9C3C0CAAA15}" dt="2023-11-29T22:28:56.487" v="3271" actId="14100"/>
          <ac:cxnSpMkLst>
            <pc:docMk/>
            <pc:sldMk cId="1723458211" sldId="346"/>
            <ac:cxnSpMk id="30" creationId="{AFA58713-317E-508F-ABCC-1DDEFE305321}"/>
          </ac:cxnSpMkLst>
        </pc:cxnChg>
        <pc:cxnChg chg="add mod">
          <ac:chgData name="Murugan, Senthil" userId="e6883651-b919-4e64-985b-40f58d687b81" providerId="ADAL" clId="{EBC12184-EBBF-4D4C-8141-C9C3C0CAAA15}" dt="2023-11-29T22:30:29.430" v="3285" actId="1076"/>
          <ac:cxnSpMkLst>
            <pc:docMk/>
            <pc:sldMk cId="1723458211" sldId="346"/>
            <ac:cxnSpMk id="31" creationId="{0B8907F9-1F1F-6053-BF2F-76AD6B66C317}"/>
          </ac:cxnSpMkLst>
        </pc:cxnChg>
        <pc:cxnChg chg="del">
          <ac:chgData name="Murugan, Senthil" userId="e6883651-b919-4e64-985b-40f58d687b81" providerId="ADAL" clId="{EBC12184-EBBF-4D4C-8141-C9C3C0CAAA15}" dt="2023-11-29T21:57:18.515" v="2590" actId="478"/>
          <ac:cxnSpMkLst>
            <pc:docMk/>
            <pc:sldMk cId="1723458211" sldId="346"/>
            <ac:cxnSpMk id="41" creationId="{91BFC87D-7960-44A8-CD93-981EC16B5A96}"/>
          </ac:cxnSpMkLst>
        </pc:cxnChg>
        <pc:cxnChg chg="del">
          <ac:chgData name="Murugan, Senthil" userId="e6883651-b919-4e64-985b-40f58d687b81" providerId="ADAL" clId="{EBC12184-EBBF-4D4C-8141-C9C3C0CAAA15}" dt="2023-11-29T21:57:16.044" v="2589" actId="478"/>
          <ac:cxnSpMkLst>
            <pc:docMk/>
            <pc:sldMk cId="1723458211" sldId="346"/>
            <ac:cxnSpMk id="43" creationId="{8C0B556E-B807-643A-F08A-2A2DDC0C0FEE}"/>
          </ac:cxnSpMkLst>
        </pc:cxnChg>
        <pc:cxnChg chg="add mod">
          <ac:chgData name="Murugan, Senthil" userId="e6883651-b919-4e64-985b-40f58d687b81" providerId="ADAL" clId="{EBC12184-EBBF-4D4C-8141-C9C3C0CAAA15}" dt="2023-11-29T22:30:33.415" v="3286" actId="1076"/>
          <ac:cxnSpMkLst>
            <pc:docMk/>
            <pc:sldMk cId="1723458211" sldId="346"/>
            <ac:cxnSpMk id="49" creationId="{5C718639-A6A6-13EA-84F8-BFAC44BB635D}"/>
          </ac:cxnSpMkLst>
        </pc:cxnChg>
        <pc:cxnChg chg="add mod">
          <ac:chgData name="Murugan, Senthil" userId="e6883651-b919-4e64-985b-40f58d687b81" providerId="ADAL" clId="{EBC12184-EBBF-4D4C-8141-C9C3C0CAAA15}" dt="2023-11-29T22:29:54.522" v="3278" actId="14100"/>
          <ac:cxnSpMkLst>
            <pc:docMk/>
            <pc:sldMk cId="1723458211" sldId="346"/>
            <ac:cxnSpMk id="50" creationId="{BABEA21B-3103-AE29-5EC1-53E2C6F3D4FD}"/>
          </ac:cxnSpMkLst>
        </pc:cxnChg>
      </pc:sldChg>
      <pc:sldChg chg="addSp delSp modSp add mod">
        <pc:chgData name="Murugan, Senthil" userId="e6883651-b919-4e64-985b-40f58d687b81" providerId="ADAL" clId="{EBC12184-EBBF-4D4C-8141-C9C3C0CAAA15}" dt="2023-12-05T15:15:13.487" v="4047" actId="478"/>
        <pc:sldMkLst>
          <pc:docMk/>
          <pc:sldMk cId="3809840070" sldId="347"/>
        </pc:sldMkLst>
        <pc:spChg chg="mod">
          <ac:chgData name="Murugan, Senthil" userId="e6883651-b919-4e64-985b-40f58d687b81" providerId="ADAL" clId="{EBC12184-EBBF-4D4C-8141-C9C3C0CAAA15}" dt="2023-11-29T22:43:37.328" v="4005" actId="6549"/>
          <ac:spMkLst>
            <pc:docMk/>
            <pc:sldMk cId="3809840070" sldId="347"/>
            <ac:spMk id="33" creationId="{143A449B-AAB7-994A-92CE-8F48E2CA7DF6}"/>
          </ac:spMkLst>
        </pc:spChg>
        <pc:spChg chg="mod">
          <ac:chgData name="Murugan, Senthil" userId="e6883651-b919-4e64-985b-40f58d687b81" providerId="ADAL" clId="{EBC12184-EBBF-4D4C-8141-C9C3C0CAAA15}" dt="2023-11-29T22:41:24.313" v="3952" actId="1076"/>
          <ac:spMkLst>
            <pc:docMk/>
            <pc:sldMk cId="3809840070" sldId="347"/>
            <ac:spMk id="109" creationId="{C9C8D993-8400-190D-92CF-6A72C97F55FD}"/>
          </ac:spMkLst>
        </pc:spChg>
        <pc:graphicFrameChg chg="mod modGraphic">
          <ac:chgData name="Murugan, Senthil" userId="e6883651-b919-4e64-985b-40f58d687b81" providerId="ADAL" clId="{EBC12184-EBBF-4D4C-8141-C9C3C0CAAA15}" dt="2023-11-29T22:36:22.074" v="3640" actId="6549"/>
          <ac:graphicFrameMkLst>
            <pc:docMk/>
            <pc:sldMk cId="3809840070" sldId="347"/>
            <ac:graphicFrameMk id="4" creationId="{98DC22F2-3C7E-CC25-B2FA-CEA09006EF0B}"/>
          </ac:graphicFrameMkLst>
        </pc:graphicFrameChg>
        <pc:graphicFrameChg chg="modGraphic">
          <ac:chgData name="Murugan, Senthil" userId="e6883651-b919-4e64-985b-40f58d687b81" providerId="ADAL" clId="{EBC12184-EBBF-4D4C-8141-C9C3C0CAAA15}" dt="2023-11-29T22:36:16.130" v="3639" actId="6549"/>
          <ac:graphicFrameMkLst>
            <pc:docMk/>
            <pc:sldMk cId="3809840070" sldId="347"/>
            <ac:graphicFrameMk id="7" creationId="{6B809EB8-D44B-59B4-E613-0DC5DFA23F3D}"/>
          </ac:graphicFrameMkLst>
        </pc:graphicFrameChg>
        <pc:graphicFrameChg chg="del">
          <ac:chgData name="Murugan, Senthil" userId="e6883651-b919-4e64-985b-40f58d687b81" providerId="ADAL" clId="{EBC12184-EBBF-4D4C-8141-C9C3C0CAAA15}" dt="2023-11-29T22:35:58.692" v="3635" actId="478"/>
          <ac:graphicFrameMkLst>
            <pc:docMk/>
            <pc:sldMk cId="3809840070" sldId="347"/>
            <ac:graphicFrameMk id="8" creationId="{5381AA96-5614-A711-79C6-8A762C475724}"/>
          </ac:graphicFrameMkLst>
        </pc:graphicFrameChg>
        <pc:graphicFrameChg chg="del">
          <ac:chgData name="Murugan, Senthil" userId="e6883651-b919-4e64-985b-40f58d687b81" providerId="ADAL" clId="{EBC12184-EBBF-4D4C-8141-C9C3C0CAAA15}" dt="2023-11-29T22:36:04.642" v="3636" actId="478"/>
          <ac:graphicFrameMkLst>
            <pc:docMk/>
            <pc:sldMk cId="3809840070" sldId="347"/>
            <ac:graphicFrameMk id="9" creationId="{64701589-250E-CD8D-D3F6-98E6F7A341E0}"/>
          </ac:graphicFrameMkLst>
        </pc:graphicFrameChg>
        <pc:graphicFrameChg chg="modGraphic">
          <ac:chgData name="Murugan, Senthil" userId="e6883651-b919-4e64-985b-40f58d687b81" providerId="ADAL" clId="{EBC12184-EBBF-4D4C-8141-C9C3C0CAAA15}" dt="2023-11-29T22:35:20.490" v="3626" actId="6549"/>
          <ac:graphicFrameMkLst>
            <pc:docMk/>
            <pc:sldMk cId="3809840070" sldId="347"/>
            <ac:graphicFrameMk id="10" creationId="{77F157B5-6BA1-92ED-60B5-C1B4282D3865}"/>
          </ac:graphicFrameMkLst>
        </pc:graphicFrameChg>
        <pc:graphicFrameChg chg="mod">
          <ac:chgData name="Murugan, Senthil" userId="e6883651-b919-4e64-985b-40f58d687b81" providerId="ADAL" clId="{EBC12184-EBBF-4D4C-8141-C9C3C0CAAA15}" dt="2023-11-29T22:36:12.392" v="3638" actId="1076"/>
          <ac:graphicFrameMkLst>
            <pc:docMk/>
            <pc:sldMk cId="3809840070" sldId="347"/>
            <ac:graphicFrameMk id="12" creationId="{DE709DCC-DB00-A4AA-DFFD-E8BCA04B8AB8}"/>
          </ac:graphicFrameMkLst>
        </pc:graphicFrameChg>
        <pc:graphicFrameChg chg="del">
          <ac:chgData name="Murugan, Senthil" userId="e6883651-b919-4e64-985b-40f58d687b81" providerId="ADAL" clId="{EBC12184-EBBF-4D4C-8141-C9C3C0CAAA15}" dt="2023-11-29T22:35:56.909" v="3634" actId="478"/>
          <ac:graphicFrameMkLst>
            <pc:docMk/>
            <pc:sldMk cId="3809840070" sldId="347"/>
            <ac:graphicFrameMk id="13" creationId="{950FB71B-39FE-1630-3B03-67FBD44CECAF}"/>
          </ac:graphicFrameMkLst>
        </pc:graphicFrameChg>
        <pc:cxnChg chg="add mod">
          <ac:chgData name="Murugan, Senthil" userId="e6883651-b919-4e64-985b-40f58d687b81" providerId="ADAL" clId="{EBC12184-EBBF-4D4C-8141-C9C3C0CAAA15}" dt="2023-11-29T22:35:41.208" v="3629" actId="14100"/>
          <ac:cxnSpMkLst>
            <pc:docMk/>
            <pc:sldMk cId="3809840070" sldId="347"/>
            <ac:cxnSpMk id="3" creationId="{838D4B2A-3C6B-B019-74E2-4D6167259985}"/>
          </ac:cxnSpMkLst>
        </pc:cxnChg>
        <pc:cxnChg chg="mod">
          <ac:chgData name="Murugan, Senthil" userId="e6883651-b919-4e64-985b-40f58d687b81" providerId="ADAL" clId="{EBC12184-EBBF-4D4C-8141-C9C3C0CAAA15}" dt="2023-11-29T22:35:46.585" v="3631" actId="1076"/>
          <ac:cxnSpMkLst>
            <pc:docMk/>
            <pc:sldMk cId="3809840070" sldId="347"/>
            <ac:cxnSpMk id="25" creationId="{886A0B8C-14FC-B031-B659-54774C6AE4C2}"/>
          </ac:cxnSpMkLst>
        </pc:cxnChg>
        <pc:cxnChg chg="mod">
          <ac:chgData name="Murugan, Senthil" userId="e6883651-b919-4e64-985b-40f58d687b81" providerId="ADAL" clId="{EBC12184-EBBF-4D4C-8141-C9C3C0CAAA15}" dt="2023-11-29T22:35:46.585" v="3631" actId="1076"/>
          <ac:cxnSpMkLst>
            <pc:docMk/>
            <pc:sldMk cId="3809840070" sldId="347"/>
            <ac:cxnSpMk id="26" creationId="{925FD61D-E136-16C2-7E72-C23D0881534B}"/>
          </ac:cxnSpMkLst>
        </pc:cxnChg>
        <pc:cxnChg chg="mod">
          <ac:chgData name="Murugan, Senthil" userId="e6883651-b919-4e64-985b-40f58d687b81" providerId="ADAL" clId="{EBC12184-EBBF-4D4C-8141-C9C3C0CAAA15}" dt="2023-11-29T22:35:46.585" v="3631" actId="1076"/>
          <ac:cxnSpMkLst>
            <pc:docMk/>
            <pc:sldMk cId="3809840070" sldId="347"/>
            <ac:cxnSpMk id="27" creationId="{EF663628-B221-A062-B12C-3937208A1C6E}"/>
          </ac:cxnSpMkLst>
        </pc:cxnChg>
        <pc:cxnChg chg="del">
          <ac:chgData name="Murugan, Senthil" userId="e6883651-b919-4e64-985b-40f58d687b81" providerId="ADAL" clId="{EBC12184-EBBF-4D4C-8141-C9C3C0CAAA15}" dt="2023-12-05T15:15:13.487" v="4047" actId="478"/>
          <ac:cxnSpMkLst>
            <pc:docMk/>
            <pc:sldMk cId="3809840070" sldId="347"/>
            <ac:cxnSpMk id="28" creationId="{E3596593-CF93-113B-42C2-CFEE79A5FD8D}"/>
          </ac:cxnSpMkLst>
        </pc:cxnChg>
        <pc:cxnChg chg="del mod">
          <ac:chgData name="Murugan, Senthil" userId="e6883651-b919-4e64-985b-40f58d687b81" providerId="ADAL" clId="{EBC12184-EBBF-4D4C-8141-C9C3C0CAAA15}" dt="2023-11-29T22:37:09.143" v="3645" actId="478"/>
          <ac:cxnSpMkLst>
            <pc:docMk/>
            <pc:sldMk cId="3809840070" sldId="347"/>
            <ac:cxnSpMk id="29" creationId="{D2C8C7F8-F0B9-FBC8-F562-3B2A7EB3E134}"/>
          </ac:cxnSpMkLst>
        </pc:cxnChg>
        <pc:cxnChg chg="del mod">
          <ac:chgData name="Murugan, Senthil" userId="e6883651-b919-4e64-985b-40f58d687b81" providerId="ADAL" clId="{EBC12184-EBBF-4D4C-8141-C9C3C0CAAA15}" dt="2023-11-29T22:36:07.393" v="3637" actId="478"/>
          <ac:cxnSpMkLst>
            <pc:docMk/>
            <pc:sldMk cId="3809840070" sldId="347"/>
            <ac:cxnSpMk id="30" creationId="{AFA58713-317E-508F-ABCC-1DDEFE305321}"/>
          </ac:cxnSpMkLst>
        </pc:cxnChg>
        <pc:cxnChg chg="mod">
          <ac:chgData name="Murugan, Senthil" userId="e6883651-b919-4e64-985b-40f58d687b81" providerId="ADAL" clId="{EBC12184-EBBF-4D4C-8141-C9C3C0CAAA15}" dt="2023-11-29T22:36:04.642" v="3636" actId="478"/>
          <ac:cxnSpMkLst>
            <pc:docMk/>
            <pc:sldMk cId="3809840070" sldId="347"/>
            <ac:cxnSpMk id="31" creationId="{0B8907F9-1F1F-6053-BF2F-76AD6B66C317}"/>
          </ac:cxnSpMkLst>
        </pc:cxnChg>
        <pc:cxnChg chg="add mod">
          <ac:chgData name="Murugan, Senthil" userId="e6883651-b919-4e64-985b-40f58d687b81" providerId="ADAL" clId="{EBC12184-EBBF-4D4C-8141-C9C3C0CAAA15}" dt="2023-11-29T22:37:54.036" v="3656" actId="692"/>
          <ac:cxnSpMkLst>
            <pc:docMk/>
            <pc:sldMk cId="3809840070" sldId="347"/>
            <ac:cxnSpMk id="35" creationId="{44FB4097-5D2E-1932-3648-161754FCC238}"/>
          </ac:cxnSpMkLst>
        </pc:cxnChg>
        <pc:cxnChg chg="del">
          <ac:chgData name="Murugan, Senthil" userId="e6883651-b919-4e64-985b-40f58d687b81" providerId="ADAL" clId="{EBC12184-EBBF-4D4C-8141-C9C3C0CAAA15}" dt="2023-11-29T22:35:55.909" v="3633" actId="478"/>
          <ac:cxnSpMkLst>
            <pc:docMk/>
            <pc:sldMk cId="3809840070" sldId="347"/>
            <ac:cxnSpMk id="49" creationId="{5C718639-A6A6-13EA-84F8-BFAC44BB635D}"/>
          </ac:cxnSpMkLst>
        </pc:cxnChg>
        <pc:cxnChg chg="del mod">
          <ac:chgData name="Murugan, Senthil" userId="e6883651-b919-4e64-985b-40f58d687b81" providerId="ADAL" clId="{EBC12184-EBBF-4D4C-8141-C9C3C0CAAA15}" dt="2023-11-29T22:35:54.792" v="3632" actId="478"/>
          <ac:cxnSpMkLst>
            <pc:docMk/>
            <pc:sldMk cId="3809840070" sldId="347"/>
            <ac:cxnSpMk id="50" creationId="{BABEA21B-3103-AE29-5EC1-53E2C6F3D4FD}"/>
          </ac:cxnSpMkLst>
        </pc:cxnChg>
      </pc:sldChg>
      <pc:sldMasterChg chg="addSp mod">
        <pc:chgData name="Murugan, Senthil" userId="e6883651-b919-4e64-985b-40f58d687b81" providerId="ADAL" clId="{EBC12184-EBBF-4D4C-8141-C9C3C0CAAA15}" dt="2023-11-29T20:42:27.105" v="0" actId="33475"/>
        <pc:sldMasterMkLst>
          <pc:docMk/>
          <pc:sldMasterMk cId="1037538288" sldId="2147483648"/>
        </pc:sldMasterMkLst>
        <pc:spChg chg="add">
          <ac:chgData name="Murugan, Senthil" userId="e6883651-b919-4e64-985b-40f58d687b81" providerId="ADAL" clId="{EBC12184-EBBF-4D4C-8141-C9C3C0CAAA15}" dt="2023-11-29T20:42:27.105" v="0" actId="33475"/>
          <ac:spMkLst>
            <pc:docMk/>
            <pc:sldMasterMk cId="1037538288" sldId="2147483648"/>
            <ac:spMk id="8" creationId="{3222FC83-D986-25AA-2BA6-4F3A03574407}"/>
          </ac:spMkLst>
        </pc:s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5559-7E99-17B0-05DA-40AD1FDD8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A25718-FBD9-C04D-F9C7-C6A6DCC54C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93DC1C-85B0-7EC8-0D5C-9B1FE432B91D}"/>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5" name="Footer Placeholder 4">
            <a:extLst>
              <a:ext uri="{FF2B5EF4-FFF2-40B4-BE49-F238E27FC236}">
                <a16:creationId xmlns:a16="http://schemas.microsoft.com/office/drawing/2014/main" id="{8C267B0E-87B9-7F8A-034C-13580108A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D5B56-5EED-1AD2-930D-C9A3D26B3BA3}"/>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42225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A66-2EFE-78EE-D0F9-BDD5782307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AD418-02D0-233E-CB10-2613C5BEF9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60037-15B8-5D1B-660E-9FC51F1CE72D}"/>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5" name="Footer Placeholder 4">
            <a:extLst>
              <a:ext uri="{FF2B5EF4-FFF2-40B4-BE49-F238E27FC236}">
                <a16:creationId xmlns:a16="http://schemas.microsoft.com/office/drawing/2014/main" id="{5082551B-B063-4B8E-1BB6-D7416E319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5BD58-A126-8497-C42D-489EEB2C684C}"/>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382941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6333A-95A1-AEAC-C9CB-3011320B0F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58C27B-3E9B-9B64-BEEA-695C16B81C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EE9CF-0740-97AC-32C8-220522693CF9}"/>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5" name="Footer Placeholder 4">
            <a:extLst>
              <a:ext uri="{FF2B5EF4-FFF2-40B4-BE49-F238E27FC236}">
                <a16:creationId xmlns:a16="http://schemas.microsoft.com/office/drawing/2014/main" id="{258F37F9-F660-04E6-BE7E-F5BB9473E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39868-9FFC-1520-13DA-50F77718AE85}"/>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272352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5869-0481-1DA0-54D9-62F57F0092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16D1E-A6B0-B106-A5E7-EFAE55670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51C27-D66B-CE14-29FF-079535F2E77C}"/>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5" name="Footer Placeholder 4">
            <a:extLst>
              <a:ext uri="{FF2B5EF4-FFF2-40B4-BE49-F238E27FC236}">
                <a16:creationId xmlns:a16="http://schemas.microsoft.com/office/drawing/2014/main" id="{A445C882-7CEA-4181-AE10-9AD2EB4E1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DC2E4-9D81-FD97-6836-F0EB0FB16219}"/>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424227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B950-65E3-B018-2E83-18245BAD4F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5B004-EE2C-0E3C-BB5B-26D56C8AB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9D818-2DE6-DB27-A117-FE009BEE1B01}"/>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5" name="Footer Placeholder 4">
            <a:extLst>
              <a:ext uri="{FF2B5EF4-FFF2-40B4-BE49-F238E27FC236}">
                <a16:creationId xmlns:a16="http://schemas.microsoft.com/office/drawing/2014/main" id="{CEE77471-D1F2-9871-7B8C-2D8F3F6EB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8FA7B-F506-3692-7A9B-56F917CD4B0C}"/>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69081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7E0A-FF65-F8D6-1622-B7C5E8BE1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6CC2FC-1315-7E01-E8F1-87F46A44E9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F97A-B504-1E49-3DF8-A51697BB14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4DCAFE-B73C-92E4-167C-D00EF8EA7FC9}"/>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6" name="Footer Placeholder 5">
            <a:extLst>
              <a:ext uri="{FF2B5EF4-FFF2-40B4-BE49-F238E27FC236}">
                <a16:creationId xmlns:a16="http://schemas.microsoft.com/office/drawing/2014/main" id="{8461C15A-F121-D2DB-4C4F-FEFADE121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4CBF2-122B-EDB5-2B1D-9E265F6DD8E7}"/>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208139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85A2-8CAB-2EC3-9B5A-CCE852E4C8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66AD3-A607-E80E-65E7-E4AE26DF4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88D4DE-DB82-1BD8-EFD1-7CB899CF8D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E447B1-57AE-539A-0667-1B107A58A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991E5-753D-B640-9C35-4B3B61E7C4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2C8B66-12B9-6925-980A-8DE863C3378B}"/>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8" name="Footer Placeholder 7">
            <a:extLst>
              <a:ext uri="{FF2B5EF4-FFF2-40B4-BE49-F238E27FC236}">
                <a16:creationId xmlns:a16="http://schemas.microsoft.com/office/drawing/2014/main" id="{3836EB08-FA2B-DE4C-87EF-1A6D6124CA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37A87A-03AF-C77D-EA1C-06333D81510B}"/>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210720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A5D8-78DD-94DB-3A8C-08CE7B35A1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86227-B69C-B757-5367-E7E679E5A3C3}"/>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4" name="Footer Placeholder 3">
            <a:extLst>
              <a:ext uri="{FF2B5EF4-FFF2-40B4-BE49-F238E27FC236}">
                <a16:creationId xmlns:a16="http://schemas.microsoft.com/office/drawing/2014/main" id="{CC24E71A-E472-34CB-10C0-5D40337EAF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8ECA02-CA1F-FAE5-AE5F-4DE97A4558CB}"/>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46512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86A08B-AEE5-C752-FD49-87E098C6E307}"/>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3" name="Footer Placeholder 2">
            <a:extLst>
              <a:ext uri="{FF2B5EF4-FFF2-40B4-BE49-F238E27FC236}">
                <a16:creationId xmlns:a16="http://schemas.microsoft.com/office/drawing/2014/main" id="{649FE2A3-3F00-B013-1A69-38A7D00D65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6D6D55-EF26-B3C3-C27E-CA99DE840765}"/>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327882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F9D9-01DA-C733-98E4-52E51957A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214265-7A45-CC08-9FAC-3B05E5C02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86C795-2AD2-E16D-DF57-FDBB1D433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5B59C-5FD2-500E-BD03-7368732FAAA6}"/>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6" name="Footer Placeholder 5">
            <a:extLst>
              <a:ext uri="{FF2B5EF4-FFF2-40B4-BE49-F238E27FC236}">
                <a16:creationId xmlns:a16="http://schemas.microsoft.com/office/drawing/2014/main" id="{F816643E-CF83-EBE6-A44D-E2C35A707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1568E-F596-66E6-9E70-E5976F3BC532}"/>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49336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466B-D601-A565-0A18-A07F6B32A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018FEA-DEE2-C865-4AEE-2169CC7EA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3574BC-3DE9-9E6E-D7AE-056100C33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9DC00-FF61-9639-A0A1-C634FFB0E953}"/>
              </a:ext>
            </a:extLst>
          </p:cNvPr>
          <p:cNvSpPr>
            <a:spLocks noGrp="1"/>
          </p:cNvSpPr>
          <p:nvPr>
            <p:ph type="dt" sz="half" idx="10"/>
          </p:nvPr>
        </p:nvSpPr>
        <p:spPr/>
        <p:txBody>
          <a:bodyPr/>
          <a:lstStyle/>
          <a:p>
            <a:fld id="{A8E18E1D-8656-453F-89B7-63DF79DFC1EB}" type="datetimeFigureOut">
              <a:rPr lang="en-US" smtClean="0"/>
              <a:t>12/5/2023</a:t>
            </a:fld>
            <a:endParaRPr lang="en-US"/>
          </a:p>
        </p:txBody>
      </p:sp>
      <p:sp>
        <p:nvSpPr>
          <p:cNvPr id="6" name="Footer Placeholder 5">
            <a:extLst>
              <a:ext uri="{FF2B5EF4-FFF2-40B4-BE49-F238E27FC236}">
                <a16:creationId xmlns:a16="http://schemas.microsoft.com/office/drawing/2014/main" id="{41587EB6-29D2-4280-9C11-3F809AA7A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2DD0C-5243-9D1D-EE2A-B3ECBAF32AD7}"/>
              </a:ext>
            </a:extLst>
          </p:cNvPr>
          <p:cNvSpPr>
            <a:spLocks noGrp="1"/>
          </p:cNvSpPr>
          <p:nvPr>
            <p:ph type="sldNum" sz="quarter" idx="12"/>
          </p:nvPr>
        </p:nvSpPr>
        <p:spPr/>
        <p:txBody>
          <a:bodyPr/>
          <a:lstStyle/>
          <a:p>
            <a:fld id="{8577817E-8960-4522-BBFC-281678051860}" type="slidenum">
              <a:rPr lang="en-US" smtClean="0"/>
              <a:t>‹#›</a:t>
            </a:fld>
            <a:endParaRPr lang="en-US"/>
          </a:p>
        </p:txBody>
      </p:sp>
    </p:spTree>
    <p:extLst>
      <p:ext uri="{BB962C8B-B14F-4D97-AF65-F5344CB8AC3E}">
        <p14:creationId xmlns:p14="http://schemas.microsoft.com/office/powerpoint/2010/main" val="309613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BDB5C6-5A96-61BB-BF79-4750B1318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9F2609-07D4-5900-201E-62F6634B04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8C93C-CD30-1D74-4121-C1E4C7F5A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18E1D-8656-453F-89B7-63DF79DFC1EB}" type="datetimeFigureOut">
              <a:rPr lang="en-US" smtClean="0"/>
              <a:t>12/5/2023</a:t>
            </a:fld>
            <a:endParaRPr lang="en-US"/>
          </a:p>
        </p:txBody>
      </p:sp>
      <p:sp>
        <p:nvSpPr>
          <p:cNvPr id="5" name="Footer Placeholder 4">
            <a:extLst>
              <a:ext uri="{FF2B5EF4-FFF2-40B4-BE49-F238E27FC236}">
                <a16:creationId xmlns:a16="http://schemas.microsoft.com/office/drawing/2014/main" id="{87A994D9-1E5F-713F-ABF5-F7A932454D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8B55CA-1BEE-55F5-933A-0193B65EA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7817E-8960-4522-BBFC-281678051860}" type="slidenum">
              <a:rPr lang="en-US" smtClean="0"/>
              <a:t>‹#›</a:t>
            </a:fld>
            <a:endParaRPr lang="en-US"/>
          </a:p>
        </p:txBody>
      </p:sp>
      <p:sp>
        <p:nvSpPr>
          <p:cNvPr id="8" name="TextBox 7">
            <a:extLst>
              <a:ext uri="{FF2B5EF4-FFF2-40B4-BE49-F238E27FC236}">
                <a16:creationId xmlns:a16="http://schemas.microsoft.com/office/drawing/2014/main" id="{3222FC83-D986-25AA-2BA6-4F3A03574407}"/>
              </a:ext>
            </a:extLst>
          </p:cNvPr>
          <p:cNvSpPr txBox="1"/>
          <p:nvPr userDrawn="1">
            <p:extLst>
              <p:ext uri="{1162E1C5-73C7-4A58-AE30-91384D911F3F}">
                <p184:classification xmlns:p184="http://schemas.microsoft.com/office/powerpoint/2018/4/main" val="hdr"/>
              </p:ext>
            </p:extLst>
          </p:nvPr>
        </p:nvSpPr>
        <p:spPr>
          <a:xfrm>
            <a:off x="0" y="0"/>
            <a:ext cx="735013" cy="182880"/>
          </a:xfrm>
          <a:prstGeom prst="rect">
            <a:avLst/>
          </a:prstGeom>
        </p:spPr>
        <p:txBody>
          <a:bodyPr horzOverflow="overflow" lIns="0" tIns="0" rIns="0" bIns="0">
            <a:spAutoFit/>
          </a:bodyPr>
          <a:lstStyle/>
          <a:p>
            <a:pPr algn="l"/>
            <a:r>
              <a:rPr lang="en-US" sz="1200">
                <a:solidFill>
                  <a:srgbClr val="00B294"/>
                </a:solidFill>
                <a:latin typeface="Calibri" panose="020F0502020204030204" pitchFamily="34" charset="0"/>
                <a:cs typeface="Calibri" panose="020F0502020204030204" pitchFamily="34" charset="0"/>
              </a:rPr>
              <a:t>Proprietary</a:t>
            </a:r>
          </a:p>
        </p:txBody>
      </p:sp>
    </p:spTree>
    <p:extLst>
      <p:ext uri="{BB962C8B-B14F-4D97-AF65-F5344CB8AC3E}">
        <p14:creationId xmlns:p14="http://schemas.microsoft.com/office/powerpoint/2010/main" val="1037538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4400" dirty="0"/>
              <a:t>Simulation CoE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0"/>
            <a:ext cx="4829101" cy="1763275"/>
          </a:xfrm>
        </p:spPr>
        <p:txBody>
          <a:bodyPr>
            <a:normAutofit/>
          </a:bodyPr>
          <a:lstStyle/>
          <a:p>
            <a:r>
              <a:rPr lang="en-US" dirty="0"/>
              <a:t>Proposal Ver 1</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F018E-4615-50F1-0749-43F577437F3C}"/>
              </a:ext>
            </a:extLst>
          </p:cNvPr>
          <p:cNvSpPr/>
          <p:nvPr/>
        </p:nvSpPr>
        <p:spPr>
          <a:xfrm>
            <a:off x="399006" y="836829"/>
            <a:ext cx="11430000" cy="566928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ardrop 19">
            <a:extLst>
              <a:ext uri="{FF2B5EF4-FFF2-40B4-BE49-F238E27FC236}">
                <a16:creationId xmlns:a16="http://schemas.microsoft.com/office/drawing/2014/main" id="{220D023F-78FF-5BE6-4A56-E45CC03A7351}"/>
              </a:ext>
            </a:extLst>
          </p:cNvPr>
          <p:cNvSpPr/>
          <p:nvPr/>
        </p:nvSpPr>
        <p:spPr>
          <a:xfrm rot="10800000" flipH="1">
            <a:off x="11384276" y="6056292"/>
            <a:ext cx="457200" cy="457200"/>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C4574260-0655-37E0-F06F-07A8FB15F14C}"/>
              </a:ext>
            </a:extLst>
          </p:cNvPr>
          <p:cNvSpPr>
            <a:spLocks noChangeAspect="1"/>
          </p:cNvSpPr>
          <p:nvPr/>
        </p:nvSpPr>
        <p:spPr>
          <a:xfrm rot="10800000" flipV="1">
            <a:off x="5839686" y="3405394"/>
            <a:ext cx="274320" cy="27432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D952984D-C68E-463D-30BC-229346D5DD88}"/>
              </a:ext>
            </a:extLst>
          </p:cNvPr>
          <p:cNvSpPr txBox="1"/>
          <p:nvPr/>
        </p:nvSpPr>
        <p:spPr>
          <a:xfrm>
            <a:off x="589506" y="1441553"/>
            <a:ext cx="5486400" cy="1723549"/>
          </a:xfrm>
          <a:prstGeom prst="rect">
            <a:avLst/>
          </a:prstGeom>
          <a:noFill/>
        </p:spPr>
        <p:txBody>
          <a:bodyPr wrap="square" rtlCol="0">
            <a:spAutoFit/>
          </a:bodyPr>
          <a:lstStyle/>
          <a:p>
            <a:pPr>
              <a:spcAft>
                <a:spcPts val="1200"/>
              </a:spcAft>
              <a:buClr>
                <a:schemeClr val="tx1">
                  <a:lumMod val="75000"/>
                  <a:lumOff val="25000"/>
                </a:schemeClr>
              </a:buClr>
              <a:buSzPct val="100000"/>
            </a:pPr>
            <a:r>
              <a:rPr lang="en-US" sz="1600" dirty="0">
                <a:latin typeface="Century Gothic" panose="020B0502020202020204" pitchFamily="34" charset="0"/>
                <a:ea typeface="Arial" charset="0"/>
                <a:cs typeface="Arial" charset="0"/>
              </a:rPr>
              <a:t>Understand impacts of strategic levers and their interactions on brand sales and identify important &amp; efficient levers to meet / exceed forecast.</a:t>
            </a:r>
          </a:p>
          <a:p>
            <a:pPr>
              <a:spcAft>
                <a:spcPts val="1200"/>
              </a:spcAft>
              <a:buClr>
                <a:schemeClr val="tx1">
                  <a:lumMod val="75000"/>
                  <a:lumOff val="25000"/>
                </a:schemeClr>
              </a:buClr>
              <a:buSzPct val="100000"/>
            </a:pPr>
            <a:r>
              <a:rPr lang="en-US" sz="1600" dirty="0">
                <a:latin typeface="Century Gothic" panose="020B0502020202020204" pitchFamily="34" charset="0"/>
                <a:ea typeface="Arial" charset="0"/>
                <a:cs typeface="Arial" charset="0"/>
              </a:rPr>
              <a:t>Strategic levers are Targets, Segments, HCP/HCC Promotions, Managed Care positions, Competitive environment, Patient behaviors etc.</a:t>
            </a:r>
          </a:p>
        </p:txBody>
      </p:sp>
      <p:sp>
        <p:nvSpPr>
          <p:cNvPr id="33" name="TextBox 32">
            <a:extLst>
              <a:ext uri="{FF2B5EF4-FFF2-40B4-BE49-F238E27FC236}">
                <a16:creationId xmlns:a16="http://schemas.microsoft.com/office/drawing/2014/main" id="{143A449B-AAB7-994A-92CE-8F48E2CA7DF6}"/>
              </a:ext>
            </a:extLst>
          </p:cNvPr>
          <p:cNvSpPr txBox="1"/>
          <p:nvPr/>
        </p:nvSpPr>
        <p:spPr>
          <a:xfrm>
            <a:off x="300447" y="176378"/>
            <a:ext cx="9102171" cy="523220"/>
          </a:xfrm>
          <a:prstGeom prst="rect">
            <a:avLst/>
          </a:prstGeom>
          <a:noFill/>
        </p:spPr>
        <p:txBody>
          <a:bodyPr wrap="square" rtlCol="0">
            <a:spAutoFit/>
          </a:bodyPr>
          <a:lstStyle/>
          <a:p>
            <a:r>
              <a:rPr lang="en-US" sz="2800" b="1" dirty="0">
                <a:solidFill>
                  <a:schemeClr val="tx1">
                    <a:lumMod val="75000"/>
                    <a:lumOff val="25000"/>
                  </a:schemeClr>
                </a:solidFill>
                <a:latin typeface="Century Gothic" panose="020B0502020202020204" pitchFamily="34" charset="0"/>
              </a:rPr>
              <a:t>Simulation CoE – Agent / System Dynamics</a:t>
            </a:r>
          </a:p>
        </p:txBody>
      </p:sp>
      <p:sp>
        <p:nvSpPr>
          <p:cNvPr id="101" name="TextBox 100">
            <a:extLst>
              <a:ext uri="{FF2B5EF4-FFF2-40B4-BE49-F238E27FC236}">
                <a16:creationId xmlns:a16="http://schemas.microsoft.com/office/drawing/2014/main" id="{9111D247-B21F-B446-D61F-A45651B9648F}"/>
              </a:ext>
            </a:extLst>
          </p:cNvPr>
          <p:cNvSpPr txBox="1"/>
          <p:nvPr/>
        </p:nvSpPr>
        <p:spPr>
          <a:xfrm>
            <a:off x="1863521" y="920287"/>
            <a:ext cx="3117765" cy="369332"/>
          </a:xfrm>
          <a:prstGeom prst="rect">
            <a:avLst/>
          </a:prstGeom>
          <a:noFill/>
        </p:spPr>
        <p:txBody>
          <a:bodyPr wrap="square" rtlCol="0">
            <a:spAutoFit/>
          </a:bodyPr>
          <a:lstStyle/>
          <a:p>
            <a:pPr algn="ctr"/>
            <a:r>
              <a:rPr lang="en-US" spc="300" dirty="0">
                <a:solidFill>
                  <a:srgbClr val="0070C0"/>
                </a:solidFill>
                <a:latin typeface="Century Gothic" panose="020B0502020202020204" pitchFamily="34" charset="0"/>
              </a:rPr>
              <a:t>Problem Statement</a:t>
            </a:r>
          </a:p>
        </p:txBody>
      </p:sp>
      <p:sp>
        <p:nvSpPr>
          <p:cNvPr id="102" name="TextBox 101">
            <a:extLst>
              <a:ext uri="{FF2B5EF4-FFF2-40B4-BE49-F238E27FC236}">
                <a16:creationId xmlns:a16="http://schemas.microsoft.com/office/drawing/2014/main" id="{32A2CE33-DA01-0B8E-699B-BA81173F4910}"/>
              </a:ext>
            </a:extLst>
          </p:cNvPr>
          <p:cNvSpPr txBox="1"/>
          <p:nvPr/>
        </p:nvSpPr>
        <p:spPr>
          <a:xfrm>
            <a:off x="7054673" y="937535"/>
            <a:ext cx="3386943" cy="369332"/>
          </a:xfrm>
          <a:prstGeom prst="rect">
            <a:avLst/>
          </a:prstGeom>
          <a:noFill/>
        </p:spPr>
        <p:txBody>
          <a:bodyPr wrap="square" rtlCol="0">
            <a:spAutoFit/>
          </a:bodyPr>
          <a:lstStyle/>
          <a:p>
            <a:pPr algn="ctr"/>
            <a:r>
              <a:rPr lang="en-US" spc="300" dirty="0">
                <a:solidFill>
                  <a:srgbClr val="0070C0"/>
                </a:solidFill>
                <a:latin typeface="Century Gothic" panose="020B0502020202020204" pitchFamily="34" charset="0"/>
              </a:rPr>
              <a:t>Use Case / Timeline</a:t>
            </a:r>
          </a:p>
        </p:txBody>
      </p:sp>
      <p:sp>
        <p:nvSpPr>
          <p:cNvPr id="109" name="TextBox 108">
            <a:extLst>
              <a:ext uri="{FF2B5EF4-FFF2-40B4-BE49-F238E27FC236}">
                <a16:creationId xmlns:a16="http://schemas.microsoft.com/office/drawing/2014/main" id="{C9C8D993-8400-190D-92CF-6A72C97F55FD}"/>
              </a:ext>
            </a:extLst>
          </p:cNvPr>
          <p:cNvSpPr txBox="1"/>
          <p:nvPr/>
        </p:nvSpPr>
        <p:spPr>
          <a:xfrm>
            <a:off x="589506" y="3968780"/>
            <a:ext cx="5486400" cy="1138773"/>
          </a:xfrm>
          <a:prstGeom prst="rect">
            <a:avLst/>
          </a:prstGeom>
          <a:noFill/>
        </p:spPr>
        <p:txBody>
          <a:bodyPr wrap="square" rtlCol="0">
            <a:spAutoFit/>
          </a:bodyPr>
          <a:lstStyle/>
          <a:p>
            <a:pPr>
              <a:spcAft>
                <a:spcPts val="1200"/>
              </a:spcAft>
              <a:buClr>
                <a:schemeClr val="tx1">
                  <a:lumMod val="75000"/>
                  <a:lumOff val="25000"/>
                </a:schemeClr>
              </a:buClr>
              <a:buSzPct val="100000"/>
            </a:pPr>
            <a:r>
              <a:rPr lang="en-US" sz="1600" dirty="0">
                <a:latin typeface="Century Gothic" panose="020B0502020202020204" pitchFamily="34" charset="0"/>
                <a:ea typeface="Arial" charset="0"/>
                <a:cs typeface="Arial" charset="0"/>
              </a:rPr>
              <a:t>Initial Learning - Python Based Implementation</a:t>
            </a:r>
          </a:p>
          <a:p>
            <a:pPr>
              <a:spcAft>
                <a:spcPts val="1200"/>
              </a:spcAft>
              <a:buClr>
                <a:schemeClr val="tx1">
                  <a:lumMod val="75000"/>
                  <a:lumOff val="25000"/>
                </a:schemeClr>
              </a:buClr>
              <a:buSzPct val="100000"/>
            </a:pPr>
            <a:r>
              <a:rPr lang="en-US" sz="1600" dirty="0">
                <a:latin typeface="Century Gothic" panose="020B0502020202020204" pitchFamily="34" charset="0"/>
                <a:ea typeface="Arial" charset="0"/>
                <a:cs typeface="Arial" charset="0"/>
              </a:rPr>
              <a:t>Scaling – </a:t>
            </a:r>
            <a:r>
              <a:rPr lang="en-US" sz="1600" dirty="0" err="1">
                <a:latin typeface="Century Gothic" panose="020B0502020202020204" pitchFamily="34" charset="0"/>
                <a:ea typeface="Arial" charset="0"/>
                <a:cs typeface="Arial" charset="0"/>
              </a:rPr>
              <a:t>AnyLogic</a:t>
            </a:r>
            <a:r>
              <a:rPr lang="en-US" sz="1600" dirty="0">
                <a:latin typeface="Century Gothic" panose="020B0502020202020204" pitchFamily="34" charset="0"/>
                <a:ea typeface="Arial" charset="0"/>
                <a:cs typeface="Arial" charset="0"/>
              </a:rPr>
              <a:t> </a:t>
            </a:r>
          </a:p>
          <a:p>
            <a:pPr marL="742950" lvl="1" indent="-285750">
              <a:spcAft>
                <a:spcPts val="1200"/>
              </a:spcAft>
              <a:buClr>
                <a:schemeClr val="tx1">
                  <a:lumMod val="75000"/>
                  <a:lumOff val="25000"/>
                </a:schemeClr>
              </a:buClr>
              <a:buSzPct val="100000"/>
              <a:buFont typeface="Arial" panose="020B0604020202020204" pitchFamily="34" charset="0"/>
              <a:buChar char="•"/>
            </a:pPr>
            <a:r>
              <a:rPr lang="en-US" sz="1600" i="1" dirty="0">
                <a:latin typeface="Century Gothic" panose="020B0502020202020204" pitchFamily="34" charset="0"/>
                <a:ea typeface="Arial" charset="0"/>
                <a:cs typeface="Arial" charset="0"/>
              </a:rPr>
              <a:t>~$40K for Two licenses per year</a:t>
            </a:r>
          </a:p>
        </p:txBody>
      </p:sp>
      <p:sp>
        <p:nvSpPr>
          <p:cNvPr id="112" name="TextBox 111">
            <a:extLst>
              <a:ext uri="{FF2B5EF4-FFF2-40B4-BE49-F238E27FC236}">
                <a16:creationId xmlns:a16="http://schemas.microsoft.com/office/drawing/2014/main" id="{0DC1B5C6-BC46-7E60-1F04-67F317F2C43E}"/>
              </a:ext>
            </a:extLst>
          </p:cNvPr>
          <p:cNvSpPr txBox="1"/>
          <p:nvPr/>
        </p:nvSpPr>
        <p:spPr>
          <a:xfrm>
            <a:off x="6300361" y="3909244"/>
            <a:ext cx="5486400" cy="2185214"/>
          </a:xfrm>
          <a:prstGeom prst="rect">
            <a:avLst/>
          </a:prstGeom>
          <a:noFill/>
        </p:spPr>
        <p:txBody>
          <a:bodyPr wrap="square" rtlCol="0">
            <a:spAutoFit/>
          </a:bodyPr>
          <a:lstStyle/>
          <a:p>
            <a:pPr marL="285750" indent="-285750">
              <a:spcAft>
                <a:spcPts val="1200"/>
              </a:spcAft>
              <a:buClr>
                <a:schemeClr val="tx1">
                  <a:lumMod val="75000"/>
                  <a:lumOff val="25000"/>
                </a:schemeClr>
              </a:buClr>
              <a:buSzPct val="100000"/>
              <a:buFont typeface="System Font Regular"/>
              <a:buChar char="—"/>
            </a:pPr>
            <a:r>
              <a:rPr lang="en-US" sz="1600" dirty="0">
                <a:latin typeface="Century Gothic" panose="020B0502020202020204" pitchFamily="34" charset="0"/>
                <a:ea typeface="Arial" charset="0"/>
                <a:cs typeface="Arial" charset="0"/>
              </a:rPr>
              <a:t>Grow Phase: </a:t>
            </a:r>
            <a:r>
              <a:rPr lang="en-US" sz="1600" i="1" dirty="0">
                <a:latin typeface="Century Gothic" panose="020B0502020202020204" pitchFamily="34" charset="0"/>
                <a:ea typeface="Arial" charset="0"/>
                <a:cs typeface="Arial" charset="0"/>
              </a:rPr>
              <a:t>1 Lead and 2 Implementers</a:t>
            </a:r>
          </a:p>
          <a:p>
            <a:pPr marL="285750" indent="-285750">
              <a:spcAft>
                <a:spcPts val="1200"/>
              </a:spcAft>
              <a:buClr>
                <a:schemeClr val="tx1">
                  <a:lumMod val="75000"/>
                  <a:lumOff val="25000"/>
                </a:schemeClr>
              </a:buClr>
              <a:buSzPct val="100000"/>
              <a:buFont typeface="System Font Regular"/>
              <a:buChar char="—"/>
            </a:pPr>
            <a:r>
              <a:rPr lang="en-US" sz="1600" dirty="0">
                <a:latin typeface="Century Gothic" panose="020B0502020202020204" pitchFamily="34" charset="0"/>
                <a:ea typeface="Arial" charset="0"/>
                <a:cs typeface="Arial" charset="0"/>
              </a:rPr>
              <a:t>Scale Phase: – </a:t>
            </a:r>
            <a:r>
              <a:rPr lang="en-US" sz="1600" i="1" dirty="0">
                <a:latin typeface="Century Gothic" panose="020B0502020202020204" pitchFamily="34" charset="0"/>
                <a:ea typeface="Arial" charset="0"/>
                <a:cs typeface="Arial" charset="0"/>
              </a:rPr>
              <a:t>1 Lead and 4 Implementers</a:t>
            </a:r>
          </a:p>
          <a:p>
            <a:pPr marL="285750" indent="-285750">
              <a:spcAft>
                <a:spcPts val="1200"/>
              </a:spcAft>
              <a:buClr>
                <a:schemeClr val="tx1">
                  <a:lumMod val="75000"/>
                  <a:lumOff val="25000"/>
                </a:schemeClr>
              </a:buClr>
              <a:buSzPct val="100000"/>
              <a:buFont typeface="System Font Regular"/>
              <a:buChar char="—"/>
            </a:pPr>
            <a:r>
              <a:rPr lang="en-US" sz="1600" dirty="0">
                <a:latin typeface="Century Gothic" panose="020B0502020202020204" pitchFamily="34" charset="0"/>
                <a:ea typeface="Arial" charset="0"/>
                <a:cs typeface="Arial" charset="0"/>
              </a:rPr>
              <a:t>POD Team Structure:</a:t>
            </a:r>
          </a:p>
          <a:p>
            <a:pPr marL="742950" lvl="1" indent="-285750">
              <a:spcAft>
                <a:spcPts val="1200"/>
              </a:spcAft>
              <a:buClr>
                <a:schemeClr val="tx1">
                  <a:lumMod val="75000"/>
                  <a:lumOff val="25000"/>
                </a:schemeClr>
              </a:buClr>
              <a:buSzPct val="100000"/>
              <a:buFont typeface="System Font Regular"/>
              <a:buChar char="—"/>
            </a:pPr>
            <a:r>
              <a:rPr lang="en-US" sz="1600" dirty="0">
                <a:latin typeface="Century Gothic" panose="020B0502020202020204" pitchFamily="34" charset="0"/>
                <a:ea typeface="Arial" charset="0"/>
                <a:cs typeface="Arial" charset="0"/>
              </a:rPr>
              <a:t>Core: </a:t>
            </a:r>
            <a:r>
              <a:rPr lang="en-US" sz="1200" dirty="0">
                <a:latin typeface="Century Gothic" panose="020B0502020202020204" pitchFamily="34" charset="0"/>
                <a:ea typeface="Arial" charset="0"/>
                <a:cs typeface="Arial" charset="0"/>
              </a:rPr>
              <a:t>Sim lead, Sim Implementer(s), Brand Leader, CAS targeting lead, DS BU lead, CAS </a:t>
            </a:r>
            <a:r>
              <a:rPr lang="en-US" sz="1200" dirty="0" err="1">
                <a:latin typeface="Century Gothic" panose="020B0502020202020204" pitchFamily="34" charset="0"/>
                <a:ea typeface="Arial" charset="0"/>
                <a:cs typeface="Arial" charset="0"/>
              </a:rPr>
              <a:t>Mgd</a:t>
            </a:r>
            <a:r>
              <a:rPr lang="en-US" sz="1200" dirty="0">
                <a:latin typeface="Century Gothic" panose="020B0502020202020204" pitchFamily="34" charset="0"/>
                <a:ea typeface="Arial" charset="0"/>
                <a:cs typeface="Arial" charset="0"/>
              </a:rPr>
              <a:t> Care Lead</a:t>
            </a:r>
            <a:r>
              <a:rPr lang="en-US" sz="1600" dirty="0">
                <a:latin typeface="Century Gothic" panose="020B0502020202020204" pitchFamily="34" charset="0"/>
                <a:ea typeface="Arial" charset="0"/>
                <a:cs typeface="Arial" charset="0"/>
              </a:rPr>
              <a:t> </a:t>
            </a:r>
          </a:p>
          <a:p>
            <a:pPr marL="742950" lvl="1" indent="-285750">
              <a:spcAft>
                <a:spcPts val="1200"/>
              </a:spcAft>
              <a:buClr>
                <a:schemeClr val="tx1">
                  <a:lumMod val="75000"/>
                  <a:lumOff val="25000"/>
                </a:schemeClr>
              </a:buClr>
              <a:buSzPct val="100000"/>
              <a:buFont typeface="System Font Regular"/>
              <a:buChar char="—"/>
            </a:pPr>
            <a:r>
              <a:rPr lang="en-US" sz="1600" dirty="0">
                <a:latin typeface="Century Gothic" panose="020B0502020202020204" pitchFamily="34" charset="0"/>
                <a:ea typeface="Arial" charset="0"/>
                <a:cs typeface="Arial" charset="0"/>
              </a:rPr>
              <a:t>Extended: </a:t>
            </a:r>
            <a:r>
              <a:rPr lang="en-US" sz="1200" dirty="0">
                <a:latin typeface="Century Gothic" panose="020B0502020202020204" pitchFamily="34" charset="0"/>
                <a:ea typeface="Arial" charset="0"/>
                <a:cs typeface="Arial" charset="0"/>
              </a:rPr>
              <a:t>IT, DET, Media, Forecast (one each)</a:t>
            </a:r>
          </a:p>
        </p:txBody>
      </p:sp>
      <p:sp>
        <p:nvSpPr>
          <p:cNvPr id="113" name="TextBox 112">
            <a:extLst>
              <a:ext uri="{FF2B5EF4-FFF2-40B4-BE49-F238E27FC236}">
                <a16:creationId xmlns:a16="http://schemas.microsoft.com/office/drawing/2014/main" id="{62C95EE9-634D-CE2F-CEC2-AF86DC92766E}"/>
              </a:ext>
            </a:extLst>
          </p:cNvPr>
          <p:cNvSpPr txBox="1"/>
          <p:nvPr/>
        </p:nvSpPr>
        <p:spPr>
          <a:xfrm>
            <a:off x="1863520" y="6106795"/>
            <a:ext cx="3117763" cy="369332"/>
          </a:xfrm>
          <a:prstGeom prst="rect">
            <a:avLst/>
          </a:prstGeom>
          <a:noFill/>
        </p:spPr>
        <p:txBody>
          <a:bodyPr wrap="square" rtlCol="0">
            <a:spAutoFit/>
          </a:bodyPr>
          <a:lstStyle/>
          <a:p>
            <a:pPr algn="ctr"/>
            <a:r>
              <a:rPr lang="en-US" spc="300" dirty="0">
                <a:solidFill>
                  <a:srgbClr val="0070C0"/>
                </a:solidFill>
                <a:latin typeface="Century Gothic" panose="020B0502020202020204" pitchFamily="34" charset="0"/>
              </a:rPr>
              <a:t>Methods &amp; Software</a:t>
            </a:r>
          </a:p>
        </p:txBody>
      </p:sp>
      <p:sp>
        <p:nvSpPr>
          <p:cNvPr id="114" name="TextBox 113">
            <a:extLst>
              <a:ext uri="{FF2B5EF4-FFF2-40B4-BE49-F238E27FC236}">
                <a16:creationId xmlns:a16="http://schemas.microsoft.com/office/drawing/2014/main" id="{D9A89A27-9841-662F-333C-A79C63EADB77}"/>
              </a:ext>
            </a:extLst>
          </p:cNvPr>
          <p:cNvSpPr txBox="1"/>
          <p:nvPr/>
        </p:nvSpPr>
        <p:spPr>
          <a:xfrm>
            <a:off x="7150703" y="6106795"/>
            <a:ext cx="3641607" cy="369332"/>
          </a:xfrm>
          <a:prstGeom prst="rect">
            <a:avLst/>
          </a:prstGeom>
          <a:noFill/>
        </p:spPr>
        <p:txBody>
          <a:bodyPr wrap="square" rtlCol="0">
            <a:spAutoFit/>
          </a:bodyPr>
          <a:lstStyle/>
          <a:p>
            <a:pPr algn="ctr"/>
            <a:r>
              <a:rPr lang="en-US" spc="300" dirty="0">
                <a:solidFill>
                  <a:srgbClr val="0070C0"/>
                </a:solidFill>
                <a:latin typeface="Century Gothic" panose="020B0502020202020204" pitchFamily="34" charset="0"/>
              </a:rPr>
              <a:t>Resources / Team POD</a:t>
            </a:r>
          </a:p>
        </p:txBody>
      </p:sp>
      <p:sp>
        <p:nvSpPr>
          <p:cNvPr id="19" name="Teardrop 18">
            <a:extLst>
              <a:ext uri="{FF2B5EF4-FFF2-40B4-BE49-F238E27FC236}">
                <a16:creationId xmlns:a16="http://schemas.microsoft.com/office/drawing/2014/main" id="{18778275-8101-7FE9-EAC7-059B89FFBF92}"/>
              </a:ext>
            </a:extLst>
          </p:cNvPr>
          <p:cNvSpPr/>
          <p:nvPr/>
        </p:nvSpPr>
        <p:spPr>
          <a:xfrm rot="10800000">
            <a:off x="397812" y="6056292"/>
            <a:ext cx="461100" cy="461100"/>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a:extLst>
              <a:ext uri="{FF2B5EF4-FFF2-40B4-BE49-F238E27FC236}">
                <a16:creationId xmlns:a16="http://schemas.microsoft.com/office/drawing/2014/main" id="{EE4CCDC3-01E9-F2EE-BA97-F34D67C6DB7C}"/>
              </a:ext>
            </a:extLst>
          </p:cNvPr>
          <p:cNvSpPr>
            <a:spLocks noChangeAspect="1"/>
          </p:cNvSpPr>
          <p:nvPr/>
        </p:nvSpPr>
        <p:spPr>
          <a:xfrm rot="10800000" flipV="1">
            <a:off x="394436" y="848022"/>
            <a:ext cx="456615" cy="456615"/>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ardrop 21">
            <a:extLst>
              <a:ext uri="{FF2B5EF4-FFF2-40B4-BE49-F238E27FC236}">
                <a16:creationId xmlns:a16="http://schemas.microsoft.com/office/drawing/2014/main" id="{E521E313-6CCE-FE3C-536C-7DFAF9DA333A}"/>
              </a:ext>
            </a:extLst>
          </p:cNvPr>
          <p:cNvSpPr/>
          <p:nvPr/>
        </p:nvSpPr>
        <p:spPr>
          <a:xfrm rot="10800000" flipH="1" flipV="1">
            <a:off x="11382282" y="840797"/>
            <a:ext cx="459194" cy="459194"/>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F51EE084-EED6-B795-4C5A-0BCACC86897B}"/>
              </a:ext>
            </a:extLst>
          </p:cNvPr>
          <p:cNvSpPr>
            <a:spLocks noChangeAspect="1"/>
          </p:cNvSpPr>
          <p:nvPr/>
        </p:nvSpPr>
        <p:spPr>
          <a:xfrm rot="16200000" flipV="1">
            <a:off x="6124575" y="3405394"/>
            <a:ext cx="274320" cy="27432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E764D70C-5017-716B-56D6-1BB979BB1810}"/>
              </a:ext>
            </a:extLst>
          </p:cNvPr>
          <p:cNvSpPr>
            <a:spLocks noChangeAspect="1"/>
          </p:cNvSpPr>
          <p:nvPr/>
        </p:nvSpPr>
        <p:spPr>
          <a:xfrm rot="5400000" flipV="1">
            <a:off x="5843261" y="3670752"/>
            <a:ext cx="274320" cy="27432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E14FD94E-E12C-CD77-F4B2-6A02DC99F4B9}"/>
              </a:ext>
            </a:extLst>
          </p:cNvPr>
          <p:cNvSpPr>
            <a:spLocks noChangeAspect="1"/>
          </p:cNvSpPr>
          <p:nvPr/>
        </p:nvSpPr>
        <p:spPr>
          <a:xfrm flipV="1">
            <a:off x="6118790" y="3679785"/>
            <a:ext cx="274320" cy="27432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1BFC87D-7960-44A8-CD93-981EC16B5A96}"/>
              </a:ext>
            </a:extLst>
          </p:cNvPr>
          <p:cNvCxnSpPr>
            <a:cxnSpLocks/>
          </p:cNvCxnSpPr>
          <p:nvPr/>
        </p:nvCxnSpPr>
        <p:spPr>
          <a:xfrm>
            <a:off x="399006" y="3671469"/>
            <a:ext cx="11430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0B556E-B807-643A-F08A-2A2DDC0C0FEE}"/>
              </a:ext>
            </a:extLst>
          </p:cNvPr>
          <p:cNvCxnSpPr>
            <a:cxnSpLocks/>
          </p:cNvCxnSpPr>
          <p:nvPr/>
        </p:nvCxnSpPr>
        <p:spPr>
          <a:xfrm>
            <a:off x="6114006" y="836829"/>
            <a:ext cx="0" cy="56692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7F9A4DAC-4DB5-510A-A7CF-BBD736676AAD}"/>
              </a:ext>
            </a:extLst>
          </p:cNvPr>
          <p:cNvGraphicFramePr>
            <a:graphicFrameLocks noGrp="1"/>
          </p:cNvGraphicFramePr>
          <p:nvPr>
            <p:extLst>
              <p:ext uri="{D42A27DB-BD31-4B8C-83A1-F6EECF244321}">
                <p14:modId xmlns:p14="http://schemas.microsoft.com/office/powerpoint/2010/main" val="3993346098"/>
              </p:ext>
            </p:extLst>
          </p:nvPr>
        </p:nvGraphicFramePr>
        <p:xfrm>
          <a:off x="6484628" y="1336849"/>
          <a:ext cx="5117866" cy="1259840"/>
        </p:xfrm>
        <a:graphic>
          <a:graphicData uri="http://schemas.openxmlformats.org/drawingml/2006/table">
            <a:tbl>
              <a:tblPr firstRow="1" bandRow="1">
                <a:tableStyleId>{5C22544A-7EE6-4342-B048-85BDC9FD1C3A}</a:tableStyleId>
              </a:tblPr>
              <a:tblGrid>
                <a:gridCol w="1112926">
                  <a:extLst>
                    <a:ext uri="{9D8B030D-6E8A-4147-A177-3AD203B41FA5}">
                      <a16:colId xmlns:a16="http://schemas.microsoft.com/office/drawing/2014/main" val="4237207764"/>
                    </a:ext>
                  </a:extLst>
                </a:gridCol>
                <a:gridCol w="1334980">
                  <a:extLst>
                    <a:ext uri="{9D8B030D-6E8A-4147-A177-3AD203B41FA5}">
                      <a16:colId xmlns:a16="http://schemas.microsoft.com/office/drawing/2014/main" val="2159112370"/>
                    </a:ext>
                  </a:extLst>
                </a:gridCol>
                <a:gridCol w="1334980">
                  <a:extLst>
                    <a:ext uri="{9D8B030D-6E8A-4147-A177-3AD203B41FA5}">
                      <a16:colId xmlns:a16="http://schemas.microsoft.com/office/drawing/2014/main" val="4223721871"/>
                    </a:ext>
                  </a:extLst>
                </a:gridCol>
                <a:gridCol w="1334980">
                  <a:extLst>
                    <a:ext uri="{9D8B030D-6E8A-4147-A177-3AD203B41FA5}">
                      <a16:colId xmlns:a16="http://schemas.microsoft.com/office/drawing/2014/main" val="1768209366"/>
                    </a:ext>
                  </a:extLst>
                </a:gridCol>
              </a:tblGrid>
              <a:tr h="370840">
                <a:tc gridSpan="4">
                  <a:txBody>
                    <a:bodyPr/>
                    <a:lstStyle/>
                    <a:p>
                      <a:pPr algn="ctr"/>
                      <a:r>
                        <a:rPr lang="en-US" dirty="0"/>
                        <a:t>GROW in 2024</a:t>
                      </a:r>
                    </a:p>
                  </a:txBody>
                  <a:tcPr anchor="ctr">
                    <a:solidFill>
                      <a:schemeClr val="bg1">
                        <a:lumMod val="50000"/>
                      </a:schemeClr>
                    </a:solidFill>
                  </a:tcPr>
                </a:tc>
                <a:tc hMerge="1">
                  <a:txBody>
                    <a:bodyPr/>
                    <a:lstStyle/>
                    <a:p>
                      <a:pPr algn="ctr"/>
                      <a:r>
                        <a:rPr lang="en-US" dirty="0"/>
                        <a:t>Q1</a:t>
                      </a:r>
                    </a:p>
                  </a:txBody>
                  <a:tcPr/>
                </a:tc>
                <a:tc hMerge="1">
                  <a:txBody>
                    <a:bodyPr/>
                    <a:lstStyle/>
                    <a:p>
                      <a:pPr algn="ctr"/>
                      <a:r>
                        <a:rPr lang="en-US" dirty="0"/>
                        <a:t>Q2</a:t>
                      </a:r>
                    </a:p>
                  </a:txBody>
                  <a:tcPr/>
                </a:tc>
                <a:tc hMerge="1">
                  <a:txBody>
                    <a:bodyPr/>
                    <a:lstStyle/>
                    <a:p>
                      <a:pPr algn="ctr"/>
                      <a:r>
                        <a:rPr lang="en-US" dirty="0"/>
                        <a:t>Q3</a:t>
                      </a:r>
                    </a:p>
                  </a:txBody>
                  <a:tcPr/>
                </a:tc>
                <a:extLst>
                  <a:ext uri="{0D108BD9-81ED-4DB2-BD59-A6C34878D82A}">
                    <a16:rowId xmlns:a16="http://schemas.microsoft.com/office/drawing/2014/main" val="423568099"/>
                  </a:ext>
                </a:extLst>
              </a:tr>
              <a:tr h="370840">
                <a:tc>
                  <a:txBody>
                    <a:bodyPr/>
                    <a:lstStyle/>
                    <a:p>
                      <a:pPr algn="ctr"/>
                      <a:r>
                        <a:rPr lang="en-US" dirty="0"/>
                        <a:t>Q1</a:t>
                      </a:r>
                    </a:p>
                  </a:txBody>
                  <a:tcPr anchor="ctr">
                    <a:solidFill>
                      <a:schemeClr val="bg1">
                        <a:lumMod val="85000"/>
                      </a:schemeClr>
                    </a:solidFill>
                  </a:tcPr>
                </a:tc>
                <a:tc>
                  <a:txBody>
                    <a:bodyPr/>
                    <a:lstStyle/>
                    <a:p>
                      <a:pPr algn="ctr"/>
                      <a:r>
                        <a:rPr lang="en-US" dirty="0"/>
                        <a:t>Q2</a:t>
                      </a:r>
                    </a:p>
                  </a:txBody>
                  <a:tcPr anchor="ctr">
                    <a:solidFill>
                      <a:schemeClr val="bg1">
                        <a:lumMod val="85000"/>
                      </a:schemeClr>
                    </a:solidFill>
                  </a:tcPr>
                </a:tc>
                <a:tc>
                  <a:txBody>
                    <a:bodyPr/>
                    <a:lstStyle/>
                    <a:p>
                      <a:pPr algn="ctr"/>
                      <a:r>
                        <a:rPr lang="en-US" dirty="0"/>
                        <a:t>Q3</a:t>
                      </a:r>
                    </a:p>
                  </a:txBody>
                  <a:tcPr anchor="ctr">
                    <a:solidFill>
                      <a:schemeClr val="bg1">
                        <a:lumMod val="85000"/>
                      </a:schemeClr>
                    </a:solidFill>
                  </a:tcPr>
                </a:tc>
                <a:tc>
                  <a:txBody>
                    <a:bodyPr/>
                    <a:lstStyle/>
                    <a:p>
                      <a:pPr algn="ctr"/>
                      <a:r>
                        <a:rPr lang="en-US" dirty="0"/>
                        <a:t>Q4</a:t>
                      </a:r>
                    </a:p>
                  </a:txBody>
                  <a:tcPr anchor="ctr">
                    <a:solidFill>
                      <a:schemeClr val="bg1">
                        <a:lumMod val="85000"/>
                      </a:schemeClr>
                    </a:solidFill>
                  </a:tcPr>
                </a:tc>
                <a:extLst>
                  <a:ext uri="{0D108BD9-81ED-4DB2-BD59-A6C34878D82A}">
                    <a16:rowId xmlns:a16="http://schemas.microsoft.com/office/drawing/2014/main" val="1817045409"/>
                  </a:ext>
                </a:extLst>
              </a:tr>
              <a:tr h="370840">
                <a:tc>
                  <a:txBody>
                    <a:bodyPr/>
                    <a:lstStyle/>
                    <a:p>
                      <a:pPr algn="ctr"/>
                      <a:r>
                        <a:rPr lang="en-US" sz="1400" dirty="0"/>
                        <a:t>V116</a:t>
                      </a:r>
                    </a:p>
                    <a:p>
                      <a:pPr algn="ctr"/>
                      <a:r>
                        <a:rPr lang="en-US" sz="1400" dirty="0"/>
                        <a:t>Manual</a:t>
                      </a:r>
                    </a:p>
                  </a:txBody>
                  <a:tcPr anchor="ctr">
                    <a:solidFill>
                      <a:schemeClr val="bg1">
                        <a:lumMod val="95000"/>
                      </a:schemeClr>
                    </a:solidFill>
                  </a:tcPr>
                </a:tc>
                <a:tc>
                  <a:txBody>
                    <a:bodyPr/>
                    <a:lstStyle/>
                    <a:p>
                      <a:pPr algn="ctr"/>
                      <a:r>
                        <a:rPr lang="en-US" sz="1400" dirty="0"/>
                        <a:t>V116</a:t>
                      </a:r>
                    </a:p>
                    <a:p>
                      <a:pPr algn="ctr"/>
                      <a:r>
                        <a:rPr lang="en-US" sz="1400" dirty="0"/>
                        <a:t>Manual</a:t>
                      </a:r>
                    </a:p>
                  </a:txBody>
                  <a:tcPr anchor="ctr">
                    <a:solidFill>
                      <a:schemeClr val="bg1">
                        <a:lumMod val="95000"/>
                      </a:schemeClr>
                    </a:solidFill>
                  </a:tcPr>
                </a:tc>
                <a:tc>
                  <a:txBody>
                    <a:bodyPr/>
                    <a:lstStyle/>
                    <a:p>
                      <a:pPr algn="ctr"/>
                      <a:r>
                        <a:rPr lang="en-US" sz="1400" dirty="0"/>
                        <a:t>G9 Adult</a:t>
                      </a:r>
                    </a:p>
                    <a:p>
                      <a:pPr algn="ctr"/>
                      <a:r>
                        <a:rPr lang="en-US" sz="1400" dirty="0"/>
                        <a:t>Tool / Manual</a:t>
                      </a:r>
                    </a:p>
                  </a:txBody>
                  <a:tcPr anchor="ctr">
                    <a:solidFill>
                      <a:schemeClr val="bg1">
                        <a:lumMod val="95000"/>
                      </a:schemeClr>
                    </a:solidFill>
                  </a:tcPr>
                </a:tc>
                <a:tc>
                  <a:txBody>
                    <a:bodyPr/>
                    <a:lstStyle/>
                    <a:p>
                      <a:pPr algn="ctr"/>
                      <a:r>
                        <a:rPr lang="en-US" sz="1400" dirty="0"/>
                        <a:t>One Ex-US</a:t>
                      </a:r>
                    </a:p>
                    <a:p>
                      <a:pPr algn="ctr"/>
                      <a:r>
                        <a:rPr lang="en-US" sz="1400" dirty="0"/>
                        <a:t>Tool</a:t>
                      </a:r>
                    </a:p>
                  </a:txBody>
                  <a:tcPr anchor="ctr">
                    <a:solidFill>
                      <a:schemeClr val="bg1">
                        <a:lumMod val="95000"/>
                      </a:schemeClr>
                    </a:solidFill>
                  </a:tcPr>
                </a:tc>
                <a:extLst>
                  <a:ext uri="{0D108BD9-81ED-4DB2-BD59-A6C34878D82A}">
                    <a16:rowId xmlns:a16="http://schemas.microsoft.com/office/drawing/2014/main" val="3506226180"/>
                  </a:ext>
                </a:extLst>
              </a:tr>
            </a:tbl>
          </a:graphicData>
        </a:graphic>
      </p:graphicFrame>
      <p:graphicFrame>
        <p:nvGraphicFramePr>
          <p:cNvPr id="8" name="Table 7">
            <a:extLst>
              <a:ext uri="{FF2B5EF4-FFF2-40B4-BE49-F238E27FC236}">
                <a16:creationId xmlns:a16="http://schemas.microsoft.com/office/drawing/2014/main" id="{06A5507B-EB0F-269E-47A9-E467247651AB}"/>
              </a:ext>
            </a:extLst>
          </p:cNvPr>
          <p:cNvGraphicFramePr>
            <a:graphicFrameLocks noGrp="1"/>
          </p:cNvGraphicFramePr>
          <p:nvPr>
            <p:extLst>
              <p:ext uri="{D42A27DB-BD31-4B8C-83A1-F6EECF244321}">
                <p14:modId xmlns:p14="http://schemas.microsoft.com/office/powerpoint/2010/main" val="2433891949"/>
              </p:ext>
            </p:extLst>
          </p:nvPr>
        </p:nvGraphicFramePr>
        <p:xfrm>
          <a:off x="6484628" y="2734613"/>
          <a:ext cx="5117866" cy="741680"/>
        </p:xfrm>
        <a:graphic>
          <a:graphicData uri="http://schemas.openxmlformats.org/drawingml/2006/table">
            <a:tbl>
              <a:tblPr firstRow="1" bandRow="1">
                <a:tableStyleId>{5C22544A-7EE6-4342-B048-85BDC9FD1C3A}</a:tableStyleId>
              </a:tblPr>
              <a:tblGrid>
                <a:gridCol w="5117866">
                  <a:extLst>
                    <a:ext uri="{9D8B030D-6E8A-4147-A177-3AD203B41FA5}">
                      <a16:colId xmlns:a16="http://schemas.microsoft.com/office/drawing/2014/main" val="4237207764"/>
                    </a:ext>
                  </a:extLst>
                </a:gridCol>
              </a:tblGrid>
              <a:tr h="370840">
                <a:tc>
                  <a:txBody>
                    <a:bodyPr/>
                    <a:lstStyle/>
                    <a:p>
                      <a:pPr algn="ctr"/>
                      <a:r>
                        <a:rPr lang="en-US" dirty="0"/>
                        <a:t>SCALE  in 2025</a:t>
                      </a:r>
                    </a:p>
                  </a:txBody>
                  <a:tcPr anchor="ctr">
                    <a:solidFill>
                      <a:schemeClr val="bg1">
                        <a:lumMod val="50000"/>
                      </a:schemeClr>
                    </a:solidFill>
                  </a:tcPr>
                </a:tc>
                <a:extLst>
                  <a:ext uri="{0D108BD9-81ED-4DB2-BD59-A6C34878D82A}">
                    <a16:rowId xmlns:a16="http://schemas.microsoft.com/office/drawing/2014/main" val="423568099"/>
                  </a:ext>
                </a:extLst>
              </a:tr>
              <a:tr h="370840">
                <a:tc>
                  <a:txBody>
                    <a:bodyPr/>
                    <a:lstStyle/>
                    <a:p>
                      <a:pPr algn="ctr"/>
                      <a:r>
                        <a:rPr lang="en-US" sz="1400" dirty="0"/>
                        <a:t>Simulation UI and Executions for ~10 Global Brands (US / Ex-US)</a:t>
                      </a:r>
                    </a:p>
                  </a:txBody>
                  <a:tcPr anchor="ctr">
                    <a:solidFill>
                      <a:schemeClr val="bg1">
                        <a:lumMod val="95000"/>
                      </a:schemeClr>
                    </a:solidFill>
                  </a:tcPr>
                </a:tc>
                <a:extLst>
                  <a:ext uri="{0D108BD9-81ED-4DB2-BD59-A6C34878D82A}">
                    <a16:rowId xmlns:a16="http://schemas.microsoft.com/office/drawing/2014/main" val="3506226180"/>
                  </a:ext>
                </a:extLst>
              </a:tr>
            </a:tbl>
          </a:graphicData>
        </a:graphic>
      </p:graphicFrame>
    </p:spTree>
    <p:extLst>
      <p:ext uri="{BB962C8B-B14F-4D97-AF65-F5344CB8AC3E}">
        <p14:creationId xmlns:p14="http://schemas.microsoft.com/office/powerpoint/2010/main" val="150858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F018E-4615-50F1-0749-43F577437F3C}"/>
              </a:ext>
            </a:extLst>
          </p:cNvPr>
          <p:cNvSpPr/>
          <p:nvPr/>
        </p:nvSpPr>
        <p:spPr>
          <a:xfrm>
            <a:off x="399006" y="836829"/>
            <a:ext cx="11430000" cy="566928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ardrop 19">
            <a:extLst>
              <a:ext uri="{FF2B5EF4-FFF2-40B4-BE49-F238E27FC236}">
                <a16:creationId xmlns:a16="http://schemas.microsoft.com/office/drawing/2014/main" id="{220D023F-78FF-5BE6-4A56-E45CC03A7351}"/>
              </a:ext>
            </a:extLst>
          </p:cNvPr>
          <p:cNvSpPr/>
          <p:nvPr/>
        </p:nvSpPr>
        <p:spPr>
          <a:xfrm rot="10800000" flipH="1">
            <a:off x="11384276" y="6056292"/>
            <a:ext cx="457200" cy="457200"/>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C4574260-0655-37E0-F06F-07A8FB15F14C}"/>
              </a:ext>
            </a:extLst>
          </p:cNvPr>
          <p:cNvSpPr>
            <a:spLocks noChangeAspect="1"/>
          </p:cNvSpPr>
          <p:nvPr/>
        </p:nvSpPr>
        <p:spPr>
          <a:xfrm rot="10800000" flipV="1">
            <a:off x="5839686" y="3405394"/>
            <a:ext cx="274320" cy="27432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D952984D-C68E-463D-30BC-229346D5DD88}"/>
              </a:ext>
            </a:extLst>
          </p:cNvPr>
          <p:cNvSpPr txBox="1"/>
          <p:nvPr/>
        </p:nvSpPr>
        <p:spPr>
          <a:xfrm>
            <a:off x="599462" y="1363223"/>
            <a:ext cx="5486400" cy="2277547"/>
          </a:xfrm>
          <a:prstGeom prst="rect">
            <a:avLst/>
          </a:prstGeom>
          <a:noFill/>
        </p:spPr>
        <p:txBody>
          <a:bodyPr wrap="square" rtlCol="0">
            <a:spAutoFit/>
          </a:bodyPr>
          <a:lstStyle/>
          <a:p>
            <a:pPr>
              <a:spcAft>
                <a:spcPts val="1200"/>
              </a:spcAft>
              <a:buClr>
                <a:schemeClr val="tx1">
                  <a:lumMod val="75000"/>
                  <a:lumOff val="25000"/>
                </a:schemeClr>
              </a:buClr>
              <a:buSzPct val="100000"/>
            </a:pPr>
            <a:r>
              <a:rPr lang="en-US" sz="1600" dirty="0">
                <a:latin typeface="Century Gothic" panose="020B0502020202020204" pitchFamily="34" charset="0"/>
                <a:ea typeface="Arial" charset="0"/>
                <a:cs typeface="Arial" charset="0"/>
              </a:rPr>
              <a:t>Possible way to measure impacts of granular promotions through scaling up data size.</a:t>
            </a:r>
          </a:p>
          <a:p>
            <a:pPr marL="742950" lvl="1" indent="-285750">
              <a:spcAft>
                <a:spcPts val="1200"/>
              </a:spcAft>
              <a:buClr>
                <a:schemeClr val="tx1">
                  <a:lumMod val="75000"/>
                  <a:lumOff val="25000"/>
                </a:schemeClr>
              </a:buClr>
              <a:buSzPct val="100000"/>
              <a:buFont typeface="Arial" panose="020B0604020202020204" pitchFamily="34" charset="0"/>
              <a:buChar char="•"/>
            </a:pPr>
            <a:r>
              <a:rPr lang="en-US" sz="1600" dirty="0">
                <a:latin typeface="Century Gothic" panose="020B0502020202020204" pitchFamily="34" charset="0"/>
                <a:ea typeface="Arial" charset="0"/>
                <a:cs typeface="Arial" charset="0"/>
              </a:rPr>
              <a:t>US – HCC Channels in DMA level analysis </a:t>
            </a:r>
          </a:p>
          <a:p>
            <a:pPr marL="742950" lvl="1" indent="-285750">
              <a:spcAft>
                <a:spcPts val="1200"/>
              </a:spcAft>
              <a:buClr>
                <a:schemeClr val="tx1">
                  <a:lumMod val="75000"/>
                  <a:lumOff val="25000"/>
                </a:schemeClr>
              </a:buClr>
              <a:buSzPct val="100000"/>
              <a:buFont typeface="Arial" panose="020B0604020202020204" pitchFamily="34" charset="0"/>
              <a:buChar char="•"/>
            </a:pPr>
            <a:r>
              <a:rPr lang="en-US" sz="1600" dirty="0">
                <a:latin typeface="Century Gothic" panose="020B0502020202020204" pitchFamily="34" charset="0"/>
                <a:ea typeface="Arial" charset="0"/>
                <a:cs typeface="Arial" charset="0"/>
              </a:rPr>
              <a:t>Ex-US – Create large number of synthetic bricks to measure more channels</a:t>
            </a:r>
          </a:p>
          <a:p>
            <a:pPr>
              <a:spcAft>
                <a:spcPts val="1200"/>
              </a:spcAft>
              <a:buClr>
                <a:schemeClr val="tx1">
                  <a:lumMod val="75000"/>
                  <a:lumOff val="25000"/>
                </a:schemeClr>
              </a:buClr>
              <a:buSzPct val="100000"/>
            </a:pPr>
            <a:r>
              <a:rPr lang="en-US" sz="1600" dirty="0">
                <a:latin typeface="Century Gothic" panose="020B0502020202020204" pitchFamily="34" charset="0"/>
                <a:ea typeface="Arial" charset="0"/>
                <a:cs typeface="Arial" charset="0"/>
              </a:rPr>
              <a:t>Generate privacy-preserving data for compliantly analyzing promotional impacts (ex: China?)</a:t>
            </a:r>
          </a:p>
        </p:txBody>
      </p:sp>
      <p:sp>
        <p:nvSpPr>
          <p:cNvPr id="33" name="TextBox 32">
            <a:extLst>
              <a:ext uri="{FF2B5EF4-FFF2-40B4-BE49-F238E27FC236}">
                <a16:creationId xmlns:a16="http://schemas.microsoft.com/office/drawing/2014/main" id="{143A449B-AAB7-994A-92CE-8F48E2CA7DF6}"/>
              </a:ext>
            </a:extLst>
          </p:cNvPr>
          <p:cNvSpPr txBox="1"/>
          <p:nvPr/>
        </p:nvSpPr>
        <p:spPr>
          <a:xfrm>
            <a:off x="300447" y="176378"/>
            <a:ext cx="9102171" cy="523220"/>
          </a:xfrm>
          <a:prstGeom prst="rect">
            <a:avLst/>
          </a:prstGeom>
          <a:noFill/>
        </p:spPr>
        <p:txBody>
          <a:bodyPr wrap="square" rtlCol="0">
            <a:spAutoFit/>
          </a:bodyPr>
          <a:lstStyle/>
          <a:p>
            <a:r>
              <a:rPr lang="en-US" sz="2800" b="1" dirty="0">
                <a:solidFill>
                  <a:schemeClr val="tx1">
                    <a:lumMod val="75000"/>
                    <a:lumOff val="25000"/>
                  </a:schemeClr>
                </a:solidFill>
                <a:latin typeface="Century Gothic" panose="020B0502020202020204" pitchFamily="34" charset="0"/>
              </a:rPr>
              <a:t>Simulation CoE – Synthetic Data</a:t>
            </a:r>
          </a:p>
        </p:txBody>
      </p:sp>
      <p:sp>
        <p:nvSpPr>
          <p:cNvPr id="101" name="TextBox 100">
            <a:extLst>
              <a:ext uri="{FF2B5EF4-FFF2-40B4-BE49-F238E27FC236}">
                <a16:creationId xmlns:a16="http://schemas.microsoft.com/office/drawing/2014/main" id="{9111D247-B21F-B446-D61F-A45651B9648F}"/>
              </a:ext>
            </a:extLst>
          </p:cNvPr>
          <p:cNvSpPr txBox="1"/>
          <p:nvPr/>
        </p:nvSpPr>
        <p:spPr>
          <a:xfrm>
            <a:off x="1863521" y="920287"/>
            <a:ext cx="3117765" cy="369332"/>
          </a:xfrm>
          <a:prstGeom prst="rect">
            <a:avLst/>
          </a:prstGeom>
          <a:noFill/>
        </p:spPr>
        <p:txBody>
          <a:bodyPr wrap="square" rtlCol="0">
            <a:spAutoFit/>
          </a:bodyPr>
          <a:lstStyle/>
          <a:p>
            <a:pPr algn="ctr"/>
            <a:r>
              <a:rPr lang="en-US" spc="300" dirty="0">
                <a:solidFill>
                  <a:srgbClr val="0070C0"/>
                </a:solidFill>
                <a:latin typeface="Century Gothic" panose="020B0502020202020204" pitchFamily="34" charset="0"/>
              </a:rPr>
              <a:t>Use Cases</a:t>
            </a:r>
          </a:p>
        </p:txBody>
      </p:sp>
      <p:sp>
        <p:nvSpPr>
          <p:cNvPr id="102" name="TextBox 101">
            <a:extLst>
              <a:ext uri="{FF2B5EF4-FFF2-40B4-BE49-F238E27FC236}">
                <a16:creationId xmlns:a16="http://schemas.microsoft.com/office/drawing/2014/main" id="{32A2CE33-DA01-0B8E-699B-BA81173F4910}"/>
              </a:ext>
            </a:extLst>
          </p:cNvPr>
          <p:cNvSpPr txBox="1"/>
          <p:nvPr/>
        </p:nvSpPr>
        <p:spPr>
          <a:xfrm>
            <a:off x="7054673" y="937535"/>
            <a:ext cx="3386943" cy="369332"/>
          </a:xfrm>
          <a:prstGeom prst="rect">
            <a:avLst/>
          </a:prstGeom>
          <a:noFill/>
        </p:spPr>
        <p:txBody>
          <a:bodyPr wrap="square" rtlCol="0">
            <a:spAutoFit/>
          </a:bodyPr>
          <a:lstStyle/>
          <a:p>
            <a:pPr algn="ctr"/>
            <a:r>
              <a:rPr lang="en-US" spc="300" dirty="0">
                <a:solidFill>
                  <a:srgbClr val="0070C0"/>
                </a:solidFill>
                <a:latin typeface="Century Gothic" panose="020B0502020202020204" pitchFamily="34" charset="0"/>
              </a:rPr>
              <a:t>Timeline</a:t>
            </a:r>
          </a:p>
        </p:txBody>
      </p:sp>
      <p:sp>
        <p:nvSpPr>
          <p:cNvPr id="109" name="TextBox 108">
            <a:extLst>
              <a:ext uri="{FF2B5EF4-FFF2-40B4-BE49-F238E27FC236}">
                <a16:creationId xmlns:a16="http://schemas.microsoft.com/office/drawing/2014/main" id="{C9C8D993-8400-190D-92CF-6A72C97F55FD}"/>
              </a:ext>
            </a:extLst>
          </p:cNvPr>
          <p:cNvSpPr txBox="1"/>
          <p:nvPr/>
        </p:nvSpPr>
        <p:spPr>
          <a:xfrm>
            <a:off x="589506" y="3968780"/>
            <a:ext cx="5486400" cy="1231106"/>
          </a:xfrm>
          <a:prstGeom prst="rect">
            <a:avLst/>
          </a:prstGeom>
          <a:noFill/>
        </p:spPr>
        <p:txBody>
          <a:bodyPr wrap="square" rtlCol="0">
            <a:spAutoFit/>
          </a:bodyPr>
          <a:lstStyle/>
          <a:p>
            <a:pPr>
              <a:spcAft>
                <a:spcPts val="1200"/>
              </a:spcAft>
              <a:buClr>
                <a:schemeClr val="tx1">
                  <a:lumMod val="75000"/>
                  <a:lumOff val="25000"/>
                </a:schemeClr>
              </a:buClr>
              <a:buSzPct val="100000"/>
            </a:pPr>
            <a:r>
              <a:rPr lang="en-US" sz="1600" dirty="0">
                <a:latin typeface="Century Gothic" panose="020B0502020202020204" pitchFamily="34" charset="0"/>
                <a:ea typeface="Arial" charset="0"/>
                <a:cs typeface="Arial" charset="0"/>
              </a:rPr>
              <a:t>Synthetic Data Vault Python Library from </a:t>
            </a:r>
            <a:r>
              <a:rPr lang="en-US" sz="1600" dirty="0" err="1">
                <a:latin typeface="Century Gothic" panose="020B0502020202020204" pitchFamily="34" charset="0"/>
                <a:ea typeface="Arial" charset="0"/>
                <a:cs typeface="Arial" charset="0"/>
              </a:rPr>
              <a:t>Datacebo</a:t>
            </a:r>
            <a:r>
              <a:rPr lang="en-US" sz="1600" dirty="0">
                <a:latin typeface="Century Gothic" panose="020B0502020202020204" pitchFamily="34" charset="0"/>
                <a:ea typeface="Arial" charset="0"/>
                <a:cs typeface="Arial" charset="0"/>
              </a:rPr>
              <a:t> (MIT Spinoff) – </a:t>
            </a:r>
            <a:r>
              <a:rPr lang="en-US" sz="1600" i="1" dirty="0">
                <a:latin typeface="Century Gothic" panose="020B0502020202020204" pitchFamily="34" charset="0"/>
                <a:ea typeface="Arial" charset="0"/>
                <a:cs typeface="Arial" charset="0"/>
              </a:rPr>
              <a:t>Requires budget</a:t>
            </a:r>
            <a:r>
              <a:rPr lang="en-US" sz="1600" dirty="0">
                <a:latin typeface="Century Gothic" panose="020B0502020202020204" pitchFamily="34" charset="0"/>
                <a:ea typeface="Arial" charset="0"/>
                <a:cs typeface="Arial" charset="0"/>
              </a:rPr>
              <a:t>.</a:t>
            </a:r>
          </a:p>
          <a:p>
            <a:pPr>
              <a:spcAft>
                <a:spcPts val="1200"/>
              </a:spcAft>
              <a:buClr>
                <a:schemeClr val="tx1">
                  <a:lumMod val="75000"/>
                  <a:lumOff val="25000"/>
                </a:schemeClr>
              </a:buClr>
              <a:buSzPct val="100000"/>
            </a:pPr>
            <a:r>
              <a:rPr lang="en-US" sz="1600" dirty="0">
                <a:latin typeface="Century Gothic" panose="020B0502020202020204" pitchFamily="34" charset="0"/>
                <a:ea typeface="Arial" charset="0"/>
                <a:cs typeface="Arial" charset="0"/>
              </a:rPr>
              <a:t>Python implementation of </a:t>
            </a:r>
            <a:r>
              <a:rPr lang="en-US" sz="1600" dirty="0" err="1">
                <a:latin typeface="Century Gothic" panose="020B0502020202020204" pitchFamily="34" charset="0"/>
                <a:ea typeface="Arial" charset="0"/>
                <a:cs typeface="Arial" charset="0"/>
              </a:rPr>
              <a:t>Datasynthesizer</a:t>
            </a:r>
            <a:r>
              <a:rPr lang="en-US" sz="1600" dirty="0">
                <a:latin typeface="Century Gothic" panose="020B0502020202020204" pitchFamily="34" charset="0"/>
                <a:ea typeface="Arial" charset="0"/>
                <a:cs typeface="Arial" charset="0"/>
              </a:rPr>
              <a:t> (initial explorations)</a:t>
            </a:r>
          </a:p>
        </p:txBody>
      </p:sp>
      <p:sp>
        <p:nvSpPr>
          <p:cNvPr id="112" name="TextBox 111">
            <a:extLst>
              <a:ext uri="{FF2B5EF4-FFF2-40B4-BE49-F238E27FC236}">
                <a16:creationId xmlns:a16="http://schemas.microsoft.com/office/drawing/2014/main" id="{0DC1B5C6-BC46-7E60-1F04-67F317F2C43E}"/>
              </a:ext>
            </a:extLst>
          </p:cNvPr>
          <p:cNvSpPr txBox="1"/>
          <p:nvPr/>
        </p:nvSpPr>
        <p:spPr>
          <a:xfrm>
            <a:off x="6266406" y="4546140"/>
            <a:ext cx="5486400" cy="338554"/>
          </a:xfrm>
          <a:prstGeom prst="rect">
            <a:avLst/>
          </a:prstGeom>
          <a:noFill/>
        </p:spPr>
        <p:txBody>
          <a:bodyPr wrap="square" rtlCol="0">
            <a:spAutoFit/>
          </a:bodyPr>
          <a:lstStyle/>
          <a:p>
            <a:pPr>
              <a:spcAft>
                <a:spcPts val="1200"/>
              </a:spcAft>
              <a:buClr>
                <a:schemeClr val="tx1">
                  <a:lumMod val="75000"/>
                  <a:lumOff val="25000"/>
                </a:schemeClr>
              </a:buClr>
              <a:buSzPct val="100000"/>
            </a:pPr>
            <a:r>
              <a:rPr lang="en-US" sz="1600" dirty="0">
                <a:latin typeface="Century Gothic" panose="020B0502020202020204" pitchFamily="34" charset="0"/>
                <a:ea typeface="Arial" charset="0"/>
                <a:cs typeface="Arial" charset="0"/>
              </a:rPr>
              <a:t>Research / Scale: </a:t>
            </a:r>
            <a:r>
              <a:rPr lang="en-US" sz="1600" i="1" dirty="0">
                <a:latin typeface="Century Gothic" panose="020B0502020202020204" pitchFamily="34" charset="0"/>
                <a:ea typeface="Arial" charset="0"/>
                <a:cs typeface="Arial" charset="0"/>
              </a:rPr>
              <a:t>1 FTE Initial to 2 FTEs from Q3 2023</a:t>
            </a:r>
          </a:p>
        </p:txBody>
      </p:sp>
      <p:sp>
        <p:nvSpPr>
          <p:cNvPr id="113" name="TextBox 112">
            <a:extLst>
              <a:ext uri="{FF2B5EF4-FFF2-40B4-BE49-F238E27FC236}">
                <a16:creationId xmlns:a16="http://schemas.microsoft.com/office/drawing/2014/main" id="{62C95EE9-634D-CE2F-CEC2-AF86DC92766E}"/>
              </a:ext>
            </a:extLst>
          </p:cNvPr>
          <p:cNvSpPr txBox="1"/>
          <p:nvPr/>
        </p:nvSpPr>
        <p:spPr>
          <a:xfrm>
            <a:off x="1863520" y="6106795"/>
            <a:ext cx="3117763" cy="369332"/>
          </a:xfrm>
          <a:prstGeom prst="rect">
            <a:avLst/>
          </a:prstGeom>
          <a:noFill/>
        </p:spPr>
        <p:txBody>
          <a:bodyPr wrap="square" rtlCol="0">
            <a:spAutoFit/>
          </a:bodyPr>
          <a:lstStyle/>
          <a:p>
            <a:pPr algn="ctr"/>
            <a:r>
              <a:rPr lang="en-US" spc="300" dirty="0">
                <a:solidFill>
                  <a:srgbClr val="0070C0"/>
                </a:solidFill>
                <a:latin typeface="Century Gothic" panose="020B0502020202020204" pitchFamily="34" charset="0"/>
              </a:rPr>
              <a:t>Methods &amp; Software</a:t>
            </a:r>
          </a:p>
        </p:txBody>
      </p:sp>
      <p:sp>
        <p:nvSpPr>
          <p:cNvPr id="114" name="TextBox 113">
            <a:extLst>
              <a:ext uri="{FF2B5EF4-FFF2-40B4-BE49-F238E27FC236}">
                <a16:creationId xmlns:a16="http://schemas.microsoft.com/office/drawing/2014/main" id="{D9A89A27-9841-662F-333C-A79C63EADB77}"/>
              </a:ext>
            </a:extLst>
          </p:cNvPr>
          <p:cNvSpPr txBox="1"/>
          <p:nvPr/>
        </p:nvSpPr>
        <p:spPr>
          <a:xfrm>
            <a:off x="7150703" y="6106795"/>
            <a:ext cx="3641607" cy="369332"/>
          </a:xfrm>
          <a:prstGeom prst="rect">
            <a:avLst/>
          </a:prstGeom>
          <a:noFill/>
        </p:spPr>
        <p:txBody>
          <a:bodyPr wrap="square" rtlCol="0">
            <a:spAutoFit/>
          </a:bodyPr>
          <a:lstStyle/>
          <a:p>
            <a:pPr algn="ctr"/>
            <a:r>
              <a:rPr lang="en-US" spc="300" dirty="0">
                <a:solidFill>
                  <a:srgbClr val="0070C0"/>
                </a:solidFill>
                <a:latin typeface="Century Gothic" panose="020B0502020202020204" pitchFamily="34" charset="0"/>
              </a:rPr>
              <a:t>Resources</a:t>
            </a:r>
          </a:p>
        </p:txBody>
      </p:sp>
      <p:sp>
        <p:nvSpPr>
          <p:cNvPr id="19" name="Teardrop 18">
            <a:extLst>
              <a:ext uri="{FF2B5EF4-FFF2-40B4-BE49-F238E27FC236}">
                <a16:creationId xmlns:a16="http://schemas.microsoft.com/office/drawing/2014/main" id="{18778275-8101-7FE9-EAC7-059B89FFBF92}"/>
              </a:ext>
            </a:extLst>
          </p:cNvPr>
          <p:cNvSpPr/>
          <p:nvPr/>
        </p:nvSpPr>
        <p:spPr>
          <a:xfrm rot="10800000">
            <a:off x="397812" y="6056292"/>
            <a:ext cx="461100" cy="461100"/>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a:extLst>
              <a:ext uri="{FF2B5EF4-FFF2-40B4-BE49-F238E27FC236}">
                <a16:creationId xmlns:a16="http://schemas.microsoft.com/office/drawing/2014/main" id="{EE4CCDC3-01E9-F2EE-BA97-F34D67C6DB7C}"/>
              </a:ext>
            </a:extLst>
          </p:cNvPr>
          <p:cNvSpPr>
            <a:spLocks noChangeAspect="1"/>
          </p:cNvSpPr>
          <p:nvPr/>
        </p:nvSpPr>
        <p:spPr>
          <a:xfrm rot="10800000" flipV="1">
            <a:off x="394436" y="848022"/>
            <a:ext cx="456615" cy="456615"/>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ardrop 21">
            <a:extLst>
              <a:ext uri="{FF2B5EF4-FFF2-40B4-BE49-F238E27FC236}">
                <a16:creationId xmlns:a16="http://schemas.microsoft.com/office/drawing/2014/main" id="{E521E313-6CCE-FE3C-536C-7DFAF9DA333A}"/>
              </a:ext>
            </a:extLst>
          </p:cNvPr>
          <p:cNvSpPr/>
          <p:nvPr/>
        </p:nvSpPr>
        <p:spPr>
          <a:xfrm rot="10800000" flipH="1" flipV="1">
            <a:off x="11382282" y="840797"/>
            <a:ext cx="459194" cy="459194"/>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F51EE084-EED6-B795-4C5A-0BCACC86897B}"/>
              </a:ext>
            </a:extLst>
          </p:cNvPr>
          <p:cNvSpPr>
            <a:spLocks noChangeAspect="1"/>
          </p:cNvSpPr>
          <p:nvPr/>
        </p:nvSpPr>
        <p:spPr>
          <a:xfrm rot="16200000" flipV="1">
            <a:off x="6124575" y="3405394"/>
            <a:ext cx="274320" cy="27432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E764D70C-5017-716B-56D6-1BB979BB1810}"/>
              </a:ext>
            </a:extLst>
          </p:cNvPr>
          <p:cNvSpPr>
            <a:spLocks noChangeAspect="1"/>
          </p:cNvSpPr>
          <p:nvPr/>
        </p:nvSpPr>
        <p:spPr>
          <a:xfrm rot="5400000" flipV="1">
            <a:off x="5843261" y="3670752"/>
            <a:ext cx="274320" cy="27432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E14FD94E-E12C-CD77-F4B2-6A02DC99F4B9}"/>
              </a:ext>
            </a:extLst>
          </p:cNvPr>
          <p:cNvSpPr>
            <a:spLocks noChangeAspect="1"/>
          </p:cNvSpPr>
          <p:nvPr/>
        </p:nvSpPr>
        <p:spPr>
          <a:xfrm flipV="1">
            <a:off x="6118790" y="3679785"/>
            <a:ext cx="274320" cy="27432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1BFC87D-7960-44A8-CD93-981EC16B5A96}"/>
              </a:ext>
            </a:extLst>
          </p:cNvPr>
          <p:cNvCxnSpPr>
            <a:cxnSpLocks/>
          </p:cNvCxnSpPr>
          <p:nvPr/>
        </p:nvCxnSpPr>
        <p:spPr>
          <a:xfrm>
            <a:off x="399006" y="3671469"/>
            <a:ext cx="11430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0B556E-B807-643A-F08A-2A2DDC0C0FEE}"/>
              </a:ext>
            </a:extLst>
          </p:cNvPr>
          <p:cNvCxnSpPr>
            <a:cxnSpLocks/>
          </p:cNvCxnSpPr>
          <p:nvPr/>
        </p:nvCxnSpPr>
        <p:spPr>
          <a:xfrm>
            <a:off x="6114006" y="836829"/>
            <a:ext cx="0" cy="56692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7F9A4DAC-4DB5-510A-A7CF-BBD736676AAD}"/>
              </a:ext>
            </a:extLst>
          </p:cNvPr>
          <p:cNvGraphicFramePr>
            <a:graphicFrameLocks noGrp="1"/>
          </p:cNvGraphicFramePr>
          <p:nvPr>
            <p:extLst>
              <p:ext uri="{D42A27DB-BD31-4B8C-83A1-F6EECF244321}">
                <p14:modId xmlns:p14="http://schemas.microsoft.com/office/powerpoint/2010/main" val="4068188896"/>
              </p:ext>
            </p:extLst>
          </p:nvPr>
        </p:nvGraphicFramePr>
        <p:xfrm>
          <a:off x="6484628" y="1336849"/>
          <a:ext cx="5117866" cy="1112520"/>
        </p:xfrm>
        <a:graphic>
          <a:graphicData uri="http://schemas.openxmlformats.org/drawingml/2006/table">
            <a:tbl>
              <a:tblPr firstRow="1" bandRow="1">
                <a:tableStyleId>{5C22544A-7EE6-4342-B048-85BDC9FD1C3A}</a:tableStyleId>
              </a:tblPr>
              <a:tblGrid>
                <a:gridCol w="1112926">
                  <a:extLst>
                    <a:ext uri="{9D8B030D-6E8A-4147-A177-3AD203B41FA5}">
                      <a16:colId xmlns:a16="http://schemas.microsoft.com/office/drawing/2014/main" val="4237207764"/>
                    </a:ext>
                  </a:extLst>
                </a:gridCol>
                <a:gridCol w="1334980">
                  <a:extLst>
                    <a:ext uri="{9D8B030D-6E8A-4147-A177-3AD203B41FA5}">
                      <a16:colId xmlns:a16="http://schemas.microsoft.com/office/drawing/2014/main" val="2159112370"/>
                    </a:ext>
                  </a:extLst>
                </a:gridCol>
                <a:gridCol w="1334980">
                  <a:extLst>
                    <a:ext uri="{9D8B030D-6E8A-4147-A177-3AD203B41FA5}">
                      <a16:colId xmlns:a16="http://schemas.microsoft.com/office/drawing/2014/main" val="4223721871"/>
                    </a:ext>
                  </a:extLst>
                </a:gridCol>
                <a:gridCol w="1334980">
                  <a:extLst>
                    <a:ext uri="{9D8B030D-6E8A-4147-A177-3AD203B41FA5}">
                      <a16:colId xmlns:a16="http://schemas.microsoft.com/office/drawing/2014/main" val="1768209366"/>
                    </a:ext>
                  </a:extLst>
                </a:gridCol>
              </a:tblGrid>
              <a:tr h="370840">
                <a:tc gridSpan="4">
                  <a:txBody>
                    <a:bodyPr/>
                    <a:lstStyle/>
                    <a:p>
                      <a:pPr algn="ctr"/>
                      <a:r>
                        <a:rPr lang="en-US" dirty="0"/>
                        <a:t>Research in 2024</a:t>
                      </a:r>
                    </a:p>
                  </a:txBody>
                  <a:tcPr anchor="ctr">
                    <a:solidFill>
                      <a:schemeClr val="bg1">
                        <a:lumMod val="50000"/>
                      </a:schemeClr>
                    </a:solidFill>
                  </a:tcPr>
                </a:tc>
                <a:tc hMerge="1">
                  <a:txBody>
                    <a:bodyPr/>
                    <a:lstStyle/>
                    <a:p>
                      <a:pPr algn="ctr"/>
                      <a:r>
                        <a:rPr lang="en-US" dirty="0"/>
                        <a:t>Q1</a:t>
                      </a:r>
                    </a:p>
                  </a:txBody>
                  <a:tcPr/>
                </a:tc>
                <a:tc hMerge="1">
                  <a:txBody>
                    <a:bodyPr/>
                    <a:lstStyle/>
                    <a:p>
                      <a:pPr algn="ctr"/>
                      <a:r>
                        <a:rPr lang="en-US" dirty="0"/>
                        <a:t>Q2</a:t>
                      </a:r>
                    </a:p>
                  </a:txBody>
                  <a:tcPr/>
                </a:tc>
                <a:tc hMerge="1">
                  <a:txBody>
                    <a:bodyPr/>
                    <a:lstStyle/>
                    <a:p>
                      <a:pPr algn="ctr"/>
                      <a:r>
                        <a:rPr lang="en-US" dirty="0"/>
                        <a:t>Q3</a:t>
                      </a:r>
                    </a:p>
                  </a:txBody>
                  <a:tcPr/>
                </a:tc>
                <a:extLst>
                  <a:ext uri="{0D108BD9-81ED-4DB2-BD59-A6C34878D82A}">
                    <a16:rowId xmlns:a16="http://schemas.microsoft.com/office/drawing/2014/main" val="423568099"/>
                  </a:ext>
                </a:extLst>
              </a:tr>
              <a:tr h="370840">
                <a:tc>
                  <a:txBody>
                    <a:bodyPr/>
                    <a:lstStyle/>
                    <a:p>
                      <a:pPr algn="ctr"/>
                      <a:r>
                        <a:rPr lang="en-US" dirty="0"/>
                        <a:t>Q1</a:t>
                      </a:r>
                    </a:p>
                  </a:txBody>
                  <a:tcPr anchor="ctr">
                    <a:solidFill>
                      <a:schemeClr val="bg1">
                        <a:lumMod val="85000"/>
                      </a:schemeClr>
                    </a:solidFill>
                  </a:tcPr>
                </a:tc>
                <a:tc>
                  <a:txBody>
                    <a:bodyPr/>
                    <a:lstStyle/>
                    <a:p>
                      <a:pPr algn="ctr"/>
                      <a:r>
                        <a:rPr lang="en-US" dirty="0"/>
                        <a:t>Q2</a:t>
                      </a:r>
                    </a:p>
                  </a:txBody>
                  <a:tcPr anchor="ctr">
                    <a:solidFill>
                      <a:schemeClr val="bg1">
                        <a:lumMod val="85000"/>
                      </a:schemeClr>
                    </a:solidFill>
                  </a:tcPr>
                </a:tc>
                <a:tc>
                  <a:txBody>
                    <a:bodyPr/>
                    <a:lstStyle/>
                    <a:p>
                      <a:pPr algn="ctr"/>
                      <a:r>
                        <a:rPr lang="en-US" dirty="0"/>
                        <a:t>Q3</a:t>
                      </a:r>
                    </a:p>
                  </a:txBody>
                  <a:tcPr anchor="ctr">
                    <a:solidFill>
                      <a:schemeClr val="bg1">
                        <a:lumMod val="85000"/>
                      </a:schemeClr>
                    </a:solidFill>
                  </a:tcPr>
                </a:tc>
                <a:tc>
                  <a:txBody>
                    <a:bodyPr/>
                    <a:lstStyle/>
                    <a:p>
                      <a:pPr algn="ctr"/>
                      <a:r>
                        <a:rPr lang="en-US" dirty="0"/>
                        <a:t>Q4</a:t>
                      </a:r>
                    </a:p>
                  </a:txBody>
                  <a:tcPr anchor="ctr">
                    <a:solidFill>
                      <a:schemeClr val="bg1">
                        <a:lumMod val="85000"/>
                      </a:schemeClr>
                    </a:solidFill>
                  </a:tcPr>
                </a:tc>
                <a:extLst>
                  <a:ext uri="{0D108BD9-81ED-4DB2-BD59-A6C34878D82A}">
                    <a16:rowId xmlns:a16="http://schemas.microsoft.com/office/drawing/2014/main" val="1817045409"/>
                  </a:ext>
                </a:extLst>
              </a:tr>
              <a:tr h="370840">
                <a:tc>
                  <a:txBody>
                    <a:bodyPr/>
                    <a:lstStyle/>
                    <a:p>
                      <a:pPr algn="ctr"/>
                      <a:r>
                        <a:rPr lang="en-US" sz="1400" dirty="0"/>
                        <a:t>G9 Adult</a:t>
                      </a:r>
                    </a:p>
                  </a:txBody>
                  <a:tcPr anchor="ctr">
                    <a:solidFill>
                      <a:schemeClr val="bg1">
                        <a:lumMod val="95000"/>
                      </a:schemeClr>
                    </a:solidFill>
                  </a:tcPr>
                </a:tc>
                <a:tc gridSpan="2">
                  <a:txBody>
                    <a:bodyPr/>
                    <a:lstStyle/>
                    <a:p>
                      <a:pPr algn="ctr"/>
                      <a:r>
                        <a:rPr lang="en-US" sz="1400" dirty="0"/>
                        <a:t>Keytruda Granular Promotions</a:t>
                      </a:r>
                    </a:p>
                  </a:txBody>
                  <a:tcPr anchor="ctr">
                    <a:solidFill>
                      <a:schemeClr val="bg1">
                        <a:lumMod val="95000"/>
                      </a:schemeClr>
                    </a:solidFill>
                  </a:tcPr>
                </a:tc>
                <a:tc hMerge="1">
                  <a:txBody>
                    <a:bodyPr/>
                    <a:lstStyle/>
                    <a:p>
                      <a:pPr algn="ctr"/>
                      <a:endParaRPr lang="en-US" sz="1400" dirty="0"/>
                    </a:p>
                  </a:txBody>
                  <a:tcPr anchor="ctr">
                    <a:solidFill>
                      <a:schemeClr val="bg1">
                        <a:lumMod val="95000"/>
                      </a:schemeClr>
                    </a:solidFill>
                  </a:tcPr>
                </a:tc>
                <a:tc>
                  <a:txBody>
                    <a:bodyPr/>
                    <a:lstStyle/>
                    <a:p>
                      <a:pPr algn="ctr"/>
                      <a:r>
                        <a:rPr lang="en-US" sz="1400" dirty="0"/>
                        <a:t>One Ex-US</a:t>
                      </a:r>
                    </a:p>
                  </a:txBody>
                  <a:tcPr anchor="ctr">
                    <a:solidFill>
                      <a:schemeClr val="bg1">
                        <a:lumMod val="95000"/>
                      </a:schemeClr>
                    </a:solidFill>
                  </a:tcPr>
                </a:tc>
                <a:extLst>
                  <a:ext uri="{0D108BD9-81ED-4DB2-BD59-A6C34878D82A}">
                    <a16:rowId xmlns:a16="http://schemas.microsoft.com/office/drawing/2014/main" val="3506226180"/>
                  </a:ext>
                </a:extLst>
              </a:tr>
            </a:tbl>
          </a:graphicData>
        </a:graphic>
      </p:graphicFrame>
      <p:graphicFrame>
        <p:nvGraphicFramePr>
          <p:cNvPr id="8" name="Table 7">
            <a:extLst>
              <a:ext uri="{FF2B5EF4-FFF2-40B4-BE49-F238E27FC236}">
                <a16:creationId xmlns:a16="http://schemas.microsoft.com/office/drawing/2014/main" id="{06A5507B-EB0F-269E-47A9-E467247651AB}"/>
              </a:ext>
            </a:extLst>
          </p:cNvPr>
          <p:cNvGraphicFramePr>
            <a:graphicFrameLocks noGrp="1"/>
          </p:cNvGraphicFramePr>
          <p:nvPr>
            <p:extLst>
              <p:ext uri="{D42A27DB-BD31-4B8C-83A1-F6EECF244321}">
                <p14:modId xmlns:p14="http://schemas.microsoft.com/office/powerpoint/2010/main" val="695691613"/>
              </p:ext>
            </p:extLst>
          </p:nvPr>
        </p:nvGraphicFramePr>
        <p:xfrm>
          <a:off x="6484628" y="2734613"/>
          <a:ext cx="5117866" cy="741680"/>
        </p:xfrm>
        <a:graphic>
          <a:graphicData uri="http://schemas.openxmlformats.org/drawingml/2006/table">
            <a:tbl>
              <a:tblPr firstRow="1" bandRow="1">
                <a:tableStyleId>{5C22544A-7EE6-4342-B048-85BDC9FD1C3A}</a:tableStyleId>
              </a:tblPr>
              <a:tblGrid>
                <a:gridCol w="5117866">
                  <a:extLst>
                    <a:ext uri="{9D8B030D-6E8A-4147-A177-3AD203B41FA5}">
                      <a16:colId xmlns:a16="http://schemas.microsoft.com/office/drawing/2014/main" val="4237207764"/>
                    </a:ext>
                  </a:extLst>
                </a:gridCol>
              </a:tblGrid>
              <a:tr h="370840">
                <a:tc>
                  <a:txBody>
                    <a:bodyPr/>
                    <a:lstStyle/>
                    <a:p>
                      <a:pPr algn="ctr"/>
                      <a:r>
                        <a:rPr lang="en-US" dirty="0"/>
                        <a:t>SCALE  in 2025</a:t>
                      </a:r>
                    </a:p>
                  </a:txBody>
                  <a:tcPr anchor="ctr">
                    <a:solidFill>
                      <a:schemeClr val="bg1">
                        <a:lumMod val="50000"/>
                      </a:schemeClr>
                    </a:solidFill>
                  </a:tcPr>
                </a:tc>
                <a:extLst>
                  <a:ext uri="{0D108BD9-81ED-4DB2-BD59-A6C34878D82A}">
                    <a16:rowId xmlns:a16="http://schemas.microsoft.com/office/drawing/2014/main" val="423568099"/>
                  </a:ext>
                </a:extLst>
              </a:tr>
              <a:tr h="370840">
                <a:tc>
                  <a:txBody>
                    <a:bodyPr/>
                    <a:lstStyle/>
                    <a:p>
                      <a:pPr algn="ctr"/>
                      <a:r>
                        <a:rPr lang="en-US" sz="1400" dirty="0"/>
                        <a:t>~10 Global Brands (US / Ex-US)</a:t>
                      </a:r>
                    </a:p>
                  </a:txBody>
                  <a:tcPr anchor="ctr">
                    <a:solidFill>
                      <a:schemeClr val="bg1">
                        <a:lumMod val="95000"/>
                      </a:schemeClr>
                    </a:solidFill>
                  </a:tcPr>
                </a:tc>
                <a:extLst>
                  <a:ext uri="{0D108BD9-81ED-4DB2-BD59-A6C34878D82A}">
                    <a16:rowId xmlns:a16="http://schemas.microsoft.com/office/drawing/2014/main" val="3506226180"/>
                  </a:ext>
                </a:extLst>
              </a:tr>
            </a:tbl>
          </a:graphicData>
        </a:graphic>
      </p:graphicFrame>
    </p:spTree>
    <p:extLst>
      <p:ext uri="{BB962C8B-B14F-4D97-AF65-F5344CB8AC3E}">
        <p14:creationId xmlns:p14="http://schemas.microsoft.com/office/powerpoint/2010/main" val="401227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F018E-4615-50F1-0749-43F577437F3C}"/>
              </a:ext>
            </a:extLst>
          </p:cNvPr>
          <p:cNvSpPr/>
          <p:nvPr/>
        </p:nvSpPr>
        <p:spPr>
          <a:xfrm>
            <a:off x="399006" y="836829"/>
            <a:ext cx="11430000" cy="566928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ardrop 19">
            <a:extLst>
              <a:ext uri="{FF2B5EF4-FFF2-40B4-BE49-F238E27FC236}">
                <a16:creationId xmlns:a16="http://schemas.microsoft.com/office/drawing/2014/main" id="{220D023F-78FF-5BE6-4A56-E45CC03A7351}"/>
              </a:ext>
            </a:extLst>
          </p:cNvPr>
          <p:cNvSpPr/>
          <p:nvPr/>
        </p:nvSpPr>
        <p:spPr>
          <a:xfrm rot="10800000" flipH="1">
            <a:off x="11384276" y="6056292"/>
            <a:ext cx="457200" cy="457200"/>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43A449B-AAB7-994A-92CE-8F48E2CA7DF6}"/>
              </a:ext>
            </a:extLst>
          </p:cNvPr>
          <p:cNvSpPr txBox="1"/>
          <p:nvPr/>
        </p:nvSpPr>
        <p:spPr>
          <a:xfrm>
            <a:off x="300447" y="176378"/>
            <a:ext cx="9102171" cy="523220"/>
          </a:xfrm>
          <a:prstGeom prst="rect">
            <a:avLst/>
          </a:prstGeom>
          <a:noFill/>
        </p:spPr>
        <p:txBody>
          <a:bodyPr wrap="square" rtlCol="0">
            <a:spAutoFit/>
          </a:bodyPr>
          <a:lstStyle/>
          <a:p>
            <a:r>
              <a:rPr lang="en-US" sz="2800" b="1" dirty="0">
                <a:solidFill>
                  <a:schemeClr val="tx1">
                    <a:lumMod val="75000"/>
                    <a:lumOff val="25000"/>
                  </a:schemeClr>
                </a:solidFill>
                <a:latin typeface="Century Gothic" panose="020B0502020202020204" pitchFamily="34" charset="0"/>
              </a:rPr>
              <a:t>Simulation CoE – Agent Based – Use Case 1</a:t>
            </a:r>
          </a:p>
        </p:txBody>
      </p:sp>
      <p:sp>
        <p:nvSpPr>
          <p:cNvPr id="109" name="TextBox 108">
            <a:extLst>
              <a:ext uri="{FF2B5EF4-FFF2-40B4-BE49-F238E27FC236}">
                <a16:creationId xmlns:a16="http://schemas.microsoft.com/office/drawing/2014/main" id="{C9C8D993-8400-190D-92CF-6A72C97F55FD}"/>
              </a:ext>
            </a:extLst>
          </p:cNvPr>
          <p:cNvSpPr txBox="1"/>
          <p:nvPr/>
        </p:nvSpPr>
        <p:spPr>
          <a:xfrm>
            <a:off x="1032076" y="5995347"/>
            <a:ext cx="10700174" cy="461665"/>
          </a:xfrm>
          <a:prstGeom prst="rect">
            <a:avLst/>
          </a:prstGeom>
          <a:noFill/>
        </p:spPr>
        <p:txBody>
          <a:bodyPr wrap="square" rtlCol="0">
            <a:spAutoFit/>
          </a:bodyPr>
          <a:lstStyle/>
          <a:p>
            <a:pPr>
              <a:spcAft>
                <a:spcPts val="1200"/>
              </a:spcAft>
              <a:buClr>
                <a:schemeClr val="tx1">
                  <a:lumMod val="75000"/>
                  <a:lumOff val="25000"/>
                </a:schemeClr>
              </a:buClr>
              <a:buSzPct val="100000"/>
            </a:pPr>
            <a:r>
              <a:rPr lang="en-US" sz="1200" dirty="0">
                <a:latin typeface="Century Gothic" panose="020B0502020202020204" pitchFamily="34" charset="0"/>
                <a:ea typeface="Arial" charset="0"/>
                <a:cs typeface="Arial" charset="0"/>
              </a:rPr>
              <a:t>Multiple strategic levers interact with each other. Its overall interactions on sales could be studied through simulations. This leads to identification of optimal levers and their levels to meet or exceed forecast.</a:t>
            </a:r>
          </a:p>
        </p:txBody>
      </p:sp>
      <p:sp>
        <p:nvSpPr>
          <p:cNvPr id="19" name="Teardrop 18">
            <a:extLst>
              <a:ext uri="{FF2B5EF4-FFF2-40B4-BE49-F238E27FC236}">
                <a16:creationId xmlns:a16="http://schemas.microsoft.com/office/drawing/2014/main" id="{18778275-8101-7FE9-EAC7-059B89FFBF92}"/>
              </a:ext>
            </a:extLst>
          </p:cNvPr>
          <p:cNvSpPr/>
          <p:nvPr/>
        </p:nvSpPr>
        <p:spPr>
          <a:xfrm rot="10800000">
            <a:off x="397812" y="6056292"/>
            <a:ext cx="461100" cy="461100"/>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a:extLst>
              <a:ext uri="{FF2B5EF4-FFF2-40B4-BE49-F238E27FC236}">
                <a16:creationId xmlns:a16="http://schemas.microsoft.com/office/drawing/2014/main" id="{EE4CCDC3-01E9-F2EE-BA97-F34D67C6DB7C}"/>
              </a:ext>
            </a:extLst>
          </p:cNvPr>
          <p:cNvSpPr>
            <a:spLocks noChangeAspect="1"/>
          </p:cNvSpPr>
          <p:nvPr/>
        </p:nvSpPr>
        <p:spPr>
          <a:xfrm rot="10800000" flipV="1">
            <a:off x="394436" y="848022"/>
            <a:ext cx="456615" cy="456615"/>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ardrop 21">
            <a:extLst>
              <a:ext uri="{FF2B5EF4-FFF2-40B4-BE49-F238E27FC236}">
                <a16:creationId xmlns:a16="http://schemas.microsoft.com/office/drawing/2014/main" id="{E521E313-6CCE-FE3C-536C-7DFAF9DA333A}"/>
              </a:ext>
            </a:extLst>
          </p:cNvPr>
          <p:cNvSpPr/>
          <p:nvPr/>
        </p:nvSpPr>
        <p:spPr>
          <a:xfrm rot="10800000" flipH="1" flipV="1">
            <a:off x="11382282" y="840797"/>
            <a:ext cx="459194" cy="459194"/>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6">
            <a:extLst>
              <a:ext uri="{FF2B5EF4-FFF2-40B4-BE49-F238E27FC236}">
                <a16:creationId xmlns:a16="http://schemas.microsoft.com/office/drawing/2014/main" id="{98DC22F2-3C7E-CC25-B2FA-CEA09006EF0B}"/>
              </a:ext>
            </a:extLst>
          </p:cNvPr>
          <p:cNvGraphicFramePr>
            <a:graphicFrameLocks noGrp="1"/>
          </p:cNvGraphicFramePr>
          <p:nvPr>
            <p:extLst>
              <p:ext uri="{D42A27DB-BD31-4B8C-83A1-F6EECF244321}">
                <p14:modId xmlns:p14="http://schemas.microsoft.com/office/powerpoint/2010/main" val="3967047428"/>
              </p:ext>
            </p:extLst>
          </p:nvPr>
        </p:nvGraphicFramePr>
        <p:xfrm>
          <a:off x="2213932" y="2996432"/>
          <a:ext cx="2225810" cy="1175996"/>
        </p:xfrm>
        <a:graphic>
          <a:graphicData uri="http://schemas.openxmlformats.org/drawingml/2006/table">
            <a:tbl>
              <a:tblPr firstRow="1" bandRow="1">
                <a:tableStyleId>{5C22544A-7EE6-4342-B048-85BDC9FD1C3A}</a:tableStyleId>
              </a:tblPr>
              <a:tblGrid>
                <a:gridCol w="2225810">
                  <a:extLst>
                    <a:ext uri="{9D8B030D-6E8A-4147-A177-3AD203B41FA5}">
                      <a16:colId xmlns:a16="http://schemas.microsoft.com/office/drawing/2014/main" val="2439542564"/>
                    </a:ext>
                  </a:extLst>
                </a:gridCol>
              </a:tblGrid>
              <a:tr h="353036">
                <a:tc>
                  <a:txBody>
                    <a:bodyPr/>
                    <a:lstStyle/>
                    <a:p>
                      <a:pPr algn="ctr"/>
                      <a:r>
                        <a:rPr lang="en-US" sz="1600" dirty="0">
                          <a:latin typeface="Century Gothic" panose="020B0502020202020204" pitchFamily="34" charset="0"/>
                        </a:rPr>
                        <a:t>Physicians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r h="370840">
                <a:tc>
                  <a:txBody>
                    <a:bodyPr/>
                    <a:lstStyle/>
                    <a:p>
                      <a:pPr marL="171450" indent="-171450" algn="l">
                        <a:buFont typeface="Arial" panose="020B0604020202020204" pitchFamily="34" charset="0"/>
                        <a:buChar char="•"/>
                      </a:pPr>
                      <a:r>
                        <a:rPr lang="en-US" sz="1200" dirty="0">
                          <a:latin typeface="Century Gothic" panose="020B0502020202020204" pitchFamily="34" charset="0"/>
                        </a:rPr>
                        <a:t>Targets</a:t>
                      </a:r>
                    </a:p>
                    <a:p>
                      <a:pPr marL="401638" indent="-111125" algn="l">
                        <a:buFont typeface="Arial" panose="020B0604020202020204" pitchFamily="34" charset="0"/>
                        <a:buChar char="•"/>
                      </a:pPr>
                      <a:r>
                        <a:rPr lang="en-US" sz="1200" dirty="0">
                          <a:latin typeface="Century Gothic" panose="020B0502020202020204" pitchFamily="34" charset="0"/>
                        </a:rPr>
                        <a:t>MRK, Competitor</a:t>
                      </a:r>
                    </a:p>
                    <a:p>
                      <a:pPr marL="171450" indent="-171450" algn="l">
                        <a:buFont typeface="Arial" panose="020B0604020202020204" pitchFamily="34" charset="0"/>
                        <a:buChar char="•"/>
                      </a:pPr>
                      <a:r>
                        <a:rPr lang="en-US" sz="1200" dirty="0">
                          <a:latin typeface="Century Gothic" panose="020B0502020202020204" pitchFamily="34" charset="0"/>
                        </a:rPr>
                        <a:t>Promotions</a:t>
                      </a:r>
                    </a:p>
                    <a:p>
                      <a:pPr marL="40163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entury Gothic" panose="020B0502020202020204" pitchFamily="34" charset="0"/>
                        </a:rPr>
                        <a:t>MRK,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244208"/>
                  </a:ext>
                </a:extLst>
              </a:tr>
            </a:tbl>
          </a:graphicData>
        </a:graphic>
      </p:graphicFrame>
      <p:graphicFrame>
        <p:nvGraphicFramePr>
          <p:cNvPr id="7" name="Table 6">
            <a:extLst>
              <a:ext uri="{FF2B5EF4-FFF2-40B4-BE49-F238E27FC236}">
                <a16:creationId xmlns:a16="http://schemas.microsoft.com/office/drawing/2014/main" id="{6B809EB8-D44B-59B4-E613-0DC5DFA23F3D}"/>
              </a:ext>
            </a:extLst>
          </p:cNvPr>
          <p:cNvGraphicFramePr>
            <a:graphicFrameLocks noGrp="1"/>
          </p:cNvGraphicFramePr>
          <p:nvPr>
            <p:extLst>
              <p:ext uri="{D42A27DB-BD31-4B8C-83A1-F6EECF244321}">
                <p14:modId xmlns:p14="http://schemas.microsoft.com/office/powerpoint/2010/main" val="3878452635"/>
              </p:ext>
            </p:extLst>
          </p:nvPr>
        </p:nvGraphicFramePr>
        <p:xfrm>
          <a:off x="5620871" y="2973457"/>
          <a:ext cx="2053987" cy="1193800"/>
        </p:xfrm>
        <a:graphic>
          <a:graphicData uri="http://schemas.openxmlformats.org/drawingml/2006/table">
            <a:tbl>
              <a:tblPr firstRow="1" bandRow="1">
                <a:tableStyleId>{5C22544A-7EE6-4342-B048-85BDC9FD1C3A}</a:tableStyleId>
              </a:tblPr>
              <a:tblGrid>
                <a:gridCol w="2053987">
                  <a:extLst>
                    <a:ext uri="{9D8B030D-6E8A-4147-A177-3AD203B41FA5}">
                      <a16:colId xmlns:a16="http://schemas.microsoft.com/office/drawing/2014/main" val="2439542564"/>
                    </a:ext>
                  </a:extLst>
                </a:gridCol>
              </a:tblGrid>
              <a:tr h="370840">
                <a:tc>
                  <a:txBody>
                    <a:bodyPr/>
                    <a:lstStyle/>
                    <a:p>
                      <a:pPr algn="ctr"/>
                      <a:r>
                        <a:rPr lang="en-US" sz="1600" dirty="0">
                          <a:latin typeface="Century Gothic" panose="020B0502020202020204" pitchFamily="34" charset="0"/>
                        </a:rPr>
                        <a:t>Consumers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r h="370840">
                <a:tc>
                  <a:txBody>
                    <a:bodyPr/>
                    <a:lstStyle/>
                    <a:p>
                      <a:pPr marL="171450" indent="-171450" algn="l">
                        <a:buFont typeface="Arial" panose="020B0604020202020204" pitchFamily="34" charset="0"/>
                        <a:buChar char="•"/>
                      </a:pPr>
                      <a:r>
                        <a:rPr lang="en-US" sz="1200" dirty="0">
                          <a:latin typeface="Century Gothic" panose="020B0502020202020204" pitchFamily="34" charset="0"/>
                        </a:rPr>
                        <a:t>Targets</a:t>
                      </a:r>
                    </a:p>
                    <a:p>
                      <a:pPr marL="401638" indent="-111125" algn="l">
                        <a:buFont typeface="Arial" panose="020B0604020202020204" pitchFamily="34" charset="0"/>
                        <a:buChar char="•"/>
                      </a:pPr>
                      <a:r>
                        <a:rPr lang="en-US" sz="1200" dirty="0">
                          <a:latin typeface="Century Gothic" panose="020B0502020202020204" pitchFamily="34" charset="0"/>
                        </a:rPr>
                        <a:t>MRK, Competitor</a:t>
                      </a:r>
                    </a:p>
                    <a:p>
                      <a:pPr marL="171450" indent="-171450" algn="l">
                        <a:buFont typeface="Arial" panose="020B0604020202020204" pitchFamily="34" charset="0"/>
                        <a:buChar char="•"/>
                      </a:pPr>
                      <a:r>
                        <a:rPr lang="en-US" sz="1200" dirty="0">
                          <a:latin typeface="Century Gothic" panose="020B0502020202020204" pitchFamily="34" charset="0"/>
                        </a:rPr>
                        <a:t>Promotions</a:t>
                      </a:r>
                    </a:p>
                    <a:p>
                      <a:pPr marL="40163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entury Gothic" panose="020B0502020202020204" pitchFamily="34" charset="0"/>
                        </a:rPr>
                        <a:t>MRK,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244208"/>
                  </a:ext>
                </a:extLst>
              </a:tr>
            </a:tbl>
          </a:graphicData>
        </a:graphic>
      </p:graphicFrame>
      <p:graphicFrame>
        <p:nvGraphicFramePr>
          <p:cNvPr id="8" name="Table 6">
            <a:extLst>
              <a:ext uri="{FF2B5EF4-FFF2-40B4-BE49-F238E27FC236}">
                <a16:creationId xmlns:a16="http://schemas.microsoft.com/office/drawing/2014/main" id="{5381AA96-5614-A711-79C6-8A762C475724}"/>
              </a:ext>
            </a:extLst>
          </p:cNvPr>
          <p:cNvGraphicFramePr>
            <a:graphicFrameLocks noGrp="1"/>
          </p:cNvGraphicFramePr>
          <p:nvPr>
            <p:extLst>
              <p:ext uri="{D42A27DB-BD31-4B8C-83A1-F6EECF244321}">
                <p14:modId xmlns:p14="http://schemas.microsoft.com/office/powerpoint/2010/main" val="3286673568"/>
              </p:ext>
            </p:extLst>
          </p:nvPr>
        </p:nvGraphicFramePr>
        <p:xfrm>
          <a:off x="5577884" y="4724336"/>
          <a:ext cx="1364611" cy="335280"/>
        </p:xfrm>
        <a:graphic>
          <a:graphicData uri="http://schemas.openxmlformats.org/drawingml/2006/table">
            <a:tbl>
              <a:tblPr firstRow="1" bandRow="1">
                <a:tableStyleId>{5C22544A-7EE6-4342-B048-85BDC9FD1C3A}</a:tableStyleId>
              </a:tblPr>
              <a:tblGrid>
                <a:gridCol w="1364611">
                  <a:extLst>
                    <a:ext uri="{9D8B030D-6E8A-4147-A177-3AD203B41FA5}">
                      <a16:colId xmlns:a16="http://schemas.microsoft.com/office/drawing/2014/main" val="2439542564"/>
                    </a:ext>
                  </a:extLst>
                </a:gridCol>
              </a:tblGrid>
              <a:tr h="321533">
                <a:tc>
                  <a:txBody>
                    <a:bodyPr/>
                    <a:lstStyle/>
                    <a:p>
                      <a:pPr algn="ctr"/>
                      <a:r>
                        <a:rPr lang="en-US" sz="1600" dirty="0">
                          <a:solidFill>
                            <a:schemeClr val="bg2">
                              <a:lumMod val="50000"/>
                            </a:schemeClr>
                          </a:solidFill>
                          <a:latin typeface="Century Gothic" panose="020B0502020202020204" pitchFamily="34" charset="0"/>
                        </a:rPr>
                        <a:t>Advocates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798868"/>
                  </a:ext>
                </a:extLst>
              </a:tr>
            </a:tbl>
          </a:graphicData>
        </a:graphic>
      </p:graphicFrame>
      <p:graphicFrame>
        <p:nvGraphicFramePr>
          <p:cNvPr id="9" name="Table 6">
            <a:extLst>
              <a:ext uri="{FF2B5EF4-FFF2-40B4-BE49-F238E27FC236}">
                <a16:creationId xmlns:a16="http://schemas.microsoft.com/office/drawing/2014/main" id="{64701589-250E-CD8D-D3F6-98E6F7A341E0}"/>
              </a:ext>
            </a:extLst>
          </p:cNvPr>
          <p:cNvGraphicFramePr>
            <a:graphicFrameLocks noGrp="1"/>
          </p:cNvGraphicFramePr>
          <p:nvPr>
            <p:extLst>
              <p:ext uri="{D42A27DB-BD31-4B8C-83A1-F6EECF244321}">
                <p14:modId xmlns:p14="http://schemas.microsoft.com/office/powerpoint/2010/main" val="2573010918"/>
              </p:ext>
            </p:extLst>
          </p:nvPr>
        </p:nvGraphicFramePr>
        <p:xfrm>
          <a:off x="8499369" y="3170410"/>
          <a:ext cx="1806497" cy="828040"/>
        </p:xfrm>
        <a:graphic>
          <a:graphicData uri="http://schemas.openxmlformats.org/drawingml/2006/table">
            <a:tbl>
              <a:tblPr firstRow="1" bandRow="1">
                <a:tableStyleId>{5C22544A-7EE6-4342-B048-85BDC9FD1C3A}</a:tableStyleId>
              </a:tblPr>
              <a:tblGrid>
                <a:gridCol w="1806497">
                  <a:extLst>
                    <a:ext uri="{9D8B030D-6E8A-4147-A177-3AD203B41FA5}">
                      <a16:colId xmlns:a16="http://schemas.microsoft.com/office/drawing/2014/main" val="2439542564"/>
                    </a:ext>
                  </a:extLst>
                </a:gridCol>
              </a:tblGrid>
              <a:tr h="370840">
                <a:tc>
                  <a:txBody>
                    <a:bodyPr/>
                    <a:lstStyle/>
                    <a:p>
                      <a:pPr algn="ctr"/>
                      <a:r>
                        <a:rPr lang="en-US" sz="1600" dirty="0">
                          <a:latin typeface="Century Gothic" panose="020B0502020202020204" pitchFamily="34" charset="0"/>
                        </a:rPr>
                        <a:t>Pharmacies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r h="370840">
                <a:tc>
                  <a:txBody>
                    <a:bodyPr/>
                    <a:lstStyle/>
                    <a:p>
                      <a:pPr marL="171450" indent="-171450" algn="l">
                        <a:buFont typeface="Arial" panose="020B0604020202020204" pitchFamily="34" charset="0"/>
                        <a:buChar char="•"/>
                      </a:pPr>
                      <a:r>
                        <a:rPr lang="en-US" sz="1200" dirty="0">
                          <a:latin typeface="Century Gothic" panose="020B0502020202020204" pitchFamily="34" charset="0"/>
                        </a:rPr>
                        <a:t>Abandonment</a:t>
                      </a:r>
                    </a:p>
                    <a:p>
                      <a:pPr marL="171450" indent="-171450" algn="l">
                        <a:buFont typeface="Arial" panose="020B0604020202020204" pitchFamily="34" charset="0"/>
                        <a:buChar char="•"/>
                      </a:pPr>
                      <a:r>
                        <a:rPr lang="en-US" sz="1200" dirty="0">
                          <a:latin typeface="Century Gothic" panose="020B0502020202020204" pitchFamily="34" charset="0"/>
                        </a:rPr>
                        <a:t>Adherence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244208"/>
                  </a:ext>
                </a:extLst>
              </a:tr>
            </a:tbl>
          </a:graphicData>
        </a:graphic>
      </p:graphicFrame>
      <p:graphicFrame>
        <p:nvGraphicFramePr>
          <p:cNvPr id="10" name="Table 6">
            <a:extLst>
              <a:ext uri="{FF2B5EF4-FFF2-40B4-BE49-F238E27FC236}">
                <a16:creationId xmlns:a16="http://schemas.microsoft.com/office/drawing/2014/main" id="{77F157B5-6BA1-92ED-60B5-C1B4282D3865}"/>
              </a:ext>
            </a:extLst>
          </p:cNvPr>
          <p:cNvGraphicFramePr>
            <a:graphicFrameLocks noGrp="1"/>
          </p:cNvGraphicFramePr>
          <p:nvPr>
            <p:extLst>
              <p:ext uri="{D42A27DB-BD31-4B8C-83A1-F6EECF244321}">
                <p14:modId xmlns:p14="http://schemas.microsoft.com/office/powerpoint/2010/main" val="1667438494"/>
              </p:ext>
            </p:extLst>
          </p:nvPr>
        </p:nvGraphicFramePr>
        <p:xfrm>
          <a:off x="1556012" y="1224296"/>
          <a:ext cx="2225810" cy="1193800"/>
        </p:xfrm>
        <a:graphic>
          <a:graphicData uri="http://schemas.openxmlformats.org/drawingml/2006/table">
            <a:tbl>
              <a:tblPr firstRow="1" bandRow="1">
                <a:tableStyleId>{5C22544A-7EE6-4342-B048-85BDC9FD1C3A}</a:tableStyleId>
              </a:tblPr>
              <a:tblGrid>
                <a:gridCol w="2225810">
                  <a:extLst>
                    <a:ext uri="{9D8B030D-6E8A-4147-A177-3AD203B41FA5}">
                      <a16:colId xmlns:a16="http://schemas.microsoft.com/office/drawing/2014/main" val="2439542564"/>
                    </a:ext>
                  </a:extLst>
                </a:gridCol>
              </a:tblGrid>
              <a:tr h="370840">
                <a:tc>
                  <a:txBody>
                    <a:bodyPr/>
                    <a:lstStyle/>
                    <a:p>
                      <a:pPr algn="ctr"/>
                      <a:r>
                        <a:rPr lang="en-US" sz="1600" dirty="0">
                          <a:latin typeface="Century Gothic" panose="020B0502020202020204" pitchFamily="34" charset="0"/>
                        </a:rPr>
                        <a:t>Products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r h="370840">
                <a:tc>
                  <a:txBody>
                    <a:bodyPr/>
                    <a:lstStyle/>
                    <a:p>
                      <a:pPr marL="171450" indent="-171450" algn="l">
                        <a:buFont typeface="Arial" panose="020B0604020202020204" pitchFamily="34" charset="0"/>
                        <a:buChar char="•"/>
                      </a:pPr>
                      <a:r>
                        <a:rPr lang="en-US" sz="1200" dirty="0">
                          <a:latin typeface="Century Gothic" panose="020B0502020202020204" pitchFamily="34" charset="0"/>
                        </a:rPr>
                        <a:t>Brands / Generics from Mrk, Competitors</a:t>
                      </a:r>
                    </a:p>
                    <a:p>
                      <a:pPr marL="171450" indent="-171450" algn="l">
                        <a:buFont typeface="Arial" panose="020B0604020202020204" pitchFamily="34" charset="0"/>
                        <a:buChar char="•"/>
                      </a:pPr>
                      <a:r>
                        <a:rPr lang="en-US" sz="1200" dirty="0">
                          <a:latin typeface="Century Gothic" panose="020B0502020202020204" pitchFamily="34" charset="0"/>
                        </a:rPr>
                        <a:t>Profiles (Efficacy / Safety)</a:t>
                      </a:r>
                    </a:p>
                    <a:p>
                      <a:pPr marL="171450" indent="-171450" algn="l">
                        <a:buFont typeface="Arial" panose="020B0604020202020204" pitchFamily="34" charset="0"/>
                        <a:buChar char="•"/>
                      </a:pPr>
                      <a:r>
                        <a:rPr lang="en-US" sz="1200" dirty="0">
                          <a:latin typeface="Century Gothic" panose="020B0502020202020204" pitchFamily="34" charset="0"/>
                        </a:rPr>
                        <a:t>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244208"/>
                  </a:ext>
                </a:extLst>
              </a:tr>
            </a:tbl>
          </a:graphicData>
        </a:graphic>
      </p:graphicFrame>
      <p:graphicFrame>
        <p:nvGraphicFramePr>
          <p:cNvPr id="11" name="Table 6">
            <a:extLst>
              <a:ext uri="{FF2B5EF4-FFF2-40B4-BE49-F238E27FC236}">
                <a16:creationId xmlns:a16="http://schemas.microsoft.com/office/drawing/2014/main" id="{8960B82D-86A3-FDEB-D4D6-531BEBB1BF07}"/>
              </a:ext>
            </a:extLst>
          </p:cNvPr>
          <p:cNvGraphicFramePr>
            <a:graphicFrameLocks noGrp="1"/>
          </p:cNvGraphicFramePr>
          <p:nvPr>
            <p:extLst>
              <p:ext uri="{D42A27DB-BD31-4B8C-83A1-F6EECF244321}">
                <p14:modId xmlns:p14="http://schemas.microsoft.com/office/powerpoint/2010/main" val="2742145268"/>
              </p:ext>
            </p:extLst>
          </p:nvPr>
        </p:nvGraphicFramePr>
        <p:xfrm>
          <a:off x="5577884" y="1260636"/>
          <a:ext cx="2506750" cy="1193800"/>
        </p:xfrm>
        <a:graphic>
          <a:graphicData uri="http://schemas.openxmlformats.org/drawingml/2006/table">
            <a:tbl>
              <a:tblPr firstRow="1" bandRow="1">
                <a:tableStyleId>{5C22544A-7EE6-4342-B048-85BDC9FD1C3A}</a:tableStyleId>
              </a:tblPr>
              <a:tblGrid>
                <a:gridCol w="2506750">
                  <a:extLst>
                    <a:ext uri="{9D8B030D-6E8A-4147-A177-3AD203B41FA5}">
                      <a16:colId xmlns:a16="http://schemas.microsoft.com/office/drawing/2014/main" val="2439542564"/>
                    </a:ext>
                  </a:extLst>
                </a:gridCol>
              </a:tblGrid>
              <a:tr h="370840">
                <a:tc>
                  <a:txBody>
                    <a:bodyPr/>
                    <a:lstStyle/>
                    <a:p>
                      <a:pPr algn="ctr"/>
                      <a:r>
                        <a:rPr lang="en-US" sz="1600" dirty="0">
                          <a:latin typeface="Century Gothic" panose="020B0502020202020204" pitchFamily="34" charset="0"/>
                        </a:rPr>
                        <a:t>Managed Care Plans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r h="370840">
                <a:tc>
                  <a:txBody>
                    <a:bodyPr/>
                    <a:lstStyle/>
                    <a:p>
                      <a:pPr marL="171450" indent="-171450" algn="l">
                        <a:buFont typeface="Arial" panose="020B0604020202020204" pitchFamily="34" charset="0"/>
                        <a:buChar char="•"/>
                      </a:pPr>
                      <a:r>
                        <a:rPr lang="en-US" sz="1200" dirty="0">
                          <a:latin typeface="Century Gothic" panose="020B0502020202020204" pitchFamily="34" charset="0"/>
                        </a:rPr>
                        <a:t>MRK Brand</a:t>
                      </a:r>
                    </a:p>
                    <a:p>
                      <a:pPr marL="401638" indent="-111125" algn="l">
                        <a:buFont typeface="Arial" panose="020B0604020202020204" pitchFamily="34" charset="0"/>
                        <a:buChar char="•"/>
                      </a:pPr>
                      <a:r>
                        <a:rPr lang="en-US" sz="1200" dirty="0">
                          <a:latin typeface="Century Gothic" panose="020B0502020202020204" pitchFamily="34" charset="0"/>
                        </a:rPr>
                        <a:t>Formulary, Plans</a:t>
                      </a:r>
                    </a:p>
                    <a:p>
                      <a:pPr marL="171450" indent="-171450" algn="l">
                        <a:buFont typeface="Arial" panose="020B0604020202020204" pitchFamily="34" charset="0"/>
                        <a:buChar char="•"/>
                      </a:pPr>
                      <a:r>
                        <a:rPr lang="en-US" sz="1200" dirty="0">
                          <a:latin typeface="Century Gothic" panose="020B0502020202020204" pitchFamily="34" charset="0"/>
                        </a:rPr>
                        <a:t>Competitor Brands</a:t>
                      </a:r>
                    </a:p>
                    <a:p>
                      <a:pPr marL="40163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entury Gothic" panose="020B0502020202020204" pitchFamily="34" charset="0"/>
                        </a:rPr>
                        <a:t>Formulary, Plans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244208"/>
                  </a:ext>
                </a:extLst>
              </a:tr>
            </a:tbl>
          </a:graphicData>
        </a:graphic>
      </p:graphicFrame>
      <p:graphicFrame>
        <p:nvGraphicFramePr>
          <p:cNvPr id="12" name="Table 6">
            <a:extLst>
              <a:ext uri="{FF2B5EF4-FFF2-40B4-BE49-F238E27FC236}">
                <a16:creationId xmlns:a16="http://schemas.microsoft.com/office/drawing/2014/main" id="{DE709DCC-DB00-A4AA-DFFD-E8BCA04B8AB8}"/>
              </a:ext>
            </a:extLst>
          </p:cNvPr>
          <p:cNvGraphicFramePr>
            <a:graphicFrameLocks noGrp="1"/>
          </p:cNvGraphicFramePr>
          <p:nvPr>
            <p:extLst>
              <p:ext uri="{D42A27DB-BD31-4B8C-83A1-F6EECF244321}">
                <p14:modId xmlns:p14="http://schemas.microsoft.com/office/powerpoint/2010/main" val="3635690438"/>
              </p:ext>
            </p:extLst>
          </p:nvPr>
        </p:nvGraphicFramePr>
        <p:xfrm>
          <a:off x="8483787" y="4543996"/>
          <a:ext cx="1806497" cy="365760"/>
        </p:xfrm>
        <a:graphic>
          <a:graphicData uri="http://schemas.openxmlformats.org/drawingml/2006/table">
            <a:tbl>
              <a:tblPr firstRow="1" bandRow="1">
                <a:tableStyleId>{5C22544A-7EE6-4342-B048-85BDC9FD1C3A}</a:tableStyleId>
              </a:tblPr>
              <a:tblGrid>
                <a:gridCol w="1806497">
                  <a:extLst>
                    <a:ext uri="{9D8B030D-6E8A-4147-A177-3AD203B41FA5}">
                      <a16:colId xmlns:a16="http://schemas.microsoft.com/office/drawing/2014/main" val="2439542564"/>
                    </a:ext>
                  </a:extLst>
                </a:gridCol>
              </a:tblGrid>
              <a:tr h="228272">
                <a:tc>
                  <a:txBody>
                    <a:bodyPr/>
                    <a:lstStyle/>
                    <a:p>
                      <a:pPr algn="ctr"/>
                      <a:r>
                        <a:rPr lang="en-US" dirty="0"/>
                        <a:t>Fills / Refills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bl>
          </a:graphicData>
        </a:graphic>
      </p:graphicFrame>
      <p:graphicFrame>
        <p:nvGraphicFramePr>
          <p:cNvPr id="13" name="Table 6">
            <a:extLst>
              <a:ext uri="{FF2B5EF4-FFF2-40B4-BE49-F238E27FC236}">
                <a16:creationId xmlns:a16="http://schemas.microsoft.com/office/drawing/2014/main" id="{950FB71B-39FE-1630-3B03-67FBD44CECAF}"/>
              </a:ext>
            </a:extLst>
          </p:cNvPr>
          <p:cNvGraphicFramePr>
            <a:graphicFrameLocks noGrp="1"/>
          </p:cNvGraphicFramePr>
          <p:nvPr>
            <p:extLst>
              <p:ext uri="{D42A27DB-BD31-4B8C-83A1-F6EECF244321}">
                <p14:modId xmlns:p14="http://schemas.microsoft.com/office/powerpoint/2010/main" val="213381951"/>
              </p:ext>
            </p:extLst>
          </p:nvPr>
        </p:nvGraphicFramePr>
        <p:xfrm>
          <a:off x="3486921" y="4724336"/>
          <a:ext cx="1364611" cy="370840"/>
        </p:xfrm>
        <a:graphic>
          <a:graphicData uri="http://schemas.openxmlformats.org/drawingml/2006/table">
            <a:tbl>
              <a:tblPr firstRow="1" bandRow="1">
                <a:tableStyleId>{5C22544A-7EE6-4342-B048-85BDC9FD1C3A}</a:tableStyleId>
              </a:tblPr>
              <a:tblGrid>
                <a:gridCol w="1364611">
                  <a:extLst>
                    <a:ext uri="{9D8B030D-6E8A-4147-A177-3AD203B41FA5}">
                      <a16:colId xmlns:a16="http://schemas.microsoft.com/office/drawing/2014/main" val="2439542564"/>
                    </a:ext>
                  </a:extLst>
                </a:gridCol>
              </a:tblGrid>
              <a:tr h="370840">
                <a:tc>
                  <a:txBody>
                    <a:bodyPr/>
                    <a:lstStyle/>
                    <a:p>
                      <a:pPr algn="ctr"/>
                      <a:r>
                        <a:rPr lang="en-US" sz="1600" dirty="0">
                          <a:solidFill>
                            <a:schemeClr val="bg2">
                              <a:lumMod val="50000"/>
                            </a:schemeClr>
                          </a:solidFill>
                          <a:latin typeface="Century Gothic" panose="020B0502020202020204" pitchFamily="34" charset="0"/>
                        </a:rPr>
                        <a:t>Labs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798868"/>
                  </a:ext>
                </a:extLst>
              </a:tr>
            </a:tbl>
          </a:graphicData>
        </a:graphic>
      </p:graphicFrame>
      <p:cxnSp>
        <p:nvCxnSpPr>
          <p:cNvPr id="16" name="Straight Arrow Connector 15">
            <a:extLst>
              <a:ext uri="{FF2B5EF4-FFF2-40B4-BE49-F238E27FC236}">
                <a16:creationId xmlns:a16="http://schemas.microsoft.com/office/drawing/2014/main" id="{C7A085B8-A2E0-147A-199F-26BA4D2F00B9}"/>
              </a:ext>
            </a:extLst>
          </p:cNvPr>
          <p:cNvCxnSpPr>
            <a:cxnSpLocks/>
            <a:stCxn id="7" idx="0"/>
            <a:endCxn id="11" idx="2"/>
          </p:cNvCxnSpPr>
          <p:nvPr/>
        </p:nvCxnSpPr>
        <p:spPr>
          <a:xfrm flipV="1">
            <a:off x="6647864" y="2454436"/>
            <a:ext cx="183395" cy="51902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6A0B8C-14FC-B031-B659-54774C6AE4C2}"/>
              </a:ext>
            </a:extLst>
          </p:cNvPr>
          <p:cNvCxnSpPr>
            <a:cxnSpLocks/>
            <a:stCxn id="4" idx="3"/>
            <a:endCxn id="7" idx="1"/>
          </p:cNvCxnSpPr>
          <p:nvPr/>
        </p:nvCxnSpPr>
        <p:spPr>
          <a:xfrm flipV="1">
            <a:off x="4439742" y="3570357"/>
            <a:ext cx="1181129" cy="1407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5FD61D-E136-16C2-7E72-C23D0881534B}"/>
              </a:ext>
            </a:extLst>
          </p:cNvPr>
          <p:cNvCxnSpPr>
            <a:cxnSpLocks/>
            <a:stCxn id="10" idx="2"/>
            <a:endCxn id="4" idx="0"/>
          </p:cNvCxnSpPr>
          <p:nvPr/>
        </p:nvCxnSpPr>
        <p:spPr>
          <a:xfrm>
            <a:off x="2668917" y="2418096"/>
            <a:ext cx="657920" cy="57833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F663628-B221-A062-B12C-3937208A1C6E}"/>
              </a:ext>
            </a:extLst>
          </p:cNvPr>
          <p:cNvCxnSpPr>
            <a:cxnSpLocks/>
            <a:stCxn id="11" idx="1"/>
            <a:endCxn id="4" idx="0"/>
          </p:cNvCxnSpPr>
          <p:nvPr/>
        </p:nvCxnSpPr>
        <p:spPr>
          <a:xfrm flipH="1">
            <a:off x="3326837" y="1857536"/>
            <a:ext cx="2251047" cy="113889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2C8C7F8-F0B9-FBC8-F562-3B2A7EB3E134}"/>
              </a:ext>
            </a:extLst>
          </p:cNvPr>
          <p:cNvCxnSpPr>
            <a:cxnSpLocks/>
          </p:cNvCxnSpPr>
          <p:nvPr/>
        </p:nvCxnSpPr>
        <p:spPr>
          <a:xfrm flipV="1">
            <a:off x="6286211" y="4172428"/>
            <a:ext cx="191904" cy="541996"/>
          </a:xfrm>
          <a:prstGeom prst="straightConnector1">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FA58713-317E-508F-ABCC-1DDEFE305321}"/>
              </a:ext>
            </a:extLst>
          </p:cNvPr>
          <p:cNvCxnSpPr>
            <a:cxnSpLocks/>
            <a:stCxn id="9" idx="2"/>
            <a:endCxn id="12" idx="0"/>
          </p:cNvCxnSpPr>
          <p:nvPr/>
        </p:nvCxnSpPr>
        <p:spPr>
          <a:xfrm flipH="1">
            <a:off x="9387035" y="3998450"/>
            <a:ext cx="15582" cy="54554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8907F9-1F1F-6053-BF2F-76AD6B66C317}"/>
              </a:ext>
            </a:extLst>
          </p:cNvPr>
          <p:cNvCxnSpPr>
            <a:cxnSpLocks/>
            <a:stCxn id="7" idx="3"/>
            <a:endCxn id="9" idx="1"/>
          </p:cNvCxnSpPr>
          <p:nvPr/>
        </p:nvCxnSpPr>
        <p:spPr>
          <a:xfrm>
            <a:off x="7674858" y="3570357"/>
            <a:ext cx="824511" cy="1407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C718639-A6A6-13EA-84F8-BFAC44BB635D}"/>
              </a:ext>
            </a:extLst>
          </p:cNvPr>
          <p:cNvCxnSpPr>
            <a:cxnSpLocks/>
          </p:cNvCxnSpPr>
          <p:nvPr/>
        </p:nvCxnSpPr>
        <p:spPr>
          <a:xfrm flipH="1">
            <a:off x="4190658" y="3593332"/>
            <a:ext cx="1433027" cy="1131004"/>
          </a:xfrm>
          <a:prstGeom prst="straightConnector1">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ABEA21B-3103-AE29-5EC1-53E2C6F3D4FD}"/>
              </a:ext>
            </a:extLst>
          </p:cNvPr>
          <p:cNvCxnSpPr>
            <a:cxnSpLocks/>
            <a:stCxn id="13" idx="0"/>
            <a:endCxn id="4" idx="2"/>
          </p:cNvCxnSpPr>
          <p:nvPr/>
        </p:nvCxnSpPr>
        <p:spPr>
          <a:xfrm flipH="1" flipV="1">
            <a:off x="3326837" y="4172428"/>
            <a:ext cx="842389" cy="551908"/>
          </a:xfrm>
          <a:prstGeom prst="straightConnector1">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45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F018E-4615-50F1-0749-43F577437F3C}"/>
              </a:ext>
            </a:extLst>
          </p:cNvPr>
          <p:cNvSpPr/>
          <p:nvPr/>
        </p:nvSpPr>
        <p:spPr>
          <a:xfrm>
            <a:off x="399006" y="836829"/>
            <a:ext cx="11430000" cy="566928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ardrop 19">
            <a:extLst>
              <a:ext uri="{FF2B5EF4-FFF2-40B4-BE49-F238E27FC236}">
                <a16:creationId xmlns:a16="http://schemas.microsoft.com/office/drawing/2014/main" id="{220D023F-78FF-5BE6-4A56-E45CC03A7351}"/>
              </a:ext>
            </a:extLst>
          </p:cNvPr>
          <p:cNvSpPr/>
          <p:nvPr/>
        </p:nvSpPr>
        <p:spPr>
          <a:xfrm rot="10800000" flipH="1">
            <a:off x="11384276" y="6056292"/>
            <a:ext cx="457200" cy="457200"/>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43A449B-AAB7-994A-92CE-8F48E2CA7DF6}"/>
              </a:ext>
            </a:extLst>
          </p:cNvPr>
          <p:cNvSpPr txBox="1"/>
          <p:nvPr/>
        </p:nvSpPr>
        <p:spPr>
          <a:xfrm>
            <a:off x="300447" y="176378"/>
            <a:ext cx="9102171" cy="523220"/>
          </a:xfrm>
          <a:prstGeom prst="rect">
            <a:avLst/>
          </a:prstGeom>
          <a:noFill/>
        </p:spPr>
        <p:txBody>
          <a:bodyPr wrap="square" rtlCol="0">
            <a:spAutoFit/>
          </a:bodyPr>
          <a:lstStyle/>
          <a:p>
            <a:r>
              <a:rPr lang="en-US" sz="2800" b="1" dirty="0">
                <a:solidFill>
                  <a:schemeClr val="tx1">
                    <a:lumMod val="75000"/>
                    <a:lumOff val="25000"/>
                  </a:schemeClr>
                </a:solidFill>
                <a:latin typeface="Century Gothic" panose="020B0502020202020204" pitchFamily="34" charset="0"/>
              </a:rPr>
              <a:t>Simulation CoE – Agent Based – Use Case 2</a:t>
            </a:r>
          </a:p>
        </p:txBody>
      </p:sp>
      <p:sp>
        <p:nvSpPr>
          <p:cNvPr id="109" name="TextBox 108">
            <a:extLst>
              <a:ext uri="{FF2B5EF4-FFF2-40B4-BE49-F238E27FC236}">
                <a16:creationId xmlns:a16="http://schemas.microsoft.com/office/drawing/2014/main" id="{C9C8D993-8400-190D-92CF-6A72C97F55FD}"/>
              </a:ext>
            </a:extLst>
          </p:cNvPr>
          <p:cNvSpPr txBox="1"/>
          <p:nvPr/>
        </p:nvSpPr>
        <p:spPr>
          <a:xfrm>
            <a:off x="847691" y="5599702"/>
            <a:ext cx="10700174" cy="615553"/>
          </a:xfrm>
          <a:prstGeom prst="rect">
            <a:avLst/>
          </a:prstGeom>
          <a:noFill/>
        </p:spPr>
        <p:txBody>
          <a:bodyPr wrap="square" rtlCol="0">
            <a:spAutoFit/>
          </a:bodyPr>
          <a:lstStyle/>
          <a:p>
            <a:pPr>
              <a:spcAft>
                <a:spcPts val="1200"/>
              </a:spcAft>
              <a:buClr>
                <a:schemeClr val="tx1">
                  <a:lumMod val="75000"/>
                  <a:lumOff val="25000"/>
                </a:schemeClr>
              </a:buClr>
              <a:buSzPct val="100000"/>
            </a:pPr>
            <a:r>
              <a:rPr lang="en-US" sz="1200" dirty="0">
                <a:latin typeface="Century Gothic" panose="020B0502020202020204" pitchFamily="34" charset="0"/>
                <a:ea typeface="Arial" charset="0"/>
                <a:cs typeface="Arial" charset="0"/>
              </a:rPr>
              <a:t>Promotional sequences and volumes for various HCP / HCC channels could be simulated to maximize fills. </a:t>
            </a:r>
          </a:p>
          <a:p>
            <a:pPr>
              <a:spcAft>
                <a:spcPts val="1200"/>
              </a:spcAft>
              <a:buClr>
                <a:schemeClr val="tx1">
                  <a:lumMod val="75000"/>
                  <a:lumOff val="25000"/>
                </a:schemeClr>
              </a:buClr>
              <a:buSzPct val="100000"/>
            </a:pPr>
            <a:r>
              <a:rPr lang="en-US" sz="1200" dirty="0">
                <a:latin typeface="Century Gothic" panose="020B0502020202020204" pitchFamily="34" charset="0"/>
                <a:ea typeface="Arial" charset="0"/>
                <a:cs typeface="Arial" charset="0"/>
              </a:rPr>
              <a:t>Note: NBE / NBX already does this for implemented brands.  Here interactions of promotions and managed care plans could be studied.</a:t>
            </a:r>
          </a:p>
        </p:txBody>
      </p:sp>
      <p:sp>
        <p:nvSpPr>
          <p:cNvPr id="19" name="Teardrop 18">
            <a:extLst>
              <a:ext uri="{FF2B5EF4-FFF2-40B4-BE49-F238E27FC236}">
                <a16:creationId xmlns:a16="http://schemas.microsoft.com/office/drawing/2014/main" id="{18778275-8101-7FE9-EAC7-059B89FFBF92}"/>
              </a:ext>
            </a:extLst>
          </p:cNvPr>
          <p:cNvSpPr/>
          <p:nvPr/>
        </p:nvSpPr>
        <p:spPr>
          <a:xfrm rot="10800000">
            <a:off x="397812" y="6056292"/>
            <a:ext cx="461100" cy="461100"/>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a:extLst>
              <a:ext uri="{FF2B5EF4-FFF2-40B4-BE49-F238E27FC236}">
                <a16:creationId xmlns:a16="http://schemas.microsoft.com/office/drawing/2014/main" id="{EE4CCDC3-01E9-F2EE-BA97-F34D67C6DB7C}"/>
              </a:ext>
            </a:extLst>
          </p:cNvPr>
          <p:cNvSpPr>
            <a:spLocks noChangeAspect="1"/>
          </p:cNvSpPr>
          <p:nvPr/>
        </p:nvSpPr>
        <p:spPr>
          <a:xfrm rot="10800000" flipV="1">
            <a:off x="394436" y="848022"/>
            <a:ext cx="456615" cy="456615"/>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ardrop 21">
            <a:extLst>
              <a:ext uri="{FF2B5EF4-FFF2-40B4-BE49-F238E27FC236}">
                <a16:creationId xmlns:a16="http://schemas.microsoft.com/office/drawing/2014/main" id="{E521E313-6CCE-FE3C-536C-7DFAF9DA333A}"/>
              </a:ext>
            </a:extLst>
          </p:cNvPr>
          <p:cNvSpPr/>
          <p:nvPr/>
        </p:nvSpPr>
        <p:spPr>
          <a:xfrm rot="10800000" flipH="1" flipV="1">
            <a:off x="11382282" y="840797"/>
            <a:ext cx="459194" cy="459194"/>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6">
            <a:extLst>
              <a:ext uri="{FF2B5EF4-FFF2-40B4-BE49-F238E27FC236}">
                <a16:creationId xmlns:a16="http://schemas.microsoft.com/office/drawing/2014/main" id="{98DC22F2-3C7E-CC25-B2FA-CEA09006EF0B}"/>
              </a:ext>
            </a:extLst>
          </p:cNvPr>
          <p:cNvGraphicFramePr>
            <a:graphicFrameLocks noGrp="1"/>
          </p:cNvGraphicFramePr>
          <p:nvPr>
            <p:extLst>
              <p:ext uri="{D42A27DB-BD31-4B8C-83A1-F6EECF244321}">
                <p14:modId xmlns:p14="http://schemas.microsoft.com/office/powerpoint/2010/main" val="1600341120"/>
              </p:ext>
            </p:extLst>
          </p:nvPr>
        </p:nvGraphicFramePr>
        <p:xfrm>
          <a:off x="1336468" y="3119590"/>
          <a:ext cx="2555186" cy="810236"/>
        </p:xfrm>
        <a:graphic>
          <a:graphicData uri="http://schemas.openxmlformats.org/drawingml/2006/table">
            <a:tbl>
              <a:tblPr firstRow="1" bandRow="1">
                <a:tableStyleId>{5C22544A-7EE6-4342-B048-85BDC9FD1C3A}</a:tableStyleId>
              </a:tblPr>
              <a:tblGrid>
                <a:gridCol w="2555186">
                  <a:extLst>
                    <a:ext uri="{9D8B030D-6E8A-4147-A177-3AD203B41FA5}">
                      <a16:colId xmlns:a16="http://schemas.microsoft.com/office/drawing/2014/main" val="2439542564"/>
                    </a:ext>
                  </a:extLst>
                </a:gridCol>
              </a:tblGrid>
              <a:tr h="353036">
                <a:tc>
                  <a:txBody>
                    <a:bodyPr/>
                    <a:lstStyle/>
                    <a:p>
                      <a:pPr algn="ctr"/>
                      <a:r>
                        <a:rPr lang="en-US" sz="1600" dirty="0">
                          <a:latin typeface="Century Gothic" panose="020B0502020202020204" pitchFamily="34" charset="0"/>
                        </a:rPr>
                        <a:t>Physicians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r h="370840">
                <a:tc>
                  <a:txBody>
                    <a:bodyPr/>
                    <a:lstStyle/>
                    <a:p>
                      <a:pPr marL="171450" indent="-171450" algn="l">
                        <a:buFont typeface="Arial" panose="020B0604020202020204" pitchFamily="34" charset="0"/>
                        <a:buChar char="•"/>
                      </a:pPr>
                      <a:r>
                        <a:rPr lang="en-US" sz="1200" dirty="0">
                          <a:latin typeface="Century Gothic" panose="020B0502020202020204" pitchFamily="34" charset="0"/>
                        </a:rPr>
                        <a:t>Targets</a:t>
                      </a:r>
                    </a:p>
                    <a:p>
                      <a:pPr marL="401638" indent="-111125" algn="l">
                        <a:buFont typeface="Arial" panose="020B0604020202020204" pitchFamily="34" charset="0"/>
                        <a:buChar char="•"/>
                      </a:pPr>
                      <a:r>
                        <a:rPr lang="en-US" sz="1200" dirty="0">
                          <a:latin typeface="Century Gothic" panose="020B0502020202020204" pitchFamily="34" charset="0"/>
                        </a:rPr>
                        <a:t>MRK,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244208"/>
                  </a:ext>
                </a:extLst>
              </a:tr>
            </a:tbl>
          </a:graphicData>
        </a:graphic>
      </p:graphicFrame>
      <p:graphicFrame>
        <p:nvGraphicFramePr>
          <p:cNvPr id="7" name="Table 6">
            <a:extLst>
              <a:ext uri="{FF2B5EF4-FFF2-40B4-BE49-F238E27FC236}">
                <a16:creationId xmlns:a16="http://schemas.microsoft.com/office/drawing/2014/main" id="{6B809EB8-D44B-59B4-E613-0DC5DFA23F3D}"/>
              </a:ext>
            </a:extLst>
          </p:cNvPr>
          <p:cNvGraphicFramePr>
            <a:graphicFrameLocks noGrp="1"/>
          </p:cNvGraphicFramePr>
          <p:nvPr>
            <p:extLst>
              <p:ext uri="{D42A27DB-BD31-4B8C-83A1-F6EECF244321}">
                <p14:modId xmlns:p14="http://schemas.microsoft.com/office/powerpoint/2010/main" val="1495246509"/>
              </p:ext>
            </p:extLst>
          </p:nvPr>
        </p:nvGraphicFramePr>
        <p:xfrm>
          <a:off x="5620871" y="2973457"/>
          <a:ext cx="2053987" cy="828040"/>
        </p:xfrm>
        <a:graphic>
          <a:graphicData uri="http://schemas.openxmlformats.org/drawingml/2006/table">
            <a:tbl>
              <a:tblPr firstRow="1" bandRow="1">
                <a:tableStyleId>{5C22544A-7EE6-4342-B048-85BDC9FD1C3A}</a:tableStyleId>
              </a:tblPr>
              <a:tblGrid>
                <a:gridCol w="2053987">
                  <a:extLst>
                    <a:ext uri="{9D8B030D-6E8A-4147-A177-3AD203B41FA5}">
                      <a16:colId xmlns:a16="http://schemas.microsoft.com/office/drawing/2014/main" val="2439542564"/>
                    </a:ext>
                  </a:extLst>
                </a:gridCol>
              </a:tblGrid>
              <a:tr h="370840">
                <a:tc>
                  <a:txBody>
                    <a:bodyPr/>
                    <a:lstStyle/>
                    <a:p>
                      <a:pPr algn="ctr"/>
                      <a:r>
                        <a:rPr lang="en-US" sz="1600" dirty="0">
                          <a:latin typeface="Century Gothic" panose="020B0502020202020204" pitchFamily="34" charset="0"/>
                        </a:rPr>
                        <a:t>Consumers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r h="370840">
                <a:tc>
                  <a:txBody>
                    <a:bodyPr/>
                    <a:lstStyle/>
                    <a:p>
                      <a:pPr marL="171450" indent="-171450" algn="l">
                        <a:buFont typeface="Arial" panose="020B0604020202020204" pitchFamily="34" charset="0"/>
                        <a:buChar char="•"/>
                      </a:pPr>
                      <a:r>
                        <a:rPr lang="en-US" sz="1200" dirty="0">
                          <a:latin typeface="Century Gothic" panose="020B0502020202020204" pitchFamily="34" charset="0"/>
                        </a:rPr>
                        <a:t>Targets</a:t>
                      </a:r>
                    </a:p>
                    <a:p>
                      <a:pPr marL="401638" indent="-111125" algn="l">
                        <a:buFont typeface="Arial" panose="020B0604020202020204" pitchFamily="34" charset="0"/>
                        <a:buChar char="•"/>
                      </a:pPr>
                      <a:r>
                        <a:rPr lang="en-US" sz="1200" dirty="0">
                          <a:latin typeface="Century Gothic" panose="020B0502020202020204" pitchFamily="34" charset="0"/>
                        </a:rPr>
                        <a:t>MRK,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244208"/>
                  </a:ext>
                </a:extLst>
              </a:tr>
            </a:tbl>
          </a:graphicData>
        </a:graphic>
      </p:graphicFrame>
      <p:graphicFrame>
        <p:nvGraphicFramePr>
          <p:cNvPr id="10" name="Table 6">
            <a:extLst>
              <a:ext uri="{FF2B5EF4-FFF2-40B4-BE49-F238E27FC236}">
                <a16:creationId xmlns:a16="http://schemas.microsoft.com/office/drawing/2014/main" id="{77F157B5-6BA1-92ED-60B5-C1B4282D3865}"/>
              </a:ext>
            </a:extLst>
          </p:cNvPr>
          <p:cNvGraphicFramePr>
            <a:graphicFrameLocks noGrp="1"/>
          </p:cNvGraphicFramePr>
          <p:nvPr>
            <p:extLst>
              <p:ext uri="{D42A27DB-BD31-4B8C-83A1-F6EECF244321}">
                <p14:modId xmlns:p14="http://schemas.microsoft.com/office/powerpoint/2010/main" val="1788485775"/>
              </p:ext>
            </p:extLst>
          </p:nvPr>
        </p:nvGraphicFramePr>
        <p:xfrm>
          <a:off x="1556012" y="1224296"/>
          <a:ext cx="2225810" cy="1010920"/>
        </p:xfrm>
        <a:graphic>
          <a:graphicData uri="http://schemas.openxmlformats.org/drawingml/2006/table">
            <a:tbl>
              <a:tblPr firstRow="1" bandRow="1">
                <a:tableStyleId>{5C22544A-7EE6-4342-B048-85BDC9FD1C3A}</a:tableStyleId>
              </a:tblPr>
              <a:tblGrid>
                <a:gridCol w="2225810">
                  <a:extLst>
                    <a:ext uri="{9D8B030D-6E8A-4147-A177-3AD203B41FA5}">
                      <a16:colId xmlns:a16="http://schemas.microsoft.com/office/drawing/2014/main" val="2439542564"/>
                    </a:ext>
                  </a:extLst>
                </a:gridCol>
              </a:tblGrid>
              <a:tr h="370840">
                <a:tc>
                  <a:txBody>
                    <a:bodyPr/>
                    <a:lstStyle/>
                    <a:p>
                      <a:pPr algn="ctr"/>
                      <a:r>
                        <a:rPr lang="en-US" sz="1600" dirty="0">
                          <a:latin typeface="Century Gothic" panose="020B0502020202020204" pitchFamily="34" charset="0"/>
                        </a:rPr>
                        <a:t>Promotions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r h="370840">
                <a:tc>
                  <a:txBody>
                    <a:bodyPr/>
                    <a:lstStyle/>
                    <a:p>
                      <a:pPr marL="171450" indent="-171450" algn="l">
                        <a:buFont typeface="Arial" panose="020B0604020202020204" pitchFamily="34" charset="0"/>
                        <a:buChar char="•"/>
                      </a:pPr>
                      <a:r>
                        <a:rPr lang="en-US" sz="1200" dirty="0">
                          <a:latin typeface="Century Gothic" panose="020B0502020202020204" pitchFamily="34" charset="0"/>
                        </a:rPr>
                        <a:t>HCP Personal</a:t>
                      </a:r>
                    </a:p>
                    <a:p>
                      <a:pPr marL="171450" indent="-171450" algn="l">
                        <a:buFont typeface="Arial" panose="020B0604020202020204" pitchFamily="34" charset="0"/>
                        <a:buChar char="•"/>
                      </a:pPr>
                      <a:r>
                        <a:rPr lang="en-US" sz="1200" dirty="0">
                          <a:latin typeface="Century Gothic" panose="020B0502020202020204" pitchFamily="34" charset="0"/>
                        </a:rPr>
                        <a:t>HCP / HCC Digital</a:t>
                      </a:r>
                    </a:p>
                    <a:p>
                      <a:pPr marL="171450" indent="-171450" algn="l">
                        <a:buFont typeface="Arial" panose="020B0604020202020204" pitchFamily="34" charset="0"/>
                        <a:buChar char="•"/>
                      </a:pPr>
                      <a:r>
                        <a:rPr lang="en-US" sz="1200" dirty="0">
                          <a:latin typeface="Century Gothic" panose="020B0502020202020204" pitchFamily="34" charset="0"/>
                        </a:rPr>
                        <a:t>HCC Traditional Media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244208"/>
                  </a:ext>
                </a:extLst>
              </a:tr>
            </a:tbl>
          </a:graphicData>
        </a:graphic>
      </p:graphicFrame>
      <p:graphicFrame>
        <p:nvGraphicFramePr>
          <p:cNvPr id="11" name="Table 6">
            <a:extLst>
              <a:ext uri="{FF2B5EF4-FFF2-40B4-BE49-F238E27FC236}">
                <a16:creationId xmlns:a16="http://schemas.microsoft.com/office/drawing/2014/main" id="{8960B82D-86A3-FDEB-D4D6-531BEBB1BF07}"/>
              </a:ext>
            </a:extLst>
          </p:cNvPr>
          <p:cNvGraphicFramePr>
            <a:graphicFrameLocks noGrp="1"/>
          </p:cNvGraphicFramePr>
          <p:nvPr/>
        </p:nvGraphicFramePr>
        <p:xfrm>
          <a:off x="5577884" y="1260636"/>
          <a:ext cx="2506750" cy="1193800"/>
        </p:xfrm>
        <a:graphic>
          <a:graphicData uri="http://schemas.openxmlformats.org/drawingml/2006/table">
            <a:tbl>
              <a:tblPr firstRow="1" bandRow="1">
                <a:tableStyleId>{5C22544A-7EE6-4342-B048-85BDC9FD1C3A}</a:tableStyleId>
              </a:tblPr>
              <a:tblGrid>
                <a:gridCol w="2506750">
                  <a:extLst>
                    <a:ext uri="{9D8B030D-6E8A-4147-A177-3AD203B41FA5}">
                      <a16:colId xmlns:a16="http://schemas.microsoft.com/office/drawing/2014/main" val="2439542564"/>
                    </a:ext>
                  </a:extLst>
                </a:gridCol>
              </a:tblGrid>
              <a:tr h="370840">
                <a:tc>
                  <a:txBody>
                    <a:bodyPr/>
                    <a:lstStyle/>
                    <a:p>
                      <a:pPr algn="ctr"/>
                      <a:r>
                        <a:rPr lang="en-US" sz="1600" dirty="0">
                          <a:latin typeface="Century Gothic" panose="020B0502020202020204" pitchFamily="34" charset="0"/>
                        </a:rPr>
                        <a:t>Managed Care Plans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r h="370840">
                <a:tc>
                  <a:txBody>
                    <a:bodyPr/>
                    <a:lstStyle/>
                    <a:p>
                      <a:pPr marL="171450" indent="-171450" algn="l">
                        <a:buFont typeface="Arial" panose="020B0604020202020204" pitchFamily="34" charset="0"/>
                        <a:buChar char="•"/>
                      </a:pPr>
                      <a:r>
                        <a:rPr lang="en-US" sz="1200" dirty="0">
                          <a:latin typeface="Century Gothic" panose="020B0502020202020204" pitchFamily="34" charset="0"/>
                        </a:rPr>
                        <a:t>MRK Brand</a:t>
                      </a:r>
                    </a:p>
                    <a:p>
                      <a:pPr marL="401638" indent="-111125" algn="l">
                        <a:buFont typeface="Arial" panose="020B0604020202020204" pitchFamily="34" charset="0"/>
                        <a:buChar char="•"/>
                      </a:pPr>
                      <a:r>
                        <a:rPr lang="en-US" sz="1200" dirty="0">
                          <a:latin typeface="Century Gothic" panose="020B0502020202020204" pitchFamily="34" charset="0"/>
                        </a:rPr>
                        <a:t>Formulary, Plans</a:t>
                      </a:r>
                    </a:p>
                    <a:p>
                      <a:pPr marL="171450" indent="-171450" algn="l">
                        <a:buFont typeface="Arial" panose="020B0604020202020204" pitchFamily="34" charset="0"/>
                        <a:buChar char="•"/>
                      </a:pPr>
                      <a:r>
                        <a:rPr lang="en-US" sz="1200" dirty="0">
                          <a:latin typeface="Century Gothic" panose="020B0502020202020204" pitchFamily="34" charset="0"/>
                        </a:rPr>
                        <a:t>Competitor Brands</a:t>
                      </a:r>
                    </a:p>
                    <a:p>
                      <a:pPr marL="401638"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entury Gothic" panose="020B0502020202020204" pitchFamily="34" charset="0"/>
                        </a:rPr>
                        <a:t>Formulary, Plans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244208"/>
                  </a:ext>
                </a:extLst>
              </a:tr>
            </a:tbl>
          </a:graphicData>
        </a:graphic>
      </p:graphicFrame>
      <p:graphicFrame>
        <p:nvGraphicFramePr>
          <p:cNvPr id="12" name="Table 6">
            <a:extLst>
              <a:ext uri="{FF2B5EF4-FFF2-40B4-BE49-F238E27FC236}">
                <a16:creationId xmlns:a16="http://schemas.microsoft.com/office/drawing/2014/main" id="{DE709DCC-DB00-A4AA-DFFD-E8BCA04B8AB8}"/>
              </a:ext>
            </a:extLst>
          </p:cNvPr>
          <p:cNvGraphicFramePr>
            <a:graphicFrameLocks noGrp="1"/>
          </p:cNvGraphicFramePr>
          <p:nvPr>
            <p:extLst>
              <p:ext uri="{D42A27DB-BD31-4B8C-83A1-F6EECF244321}">
                <p14:modId xmlns:p14="http://schemas.microsoft.com/office/powerpoint/2010/main" val="1597657907"/>
              </p:ext>
            </p:extLst>
          </p:nvPr>
        </p:nvGraphicFramePr>
        <p:xfrm>
          <a:off x="8499369" y="3401550"/>
          <a:ext cx="1806497" cy="365760"/>
        </p:xfrm>
        <a:graphic>
          <a:graphicData uri="http://schemas.openxmlformats.org/drawingml/2006/table">
            <a:tbl>
              <a:tblPr firstRow="1" bandRow="1">
                <a:tableStyleId>{5C22544A-7EE6-4342-B048-85BDC9FD1C3A}</a:tableStyleId>
              </a:tblPr>
              <a:tblGrid>
                <a:gridCol w="1806497">
                  <a:extLst>
                    <a:ext uri="{9D8B030D-6E8A-4147-A177-3AD203B41FA5}">
                      <a16:colId xmlns:a16="http://schemas.microsoft.com/office/drawing/2014/main" val="2439542564"/>
                    </a:ext>
                  </a:extLst>
                </a:gridCol>
              </a:tblGrid>
              <a:tr h="228272">
                <a:tc>
                  <a:txBody>
                    <a:bodyPr/>
                    <a:lstStyle/>
                    <a:p>
                      <a:pPr algn="ctr"/>
                      <a:r>
                        <a:rPr lang="en-US" dirty="0"/>
                        <a:t>Fills / Refills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98868"/>
                  </a:ext>
                </a:extLst>
              </a:tr>
            </a:tbl>
          </a:graphicData>
        </a:graphic>
      </p:graphicFrame>
      <p:cxnSp>
        <p:nvCxnSpPr>
          <p:cNvPr id="16" name="Straight Arrow Connector 15">
            <a:extLst>
              <a:ext uri="{FF2B5EF4-FFF2-40B4-BE49-F238E27FC236}">
                <a16:creationId xmlns:a16="http://schemas.microsoft.com/office/drawing/2014/main" id="{C7A085B8-A2E0-147A-199F-26BA4D2F00B9}"/>
              </a:ext>
            </a:extLst>
          </p:cNvPr>
          <p:cNvCxnSpPr>
            <a:cxnSpLocks/>
            <a:stCxn id="7" idx="0"/>
            <a:endCxn id="11" idx="2"/>
          </p:cNvCxnSpPr>
          <p:nvPr/>
        </p:nvCxnSpPr>
        <p:spPr>
          <a:xfrm flipV="1">
            <a:off x="6647864" y="2454436"/>
            <a:ext cx="183395" cy="51902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6A0B8C-14FC-B031-B659-54774C6AE4C2}"/>
              </a:ext>
            </a:extLst>
          </p:cNvPr>
          <p:cNvCxnSpPr>
            <a:cxnSpLocks/>
            <a:stCxn id="4" idx="3"/>
            <a:endCxn id="7" idx="1"/>
          </p:cNvCxnSpPr>
          <p:nvPr/>
        </p:nvCxnSpPr>
        <p:spPr>
          <a:xfrm flipV="1">
            <a:off x="3891654" y="3387477"/>
            <a:ext cx="1729217" cy="13723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5FD61D-E136-16C2-7E72-C23D0881534B}"/>
              </a:ext>
            </a:extLst>
          </p:cNvPr>
          <p:cNvCxnSpPr>
            <a:cxnSpLocks/>
            <a:stCxn id="10" idx="2"/>
            <a:endCxn id="4" idx="0"/>
          </p:cNvCxnSpPr>
          <p:nvPr/>
        </p:nvCxnSpPr>
        <p:spPr>
          <a:xfrm flipH="1">
            <a:off x="2614061" y="2235216"/>
            <a:ext cx="54856" cy="88437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F663628-B221-A062-B12C-3937208A1C6E}"/>
              </a:ext>
            </a:extLst>
          </p:cNvPr>
          <p:cNvCxnSpPr>
            <a:cxnSpLocks/>
            <a:stCxn id="11" idx="1"/>
            <a:endCxn id="4" idx="0"/>
          </p:cNvCxnSpPr>
          <p:nvPr/>
        </p:nvCxnSpPr>
        <p:spPr>
          <a:xfrm flipH="1">
            <a:off x="2614061" y="1857536"/>
            <a:ext cx="2963823" cy="126205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8907F9-1F1F-6053-BF2F-76AD6B66C317}"/>
              </a:ext>
            </a:extLst>
          </p:cNvPr>
          <p:cNvCxnSpPr>
            <a:cxnSpLocks/>
            <a:stCxn id="7" idx="3"/>
          </p:cNvCxnSpPr>
          <p:nvPr/>
        </p:nvCxnSpPr>
        <p:spPr>
          <a:xfrm>
            <a:off x="7674858" y="3387477"/>
            <a:ext cx="824511" cy="19695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838D4B2A-3C6B-B019-74E2-4D6167259985}"/>
              </a:ext>
            </a:extLst>
          </p:cNvPr>
          <p:cNvCxnSpPr>
            <a:cxnSpLocks/>
            <a:stCxn id="10" idx="2"/>
            <a:endCxn id="7" idx="1"/>
          </p:cNvCxnSpPr>
          <p:nvPr/>
        </p:nvCxnSpPr>
        <p:spPr>
          <a:xfrm>
            <a:off x="2668917" y="2235216"/>
            <a:ext cx="2951954" cy="115226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44FB4097-5D2E-1932-3648-161754FCC238}"/>
              </a:ext>
            </a:extLst>
          </p:cNvPr>
          <p:cNvCxnSpPr>
            <a:cxnSpLocks/>
            <a:stCxn id="7" idx="2"/>
            <a:endCxn id="4" idx="2"/>
          </p:cNvCxnSpPr>
          <p:nvPr/>
        </p:nvCxnSpPr>
        <p:spPr>
          <a:xfrm rot="5400000">
            <a:off x="4566799" y="1848760"/>
            <a:ext cx="128329" cy="4033803"/>
          </a:xfrm>
          <a:prstGeom prst="bentConnector3">
            <a:avLst>
              <a:gd name="adj1" fmla="val 27813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840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487</Words>
  <Application>Microsoft Office PowerPoint</Application>
  <PresentationFormat>Widescreen</PresentationFormat>
  <Paragraphs>100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Century Gothic</vt:lpstr>
      <vt:lpstr>System Font Regular</vt:lpstr>
      <vt:lpstr>Office Theme</vt:lpstr>
      <vt:lpstr>Simulation CoE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CoE</dc:title>
  <dc:creator>Murugan, Senthil</dc:creator>
  <cp:lastModifiedBy>Murugan, Senthil</cp:lastModifiedBy>
  <cp:revision>1</cp:revision>
  <dcterms:created xsi:type="dcterms:W3CDTF">2023-11-29T20:40:54Z</dcterms:created>
  <dcterms:modified xsi:type="dcterms:W3CDTF">2023-12-05T15:15:19Z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7fd646-07cb-4c4e-a107-4e4d6b30ba1b_Enabled">
    <vt:lpwstr>true</vt:lpwstr>
  </property>
  <property fmtid="{D5CDD505-2E9C-101B-9397-08002B2CF9AE}" pid="3" name="MSIP_Label_927fd646-07cb-4c4e-a107-4e4d6b30ba1b_SetDate">
    <vt:lpwstr>2023-11-29T20:42:27Z</vt:lpwstr>
  </property>
  <property fmtid="{D5CDD505-2E9C-101B-9397-08002B2CF9AE}" pid="4" name="MSIP_Label_927fd646-07cb-4c4e-a107-4e4d6b30ba1b_Method">
    <vt:lpwstr>Privileged</vt:lpwstr>
  </property>
  <property fmtid="{D5CDD505-2E9C-101B-9397-08002B2CF9AE}" pid="5" name="MSIP_Label_927fd646-07cb-4c4e-a107-4e4d6b30ba1b_Name">
    <vt:lpwstr>927fd646-07cb-4c4e-a107-4e4d6b30ba1b</vt:lpwstr>
  </property>
  <property fmtid="{D5CDD505-2E9C-101B-9397-08002B2CF9AE}" pid="6" name="MSIP_Label_927fd646-07cb-4c4e-a107-4e4d6b30ba1b_SiteId">
    <vt:lpwstr>a00de4ec-48a8-43a6-be74-e31274e2060d</vt:lpwstr>
  </property>
  <property fmtid="{D5CDD505-2E9C-101B-9397-08002B2CF9AE}" pid="7" name="MSIP_Label_927fd646-07cb-4c4e-a107-4e4d6b30ba1b_ActionId">
    <vt:lpwstr>1bcea6d0-6a87-4882-a388-22c5842bc20e</vt:lpwstr>
  </property>
  <property fmtid="{D5CDD505-2E9C-101B-9397-08002B2CF9AE}" pid="8" name="MSIP_Label_927fd646-07cb-4c4e-a107-4e4d6b30ba1b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Proprietary</vt:lpwstr>
  </property>
</Properties>
</file>