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405" r:id="rId2"/>
    <p:sldId id="406" r:id="rId3"/>
    <p:sldId id="412" r:id="rId4"/>
    <p:sldId id="411" r:id="rId5"/>
    <p:sldId id="416" r:id="rId6"/>
    <p:sldId id="414" r:id="rId7"/>
    <p:sldId id="407" r:id="rId8"/>
    <p:sldId id="408" r:id="rId9"/>
    <p:sldId id="417" r:id="rId10"/>
    <p:sldId id="415" r:id="rId11"/>
    <p:sldId id="409" r:id="rId12"/>
    <p:sldId id="410" r:id="rId13"/>
    <p:sldId id="418" r:id="rId14"/>
    <p:sldId id="419" r:id="rId15"/>
  </p:sldIdLst>
  <p:sldSz cx="12192000" cy="6858000"/>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A7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6192"/>
  </p:normalViewPr>
  <p:slideViewPr>
    <p:cSldViewPr snapToGrid="0" showGuides="1">
      <p:cViewPr>
        <p:scale>
          <a:sx n="150" d="100"/>
          <a:sy n="150" d="100"/>
        </p:scale>
        <p:origin x="474" y="6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natar, Sahil Paresh" userId="8fb433d2-e1fa-42af-8027-63c19254dab3" providerId="ADAL" clId="{F06CAB90-705B-4AE3-B344-CB6A500284B1}"/>
    <pc:docChg chg="undo redo custSel mod addSld delSld modSld sldOrd modMainMaster">
      <pc:chgData name="Poonatar, Sahil Paresh" userId="8fb433d2-e1fa-42af-8027-63c19254dab3" providerId="ADAL" clId="{F06CAB90-705B-4AE3-B344-CB6A500284B1}" dt="2024-01-22T09:17:38.243" v="3372" actId="33475"/>
      <pc:docMkLst>
        <pc:docMk/>
      </pc:docMkLst>
      <pc:sldChg chg="del">
        <pc:chgData name="Poonatar, Sahil Paresh" userId="8fb433d2-e1fa-42af-8027-63c19254dab3" providerId="ADAL" clId="{F06CAB90-705B-4AE3-B344-CB6A500284B1}" dt="2024-01-22T09:10:12.569" v="3288" actId="47"/>
        <pc:sldMkLst>
          <pc:docMk/>
          <pc:sldMk cId="608143785" sldId="256"/>
        </pc:sldMkLst>
      </pc:sldChg>
      <pc:sldChg chg="del">
        <pc:chgData name="Poonatar, Sahil Paresh" userId="8fb433d2-e1fa-42af-8027-63c19254dab3" providerId="ADAL" clId="{F06CAB90-705B-4AE3-B344-CB6A500284B1}" dt="2024-01-22T09:10:12.569" v="3288" actId="47"/>
        <pc:sldMkLst>
          <pc:docMk/>
          <pc:sldMk cId="1133157357" sldId="257"/>
        </pc:sldMkLst>
      </pc:sldChg>
      <pc:sldChg chg="del">
        <pc:chgData name="Poonatar, Sahil Paresh" userId="8fb433d2-e1fa-42af-8027-63c19254dab3" providerId="ADAL" clId="{F06CAB90-705B-4AE3-B344-CB6A500284B1}" dt="2024-01-22T09:10:12.569" v="3288" actId="47"/>
        <pc:sldMkLst>
          <pc:docMk/>
          <pc:sldMk cId="784771276" sldId="258"/>
        </pc:sldMkLst>
      </pc:sldChg>
      <pc:sldChg chg="del">
        <pc:chgData name="Poonatar, Sahil Paresh" userId="8fb433d2-e1fa-42af-8027-63c19254dab3" providerId="ADAL" clId="{F06CAB90-705B-4AE3-B344-CB6A500284B1}" dt="2024-01-22T09:10:12.569" v="3288" actId="47"/>
        <pc:sldMkLst>
          <pc:docMk/>
          <pc:sldMk cId="1374141864" sldId="259"/>
        </pc:sldMkLst>
      </pc:sldChg>
      <pc:sldChg chg="del">
        <pc:chgData name="Poonatar, Sahil Paresh" userId="8fb433d2-e1fa-42af-8027-63c19254dab3" providerId="ADAL" clId="{F06CAB90-705B-4AE3-B344-CB6A500284B1}" dt="2024-01-22T09:10:12.569" v="3288" actId="47"/>
        <pc:sldMkLst>
          <pc:docMk/>
          <pc:sldMk cId="3507217308" sldId="260"/>
        </pc:sldMkLst>
      </pc:sldChg>
      <pc:sldChg chg="del">
        <pc:chgData name="Poonatar, Sahil Paresh" userId="8fb433d2-e1fa-42af-8027-63c19254dab3" providerId="ADAL" clId="{F06CAB90-705B-4AE3-B344-CB6A500284B1}" dt="2024-01-22T09:10:12.569" v="3288" actId="47"/>
        <pc:sldMkLst>
          <pc:docMk/>
          <pc:sldMk cId="1913676106" sldId="262"/>
        </pc:sldMkLst>
      </pc:sldChg>
      <pc:sldChg chg="del">
        <pc:chgData name="Poonatar, Sahil Paresh" userId="8fb433d2-e1fa-42af-8027-63c19254dab3" providerId="ADAL" clId="{F06CAB90-705B-4AE3-B344-CB6A500284B1}" dt="2024-01-22T09:10:12.569" v="3288" actId="47"/>
        <pc:sldMkLst>
          <pc:docMk/>
          <pc:sldMk cId="303048887" sldId="263"/>
        </pc:sldMkLst>
      </pc:sldChg>
      <pc:sldChg chg="del">
        <pc:chgData name="Poonatar, Sahil Paresh" userId="8fb433d2-e1fa-42af-8027-63c19254dab3" providerId="ADAL" clId="{F06CAB90-705B-4AE3-B344-CB6A500284B1}" dt="2024-01-22T09:10:12.569" v="3288" actId="47"/>
        <pc:sldMkLst>
          <pc:docMk/>
          <pc:sldMk cId="3991219030" sldId="265"/>
        </pc:sldMkLst>
      </pc:sldChg>
      <pc:sldChg chg="del">
        <pc:chgData name="Poonatar, Sahil Paresh" userId="8fb433d2-e1fa-42af-8027-63c19254dab3" providerId="ADAL" clId="{F06CAB90-705B-4AE3-B344-CB6A500284B1}" dt="2024-01-22T09:10:12.569" v="3288" actId="47"/>
        <pc:sldMkLst>
          <pc:docMk/>
          <pc:sldMk cId="2372434789" sldId="266"/>
        </pc:sldMkLst>
      </pc:sldChg>
      <pc:sldChg chg="del">
        <pc:chgData name="Poonatar, Sahil Paresh" userId="8fb433d2-e1fa-42af-8027-63c19254dab3" providerId="ADAL" clId="{F06CAB90-705B-4AE3-B344-CB6A500284B1}" dt="2024-01-22T09:10:12.569" v="3288" actId="47"/>
        <pc:sldMkLst>
          <pc:docMk/>
          <pc:sldMk cId="48152696" sldId="268"/>
        </pc:sldMkLst>
      </pc:sldChg>
      <pc:sldChg chg="del">
        <pc:chgData name="Poonatar, Sahil Paresh" userId="8fb433d2-e1fa-42af-8027-63c19254dab3" providerId="ADAL" clId="{F06CAB90-705B-4AE3-B344-CB6A500284B1}" dt="2024-01-22T09:10:12.569" v="3288" actId="47"/>
        <pc:sldMkLst>
          <pc:docMk/>
          <pc:sldMk cId="1410470632" sldId="269"/>
        </pc:sldMkLst>
      </pc:sldChg>
      <pc:sldChg chg="del">
        <pc:chgData name="Poonatar, Sahil Paresh" userId="8fb433d2-e1fa-42af-8027-63c19254dab3" providerId="ADAL" clId="{F06CAB90-705B-4AE3-B344-CB6A500284B1}" dt="2024-01-22T09:10:12.569" v="3288" actId="47"/>
        <pc:sldMkLst>
          <pc:docMk/>
          <pc:sldMk cId="4034420989" sldId="272"/>
        </pc:sldMkLst>
      </pc:sldChg>
      <pc:sldChg chg="del">
        <pc:chgData name="Poonatar, Sahil Paresh" userId="8fb433d2-e1fa-42af-8027-63c19254dab3" providerId="ADAL" clId="{F06CAB90-705B-4AE3-B344-CB6A500284B1}" dt="2024-01-22T09:10:12.569" v="3288" actId="47"/>
        <pc:sldMkLst>
          <pc:docMk/>
          <pc:sldMk cId="2796182202" sldId="273"/>
        </pc:sldMkLst>
      </pc:sldChg>
      <pc:sldChg chg="del">
        <pc:chgData name="Poonatar, Sahil Paresh" userId="8fb433d2-e1fa-42af-8027-63c19254dab3" providerId="ADAL" clId="{F06CAB90-705B-4AE3-B344-CB6A500284B1}" dt="2024-01-22T09:10:12.569" v="3288" actId="47"/>
        <pc:sldMkLst>
          <pc:docMk/>
          <pc:sldMk cId="2700611267" sldId="274"/>
        </pc:sldMkLst>
      </pc:sldChg>
      <pc:sldChg chg="del">
        <pc:chgData name="Poonatar, Sahil Paresh" userId="8fb433d2-e1fa-42af-8027-63c19254dab3" providerId="ADAL" clId="{F06CAB90-705B-4AE3-B344-CB6A500284B1}" dt="2024-01-22T09:10:12.569" v="3288" actId="47"/>
        <pc:sldMkLst>
          <pc:docMk/>
          <pc:sldMk cId="3103072164" sldId="275"/>
        </pc:sldMkLst>
      </pc:sldChg>
      <pc:sldChg chg="del">
        <pc:chgData name="Poonatar, Sahil Paresh" userId="8fb433d2-e1fa-42af-8027-63c19254dab3" providerId="ADAL" clId="{F06CAB90-705B-4AE3-B344-CB6A500284B1}" dt="2024-01-22T09:10:12.569" v="3288" actId="47"/>
        <pc:sldMkLst>
          <pc:docMk/>
          <pc:sldMk cId="2511315882" sldId="276"/>
        </pc:sldMkLst>
      </pc:sldChg>
      <pc:sldChg chg="del">
        <pc:chgData name="Poonatar, Sahil Paresh" userId="8fb433d2-e1fa-42af-8027-63c19254dab3" providerId="ADAL" clId="{F06CAB90-705B-4AE3-B344-CB6A500284B1}" dt="2024-01-22T09:10:12.569" v="3288" actId="47"/>
        <pc:sldMkLst>
          <pc:docMk/>
          <pc:sldMk cId="1562395099" sldId="277"/>
        </pc:sldMkLst>
      </pc:sldChg>
      <pc:sldChg chg="del">
        <pc:chgData name="Poonatar, Sahil Paresh" userId="8fb433d2-e1fa-42af-8027-63c19254dab3" providerId="ADAL" clId="{F06CAB90-705B-4AE3-B344-CB6A500284B1}" dt="2024-01-22T09:10:12.569" v="3288" actId="47"/>
        <pc:sldMkLst>
          <pc:docMk/>
          <pc:sldMk cId="3118998113" sldId="278"/>
        </pc:sldMkLst>
      </pc:sldChg>
      <pc:sldChg chg="del">
        <pc:chgData name="Poonatar, Sahil Paresh" userId="8fb433d2-e1fa-42af-8027-63c19254dab3" providerId="ADAL" clId="{F06CAB90-705B-4AE3-B344-CB6A500284B1}" dt="2024-01-22T09:10:12.569" v="3288" actId="47"/>
        <pc:sldMkLst>
          <pc:docMk/>
          <pc:sldMk cId="856383202" sldId="279"/>
        </pc:sldMkLst>
      </pc:sldChg>
      <pc:sldChg chg="del">
        <pc:chgData name="Poonatar, Sahil Paresh" userId="8fb433d2-e1fa-42af-8027-63c19254dab3" providerId="ADAL" clId="{F06CAB90-705B-4AE3-B344-CB6A500284B1}" dt="2024-01-22T09:10:12.569" v="3288" actId="47"/>
        <pc:sldMkLst>
          <pc:docMk/>
          <pc:sldMk cId="1873478370" sldId="280"/>
        </pc:sldMkLst>
      </pc:sldChg>
      <pc:sldChg chg="del">
        <pc:chgData name="Poonatar, Sahil Paresh" userId="8fb433d2-e1fa-42af-8027-63c19254dab3" providerId="ADAL" clId="{F06CAB90-705B-4AE3-B344-CB6A500284B1}" dt="2024-01-22T09:10:12.569" v="3288" actId="47"/>
        <pc:sldMkLst>
          <pc:docMk/>
          <pc:sldMk cId="3436077663" sldId="281"/>
        </pc:sldMkLst>
      </pc:sldChg>
      <pc:sldChg chg="del">
        <pc:chgData name="Poonatar, Sahil Paresh" userId="8fb433d2-e1fa-42af-8027-63c19254dab3" providerId="ADAL" clId="{F06CAB90-705B-4AE3-B344-CB6A500284B1}" dt="2024-01-22T09:10:12.569" v="3288" actId="47"/>
        <pc:sldMkLst>
          <pc:docMk/>
          <pc:sldMk cId="1416383737" sldId="282"/>
        </pc:sldMkLst>
      </pc:sldChg>
      <pc:sldChg chg="del">
        <pc:chgData name="Poonatar, Sahil Paresh" userId="8fb433d2-e1fa-42af-8027-63c19254dab3" providerId="ADAL" clId="{F06CAB90-705B-4AE3-B344-CB6A500284B1}" dt="2024-01-22T09:10:12.569" v="3288" actId="47"/>
        <pc:sldMkLst>
          <pc:docMk/>
          <pc:sldMk cId="4125523985" sldId="283"/>
        </pc:sldMkLst>
      </pc:sldChg>
      <pc:sldChg chg="del">
        <pc:chgData name="Poonatar, Sahil Paresh" userId="8fb433d2-e1fa-42af-8027-63c19254dab3" providerId="ADAL" clId="{F06CAB90-705B-4AE3-B344-CB6A500284B1}" dt="2024-01-22T09:10:12.569" v="3288" actId="47"/>
        <pc:sldMkLst>
          <pc:docMk/>
          <pc:sldMk cId="4261650845" sldId="284"/>
        </pc:sldMkLst>
      </pc:sldChg>
      <pc:sldChg chg="del">
        <pc:chgData name="Poonatar, Sahil Paresh" userId="8fb433d2-e1fa-42af-8027-63c19254dab3" providerId="ADAL" clId="{F06CAB90-705B-4AE3-B344-CB6A500284B1}" dt="2024-01-22T09:10:12.569" v="3288" actId="47"/>
        <pc:sldMkLst>
          <pc:docMk/>
          <pc:sldMk cId="2742896480" sldId="285"/>
        </pc:sldMkLst>
      </pc:sldChg>
      <pc:sldChg chg="del">
        <pc:chgData name="Poonatar, Sahil Paresh" userId="8fb433d2-e1fa-42af-8027-63c19254dab3" providerId="ADAL" clId="{F06CAB90-705B-4AE3-B344-CB6A500284B1}" dt="2024-01-22T09:10:12.569" v="3288" actId="47"/>
        <pc:sldMkLst>
          <pc:docMk/>
          <pc:sldMk cId="3288375331" sldId="287"/>
        </pc:sldMkLst>
      </pc:sldChg>
      <pc:sldChg chg="del">
        <pc:chgData name="Poonatar, Sahil Paresh" userId="8fb433d2-e1fa-42af-8027-63c19254dab3" providerId="ADAL" clId="{F06CAB90-705B-4AE3-B344-CB6A500284B1}" dt="2024-01-22T09:10:12.569" v="3288" actId="47"/>
        <pc:sldMkLst>
          <pc:docMk/>
          <pc:sldMk cId="1104002533" sldId="288"/>
        </pc:sldMkLst>
      </pc:sldChg>
      <pc:sldChg chg="del">
        <pc:chgData name="Poonatar, Sahil Paresh" userId="8fb433d2-e1fa-42af-8027-63c19254dab3" providerId="ADAL" clId="{F06CAB90-705B-4AE3-B344-CB6A500284B1}" dt="2024-01-22T09:10:12.569" v="3288" actId="47"/>
        <pc:sldMkLst>
          <pc:docMk/>
          <pc:sldMk cId="1860960105" sldId="289"/>
        </pc:sldMkLst>
      </pc:sldChg>
      <pc:sldChg chg="del">
        <pc:chgData name="Poonatar, Sahil Paresh" userId="8fb433d2-e1fa-42af-8027-63c19254dab3" providerId="ADAL" clId="{F06CAB90-705B-4AE3-B344-CB6A500284B1}" dt="2024-01-22T09:10:12.569" v="3288" actId="47"/>
        <pc:sldMkLst>
          <pc:docMk/>
          <pc:sldMk cId="283556015" sldId="290"/>
        </pc:sldMkLst>
      </pc:sldChg>
      <pc:sldChg chg="del">
        <pc:chgData name="Poonatar, Sahil Paresh" userId="8fb433d2-e1fa-42af-8027-63c19254dab3" providerId="ADAL" clId="{F06CAB90-705B-4AE3-B344-CB6A500284B1}" dt="2024-01-22T09:10:12.569" v="3288" actId="47"/>
        <pc:sldMkLst>
          <pc:docMk/>
          <pc:sldMk cId="1401368228" sldId="291"/>
        </pc:sldMkLst>
      </pc:sldChg>
      <pc:sldChg chg="del">
        <pc:chgData name="Poonatar, Sahil Paresh" userId="8fb433d2-e1fa-42af-8027-63c19254dab3" providerId="ADAL" clId="{F06CAB90-705B-4AE3-B344-CB6A500284B1}" dt="2024-01-22T09:10:12.569" v="3288" actId="47"/>
        <pc:sldMkLst>
          <pc:docMk/>
          <pc:sldMk cId="1868208838" sldId="292"/>
        </pc:sldMkLst>
      </pc:sldChg>
      <pc:sldChg chg="del">
        <pc:chgData name="Poonatar, Sahil Paresh" userId="8fb433d2-e1fa-42af-8027-63c19254dab3" providerId="ADAL" clId="{F06CAB90-705B-4AE3-B344-CB6A500284B1}" dt="2024-01-22T09:10:12.569" v="3288" actId="47"/>
        <pc:sldMkLst>
          <pc:docMk/>
          <pc:sldMk cId="3769514746" sldId="293"/>
        </pc:sldMkLst>
      </pc:sldChg>
      <pc:sldChg chg="del">
        <pc:chgData name="Poonatar, Sahil Paresh" userId="8fb433d2-e1fa-42af-8027-63c19254dab3" providerId="ADAL" clId="{F06CAB90-705B-4AE3-B344-CB6A500284B1}" dt="2024-01-22T09:10:12.569" v="3288" actId="47"/>
        <pc:sldMkLst>
          <pc:docMk/>
          <pc:sldMk cId="2143687200" sldId="294"/>
        </pc:sldMkLst>
      </pc:sldChg>
      <pc:sldChg chg="del">
        <pc:chgData name="Poonatar, Sahil Paresh" userId="8fb433d2-e1fa-42af-8027-63c19254dab3" providerId="ADAL" clId="{F06CAB90-705B-4AE3-B344-CB6A500284B1}" dt="2024-01-22T09:10:12.569" v="3288" actId="47"/>
        <pc:sldMkLst>
          <pc:docMk/>
          <pc:sldMk cId="2990133876" sldId="295"/>
        </pc:sldMkLst>
      </pc:sldChg>
      <pc:sldChg chg="del">
        <pc:chgData name="Poonatar, Sahil Paresh" userId="8fb433d2-e1fa-42af-8027-63c19254dab3" providerId="ADAL" clId="{F06CAB90-705B-4AE3-B344-CB6A500284B1}" dt="2024-01-22T09:10:12.569" v="3288" actId="47"/>
        <pc:sldMkLst>
          <pc:docMk/>
          <pc:sldMk cId="521017300" sldId="296"/>
        </pc:sldMkLst>
      </pc:sldChg>
      <pc:sldChg chg="del">
        <pc:chgData name="Poonatar, Sahil Paresh" userId="8fb433d2-e1fa-42af-8027-63c19254dab3" providerId="ADAL" clId="{F06CAB90-705B-4AE3-B344-CB6A500284B1}" dt="2024-01-22T09:10:12.569" v="3288" actId="47"/>
        <pc:sldMkLst>
          <pc:docMk/>
          <pc:sldMk cId="1867411689" sldId="298"/>
        </pc:sldMkLst>
      </pc:sldChg>
      <pc:sldChg chg="del">
        <pc:chgData name="Poonatar, Sahil Paresh" userId="8fb433d2-e1fa-42af-8027-63c19254dab3" providerId="ADAL" clId="{F06CAB90-705B-4AE3-B344-CB6A500284B1}" dt="2024-01-22T09:10:12.569" v="3288" actId="47"/>
        <pc:sldMkLst>
          <pc:docMk/>
          <pc:sldMk cId="1061706196" sldId="299"/>
        </pc:sldMkLst>
      </pc:sldChg>
      <pc:sldChg chg="del">
        <pc:chgData name="Poonatar, Sahil Paresh" userId="8fb433d2-e1fa-42af-8027-63c19254dab3" providerId="ADAL" clId="{F06CAB90-705B-4AE3-B344-CB6A500284B1}" dt="2024-01-22T09:10:12.569" v="3288" actId="47"/>
        <pc:sldMkLst>
          <pc:docMk/>
          <pc:sldMk cId="3565549945" sldId="300"/>
        </pc:sldMkLst>
      </pc:sldChg>
      <pc:sldChg chg="del">
        <pc:chgData name="Poonatar, Sahil Paresh" userId="8fb433d2-e1fa-42af-8027-63c19254dab3" providerId="ADAL" clId="{F06CAB90-705B-4AE3-B344-CB6A500284B1}" dt="2024-01-22T09:10:12.569" v="3288" actId="47"/>
        <pc:sldMkLst>
          <pc:docMk/>
          <pc:sldMk cId="1049786576" sldId="302"/>
        </pc:sldMkLst>
      </pc:sldChg>
      <pc:sldChg chg="del">
        <pc:chgData name="Poonatar, Sahil Paresh" userId="8fb433d2-e1fa-42af-8027-63c19254dab3" providerId="ADAL" clId="{F06CAB90-705B-4AE3-B344-CB6A500284B1}" dt="2024-01-22T09:10:12.569" v="3288" actId="47"/>
        <pc:sldMkLst>
          <pc:docMk/>
          <pc:sldMk cId="240148523" sldId="303"/>
        </pc:sldMkLst>
      </pc:sldChg>
      <pc:sldChg chg="del">
        <pc:chgData name="Poonatar, Sahil Paresh" userId="8fb433d2-e1fa-42af-8027-63c19254dab3" providerId="ADAL" clId="{F06CAB90-705B-4AE3-B344-CB6A500284B1}" dt="2024-01-22T09:10:12.569" v="3288" actId="47"/>
        <pc:sldMkLst>
          <pc:docMk/>
          <pc:sldMk cId="3664206225" sldId="304"/>
        </pc:sldMkLst>
      </pc:sldChg>
      <pc:sldChg chg="del">
        <pc:chgData name="Poonatar, Sahil Paresh" userId="8fb433d2-e1fa-42af-8027-63c19254dab3" providerId="ADAL" clId="{F06CAB90-705B-4AE3-B344-CB6A500284B1}" dt="2024-01-22T09:10:12.569" v="3288" actId="47"/>
        <pc:sldMkLst>
          <pc:docMk/>
          <pc:sldMk cId="3841884372" sldId="305"/>
        </pc:sldMkLst>
      </pc:sldChg>
      <pc:sldChg chg="del">
        <pc:chgData name="Poonatar, Sahil Paresh" userId="8fb433d2-e1fa-42af-8027-63c19254dab3" providerId="ADAL" clId="{F06CAB90-705B-4AE3-B344-CB6A500284B1}" dt="2024-01-22T09:10:12.569" v="3288" actId="47"/>
        <pc:sldMkLst>
          <pc:docMk/>
          <pc:sldMk cId="205823063" sldId="306"/>
        </pc:sldMkLst>
      </pc:sldChg>
      <pc:sldChg chg="del">
        <pc:chgData name="Poonatar, Sahil Paresh" userId="8fb433d2-e1fa-42af-8027-63c19254dab3" providerId="ADAL" clId="{F06CAB90-705B-4AE3-B344-CB6A500284B1}" dt="2024-01-22T09:10:12.569" v="3288" actId="47"/>
        <pc:sldMkLst>
          <pc:docMk/>
          <pc:sldMk cId="1674309927" sldId="308"/>
        </pc:sldMkLst>
      </pc:sldChg>
      <pc:sldChg chg="del">
        <pc:chgData name="Poonatar, Sahil Paresh" userId="8fb433d2-e1fa-42af-8027-63c19254dab3" providerId="ADAL" clId="{F06CAB90-705B-4AE3-B344-CB6A500284B1}" dt="2024-01-22T09:10:12.569" v="3288" actId="47"/>
        <pc:sldMkLst>
          <pc:docMk/>
          <pc:sldMk cId="3813737759" sldId="309"/>
        </pc:sldMkLst>
      </pc:sldChg>
      <pc:sldChg chg="del">
        <pc:chgData name="Poonatar, Sahil Paresh" userId="8fb433d2-e1fa-42af-8027-63c19254dab3" providerId="ADAL" clId="{F06CAB90-705B-4AE3-B344-CB6A500284B1}" dt="2024-01-22T09:10:12.569" v="3288" actId="47"/>
        <pc:sldMkLst>
          <pc:docMk/>
          <pc:sldMk cId="2929961564" sldId="310"/>
        </pc:sldMkLst>
      </pc:sldChg>
      <pc:sldChg chg="del">
        <pc:chgData name="Poonatar, Sahil Paresh" userId="8fb433d2-e1fa-42af-8027-63c19254dab3" providerId="ADAL" clId="{F06CAB90-705B-4AE3-B344-CB6A500284B1}" dt="2024-01-22T09:10:12.569" v="3288" actId="47"/>
        <pc:sldMkLst>
          <pc:docMk/>
          <pc:sldMk cId="3405853208" sldId="311"/>
        </pc:sldMkLst>
      </pc:sldChg>
      <pc:sldChg chg="del">
        <pc:chgData name="Poonatar, Sahil Paresh" userId="8fb433d2-e1fa-42af-8027-63c19254dab3" providerId="ADAL" clId="{F06CAB90-705B-4AE3-B344-CB6A500284B1}" dt="2024-01-22T09:10:12.569" v="3288" actId="47"/>
        <pc:sldMkLst>
          <pc:docMk/>
          <pc:sldMk cId="1765894663" sldId="312"/>
        </pc:sldMkLst>
      </pc:sldChg>
      <pc:sldChg chg="del">
        <pc:chgData name="Poonatar, Sahil Paresh" userId="8fb433d2-e1fa-42af-8027-63c19254dab3" providerId="ADAL" clId="{F06CAB90-705B-4AE3-B344-CB6A500284B1}" dt="2024-01-22T09:10:12.569" v="3288" actId="47"/>
        <pc:sldMkLst>
          <pc:docMk/>
          <pc:sldMk cId="1393146745" sldId="313"/>
        </pc:sldMkLst>
      </pc:sldChg>
      <pc:sldChg chg="del">
        <pc:chgData name="Poonatar, Sahil Paresh" userId="8fb433d2-e1fa-42af-8027-63c19254dab3" providerId="ADAL" clId="{F06CAB90-705B-4AE3-B344-CB6A500284B1}" dt="2024-01-22T09:10:12.569" v="3288" actId="47"/>
        <pc:sldMkLst>
          <pc:docMk/>
          <pc:sldMk cId="2781904243" sldId="314"/>
        </pc:sldMkLst>
      </pc:sldChg>
      <pc:sldChg chg="del">
        <pc:chgData name="Poonatar, Sahil Paresh" userId="8fb433d2-e1fa-42af-8027-63c19254dab3" providerId="ADAL" clId="{F06CAB90-705B-4AE3-B344-CB6A500284B1}" dt="2024-01-22T09:10:12.569" v="3288" actId="47"/>
        <pc:sldMkLst>
          <pc:docMk/>
          <pc:sldMk cId="1988264471" sldId="315"/>
        </pc:sldMkLst>
      </pc:sldChg>
      <pc:sldChg chg="del">
        <pc:chgData name="Poonatar, Sahil Paresh" userId="8fb433d2-e1fa-42af-8027-63c19254dab3" providerId="ADAL" clId="{F06CAB90-705B-4AE3-B344-CB6A500284B1}" dt="2024-01-22T09:10:12.569" v="3288" actId="47"/>
        <pc:sldMkLst>
          <pc:docMk/>
          <pc:sldMk cId="3970529060" sldId="316"/>
        </pc:sldMkLst>
      </pc:sldChg>
      <pc:sldChg chg="del">
        <pc:chgData name="Poonatar, Sahil Paresh" userId="8fb433d2-e1fa-42af-8027-63c19254dab3" providerId="ADAL" clId="{F06CAB90-705B-4AE3-B344-CB6A500284B1}" dt="2024-01-22T09:10:12.569" v="3288" actId="47"/>
        <pc:sldMkLst>
          <pc:docMk/>
          <pc:sldMk cId="2418434095" sldId="317"/>
        </pc:sldMkLst>
      </pc:sldChg>
      <pc:sldChg chg="del">
        <pc:chgData name="Poonatar, Sahil Paresh" userId="8fb433d2-e1fa-42af-8027-63c19254dab3" providerId="ADAL" clId="{F06CAB90-705B-4AE3-B344-CB6A500284B1}" dt="2024-01-22T09:10:12.569" v="3288" actId="47"/>
        <pc:sldMkLst>
          <pc:docMk/>
          <pc:sldMk cId="3028425087" sldId="318"/>
        </pc:sldMkLst>
      </pc:sldChg>
      <pc:sldChg chg="del">
        <pc:chgData name="Poonatar, Sahil Paresh" userId="8fb433d2-e1fa-42af-8027-63c19254dab3" providerId="ADAL" clId="{F06CAB90-705B-4AE3-B344-CB6A500284B1}" dt="2024-01-22T09:10:12.569" v="3288" actId="47"/>
        <pc:sldMkLst>
          <pc:docMk/>
          <pc:sldMk cId="3734171787" sldId="319"/>
        </pc:sldMkLst>
      </pc:sldChg>
      <pc:sldChg chg="del">
        <pc:chgData name="Poonatar, Sahil Paresh" userId="8fb433d2-e1fa-42af-8027-63c19254dab3" providerId="ADAL" clId="{F06CAB90-705B-4AE3-B344-CB6A500284B1}" dt="2024-01-22T09:10:12.569" v="3288" actId="47"/>
        <pc:sldMkLst>
          <pc:docMk/>
          <pc:sldMk cId="1992962518" sldId="320"/>
        </pc:sldMkLst>
      </pc:sldChg>
      <pc:sldChg chg="del">
        <pc:chgData name="Poonatar, Sahil Paresh" userId="8fb433d2-e1fa-42af-8027-63c19254dab3" providerId="ADAL" clId="{F06CAB90-705B-4AE3-B344-CB6A500284B1}" dt="2024-01-22T09:10:12.569" v="3288" actId="47"/>
        <pc:sldMkLst>
          <pc:docMk/>
          <pc:sldMk cId="648515367" sldId="321"/>
        </pc:sldMkLst>
      </pc:sldChg>
      <pc:sldChg chg="del">
        <pc:chgData name="Poonatar, Sahil Paresh" userId="8fb433d2-e1fa-42af-8027-63c19254dab3" providerId="ADAL" clId="{F06CAB90-705B-4AE3-B344-CB6A500284B1}" dt="2024-01-22T09:10:12.569" v="3288" actId="47"/>
        <pc:sldMkLst>
          <pc:docMk/>
          <pc:sldMk cId="2744063717" sldId="322"/>
        </pc:sldMkLst>
      </pc:sldChg>
      <pc:sldChg chg="del">
        <pc:chgData name="Poonatar, Sahil Paresh" userId="8fb433d2-e1fa-42af-8027-63c19254dab3" providerId="ADAL" clId="{F06CAB90-705B-4AE3-B344-CB6A500284B1}" dt="2024-01-22T09:10:12.569" v="3288" actId="47"/>
        <pc:sldMkLst>
          <pc:docMk/>
          <pc:sldMk cId="1339046350" sldId="323"/>
        </pc:sldMkLst>
      </pc:sldChg>
      <pc:sldChg chg="del">
        <pc:chgData name="Poonatar, Sahil Paresh" userId="8fb433d2-e1fa-42af-8027-63c19254dab3" providerId="ADAL" clId="{F06CAB90-705B-4AE3-B344-CB6A500284B1}" dt="2024-01-22T09:10:12.569" v="3288" actId="47"/>
        <pc:sldMkLst>
          <pc:docMk/>
          <pc:sldMk cId="1609402503" sldId="324"/>
        </pc:sldMkLst>
      </pc:sldChg>
      <pc:sldChg chg="del">
        <pc:chgData name="Poonatar, Sahil Paresh" userId="8fb433d2-e1fa-42af-8027-63c19254dab3" providerId="ADAL" clId="{F06CAB90-705B-4AE3-B344-CB6A500284B1}" dt="2024-01-22T09:10:12.569" v="3288" actId="47"/>
        <pc:sldMkLst>
          <pc:docMk/>
          <pc:sldMk cId="1073390879" sldId="325"/>
        </pc:sldMkLst>
      </pc:sldChg>
      <pc:sldChg chg="del">
        <pc:chgData name="Poonatar, Sahil Paresh" userId="8fb433d2-e1fa-42af-8027-63c19254dab3" providerId="ADAL" clId="{F06CAB90-705B-4AE3-B344-CB6A500284B1}" dt="2024-01-22T09:10:12.569" v="3288" actId="47"/>
        <pc:sldMkLst>
          <pc:docMk/>
          <pc:sldMk cId="3462945214" sldId="326"/>
        </pc:sldMkLst>
      </pc:sldChg>
      <pc:sldChg chg="del">
        <pc:chgData name="Poonatar, Sahil Paresh" userId="8fb433d2-e1fa-42af-8027-63c19254dab3" providerId="ADAL" clId="{F06CAB90-705B-4AE3-B344-CB6A500284B1}" dt="2024-01-22T09:10:12.569" v="3288" actId="47"/>
        <pc:sldMkLst>
          <pc:docMk/>
          <pc:sldMk cId="3121581559" sldId="327"/>
        </pc:sldMkLst>
      </pc:sldChg>
      <pc:sldChg chg="del">
        <pc:chgData name="Poonatar, Sahil Paresh" userId="8fb433d2-e1fa-42af-8027-63c19254dab3" providerId="ADAL" clId="{F06CAB90-705B-4AE3-B344-CB6A500284B1}" dt="2024-01-22T09:10:12.569" v="3288" actId="47"/>
        <pc:sldMkLst>
          <pc:docMk/>
          <pc:sldMk cId="3228318377" sldId="328"/>
        </pc:sldMkLst>
      </pc:sldChg>
      <pc:sldChg chg="del">
        <pc:chgData name="Poonatar, Sahil Paresh" userId="8fb433d2-e1fa-42af-8027-63c19254dab3" providerId="ADAL" clId="{F06CAB90-705B-4AE3-B344-CB6A500284B1}" dt="2024-01-22T09:10:12.569" v="3288" actId="47"/>
        <pc:sldMkLst>
          <pc:docMk/>
          <pc:sldMk cId="709110241" sldId="330"/>
        </pc:sldMkLst>
      </pc:sldChg>
      <pc:sldChg chg="del">
        <pc:chgData name="Poonatar, Sahil Paresh" userId="8fb433d2-e1fa-42af-8027-63c19254dab3" providerId="ADAL" clId="{F06CAB90-705B-4AE3-B344-CB6A500284B1}" dt="2024-01-22T09:10:12.569" v="3288" actId="47"/>
        <pc:sldMkLst>
          <pc:docMk/>
          <pc:sldMk cId="2238662414" sldId="331"/>
        </pc:sldMkLst>
      </pc:sldChg>
      <pc:sldChg chg="del">
        <pc:chgData name="Poonatar, Sahil Paresh" userId="8fb433d2-e1fa-42af-8027-63c19254dab3" providerId="ADAL" clId="{F06CAB90-705B-4AE3-B344-CB6A500284B1}" dt="2024-01-22T09:10:12.569" v="3288" actId="47"/>
        <pc:sldMkLst>
          <pc:docMk/>
          <pc:sldMk cId="187207393" sldId="332"/>
        </pc:sldMkLst>
      </pc:sldChg>
      <pc:sldChg chg="del">
        <pc:chgData name="Poonatar, Sahil Paresh" userId="8fb433d2-e1fa-42af-8027-63c19254dab3" providerId="ADAL" clId="{F06CAB90-705B-4AE3-B344-CB6A500284B1}" dt="2024-01-22T09:10:12.569" v="3288" actId="47"/>
        <pc:sldMkLst>
          <pc:docMk/>
          <pc:sldMk cId="2569447131" sldId="333"/>
        </pc:sldMkLst>
      </pc:sldChg>
      <pc:sldChg chg="del">
        <pc:chgData name="Poonatar, Sahil Paresh" userId="8fb433d2-e1fa-42af-8027-63c19254dab3" providerId="ADAL" clId="{F06CAB90-705B-4AE3-B344-CB6A500284B1}" dt="2024-01-22T09:10:12.569" v="3288" actId="47"/>
        <pc:sldMkLst>
          <pc:docMk/>
          <pc:sldMk cId="3547187638" sldId="334"/>
        </pc:sldMkLst>
      </pc:sldChg>
      <pc:sldChg chg="del">
        <pc:chgData name="Poonatar, Sahil Paresh" userId="8fb433d2-e1fa-42af-8027-63c19254dab3" providerId="ADAL" clId="{F06CAB90-705B-4AE3-B344-CB6A500284B1}" dt="2024-01-22T09:10:12.569" v="3288" actId="47"/>
        <pc:sldMkLst>
          <pc:docMk/>
          <pc:sldMk cId="2751482566" sldId="335"/>
        </pc:sldMkLst>
      </pc:sldChg>
      <pc:sldChg chg="del">
        <pc:chgData name="Poonatar, Sahil Paresh" userId="8fb433d2-e1fa-42af-8027-63c19254dab3" providerId="ADAL" clId="{F06CAB90-705B-4AE3-B344-CB6A500284B1}" dt="2024-01-22T09:10:12.569" v="3288" actId="47"/>
        <pc:sldMkLst>
          <pc:docMk/>
          <pc:sldMk cId="2574888690" sldId="336"/>
        </pc:sldMkLst>
      </pc:sldChg>
      <pc:sldChg chg="del">
        <pc:chgData name="Poonatar, Sahil Paresh" userId="8fb433d2-e1fa-42af-8027-63c19254dab3" providerId="ADAL" clId="{F06CAB90-705B-4AE3-B344-CB6A500284B1}" dt="2024-01-22T09:10:12.569" v="3288" actId="47"/>
        <pc:sldMkLst>
          <pc:docMk/>
          <pc:sldMk cId="2808203565" sldId="337"/>
        </pc:sldMkLst>
      </pc:sldChg>
      <pc:sldChg chg="del">
        <pc:chgData name="Poonatar, Sahil Paresh" userId="8fb433d2-e1fa-42af-8027-63c19254dab3" providerId="ADAL" clId="{F06CAB90-705B-4AE3-B344-CB6A500284B1}" dt="2024-01-22T09:10:12.569" v="3288" actId="47"/>
        <pc:sldMkLst>
          <pc:docMk/>
          <pc:sldMk cId="3937307083" sldId="338"/>
        </pc:sldMkLst>
      </pc:sldChg>
      <pc:sldChg chg="del">
        <pc:chgData name="Poonatar, Sahil Paresh" userId="8fb433d2-e1fa-42af-8027-63c19254dab3" providerId="ADAL" clId="{F06CAB90-705B-4AE3-B344-CB6A500284B1}" dt="2024-01-22T09:10:12.569" v="3288" actId="47"/>
        <pc:sldMkLst>
          <pc:docMk/>
          <pc:sldMk cId="2444151798" sldId="339"/>
        </pc:sldMkLst>
      </pc:sldChg>
      <pc:sldChg chg="del">
        <pc:chgData name="Poonatar, Sahil Paresh" userId="8fb433d2-e1fa-42af-8027-63c19254dab3" providerId="ADAL" clId="{F06CAB90-705B-4AE3-B344-CB6A500284B1}" dt="2024-01-22T09:10:12.569" v="3288" actId="47"/>
        <pc:sldMkLst>
          <pc:docMk/>
          <pc:sldMk cId="1361499083" sldId="340"/>
        </pc:sldMkLst>
      </pc:sldChg>
      <pc:sldChg chg="del">
        <pc:chgData name="Poonatar, Sahil Paresh" userId="8fb433d2-e1fa-42af-8027-63c19254dab3" providerId="ADAL" clId="{F06CAB90-705B-4AE3-B344-CB6A500284B1}" dt="2024-01-22T09:10:12.569" v="3288" actId="47"/>
        <pc:sldMkLst>
          <pc:docMk/>
          <pc:sldMk cId="1753046428" sldId="341"/>
        </pc:sldMkLst>
      </pc:sldChg>
      <pc:sldChg chg="del">
        <pc:chgData name="Poonatar, Sahil Paresh" userId="8fb433d2-e1fa-42af-8027-63c19254dab3" providerId="ADAL" clId="{F06CAB90-705B-4AE3-B344-CB6A500284B1}" dt="2024-01-22T09:10:12.569" v="3288" actId="47"/>
        <pc:sldMkLst>
          <pc:docMk/>
          <pc:sldMk cId="3899481328" sldId="342"/>
        </pc:sldMkLst>
      </pc:sldChg>
      <pc:sldChg chg="del">
        <pc:chgData name="Poonatar, Sahil Paresh" userId="8fb433d2-e1fa-42af-8027-63c19254dab3" providerId="ADAL" clId="{F06CAB90-705B-4AE3-B344-CB6A500284B1}" dt="2024-01-22T09:10:12.569" v="3288" actId="47"/>
        <pc:sldMkLst>
          <pc:docMk/>
          <pc:sldMk cId="574273201" sldId="343"/>
        </pc:sldMkLst>
      </pc:sldChg>
      <pc:sldChg chg="del">
        <pc:chgData name="Poonatar, Sahil Paresh" userId="8fb433d2-e1fa-42af-8027-63c19254dab3" providerId="ADAL" clId="{F06CAB90-705B-4AE3-B344-CB6A500284B1}" dt="2024-01-22T09:10:12.569" v="3288" actId="47"/>
        <pc:sldMkLst>
          <pc:docMk/>
          <pc:sldMk cId="2359551333" sldId="344"/>
        </pc:sldMkLst>
      </pc:sldChg>
      <pc:sldChg chg="del">
        <pc:chgData name="Poonatar, Sahil Paresh" userId="8fb433d2-e1fa-42af-8027-63c19254dab3" providerId="ADAL" clId="{F06CAB90-705B-4AE3-B344-CB6A500284B1}" dt="2024-01-22T09:10:12.569" v="3288" actId="47"/>
        <pc:sldMkLst>
          <pc:docMk/>
          <pc:sldMk cId="1242492120" sldId="345"/>
        </pc:sldMkLst>
      </pc:sldChg>
      <pc:sldChg chg="del">
        <pc:chgData name="Poonatar, Sahil Paresh" userId="8fb433d2-e1fa-42af-8027-63c19254dab3" providerId="ADAL" clId="{F06CAB90-705B-4AE3-B344-CB6A500284B1}" dt="2024-01-22T09:10:12.569" v="3288" actId="47"/>
        <pc:sldMkLst>
          <pc:docMk/>
          <pc:sldMk cId="548445676" sldId="346"/>
        </pc:sldMkLst>
      </pc:sldChg>
      <pc:sldChg chg="del">
        <pc:chgData name="Poonatar, Sahil Paresh" userId="8fb433d2-e1fa-42af-8027-63c19254dab3" providerId="ADAL" clId="{F06CAB90-705B-4AE3-B344-CB6A500284B1}" dt="2024-01-22T09:10:12.569" v="3288" actId="47"/>
        <pc:sldMkLst>
          <pc:docMk/>
          <pc:sldMk cId="4159842360" sldId="347"/>
        </pc:sldMkLst>
      </pc:sldChg>
      <pc:sldChg chg="del">
        <pc:chgData name="Poonatar, Sahil Paresh" userId="8fb433d2-e1fa-42af-8027-63c19254dab3" providerId="ADAL" clId="{F06CAB90-705B-4AE3-B344-CB6A500284B1}" dt="2024-01-22T09:10:12.569" v="3288" actId="47"/>
        <pc:sldMkLst>
          <pc:docMk/>
          <pc:sldMk cId="3099203277" sldId="348"/>
        </pc:sldMkLst>
      </pc:sldChg>
      <pc:sldChg chg="del">
        <pc:chgData name="Poonatar, Sahil Paresh" userId="8fb433d2-e1fa-42af-8027-63c19254dab3" providerId="ADAL" clId="{F06CAB90-705B-4AE3-B344-CB6A500284B1}" dt="2024-01-22T09:10:12.569" v="3288" actId="47"/>
        <pc:sldMkLst>
          <pc:docMk/>
          <pc:sldMk cId="131496018" sldId="349"/>
        </pc:sldMkLst>
      </pc:sldChg>
      <pc:sldChg chg="del">
        <pc:chgData name="Poonatar, Sahil Paresh" userId="8fb433d2-e1fa-42af-8027-63c19254dab3" providerId="ADAL" clId="{F06CAB90-705B-4AE3-B344-CB6A500284B1}" dt="2024-01-22T09:10:12.569" v="3288" actId="47"/>
        <pc:sldMkLst>
          <pc:docMk/>
          <pc:sldMk cId="2298008779" sldId="350"/>
        </pc:sldMkLst>
      </pc:sldChg>
      <pc:sldChg chg="del">
        <pc:chgData name="Poonatar, Sahil Paresh" userId="8fb433d2-e1fa-42af-8027-63c19254dab3" providerId="ADAL" clId="{F06CAB90-705B-4AE3-B344-CB6A500284B1}" dt="2024-01-22T09:10:12.569" v="3288" actId="47"/>
        <pc:sldMkLst>
          <pc:docMk/>
          <pc:sldMk cId="4071179677" sldId="351"/>
        </pc:sldMkLst>
      </pc:sldChg>
      <pc:sldChg chg="del">
        <pc:chgData name="Poonatar, Sahil Paresh" userId="8fb433d2-e1fa-42af-8027-63c19254dab3" providerId="ADAL" clId="{F06CAB90-705B-4AE3-B344-CB6A500284B1}" dt="2024-01-22T09:10:12.569" v="3288" actId="47"/>
        <pc:sldMkLst>
          <pc:docMk/>
          <pc:sldMk cId="339521230" sldId="353"/>
        </pc:sldMkLst>
      </pc:sldChg>
      <pc:sldChg chg="del">
        <pc:chgData name="Poonatar, Sahil Paresh" userId="8fb433d2-e1fa-42af-8027-63c19254dab3" providerId="ADAL" clId="{F06CAB90-705B-4AE3-B344-CB6A500284B1}" dt="2024-01-22T09:10:12.569" v="3288" actId="47"/>
        <pc:sldMkLst>
          <pc:docMk/>
          <pc:sldMk cId="3023967992" sldId="354"/>
        </pc:sldMkLst>
      </pc:sldChg>
      <pc:sldChg chg="del">
        <pc:chgData name="Poonatar, Sahil Paresh" userId="8fb433d2-e1fa-42af-8027-63c19254dab3" providerId="ADAL" clId="{F06CAB90-705B-4AE3-B344-CB6A500284B1}" dt="2024-01-22T09:10:12.569" v="3288" actId="47"/>
        <pc:sldMkLst>
          <pc:docMk/>
          <pc:sldMk cId="2871357926" sldId="355"/>
        </pc:sldMkLst>
      </pc:sldChg>
      <pc:sldChg chg="del">
        <pc:chgData name="Poonatar, Sahil Paresh" userId="8fb433d2-e1fa-42af-8027-63c19254dab3" providerId="ADAL" clId="{F06CAB90-705B-4AE3-B344-CB6A500284B1}" dt="2024-01-22T09:10:12.569" v="3288" actId="47"/>
        <pc:sldMkLst>
          <pc:docMk/>
          <pc:sldMk cId="2610829853" sldId="356"/>
        </pc:sldMkLst>
      </pc:sldChg>
      <pc:sldChg chg="del">
        <pc:chgData name="Poonatar, Sahil Paresh" userId="8fb433d2-e1fa-42af-8027-63c19254dab3" providerId="ADAL" clId="{F06CAB90-705B-4AE3-B344-CB6A500284B1}" dt="2024-01-22T09:10:12.569" v="3288" actId="47"/>
        <pc:sldMkLst>
          <pc:docMk/>
          <pc:sldMk cId="82269155" sldId="362"/>
        </pc:sldMkLst>
      </pc:sldChg>
      <pc:sldChg chg="del">
        <pc:chgData name="Poonatar, Sahil Paresh" userId="8fb433d2-e1fa-42af-8027-63c19254dab3" providerId="ADAL" clId="{F06CAB90-705B-4AE3-B344-CB6A500284B1}" dt="2024-01-22T09:10:12.569" v="3288" actId="47"/>
        <pc:sldMkLst>
          <pc:docMk/>
          <pc:sldMk cId="1556903175" sldId="376"/>
        </pc:sldMkLst>
      </pc:sldChg>
      <pc:sldChg chg="del">
        <pc:chgData name="Poonatar, Sahil Paresh" userId="8fb433d2-e1fa-42af-8027-63c19254dab3" providerId="ADAL" clId="{F06CAB90-705B-4AE3-B344-CB6A500284B1}" dt="2024-01-22T09:10:12.569" v="3288" actId="47"/>
        <pc:sldMkLst>
          <pc:docMk/>
          <pc:sldMk cId="1164374480" sldId="377"/>
        </pc:sldMkLst>
      </pc:sldChg>
      <pc:sldChg chg="del">
        <pc:chgData name="Poonatar, Sahil Paresh" userId="8fb433d2-e1fa-42af-8027-63c19254dab3" providerId="ADAL" clId="{F06CAB90-705B-4AE3-B344-CB6A500284B1}" dt="2024-01-22T09:10:12.569" v="3288" actId="47"/>
        <pc:sldMkLst>
          <pc:docMk/>
          <pc:sldMk cId="3084941577" sldId="378"/>
        </pc:sldMkLst>
      </pc:sldChg>
      <pc:sldChg chg="addSp delSp modSp mod">
        <pc:chgData name="Poonatar, Sahil Paresh" userId="8fb433d2-e1fa-42af-8027-63c19254dab3" providerId="ADAL" clId="{F06CAB90-705B-4AE3-B344-CB6A500284B1}" dt="2024-01-22T07:54:47.001" v="3227" actId="1076"/>
        <pc:sldMkLst>
          <pc:docMk/>
          <pc:sldMk cId="1648279755" sldId="407"/>
        </pc:sldMkLst>
        <pc:spChg chg="add mod">
          <ac:chgData name="Poonatar, Sahil Paresh" userId="8fb433d2-e1fa-42af-8027-63c19254dab3" providerId="ADAL" clId="{F06CAB90-705B-4AE3-B344-CB6A500284B1}" dt="2024-01-22T06:11:36.552" v="1641" actId="20577"/>
          <ac:spMkLst>
            <pc:docMk/>
            <pc:sldMk cId="1648279755" sldId="407"/>
            <ac:spMk id="3" creationId="{DFE97F8F-1C86-7EAF-B68C-86471D2DFCF5}"/>
          </ac:spMkLst>
        </pc:spChg>
        <pc:spChg chg="add del mod ord">
          <ac:chgData name="Poonatar, Sahil Paresh" userId="8fb433d2-e1fa-42af-8027-63c19254dab3" providerId="ADAL" clId="{F06CAB90-705B-4AE3-B344-CB6A500284B1}" dt="2024-01-22T07:49:02.309" v="3207" actId="478"/>
          <ac:spMkLst>
            <pc:docMk/>
            <pc:sldMk cId="1648279755" sldId="407"/>
            <ac:spMk id="4" creationId="{F16DDFE4-E249-BA78-6858-4EF4952CACFE}"/>
          </ac:spMkLst>
        </pc:spChg>
        <pc:spChg chg="mod">
          <ac:chgData name="Poonatar, Sahil Paresh" userId="8fb433d2-e1fa-42af-8027-63c19254dab3" providerId="ADAL" clId="{F06CAB90-705B-4AE3-B344-CB6A500284B1}" dt="2024-01-22T07:54:47.001" v="3227" actId="1076"/>
          <ac:spMkLst>
            <pc:docMk/>
            <pc:sldMk cId="1648279755" sldId="407"/>
            <ac:spMk id="21" creationId="{2902199E-230C-F906-4B84-338B0DD18845}"/>
          </ac:spMkLst>
        </pc:spChg>
        <pc:spChg chg="mod">
          <ac:chgData name="Poonatar, Sahil Paresh" userId="8fb433d2-e1fa-42af-8027-63c19254dab3" providerId="ADAL" clId="{F06CAB90-705B-4AE3-B344-CB6A500284B1}" dt="2024-01-22T07:54:47.001" v="3227" actId="1076"/>
          <ac:spMkLst>
            <pc:docMk/>
            <pc:sldMk cId="1648279755" sldId="407"/>
            <ac:spMk id="22" creationId="{C65ECEA4-0687-60FB-178A-6A18D4D007BC}"/>
          </ac:spMkLst>
        </pc:spChg>
        <pc:spChg chg="mod">
          <ac:chgData name="Poonatar, Sahil Paresh" userId="8fb433d2-e1fa-42af-8027-63c19254dab3" providerId="ADAL" clId="{F06CAB90-705B-4AE3-B344-CB6A500284B1}" dt="2024-01-22T07:54:47.001" v="3227" actId="1076"/>
          <ac:spMkLst>
            <pc:docMk/>
            <pc:sldMk cId="1648279755" sldId="407"/>
            <ac:spMk id="23" creationId="{3532CA60-82A6-3C7B-50E0-DBDA479B7C21}"/>
          </ac:spMkLst>
        </pc:spChg>
        <pc:spChg chg="mod">
          <ac:chgData name="Poonatar, Sahil Paresh" userId="8fb433d2-e1fa-42af-8027-63c19254dab3" providerId="ADAL" clId="{F06CAB90-705B-4AE3-B344-CB6A500284B1}" dt="2024-01-22T07:54:47.001" v="3227" actId="1076"/>
          <ac:spMkLst>
            <pc:docMk/>
            <pc:sldMk cId="1648279755" sldId="407"/>
            <ac:spMk id="24" creationId="{A83E89EF-AED6-0B23-72AA-82F16978B955}"/>
          </ac:spMkLst>
        </pc:spChg>
        <pc:spChg chg="mod ord">
          <ac:chgData name="Poonatar, Sahil Paresh" userId="8fb433d2-e1fa-42af-8027-63c19254dab3" providerId="ADAL" clId="{F06CAB90-705B-4AE3-B344-CB6A500284B1}" dt="2024-01-22T07:49:00.941" v="3206" actId="167"/>
          <ac:spMkLst>
            <pc:docMk/>
            <pc:sldMk cId="1648279755" sldId="407"/>
            <ac:spMk id="30" creationId="{5FEA8B11-89DC-36D3-4DA1-E283E6A24F30}"/>
          </ac:spMkLst>
        </pc:spChg>
        <pc:spChg chg="mod">
          <ac:chgData name="Poonatar, Sahil Paresh" userId="8fb433d2-e1fa-42af-8027-63c19254dab3" providerId="ADAL" clId="{F06CAB90-705B-4AE3-B344-CB6A500284B1}" dt="2024-01-22T07:28:09.256" v="3057" actId="208"/>
          <ac:spMkLst>
            <pc:docMk/>
            <pc:sldMk cId="1648279755" sldId="407"/>
            <ac:spMk id="50" creationId="{77211136-B98F-E68B-E654-EB7BA0C20836}"/>
          </ac:spMkLst>
        </pc:spChg>
        <pc:spChg chg="mod">
          <ac:chgData name="Poonatar, Sahil Paresh" userId="8fb433d2-e1fa-42af-8027-63c19254dab3" providerId="ADAL" clId="{F06CAB90-705B-4AE3-B344-CB6A500284B1}" dt="2024-01-22T07:54:47.001" v="3227" actId="1076"/>
          <ac:spMkLst>
            <pc:docMk/>
            <pc:sldMk cId="1648279755" sldId="407"/>
            <ac:spMk id="81" creationId="{AE45927F-29A9-D655-21EA-342A5ABF83B0}"/>
          </ac:spMkLst>
        </pc:spChg>
        <pc:spChg chg="mod">
          <ac:chgData name="Poonatar, Sahil Paresh" userId="8fb433d2-e1fa-42af-8027-63c19254dab3" providerId="ADAL" clId="{F06CAB90-705B-4AE3-B344-CB6A500284B1}" dt="2024-01-22T07:54:47.001" v="3227" actId="1076"/>
          <ac:spMkLst>
            <pc:docMk/>
            <pc:sldMk cId="1648279755" sldId="407"/>
            <ac:spMk id="82" creationId="{9B25FC8A-CD1A-5840-3610-06A5B5374AC6}"/>
          </ac:spMkLst>
        </pc:spChg>
        <pc:spChg chg="mod">
          <ac:chgData name="Poonatar, Sahil Paresh" userId="8fb433d2-e1fa-42af-8027-63c19254dab3" providerId="ADAL" clId="{F06CAB90-705B-4AE3-B344-CB6A500284B1}" dt="2024-01-22T07:54:47.001" v="3227" actId="1076"/>
          <ac:spMkLst>
            <pc:docMk/>
            <pc:sldMk cId="1648279755" sldId="407"/>
            <ac:spMk id="83" creationId="{F3C07522-A61D-1147-9CD1-6423331D5502}"/>
          </ac:spMkLst>
        </pc:spChg>
        <pc:grpChg chg="mod">
          <ac:chgData name="Poonatar, Sahil Paresh" userId="8fb433d2-e1fa-42af-8027-63c19254dab3" providerId="ADAL" clId="{F06CAB90-705B-4AE3-B344-CB6A500284B1}" dt="2024-01-22T07:54:47.001" v="3227" actId="1076"/>
          <ac:grpSpMkLst>
            <pc:docMk/>
            <pc:sldMk cId="1648279755" sldId="407"/>
            <ac:grpSpMk id="43" creationId="{A92A88EA-A641-3094-C278-BDB2231B363F}"/>
          </ac:grpSpMkLst>
        </pc:grpChg>
        <pc:grpChg chg="mod">
          <ac:chgData name="Poonatar, Sahil Paresh" userId="8fb433d2-e1fa-42af-8027-63c19254dab3" providerId="ADAL" clId="{F06CAB90-705B-4AE3-B344-CB6A500284B1}" dt="2024-01-22T07:54:47.001" v="3227" actId="1076"/>
          <ac:grpSpMkLst>
            <pc:docMk/>
            <pc:sldMk cId="1648279755" sldId="407"/>
            <ac:grpSpMk id="68" creationId="{0CFF2EA9-FEB2-65FE-8296-D86951E2322E}"/>
          </ac:grpSpMkLst>
        </pc:grpChg>
        <pc:picChg chg="mod">
          <ac:chgData name="Poonatar, Sahil Paresh" userId="8fb433d2-e1fa-42af-8027-63c19254dab3" providerId="ADAL" clId="{F06CAB90-705B-4AE3-B344-CB6A500284B1}" dt="2024-01-22T07:26:32.882" v="3046" actId="2085"/>
          <ac:picMkLst>
            <pc:docMk/>
            <pc:sldMk cId="1648279755" sldId="407"/>
            <ac:picMk id="32" creationId="{58B89ABD-76CD-6527-472A-A433B6C86B1D}"/>
          </ac:picMkLst>
        </pc:picChg>
        <pc:picChg chg="mod">
          <ac:chgData name="Poonatar, Sahil Paresh" userId="8fb433d2-e1fa-42af-8027-63c19254dab3" providerId="ADAL" clId="{F06CAB90-705B-4AE3-B344-CB6A500284B1}" dt="2024-01-22T07:26:32.882" v="3046" actId="2085"/>
          <ac:picMkLst>
            <pc:docMk/>
            <pc:sldMk cId="1648279755" sldId="407"/>
            <ac:picMk id="34" creationId="{38DDE855-49A4-D756-45E5-82FCAD313785}"/>
          </ac:picMkLst>
        </pc:picChg>
        <pc:picChg chg="mod">
          <ac:chgData name="Poonatar, Sahil Paresh" userId="8fb433d2-e1fa-42af-8027-63c19254dab3" providerId="ADAL" clId="{F06CAB90-705B-4AE3-B344-CB6A500284B1}" dt="2024-01-22T07:26:32.882" v="3046" actId="2085"/>
          <ac:picMkLst>
            <pc:docMk/>
            <pc:sldMk cId="1648279755" sldId="407"/>
            <ac:picMk id="36" creationId="{EB716AE2-B76D-0924-5F54-E6C9EDA0F2D4}"/>
          </ac:picMkLst>
        </pc:picChg>
        <pc:picChg chg="mod">
          <ac:chgData name="Poonatar, Sahil Paresh" userId="8fb433d2-e1fa-42af-8027-63c19254dab3" providerId="ADAL" clId="{F06CAB90-705B-4AE3-B344-CB6A500284B1}" dt="2024-01-22T07:26:32.882" v="3046" actId="2085"/>
          <ac:picMkLst>
            <pc:docMk/>
            <pc:sldMk cId="1648279755" sldId="407"/>
            <ac:picMk id="42" creationId="{4DBF627A-82EE-E501-499E-989C406D6AA3}"/>
          </ac:picMkLst>
        </pc:picChg>
        <pc:picChg chg="mod">
          <ac:chgData name="Poonatar, Sahil Paresh" userId="8fb433d2-e1fa-42af-8027-63c19254dab3" providerId="ADAL" clId="{F06CAB90-705B-4AE3-B344-CB6A500284B1}" dt="2024-01-22T07:28:14.989" v="3058" actId="207"/>
          <ac:picMkLst>
            <pc:docMk/>
            <pc:sldMk cId="1648279755" sldId="407"/>
            <ac:picMk id="61" creationId="{B28B391A-0020-1798-A90B-BBCA0B2262B0}"/>
          </ac:picMkLst>
        </pc:picChg>
        <pc:picChg chg="mod">
          <ac:chgData name="Poonatar, Sahil Paresh" userId="8fb433d2-e1fa-42af-8027-63c19254dab3" providerId="ADAL" clId="{F06CAB90-705B-4AE3-B344-CB6A500284B1}" dt="2024-01-22T07:28:14.989" v="3058" actId="207"/>
          <ac:picMkLst>
            <pc:docMk/>
            <pc:sldMk cId="1648279755" sldId="407"/>
            <ac:picMk id="63" creationId="{A4CDE190-B05E-ECBE-9229-49B341AFB1B8}"/>
          </ac:picMkLst>
        </pc:picChg>
        <pc:picChg chg="mod">
          <ac:chgData name="Poonatar, Sahil Paresh" userId="8fb433d2-e1fa-42af-8027-63c19254dab3" providerId="ADAL" clId="{F06CAB90-705B-4AE3-B344-CB6A500284B1}" dt="2024-01-22T07:28:14.989" v="3058" actId="207"/>
          <ac:picMkLst>
            <pc:docMk/>
            <pc:sldMk cId="1648279755" sldId="407"/>
            <ac:picMk id="65" creationId="{D2042B9B-BF0C-0A44-B438-6BD26E3C7F80}"/>
          </ac:picMkLst>
        </pc:picChg>
        <pc:picChg chg="mod">
          <ac:chgData name="Poonatar, Sahil Paresh" userId="8fb433d2-e1fa-42af-8027-63c19254dab3" providerId="ADAL" clId="{F06CAB90-705B-4AE3-B344-CB6A500284B1}" dt="2024-01-22T07:28:14.989" v="3058" actId="207"/>
          <ac:picMkLst>
            <pc:docMk/>
            <pc:sldMk cId="1648279755" sldId="407"/>
            <ac:picMk id="67" creationId="{98B47207-60D6-5EBA-643D-04AE193CC6C2}"/>
          </ac:picMkLst>
        </pc:picChg>
        <pc:cxnChg chg="mod">
          <ac:chgData name="Poonatar, Sahil Paresh" userId="8fb433d2-e1fa-42af-8027-63c19254dab3" providerId="ADAL" clId="{F06CAB90-705B-4AE3-B344-CB6A500284B1}" dt="2024-01-22T07:54:47.001" v="3227" actId="1076"/>
          <ac:cxnSpMkLst>
            <pc:docMk/>
            <pc:sldMk cId="1648279755" sldId="407"/>
            <ac:cxnSpMk id="26" creationId="{731AF128-4582-92B7-5DCD-6B9F68072D3C}"/>
          </ac:cxnSpMkLst>
        </pc:cxnChg>
        <pc:cxnChg chg="mod">
          <ac:chgData name="Poonatar, Sahil Paresh" userId="8fb433d2-e1fa-42af-8027-63c19254dab3" providerId="ADAL" clId="{F06CAB90-705B-4AE3-B344-CB6A500284B1}" dt="2024-01-22T07:54:47.001" v="3227" actId="1076"/>
          <ac:cxnSpMkLst>
            <pc:docMk/>
            <pc:sldMk cId="1648279755" sldId="407"/>
            <ac:cxnSpMk id="27" creationId="{44BA7FEE-5B04-9529-E4CA-98CAADBC24DB}"/>
          </ac:cxnSpMkLst>
        </pc:cxnChg>
        <pc:cxnChg chg="mod">
          <ac:chgData name="Poonatar, Sahil Paresh" userId="8fb433d2-e1fa-42af-8027-63c19254dab3" providerId="ADAL" clId="{F06CAB90-705B-4AE3-B344-CB6A500284B1}" dt="2024-01-22T07:54:47.001" v="3227" actId="1076"/>
          <ac:cxnSpMkLst>
            <pc:docMk/>
            <pc:sldMk cId="1648279755" sldId="407"/>
            <ac:cxnSpMk id="28" creationId="{B34264DE-4970-B23B-1733-00790718AF8D}"/>
          </ac:cxnSpMkLst>
        </pc:cxnChg>
        <pc:cxnChg chg="mod">
          <ac:chgData name="Poonatar, Sahil Paresh" userId="8fb433d2-e1fa-42af-8027-63c19254dab3" providerId="ADAL" clId="{F06CAB90-705B-4AE3-B344-CB6A500284B1}" dt="2024-01-22T07:54:47.001" v="3227" actId="1076"/>
          <ac:cxnSpMkLst>
            <pc:docMk/>
            <pc:sldMk cId="1648279755" sldId="407"/>
            <ac:cxnSpMk id="29" creationId="{A0AC3C69-CBA2-1F69-C35A-9730C233CF55}"/>
          </ac:cxnSpMkLst>
        </pc:cxnChg>
      </pc:sldChg>
      <pc:sldChg chg="addSp modSp mod">
        <pc:chgData name="Poonatar, Sahil Paresh" userId="8fb433d2-e1fa-42af-8027-63c19254dab3" providerId="ADAL" clId="{F06CAB90-705B-4AE3-B344-CB6A500284B1}" dt="2024-01-22T07:30:58.319" v="3107" actId="207"/>
        <pc:sldMkLst>
          <pc:docMk/>
          <pc:sldMk cId="480732091" sldId="408"/>
        </pc:sldMkLst>
        <pc:spChg chg="mod">
          <ac:chgData name="Poonatar, Sahil Paresh" userId="8fb433d2-e1fa-42af-8027-63c19254dab3" providerId="ADAL" clId="{F06CAB90-705B-4AE3-B344-CB6A500284B1}" dt="2024-01-22T07:30:58.319" v="3107" actId="207"/>
          <ac:spMkLst>
            <pc:docMk/>
            <pc:sldMk cId="480732091" sldId="408"/>
            <ac:spMk id="3" creationId="{AF495597-C0BE-6F84-8047-D7FEE8118DE3}"/>
          </ac:spMkLst>
        </pc:spChg>
        <pc:spChg chg="mod">
          <ac:chgData name="Poonatar, Sahil Paresh" userId="8fb433d2-e1fa-42af-8027-63c19254dab3" providerId="ADAL" clId="{F06CAB90-705B-4AE3-B344-CB6A500284B1}" dt="2024-01-22T07:29:26.659" v="3070" actId="207"/>
          <ac:spMkLst>
            <pc:docMk/>
            <pc:sldMk cId="480732091" sldId="408"/>
            <ac:spMk id="4" creationId="{A084F120-9D28-4316-833D-72C8D32E7D26}"/>
          </ac:spMkLst>
        </pc:spChg>
        <pc:spChg chg="mod">
          <ac:chgData name="Poonatar, Sahil Paresh" userId="8fb433d2-e1fa-42af-8027-63c19254dab3" providerId="ADAL" clId="{F06CAB90-705B-4AE3-B344-CB6A500284B1}" dt="2024-01-22T07:29:26.659" v="3070" actId="207"/>
          <ac:spMkLst>
            <pc:docMk/>
            <pc:sldMk cId="480732091" sldId="408"/>
            <ac:spMk id="5" creationId="{AB7F1F1D-0F84-EC1E-3253-66D6A6215878}"/>
          </ac:spMkLst>
        </pc:spChg>
        <pc:spChg chg="mod">
          <ac:chgData name="Poonatar, Sahil Paresh" userId="8fb433d2-e1fa-42af-8027-63c19254dab3" providerId="ADAL" clId="{F06CAB90-705B-4AE3-B344-CB6A500284B1}" dt="2024-01-22T07:30:40.410" v="3105" actId="207"/>
          <ac:spMkLst>
            <pc:docMk/>
            <pc:sldMk cId="480732091" sldId="408"/>
            <ac:spMk id="7" creationId="{0580EBA6-E8BB-F22A-6DE1-68D970B60E0E}"/>
          </ac:spMkLst>
        </pc:spChg>
        <pc:spChg chg="mod">
          <ac:chgData name="Poonatar, Sahil Paresh" userId="8fb433d2-e1fa-42af-8027-63c19254dab3" providerId="ADAL" clId="{F06CAB90-705B-4AE3-B344-CB6A500284B1}" dt="2024-01-22T07:30:40.410" v="3105" actId="207"/>
          <ac:spMkLst>
            <pc:docMk/>
            <pc:sldMk cId="480732091" sldId="408"/>
            <ac:spMk id="8" creationId="{74B3BD26-A8A0-5D98-42D5-2AAE854DE406}"/>
          </ac:spMkLst>
        </pc:spChg>
        <pc:spChg chg="add mod">
          <ac:chgData name="Poonatar, Sahil Paresh" userId="8fb433d2-e1fa-42af-8027-63c19254dab3" providerId="ADAL" clId="{F06CAB90-705B-4AE3-B344-CB6A500284B1}" dt="2024-01-22T06:11:29.142" v="1628" actId="20577"/>
          <ac:spMkLst>
            <pc:docMk/>
            <pc:sldMk cId="480732091" sldId="408"/>
            <ac:spMk id="13" creationId="{20112539-93FB-2B13-487E-183E0EF66FFE}"/>
          </ac:spMkLst>
        </pc:spChg>
        <pc:spChg chg="mod">
          <ac:chgData name="Poonatar, Sahil Paresh" userId="8fb433d2-e1fa-42af-8027-63c19254dab3" providerId="ADAL" clId="{F06CAB90-705B-4AE3-B344-CB6A500284B1}" dt="2024-01-22T07:29:26.659" v="3070" actId="207"/>
          <ac:spMkLst>
            <pc:docMk/>
            <pc:sldMk cId="480732091" sldId="408"/>
            <ac:spMk id="39" creationId="{4E65EE6A-7B3E-975F-905A-D2CF07DCD5CF}"/>
          </ac:spMkLst>
        </pc:spChg>
        <pc:spChg chg="mod">
          <ac:chgData name="Poonatar, Sahil Paresh" userId="8fb433d2-e1fa-42af-8027-63c19254dab3" providerId="ADAL" clId="{F06CAB90-705B-4AE3-B344-CB6A500284B1}" dt="2024-01-22T07:30:40.410" v="3105" actId="207"/>
          <ac:spMkLst>
            <pc:docMk/>
            <pc:sldMk cId="480732091" sldId="408"/>
            <ac:spMk id="40" creationId="{0AC3C6C6-7C30-2CC6-DEA2-8D0E3E1C9CC7}"/>
          </ac:spMkLst>
        </pc:spChg>
        <pc:spChg chg="mod">
          <ac:chgData name="Poonatar, Sahil Paresh" userId="8fb433d2-e1fa-42af-8027-63c19254dab3" providerId="ADAL" clId="{F06CAB90-705B-4AE3-B344-CB6A500284B1}" dt="2024-01-22T07:30:12.688" v="3080" actId="20577"/>
          <ac:spMkLst>
            <pc:docMk/>
            <pc:sldMk cId="480732091" sldId="408"/>
            <ac:spMk id="59" creationId="{6ABBB7B8-5AFE-3746-23FB-78B121C798D4}"/>
          </ac:spMkLst>
        </pc:spChg>
        <pc:spChg chg="mod">
          <ac:chgData name="Poonatar, Sahil Paresh" userId="8fb433d2-e1fa-42af-8027-63c19254dab3" providerId="ADAL" clId="{F06CAB90-705B-4AE3-B344-CB6A500284B1}" dt="2024-01-22T07:30:21.979" v="3096" actId="20577"/>
          <ac:spMkLst>
            <pc:docMk/>
            <pc:sldMk cId="480732091" sldId="408"/>
            <ac:spMk id="60" creationId="{13A59C6E-458E-E6BA-5163-5ED874D7E970}"/>
          </ac:spMkLst>
        </pc:spChg>
        <pc:spChg chg="mod">
          <ac:chgData name="Poonatar, Sahil Paresh" userId="8fb433d2-e1fa-42af-8027-63c19254dab3" providerId="ADAL" clId="{F06CAB90-705B-4AE3-B344-CB6A500284B1}" dt="2024-01-22T07:30:17.281" v="3088" actId="20577"/>
          <ac:spMkLst>
            <pc:docMk/>
            <pc:sldMk cId="480732091" sldId="408"/>
            <ac:spMk id="62" creationId="{D97E2F7C-18B0-F1E4-BB8D-0E63CA1DD207}"/>
          </ac:spMkLst>
        </pc:spChg>
        <pc:spChg chg="mod">
          <ac:chgData name="Poonatar, Sahil Paresh" userId="8fb433d2-e1fa-42af-8027-63c19254dab3" providerId="ADAL" clId="{F06CAB90-705B-4AE3-B344-CB6A500284B1}" dt="2024-01-22T07:30:28.572" v="3104" actId="20577"/>
          <ac:spMkLst>
            <pc:docMk/>
            <pc:sldMk cId="480732091" sldId="408"/>
            <ac:spMk id="64" creationId="{1D05C67B-5E27-7DB1-3BB6-4A6B70D4EFC9}"/>
          </ac:spMkLst>
        </pc:spChg>
        <pc:picChg chg="mod">
          <ac:chgData name="Poonatar, Sahil Paresh" userId="8fb433d2-e1fa-42af-8027-63c19254dab3" providerId="ADAL" clId="{F06CAB90-705B-4AE3-B344-CB6A500284B1}" dt="2024-01-22T07:30:49.502" v="3106" actId="207"/>
          <ac:picMkLst>
            <pc:docMk/>
            <pc:sldMk cId="480732091" sldId="408"/>
            <ac:picMk id="14" creationId="{F18AC59F-E15C-010C-4FE9-4F5CBDB8CFB0}"/>
          </ac:picMkLst>
        </pc:picChg>
        <pc:picChg chg="mod">
          <ac:chgData name="Poonatar, Sahil Paresh" userId="8fb433d2-e1fa-42af-8027-63c19254dab3" providerId="ADAL" clId="{F06CAB90-705B-4AE3-B344-CB6A500284B1}" dt="2024-01-22T07:30:49.502" v="3106" actId="207"/>
          <ac:picMkLst>
            <pc:docMk/>
            <pc:sldMk cId="480732091" sldId="408"/>
            <ac:picMk id="16" creationId="{7380F0FD-0E12-B001-4D0C-7EF8E447038B}"/>
          </ac:picMkLst>
        </pc:picChg>
        <pc:picChg chg="mod">
          <ac:chgData name="Poonatar, Sahil Paresh" userId="8fb433d2-e1fa-42af-8027-63c19254dab3" providerId="ADAL" clId="{F06CAB90-705B-4AE3-B344-CB6A500284B1}" dt="2024-01-22T07:30:49.502" v="3106" actId="207"/>
          <ac:picMkLst>
            <pc:docMk/>
            <pc:sldMk cId="480732091" sldId="408"/>
            <ac:picMk id="18" creationId="{D4D89C85-8D44-669C-47CF-D98956B2FD8C}"/>
          </ac:picMkLst>
        </pc:picChg>
        <pc:cxnChg chg="mod">
          <ac:chgData name="Poonatar, Sahil Paresh" userId="8fb433d2-e1fa-42af-8027-63c19254dab3" providerId="ADAL" clId="{F06CAB90-705B-4AE3-B344-CB6A500284B1}" dt="2024-01-22T07:30:05.079" v="3072" actId="208"/>
          <ac:cxnSpMkLst>
            <pc:docMk/>
            <pc:sldMk cId="480732091" sldId="408"/>
            <ac:cxnSpMk id="9" creationId="{EC43B15F-046D-610A-72E4-9373F8C42BBC}"/>
          </ac:cxnSpMkLst>
        </pc:cxnChg>
        <pc:cxnChg chg="mod">
          <ac:chgData name="Poonatar, Sahil Paresh" userId="8fb433d2-e1fa-42af-8027-63c19254dab3" providerId="ADAL" clId="{F06CAB90-705B-4AE3-B344-CB6A500284B1}" dt="2024-01-22T07:30:05.079" v="3072" actId="208"/>
          <ac:cxnSpMkLst>
            <pc:docMk/>
            <pc:sldMk cId="480732091" sldId="408"/>
            <ac:cxnSpMk id="10" creationId="{05A9D6F1-CF68-E4DC-14C3-3FB42AE69373}"/>
          </ac:cxnSpMkLst>
        </pc:cxnChg>
        <pc:cxnChg chg="mod">
          <ac:chgData name="Poonatar, Sahil Paresh" userId="8fb433d2-e1fa-42af-8027-63c19254dab3" providerId="ADAL" clId="{F06CAB90-705B-4AE3-B344-CB6A500284B1}" dt="2024-01-22T07:30:05.079" v="3072" actId="208"/>
          <ac:cxnSpMkLst>
            <pc:docMk/>
            <pc:sldMk cId="480732091" sldId="408"/>
            <ac:cxnSpMk id="11" creationId="{CBCD76D4-4CCC-878D-B531-51DA7F82B9F8}"/>
          </ac:cxnSpMkLst>
        </pc:cxnChg>
        <pc:cxnChg chg="mod">
          <ac:chgData name="Poonatar, Sahil Paresh" userId="8fb433d2-e1fa-42af-8027-63c19254dab3" providerId="ADAL" clId="{F06CAB90-705B-4AE3-B344-CB6A500284B1}" dt="2024-01-22T07:30:05.079" v="3072" actId="208"/>
          <ac:cxnSpMkLst>
            <pc:docMk/>
            <pc:sldMk cId="480732091" sldId="408"/>
            <ac:cxnSpMk id="12" creationId="{D822F822-CC09-4D29-B4B8-145CAA8D25C8}"/>
          </ac:cxnSpMkLst>
        </pc:cxnChg>
        <pc:cxnChg chg="mod">
          <ac:chgData name="Poonatar, Sahil Paresh" userId="8fb433d2-e1fa-42af-8027-63c19254dab3" providerId="ADAL" clId="{F06CAB90-705B-4AE3-B344-CB6A500284B1}" dt="2024-01-22T07:30:05.079" v="3072" actId="208"/>
          <ac:cxnSpMkLst>
            <pc:docMk/>
            <pc:sldMk cId="480732091" sldId="408"/>
            <ac:cxnSpMk id="41" creationId="{7BE9734A-AA2D-F3FA-3732-738695B0EE48}"/>
          </ac:cxnSpMkLst>
        </pc:cxnChg>
        <pc:cxnChg chg="mod">
          <ac:chgData name="Poonatar, Sahil Paresh" userId="8fb433d2-e1fa-42af-8027-63c19254dab3" providerId="ADAL" clId="{F06CAB90-705B-4AE3-B344-CB6A500284B1}" dt="2024-01-22T07:30:05.079" v="3072" actId="208"/>
          <ac:cxnSpMkLst>
            <pc:docMk/>
            <pc:sldMk cId="480732091" sldId="408"/>
            <ac:cxnSpMk id="44" creationId="{593891B0-426E-A335-3F64-838CDAF1E24B}"/>
          </ac:cxnSpMkLst>
        </pc:cxnChg>
      </pc:sldChg>
      <pc:sldChg chg="addSp modSp mod">
        <pc:chgData name="Poonatar, Sahil Paresh" userId="8fb433d2-e1fa-42af-8027-63c19254dab3" providerId="ADAL" clId="{F06CAB90-705B-4AE3-B344-CB6A500284B1}" dt="2024-01-22T07:37:41.801" v="3152" actId="113"/>
        <pc:sldMkLst>
          <pc:docMk/>
          <pc:sldMk cId="3762298915" sldId="409"/>
        </pc:sldMkLst>
        <pc:spChg chg="add mod">
          <ac:chgData name="Poonatar, Sahil Paresh" userId="8fb433d2-e1fa-42af-8027-63c19254dab3" providerId="ADAL" clId="{F06CAB90-705B-4AE3-B344-CB6A500284B1}" dt="2024-01-22T07:37:41.801" v="3152" actId="113"/>
          <ac:spMkLst>
            <pc:docMk/>
            <pc:sldMk cId="3762298915" sldId="409"/>
            <ac:spMk id="3" creationId="{AEE93123-E01C-4935-D330-CD0B4D52B4CE}"/>
          </ac:spMkLst>
        </pc:spChg>
        <pc:spChg chg="mod">
          <ac:chgData name="Poonatar, Sahil Paresh" userId="8fb433d2-e1fa-42af-8027-63c19254dab3" providerId="ADAL" clId="{F06CAB90-705B-4AE3-B344-CB6A500284B1}" dt="2024-01-22T07:32:04.718" v="3108" actId="207"/>
          <ac:spMkLst>
            <pc:docMk/>
            <pc:sldMk cId="3762298915" sldId="409"/>
            <ac:spMk id="4" creationId="{A084F120-9D28-4316-833D-72C8D32E7D26}"/>
          </ac:spMkLst>
        </pc:spChg>
        <pc:spChg chg="mod">
          <ac:chgData name="Poonatar, Sahil Paresh" userId="8fb433d2-e1fa-42af-8027-63c19254dab3" providerId="ADAL" clId="{F06CAB90-705B-4AE3-B344-CB6A500284B1}" dt="2024-01-22T07:32:04.718" v="3108" actId="207"/>
          <ac:spMkLst>
            <pc:docMk/>
            <pc:sldMk cId="3762298915" sldId="409"/>
            <ac:spMk id="5" creationId="{AB7F1F1D-0F84-EC1E-3253-66D6A6215878}"/>
          </ac:spMkLst>
        </pc:spChg>
        <pc:spChg chg="add mod">
          <ac:chgData name="Poonatar, Sahil Paresh" userId="8fb433d2-e1fa-42af-8027-63c19254dab3" providerId="ADAL" clId="{F06CAB90-705B-4AE3-B344-CB6A500284B1}" dt="2024-01-22T07:35:14.152" v="3123" actId="1076"/>
          <ac:spMkLst>
            <pc:docMk/>
            <pc:sldMk cId="3762298915" sldId="409"/>
            <ac:spMk id="7" creationId="{E87AB296-8BB9-21F6-0908-731C4473F929}"/>
          </ac:spMkLst>
        </pc:spChg>
        <pc:spChg chg="mod">
          <ac:chgData name="Poonatar, Sahil Paresh" userId="8fb433d2-e1fa-42af-8027-63c19254dab3" providerId="ADAL" clId="{F06CAB90-705B-4AE3-B344-CB6A500284B1}" dt="2024-01-22T07:33:32.101" v="3117" actId="1076"/>
          <ac:spMkLst>
            <pc:docMk/>
            <pc:sldMk cId="3762298915" sldId="409"/>
            <ac:spMk id="24" creationId="{09A3A6E6-5606-D679-8EAD-323761AB656C}"/>
          </ac:spMkLst>
        </pc:spChg>
        <pc:spChg chg="mod">
          <ac:chgData name="Poonatar, Sahil Paresh" userId="8fb433d2-e1fa-42af-8027-63c19254dab3" providerId="ADAL" clId="{F06CAB90-705B-4AE3-B344-CB6A500284B1}" dt="2024-01-22T07:33:13.708" v="3114" actId="207"/>
          <ac:spMkLst>
            <pc:docMk/>
            <pc:sldMk cId="3762298915" sldId="409"/>
            <ac:spMk id="25" creationId="{7F323866-AD95-C456-F924-2E0974375AF6}"/>
          </ac:spMkLst>
        </pc:spChg>
        <pc:spChg chg="mod">
          <ac:chgData name="Poonatar, Sahil Paresh" userId="8fb433d2-e1fa-42af-8027-63c19254dab3" providerId="ADAL" clId="{F06CAB90-705B-4AE3-B344-CB6A500284B1}" dt="2024-01-22T07:33:23.860" v="3115" actId="207"/>
          <ac:spMkLst>
            <pc:docMk/>
            <pc:sldMk cId="3762298915" sldId="409"/>
            <ac:spMk id="26" creationId="{ECE0C724-F228-6F2F-EEE5-C0DC95930A5A}"/>
          </ac:spMkLst>
        </pc:spChg>
        <pc:spChg chg="mod">
          <ac:chgData name="Poonatar, Sahil Paresh" userId="8fb433d2-e1fa-42af-8027-63c19254dab3" providerId="ADAL" clId="{F06CAB90-705B-4AE3-B344-CB6A500284B1}" dt="2024-01-22T07:32:38.195" v="3111" actId="207"/>
          <ac:spMkLst>
            <pc:docMk/>
            <pc:sldMk cId="3762298915" sldId="409"/>
            <ac:spMk id="27" creationId="{EA484DF3-1A59-7288-2874-8C899128448D}"/>
          </ac:spMkLst>
        </pc:spChg>
        <pc:spChg chg="mod">
          <ac:chgData name="Poonatar, Sahil Paresh" userId="8fb433d2-e1fa-42af-8027-63c19254dab3" providerId="ADAL" clId="{F06CAB90-705B-4AE3-B344-CB6A500284B1}" dt="2024-01-22T07:33:00.943" v="3113" actId="1076"/>
          <ac:spMkLst>
            <pc:docMk/>
            <pc:sldMk cId="3762298915" sldId="409"/>
            <ac:spMk id="29" creationId="{7A4979B0-2E8B-CF17-6BD5-4ADC02729F76}"/>
          </ac:spMkLst>
        </pc:spChg>
        <pc:spChg chg="mod">
          <ac:chgData name="Poonatar, Sahil Paresh" userId="8fb433d2-e1fa-42af-8027-63c19254dab3" providerId="ADAL" clId="{F06CAB90-705B-4AE3-B344-CB6A500284B1}" dt="2024-01-22T07:32:04.718" v="3108" actId="207"/>
          <ac:spMkLst>
            <pc:docMk/>
            <pc:sldMk cId="3762298915" sldId="409"/>
            <ac:spMk id="31" creationId="{0EC4F935-C9C6-D242-D2FE-FBECBBDD5AAD}"/>
          </ac:spMkLst>
        </pc:spChg>
        <pc:spChg chg="mod">
          <ac:chgData name="Poonatar, Sahil Paresh" userId="8fb433d2-e1fa-42af-8027-63c19254dab3" providerId="ADAL" clId="{F06CAB90-705B-4AE3-B344-CB6A500284B1}" dt="2024-01-22T07:32:38.195" v="3111" actId="207"/>
          <ac:spMkLst>
            <pc:docMk/>
            <pc:sldMk cId="3762298915" sldId="409"/>
            <ac:spMk id="35" creationId="{4C52F702-DBEA-9B64-6E3F-1C895323BA7F}"/>
          </ac:spMkLst>
        </pc:spChg>
        <pc:spChg chg="mod">
          <ac:chgData name="Poonatar, Sahil Paresh" userId="8fb433d2-e1fa-42af-8027-63c19254dab3" providerId="ADAL" clId="{F06CAB90-705B-4AE3-B344-CB6A500284B1}" dt="2024-01-22T07:33:00.943" v="3113" actId="1076"/>
          <ac:spMkLst>
            <pc:docMk/>
            <pc:sldMk cId="3762298915" sldId="409"/>
            <ac:spMk id="37" creationId="{D0AF1E1C-72A3-210C-69A0-71F86300F152}"/>
          </ac:spMkLst>
        </pc:spChg>
        <pc:spChg chg="mod">
          <ac:chgData name="Poonatar, Sahil Paresh" userId="8fb433d2-e1fa-42af-8027-63c19254dab3" providerId="ADAL" clId="{F06CAB90-705B-4AE3-B344-CB6A500284B1}" dt="2024-01-22T07:33:57.708" v="3118" actId="207"/>
          <ac:spMkLst>
            <pc:docMk/>
            <pc:sldMk cId="3762298915" sldId="409"/>
            <ac:spMk id="42" creationId="{E83BE7B9-C80B-5F0E-D95F-9A3127627FE6}"/>
          </ac:spMkLst>
        </pc:spChg>
        <pc:spChg chg="mod">
          <ac:chgData name="Poonatar, Sahil Paresh" userId="8fb433d2-e1fa-42af-8027-63c19254dab3" providerId="ADAL" clId="{F06CAB90-705B-4AE3-B344-CB6A500284B1}" dt="2024-01-22T07:34:40.082" v="3119" actId="207"/>
          <ac:spMkLst>
            <pc:docMk/>
            <pc:sldMk cId="3762298915" sldId="409"/>
            <ac:spMk id="43" creationId="{7E294A3C-9517-AFF5-AD35-9A95F722953C}"/>
          </ac:spMkLst>
        </pc:spChg>
        <pc:spChg chg="mod">
          <ac:chgData name="Poonatar, Sahil Paresh" userId="8fb433d2-e1fa-42af-8027-63c19254dab3" providerId="ADAL" clId="{F06CAB90-705B-4AE3-B344-CB6A500284B1}" dt="2024-01-22T07:34:46.637" v="3120" actId="207"/>
          <ac:spMkLst>
            <pc:docMk/>
            <pc:sldMk cId="3762298915" sldId="409"/>
            <ac:spMk id="45" creationId="{DD349169-5F46-7111-EB22-AA37FADF7A1B}"/>
          </ac:spMkLst>
        </pc:spChg>
      </pc:sldChg>
      <pc:sldChg chg="addSp delSp modSp mod">
        <pc:chgData name="Poonatar, Sahil Paresh" userId="8fb433d2-e1fa-42af-8027-63c19254dab3" providerId="ADAL" clId="{F06CAB90-705B-4AE3-B344-CB6A500284B1}" dt="2024-01-22T09:12:25.001" v="3341" actId="20577"/>
        <pc:sldMkLst>
          <pc:docMk/>
          <pc:sldMk cId="3846249371" sldId="411"/>
        </pc:sldMkLst>
        <pc:spChg chg="add mod">
          <ac:chgData name="Poonatar, Sahil Paresh" userId="8fb433d2-e1fa-42af-8027-63c19254dab3" providerId="ADAL" clId="{F06CAB90-705B-4AE3-B344-CB6A500284B1}" dt="2024-01-19T12:58:59.969" v="232" actId="164"/>
          <ac:spMkLst>
            <pc:docMk/>
            <pc:sldMk cId="3846249371" sldId="411"/>
            <ac:spMk id="36" creationId="{7DC68C9D-7ED6-5B0B-3E62-5009AA0AF4A9}"/>
          </ac:spMkLst>
        </pc:spChg>
        <pc:spChg chg="add mod">
          <ac:chgData name="Poonatar, Sahil Paresh" userId="8fb433d2-e1fa-42af-8027-63c19254dab3" providerId="ADAL" clId="{F06CAB90-705B-4AE3-B344-CB6A500284B1}" dt="2024-01-19T12:58:59.969" v="232" actId="164"/>
          <ac:spMkLst>
            <pc:docMk/>
            <pc:sldMk cId="3846249371" sldId="411"/>
            <ac:spMk id="37" creationId="{22BBA7CE-F753-47C1-9057-6C6745D85674}"/>
          </ac:spMkLst>
        </pc:spChg>
        <pc:spChg chg="add del mod">
          <ac:chgData name="Poonatar, Sahil Paresh" userId="8fb433d2-e1fa-42af-8027-63c19254dab3" providerId="ADAL" clId="{F06CAB90-705B-4AE3-B344-CB6A500284B1}" dt="2024-01-19T12:58:59.969" v="232" actId="164"/>
          <ac:spMkLst>
            <pc:docMk/>
            <pc:sldMk cId="3846249371" sldId="411"/>
            <ac:spMk id="38" creationId="{48463415-739E-29F5-B5A1-D6D713D8D9CC}"/>
          </ac:spMkLst>
        </pc:spChg>
        <pc:spChg chg="add mod">
          <ac:chgData name="Poonatar, Sahil Paresh" userId="8fb433d2-e1fa-42af-8027-63c19254dab3" providerId="ADAL" clId="{F06CAB90-705B-4AE3-B344-CB6A500284B1}" dt="2024-01-19T12:58:59.969" v="232" actId="164"/>
          <ac:spMkLst>
            <pc:docMk/>
            <pc:sldMk cId="3846249371" sldId="411"/>
            <ac:spMk id="39" creationId="{B4528EC4-4660-702D-5507-A2C246B8A017}"/>
          </ac:spMkLst>
        </pc:spChg>
        <pc:spChg chg="add mod">
          <ac:chgData name="Poonatar, Sahil Paresh" userId="8fb433d2-e1fa-42af-8027-63c19254dab3" providerId="ADAL" clId="{F06CAB90-705B-4AE3-B344-CB6A500284B1}" dt="2024-01-19T13:06:11.259" v="235" actId="113"/>
          <ac:spMkLst>
            <pc:docMk/>
            <pc:sldMk cId="3846249371" sldId="411"/>
            <ac:spMk id="40" creationId="{1A735298-0408-72AA-E0E1-479D855CD172}"/>
          </ac:spMkLst>
        </pc:spChg>
        <pc:spChg chg="add mod">
          <ac:chgData name="Poonatar, Sahil Paresh" userId="8fb433d2-e1fa-42af-8027-63c19254dab3" providerId="ADAL" clId="{F06CAB90-705B-4AE3-B344-CB6A500284B1}" dt="2024-01-19T13:01:03.764" v="234" actId="208"/>
          <ac:spMkLst>
            <pc:docMk/>
            <pc:sldMk cId="3846249371" sldId="411"/>
            <ac:spMk id="45" creationId="{0D99CF0A-A824-06B7-89C8-A62E655D0A14}"/>
          </ac:spMkLst>
        </pc:spChg>
        <pc:spChg chg="add mod">
          <ac:chgData name="Poonatar, Sahil Paresh" userId="8fb433d2-e1fa-42af-8027-63c19254dab3" providerId="ADAL" clId="{F06CAB90-705B-4AE3-B344-CB6A500284B1}" dt="2024-01-19T13:01:03.764" v="234" actId="208"/>
          <ac:spMkLst>
            <pc:docMk/>
            <pc:sldMk cId="3846249371" sldId="411"/>
            <ac:spMk id="46" creationId="{9DE6E8E0-EF8A-93E9-6857-DA95BAA01ECD}"/>
          </ac:spMkLst>
        </pc:spChg>
        <pc:spChg chg="add mod">
          <ac:chgData name="Poonatar, Sahil Paresh" userId="8fb433d2-e1fa-42af-8027-63c19254dab3" providerId="ADAL" clId="{F06CAB90-705B-4AE3-B344-CB6A500284B1}" dt="2024-01-20T07:40:10.896" v="720" actId="164"/>
          <ac:spMkLst>
            <pc:docMk/>
            <pc:sldMk cId="3846249371" sldId="411"/>
            <ac:spMk id="53" creationId="{7857EEB5-51B7-FBC0-5E61-962F49D30D65}"/>
          </ac:spMkLst>
        </pc:spChg>
        <pc:spChg chg="add mod">
          <ac:chgData name="Poonatar, Sahil Paresh" userId="8fb433d2-e1fa-42af-8027-63c19254dab3" providerId="ADAL" clId="{F06CAB90-705B-4AE3-B344-CB6A500284B1}" dt="2024-01-20T07:40:10.896" v="720" actId="164"/>
          <ac:spMkLst>
            <pc:docMk/>
            <pc:sldMk cId="3846249371" sldId="411"/>
            <ac:spMk id="54" creationId="{33129A85-4552-DCBF-71AC-DE95D4E43D72}"/>
          </ac:spMkLst>
        </pc:spChg>
        <pc:spChg chg="add mod">
          <ac:chgData name="Poonatar, Sahil Paresh" userId="8fb433d2-e1fa-42af-8027-63c19254dab3" providerId="ADAL" clId="{F06CAB90-705B-4AE3-B344-CB6A500284B1}" dt="2024-01-20T07:40:10.896" v="720" actId="164"/>
          <ac:spMkLst>
            <pc:docMk/>
            <pc:sldMk cId="3846249371" sldId="411"/>
            <ac:spMk id="55" creationId="{37952496-CD79-CE24-B9B2-A10E754209A5}"/>
          </ac:spMkLst>
        </pc:spChg>
        <pc:spChg chg="add del mod">
          <ac:chgData name="Poonatar, Sahil Paresh" userId="8fb433d2-e1fa-42af-8027-63c19254dab3" providerId="ADAL" clId="{F06CAB90-705B-4AE3-B344-CB6A500284B1}" dt="2024-01-22T06:26:27.379" v="2043" actId="478"/>
          <ac:spMkLst>
            <pc:docMk/>
            <pc:sldMk cId="3846249371" sldId="411"/>
            <ac:spMk id="58" creationId="{676E9843-2726-2AA4-87B1-5185C6AE8BE2}"/>
          </ac:spMkLst>
        </pc:spChg>
        <pc:spChg chg="add mod">
          <ac:chgData name="Poonatar, Sahil Paresh" userId="8fb433d2-e1fa-42af-8027-63c19254dab3" providerId="ADAL" clId="{F06CAB90-705B-4AE3-B344-CB6A500284B1}" dt="2024-01-22T08:01:35.739" v="3265" actId="14100"/>
          <ac:spMkLst>
            <pc:docMk/>
            <pc:sldMk cId="3846249371" sldId="411"/>
            <ac:spMk id="59" creationId="{C12F4492-9F49-1835-F2EC-436743D4A977}"/>
          </ac:spMkLst>
        </pc:spChg>
        <pc:spChg chg="add mod">
          <ac:chgData name="Poonatar, Sahil Paresh" userId="8fb433d2-e1fa-42af-8027-63c19254dab3" providerId="ADAL" clId="{F06CAB90-705B-4AE3-B344-CB6A500284B1}" dt="2024-01-22T09:12:25.001" v="3341" actId="20577"/>
          <ac:spMkLst>
            <pc:docMk/>
            <pc:sldMk cId="3846249371" sldId="411"/>
            <ac:spMk id="60" creationId="{A301DE2F-35AA-2D18-835E-6ACC3430EED9}"/>
          </ac:spMkLst>
        </pc:spChg>
        <pc:grpChg chg="add mod">
          <ac:chgData name="Poonatar, Sahil Paresh" userId="8fb433d2-e1fa-42af-8027-63c19254dab3" providerId="ADAL" clId="{F06CAB90-705B-4AE3-B344-CB6A500284B1}" dt="2024-01-20T07:40:10.896" v="720" actId="164"/>
          <ac:grpSpMkLst>
            <pc:docMk/>
            <pc:sldMk cId="3846249371" sldId="411"/>
            <ac:grpSpMk id="52" creationId="{51FA1A38-B396-D2FF-4E51-6080F47E67CE}"/>
          </ac:grpSpMkLst>
        </pc:grpChg>
        <pc:grpChg chg="add mod">
          <ac:chgData name="Poonatar, Sahil Paresh" userId="8fb433d2-e1fa-42af-8027-63c19254dab3" providerId="ADAL" clId="{F06CAB90-705B-4AE3-B344-CB6A500284B1}" dt="2024-01-22T06:29:22.035" v="2194" actId="1076"/>
          <ac:grpSpMkLst>
            <pc:docMk/>
            <pc:sldMk cId="3846249371" sldId="411"/>
            <ac:grpSpMk id="56" creationId="{64823F25-7986-7F39-0C9A-0FEB6A16EC31}"/>
          </ac:grpSpMkLst>
        </pc:grpChg>
        <pc:picChg chg="add del mod">
          <ac:chgData name="Poonatar, Sahil Paresh" userId="8fb433d2-e1fa-42af-8027-63c19254dab3" providerId="ADAL" clId="{F06CAB90-705B-4AE3-B344-CB6A500284B1}" dt="2024-01-20T07:40:05.516" v="719" actId="478"/>
          <ac:picMkLst>
            <pc:docMk/>
            <pc:sldMk cId="3846249371" sldId="411"/>
            <ac:picMk id="4" creationId="{21F1F2AF-88B5-7630-BEFB-436AC57A61EF}"/>
          </ac:picMkLst>
        </pc:picChg>
        <pc:picChg chg="add mod">
          <ac:chgData name="Poonatar, Sahil Paresh" userId="8fb433d2-e1fa-42af-8027-63c19254dab3" providerId="ADAL" clId="{F06CAB90-705B-4AE3-B344-CB6A500284B1}" dt="2024-01-19T12:58:59.969" v="232" actId="164"/>
          <ac:picMkLst>
            <pc:docMk/>
            <pc:sldMk cId="3846249371" sldId="411"/>
            <ac:picMk id="7" creationId="{FAFE3EED-349D-2F1A-77CB-E287B9DB4221}"/>
          </ac:picMkLst>
        </pc:picChg>
        <pc:cxnChg chg="add del mod">
          <ac:chgData name="Poonatar, Sahil Paresh" userId="8fb433d2-e1fa-42af-8027-63c19254dab3" providerId="ADAL" clId="{F06CAB90-705B-4AE3-B344-CB6A500284B1}" dt="2024-01-19T12:45:02.323" v="50" actId="478"/>
          <ac:cxnSpMkLst>
            <pc:docMk/>
            <pc:sldMk cId="3846249371" sldId="411"/>
            <ac:cxnSpMk id="9" creationId="{B5A9BC6F-9953-B71A-BDFB-D0D09C6801BE}"/>
          </ac:cxnSpMkLst>
        </pc:cxnChg>
        <pc:cxnChg chg="add del mod">
          <ac:chgData name="Poonatar, Sahil Paresh" userId="8fb433d2-e1fa-42af-8027-63c19254dab3" providerId="ADAL" clId="{F06CAB90-705B-4AE3-B344-CB6A500284B1}" dt="2024-01-19T12:45:01.066" v="48" actId="478"/>
          <ac:cxnSpMkLst>
            <pc:docMk/>
            <pc:sldMk cId="3846249371" sldId="411"/>
            <ac:cxnSpMk id="10" creationId="{64A729E4-C605-4BC3-32B3-E668B21FC510}"/>
          </ac:cxnSpMkLst>
        </pc:cxnChg>
        <pc:cxnChg chg="add del mod">
          <ac:chgData name="Poonatar, Sahil Paresh" userId="8fb433d2-e1fa-42af-8027-63c19254dab3" providerId="ADAL" clId="{F06CAB90-705B-4AE3-B344-CB6A500284B1}" dt="2024-01-19T12:45:00.116" v="47" actId="478"/>
          <ac:cxnSpMkLst>
            <pc:docMk/>
            <pc:sldMk cId="3846249371" sldId="411"/>
            <ac:cxnSpMk id="18" creationId="{49A93B14-E5DC-2E54-8884-AB1F58AF221F}"/>
          </ac:cxnSpMkLst>
        </pc:cxnChg>
        <pc:cxnChg chg="add mod">
          <ac:chgData name="Poonatar, Sahil Paresh" userId="8fb433d2-e1fa-42af-8027-63c19254dab3" providerId="ADAL" clId="{F06CAB90-705B-4AE3-B344-CB6A500284B1}" dt="2024-01-19T12:58:59.969" v="232" actId="164"/>
          <ac:cxnSpMkLst>
            <pc:docMk/>
            <pc:sldMk cId="3846249371" sldId="411"/>
            <ac:cxnSpMk id="23" creationId="{33894ED9-E67E-68BB-2FC8-B971B480B458}"/>
          </ac:cxnSpMkLst>
        </pc:cxnChg>
        <pc:cxnChg chg="add mod">
          <ac:chgData name="Poonatar, Sahil Paresh" userId="8fb433d2-e1fa-42af-8027-63c19254dab3" providerId="ADAL" clId="{F06CAB90-705B-4AE3-B344-CB6A500284B1}" dt="2024-01-19T13:01:03.764" v="234" actId="208"/>
          <ac:cxnSpMkLst>
            <pc:docMk/>
            <pc:sldMk cId="3846249371" sldId="411"/>
            <ac:cxnSpMk id="42" creationId="{57211E26-B051-2BAB-A84D-B4851F623DAA}"/>
          </ac:cxnSpMkLst>
        </pc:cxnChg>
        <pc:cxnChg chg="add mod">
          <ac:chgData name="Poonatar, Sahil Paresh" userId="8fb433d2-e1fa-42af-8027-63c19254dab3" providerId="ADAL" clId="{F06CAB90-705B-4AE3-B344-CB6A500284B1}" dt="2024-01-19T13:01:03.764" v="234" actId="208"/>
          <ac:cxnSpMkLst>
            <pc:docMk/>
            <pc:sldMk cId="3846249371" sldId="411"/>
            <ac:cxnSpMk id="43" creationId="{707629A2-4197-2BC4-80F7-DDCEC511184B}"/>
          </ac:cxnSpMkLst>
        </pc:cxnChg>
      </pc:sldChg>
      <pc:sldChg chg="addSp delSp modSp mod">
        <pc:chgData name="Poonatar, Sahil Paresh" userId="8fb433d2-e1fa-42af-8027-63c19254dab3" providerId="ADAL" clId="{F06CAB90-705B-4AE3-B344-CB6A500284B1}" dt="2024-01-22T09:12:15.588" v="3330" actId="5793"/>
        <pc:sldMkLst>
          <pc:docMk/>
          <pc:sldMk cId="2690290806" sldId="412"/>
        </pc:sldMkLst>
        <pc:spChg chg="add del mod">
          <ac:chgData name="Poonatar, Sahil Paresh" userId="8fb433d2-e1fa-42af-8027-63c19254dab3" providerId="ADAL" clId="{F06CAB90-705B-4AE3-B344-CB6A500284B1}" dt="2024-01-20T07:05:31.741" v="394" actId="478"/>
          <ac:spMkLst>
            <pc:docMk/>
            <pc:sldMk cId="2690290806" sldId="412"/>
            <ac:spMk id="3" creationId="{BB84DF54-87C1-E2FC-365B-F731D8503951}"/>
          </ac:spMkLst>
        </pc:spChg>
        <pc:spChg chg="add del mod">
          <ac:chgData name="Poonatar, Sahil Paresh" userId="8fb433d2-e1fa-42af-8027-63c19254dab3" providerId="ADAL" clId="{F06CAB90-705B-4AE3-B344-CB6A500284B1}" dt="2024-01-20T07:05:33.902" v="397" actId="478"/>
          <ac:spMkLst>
            <pc:docMk/>
            <pc:sldMk cId="2690290806" sldId="412"/>
            <ac:spMk id="4" creationId="{34C2FB5B-6F85-CFB8-C6CF-B03B532C38F2}"/>
          </ac:spMkLst>
        </pc:spChg>
        <pc:spChg chg="add del mod">
          <ac:chgData name="Poonatar, Sahil Paresh" userId="8fb433d2-e1fa-42af-8027-63c19254dab3" providerId="ADAL" clId="{F06CAB90-705B-4AE3-B344-CB6A500284B1}" dt="2024-01-20T07:10:54.762" v="440" actId="478"/>
          <ac:spMkLst>
            <pc:docMk/>
            <pc:sldMk cId="2690290806" sldId="412"/>
            <ac:spMk id="5" creationId="{8A3C75EB-9254-A867-9DEF-4A4263DF3315}"/>
          </ac:spMkLst>
        </pc:spChg>
        <pc:spChg chg="add del mod">
          <ac:chgData name="Poonatar, Sahil Paresh" userId="8fb433d2-e1fa-42af-8027-63c19254dab3" providerId="ADAL" clId="{F06CAB90-705B-4AE3-B344-CB6A500284B1}" dt="2024-01-20T07:05:33.416" v="396" actId="478"/>
          <ac:spMkLst>
            <pc:docMk/>
            <pc:sldMk cId="2690290806" sldId="412"/>
            <ac:spMk id="7" creationId="{4C601B9E-5106-4346-0A27-F5F3747E7B79}"/>
          </ac:spMkLst>
        </pc:spChg>
        <pc:spChg chg="add del mod ord">
          <ac:chgData name="Poonatar, Sahil Paresh" userId="8fb433d2-e1fa-42af-8027-63c19254dab3" providerId="ADAL" clId="{F06CAB90-705B-4AE3-B344-CB6A500284B1}" dt="2024-01-20T07:05:32.326" v="395" actId="478"/>
          <ac:spMkLst>
            <pc:docMk/>
            <pc:sldMk cId="2690290806" sldId="412"/>
            <ac:spMk id="8" creationId="{B2DEBD36-0C33-524C-3943-3F6BBD226204}"/>
          </ac:spMkLst>
        </pc:spChg>
        <pc:spChg chg="add del mod ord">
          <ac:chgData name="Poonatar, Sahil Paresh" userId="8fb433d2-e1fa-42af-8027-63c19254dab3" providerId="ADAL" clId="{F06CAB90-705B-4AE3-B344-CB6A500284B1}" dt="2024-01-20T07:05:34.535" v="398" actId="478"/>
          <ac:spMkLst>
            <pc:docMk/>
            <pc:sldMk cId="2690290806" sldId="412"/>
            <ac:spMk id="9" creationId="{79D39124-497B-A792-8FA0-397169D7945A}"/>
          </ac:spMkLst>
        </pc:spChg>
        <pc:spChg chg="mod">
          <ac:chgData name="Poonatar, Sahil Paresh" userId="8fb433d2-e1fa-42af-8027-63c19254dab3" providerId="ADAL" clId="{F06CAB90-705B-4AE3-B344-CB6A500284B1}" dt="2024-01-22T08:00:25.150" v="3235" actId="1076"/>
          <ac:spMkLst>
            <pc:docMk/>
            <pc:sldMk cId="2690290806" sldId="412"/>
            <ac:spMk id="13" creationId="{93BA5A7E-44E8-0C43-7E49-C666AB82F3BC}"/>
          </ac:spMkLst>
        </pc:spChg>
        <pc:spChg chg="add mod ord">
          <ac:chgData name="Poonatar, Sahil Paresh" userId="8fb433d2-e1fa-42af-8027-63c19254dab3" providerId="ADAL" clId="{F06CAB90-705B-4AE3-B344-CB6A500284B1}" dt="2024-01-20T07:33:02.106" v="592" actId="165"/>
          <ac:spMkLst>
            <pc:docMk/>
            <pc:sldMk cId="2690290806" sldId="412"/>
            <ac:spMk id="41" creationId="{02EB1302-64CE-1EA9-1A60-8ECE6CD03FA0}"/>
          </ac:spMkLst>
        </pc:spChg>
        <pc:spChg chg="add mod">
          <ac:chgData name="Poonatar, Sahil Paresh" userId="8fb433d2-e1fa-42af-8027-63c19254dab3" providerId="ADAL" clId="{F06CAB90-705B-4AE3-B344-CB6A500284B1}" dt="2024-01-20T07:33:02.106" v="592" actId="165"/>
          <ac:spMkLst>
            <pc:docMk/>
            <pc:sldMk cId="2690290806" sldId="412"/>
            <ac:spMk id="42" creationId="{BF30249A-8822-F1D7-61D6-4AE35C766C76}"/>
          </ac:spMkLst>
        </pc:spChg>
        <pc:spChg chg="add mod ord">
          <ac:chgData name="Poonatar, Sahil Paresh" userId="8fb433d2-e1fa-42af-8027-63c19254dab3" providerId="ADAL" clId="{F06CAB90-705B-4AE3-B344-CB6A500284B1}" dt="2024-01-20T07:33:02.106" v="592" actId="165"/>
          <ac:spMkLst>
            <pc:docMk/>
            <pc:sldMk cId="2690290806" sldId="412"/>
            <ac:spMk id="43" creationId="{58634169-C087-679D-2056-6AAA29F55858}"/>
          </ac:spMkLst>
        </pc:spChg>
        <pc:spChg chg="add mod">
          <ac:chgData name="Poonatar, Sahil Paresh" userId="8fb433d2-e1fa-42af-8027-63c19254dab3" providerId="ADAL" clId="{F06CAB90-705B-4AE3-B344-CB6A500284B1}" dt="2024-01-20T07:33:02.106" v="592" actId="165"/>
          <ac:spMkLst>
            <pc:docMk/>
            <pc:sldMk cId="2690290806" sldId="412"/>
            <ac:spMk id="45" creationId="{36114BAA-E516-B4DB-CE68-B9E1501379F6}"/>
          </ac:spMkLst>
        </pc:spChg>
        <pc:spChg chg="mod">
          <ac:chgData name="Poonatar, Sahil Paresh" userId="8fb433d2-e1fa-42af-8027-63c19254dab3" providerId="ADAL" clId="{F06CAB90-705B-4AE3-B344-CB6A500284B1}" dt="2024-01-20T07:33:02.106" v="592" actId="165"/>
          <ac:spMkLst>
            <pc:docMk/>
            <pc:sldMk cId="2690290806" sldId="412"/>
            <ac:spMk id="47" creationId="{67660839-7E14-C068-494A-8B9F4009572B}"/>
          </ac:spMkLst>
        </pc:spChg>
        <pc:spChg chg="mod">
          <ac:chgData name="Poonatar, Sahil Paresh" userId="8fb433d2-e1fa-42af-8027-63c19254dab3" providerId="ADAL" clId="{F06CAB90-705B-4AE3-B344-CB6A500284B1}" dt="2024-01-20T07:33:02.106" v="592" actId="165"/>
          <ac:spMkLst>
            <pc:docMk/>
            <pc:sldMk cId="2690290806" sldId="412"/>
            <ac:spMk id="48" creationId="{78F44C14-CE63-6627-996A-127D79A4B222}"/>
          </ac:spMkLst>
        </pc:spChg>
        <pc:spChg chg="mod">
          <ac:chgData name="Poonatar, Sahil Paresh" userId="8fb433d2-e1fa-42af-8027-63c19254dab3" providerId="ADAL" clId="{F06CAB90-705B-4AE3-B344-CB6A500284B1}" dt="2024-01-20T07:33:02.106" v="592" actId="165"/>
          <ac:spMkLst>
            <pc:docMk/>
            <pc:sldMk cId="2690290806" sldId="412"/>
            <ac:spMk id="49" creationId="{641ED13F-DEFF-EDC0-2042-2025AC50E219}"/>
          </ac:spMkLst>
        </pc:spChg>
        <pc:spChg chg="add mod">
          <ac:chgData name="Poonatar, Sahil Paresh" userId="8fb433d2-e1fa-42af-8027-63c19254dab3" providerId="ADAL" clId="{F06CAB90-705B-4AE3-B344-CB6A500284B1}" dt="2024-01-20T07:33:02.106" v="592" actId="165"/>
          <ac:spMkLst>
            <pc:docMk/>
            <pc:sldMk cId="2690290806" sldId="412"/>
            <ac:spMk id="61" creationId="{833FB957-9AE5-75CD-DFBB-C2C3C3F50591}"/>
          </ac:spMkLst>
        </pc:spChg>
        <pc:spChg chg="add mod">
          <ac:chgData name="Poonatar, Sahil Paresh" userId="8fb433d2-e1fa-42af-8027-63c19254dab3" providerId="ADAL" clId="{F06CAB90-705B-4AE3-B344-CB6A500284B1}" dt="2024-01-22T09:11:33.018" v="3290" actId="20577"/>
          <ac:spMkLst>
            <pc:docMk/>
            <pc:sldMk cId="2690290806" sldId="412"/>
            <ac:spMk id="144" creationId="{7E4A5539-F9DF-470D-0558-F3CFF8EBB1D5}"/>
          </ac:spMkLst>
        </pc:spChg>
        <pc:spChg chg="mod">
          <ac:chgData name="Poonatar, Sahil Paresh" userId="8fb433d2-e1fa-42af-8027-63c19254dab3" providerId="ADAL" clId="{F06CAB90-705B-4AE3-B344-CB6A500284B1}" dt="2024-01-22T09:12:15.588" v="3330" actId="5793"/>
          <ac:spMkLst>
            <pc:docMk/>
            <pc:sldMk cId="2690290806" sldId="412"/>
            <ac:spMk id="189" creationId="{5AE25ACC-5FA3-31E6-9ED0-3169F83DC9D9}"/>
          </ac:spMkLst>
        </pc:spChg>
        <pc:spChg chg="mod">
          <ac:chgData name="Poonatar, Sahil Paresh" userId="8fb433d2-e1fa-42af-8027-63c19254dab3" providerId="ADAL" clId="{F06CAB90-705B-4AE3-B344-CB6A500284B1}" dt="2024-01-22T09:09:15.888" v="3287" actId="207"/>
          <ac:spMkLst>
            <pc:docMk/>
            <pc:sldMk cId="2690290806" sldId="412"/>
            <ac:spMk id="270" creationId="{E0E96CCC-D083-4515-2C60-B0045548379D}"/>
          </ac:spMkLst>
        </pc:spChg>
        <pc:grpChg chg="add mod">
          <ac:chgData name="Poonatar, Sahil Paresh" userId="8fb433d2-e1fa-42af-8027-63c19254dab3" providerId="ADAL" clId="{F06CAB90-705B-4AE3-B344-CB6A500284B1}" dt="2024-01-20T07:33:02.106" v="592" actId="165"/>
          <ac:grpSpMkLst>
            <pc:docMk/>
            <pc:sldMk cId="2690290806" sldId="412"/>
            <ac:grpSpMk id="23" creationId="{0138D427-233D-4203-32C6-8A11B7B41794}"/>
          </ac:grpSpMkLst>
        </pc:grpChg>
        <pc:grpChg chg="add del mod">
          <ac:chgData name="Poonatar, Sahil Paresh" userId="8fb433d2-e1fa-42af-8027-63c19254dab3" providerId="ADAL" clId="{F06CAB90-705B-4AE3-B344-CB6A500284B1}" dt="2024-01-20T07:09:37.326" v="425" actId="478"/>
          <ac:grpSpMkLst>
            <pc:docMk/>
            <pc:sldMk cId="2690290806" sldId="412"/>
            <ac:grpSpMk id="30" creationId="{0F6D7A4C-A46B-545B-7642-A22CC2E80D98}"/>
          </ac:grpSpMkLst>
        </pc:grpChg>
        <pc:grpChg chg="add mod ord">
          <ac:chgData name="Poonatar, Sahil Paresh" userId="8fb433d2-e1fa-42af-8027-63c19254dab3" providerId="ADAL" clId="{F06CAB90-705B-4AE3-B344-CB6A500284B1}" dt="2024-01-20T07:33:02.106" v="592" actId="165"/>
          <ac:grpSpMkLst>
            <pc:docMk/>
            <pc:sldMk cId="2690290806" sldId="412"/>
            <ac:grpSpMk id="44" creationId="{0E07B63D-30C3-B9CD-914B-CFDABB96DBB1}"/>
          </ac:grpSpMkLst>
        </pc:grpChg>
        <pc:grpChg chg="add mod">
          <ac:chgData name="Poonatar, Sahil Paresh" userId="8fb433d2-e1fa-42af-8027-63c19254dab3" providerId="ADAL" clId="{F06CAB90-705B-4AE3-B344-CB6A500284B1}" dt="2024-01-20T07:33:02.106" v="592" actId="165"/>
          <ac:grpSpMkLst>
            <pc:docMk/>
            <pc:sldMk cId="2690290806" sldId="412"/>
            <ac:grpSpMk id="46" creationId="{37EB30E0-506D-6D62-2125-20AB5AA2667B}"/>
          </ac:grpSpMkLst>
        </pc:grpChg>
        <pc:grpChg chg="add del mod">
          <ac:chgData name="Poonatar, Sahil Paresh" userId="8fb433d2-e1fa-42af-8027-63c19254dab3" providerId="ADAL" clId="{F06CAB90-705B-4AE3-B344-CB6A500284B1}" dt="2024-01-20T07:21:47.811" v="518" actId="478"/>
          <ac:grpSpMkLst>
            <pc:docMk/>
            <pc:sldMk cId="2690290806" sldId="412"/>
            <ac:grpSpMk id="54" creationId="{3AB52F74-1487-A937-C58E-3764A7FCAB19}"/>
          </ac:grpSpMkLst>
        </pc:grpChg>
        <pc:grpChg chg="add mod topLvl">
          <ac:chgData name="Poonatar, Sahil Paresh" userId="8fb433d2-e1fa-42af-8027-63c19254dab3" providerId="ADAL" clId="{F06CAB90-705B-4AE3-B344-CB6A500284B1}" dt="2024-01-20T07:33:16.353" v="594" actId="164"/>
          <ac:grpSpMkLst>
            <pc:docMk/>
            <pc:sldMk cId="2690290806" sldId="412"/>
            <ac:grpSpMk id="138" creationId="{823D8B53-E94E-937B-75F4-2415EA7D5084}"/>
          </ac:grpSpMkLst>
        </pc:grpChg>
        <pc:grpChg chg="add mod topLvl">
          <ac:chgData name="Poonatar, Sahil Paresh" userId="8fb433d2-e1fa-42af-8027-63c19254dab3" providerId="ADAL" clId="{F06CAB90-705B-4AE3-B344-CB6A500284B1}" dt="2024-01-20T07:33:16.353" v="594" actId="164"/>
          <ac:grpSpMkLst>
            <pc:docMk/>
            <pc:sldMk cId="2690290806" sldId="412"/>
            <ac:grpSpMk id="139" creationId="{D2A1FAC0-70EB-DAE5-5326-696C2CC670AC}"/>
          </ac:grpSpMkLst>
        </pc:grpChg>
        <pc:grpChg chg="add del mod">
          <ac:chgData name="Poonatar, Sahil Paresh" userId="8fb433d2-e1fa-42af-8027-63c19254dab3" providerId="ADAL" clId="{F06CAB90-705B-4AE3-B344-CB6A500284B1}" dt="2024-01-20T07:33:02.106" v="592" actId="165"/>
          <ac:grpSpMkLst>
            <pc:docMk/>
            <pc:sldMk cId="2690290806" sldId="412"/>
            <ac:grpSpMk id="142" creationId="{ED9538B6-67A8-58E5-72D6-EF1DFB9D0EF5}"/>
          </ac:grpSpMkLst>
        </pc:grpChg>
        <pc:grpChg chg="add mod">
          <ac:chgData name="Poonatar, Sahil Paresh" userId="8fb433d2-e1fa-42af-8027-63c19254dab3" providerId="ADAL" clId="{F06CAB90-705B-4AE3-B344-CB6A500284B1}" dt="2024-01-20T07:33:16.353" v="594" actId="164"/>
          <ac:grpSpMkLst>
            <pc:docMk/>
            <pc:sldMk cId="2690290806" sldId="412"/>
            <ac:grpSpMk id="143" creationId="{37E8A849-0303-BD95-DBB5-157DF328AEE6}"/>
          </ac:grpSpMkLst>
        </pc:grpChg>
        <pc:picChg chg="add mod">
          <ac:chgData name="Poonatar, Sahil Paresh" userId="8fb433d2-e1fa-42af-8027-63c19254dab3" providerId="ADAL" clId="{F06CAB90-705B-4AE3-B344-CB6A500284B1}" dt="2024-01-20T07:33:02.106" v="592" actId="165"/>
          <ac:picMkLst>
            <pc:docMk/>
            <pc:sldMk cId="2690290806" sldId="412"/>
            <ac:picMk id="11" creationId="{36D8BEE0-22B5-86C8-9652-D7CADA75AF77}"/>
          </ac:picMkLst>
        </pc:picChg>
        <pc:picChg chg="add mod">
          <ac:chgData name="Poonatar, Sahil Paresh" userId="8fb433d2-e1fa-42af-8027-63c19254dab3" providerId="ADAL" clId="{F06CAB90-705B-4AE3-B344-CB6A500284B1}" dt="2024-01-20T07:33:02.106" v="592" actId="165"/>
          <ac:picMkLst>
            <pc:docMk/>
            <pc:sldMk cId="2690290806" sldId="412"/>
            <ac:picMk id="12" creationId="{E1CB4EC3-65BE-5A62-1C02-1130C7B43DFE}"/>
          </ac:picMkLst>
        </pc:picChg>
        <pc:picChg chg="add mod">
          <ac:chgData name="Poonatar, Sahil Paresh" userId="8fb433d2-e1fa-42af-8027-63c19254dab3" providerId="ADAL" clId="{F06CAB90-705B-4AE3-B344-CB6A500284B1}" dt="2024-01-20T07:33:02.106" v="592" actId="165"/>
          <ac:picMkLst>
            <pc:docMk/>
            <pc:sldMk cId="2690290806" sldId="412"/>
            <ac:picMk id="14" creationId="{D9E27A40-BDB7-A66B-7D34-39AE9D45A7E2}"/>
          </ac:picMkLst>
        </pc:picChg>
        <pc:picChg chg="add del mod">
          <ac:chgData name="Poonatar, Sahil Paresh" userId="8fb433d2-e1fa-42af-8027-63c19254dab3" providerId="ADAL" clId="{F06CAB90-705B-4AE3-B344-CB6A500284B1}" dt="2024-01-20T06:58:49.460" v="347" actId="478"/>
          <ac:picMkLst>
            <pc:docMk/>
            <pc:sldMk cId="2690290806" sldId="412"/>
            <ac:picMk id="15" creationId="{F08099E1-D77F-701C-4E1F-FFB50BAD58A1}"/>
          </ac:picMkLst>
        </pc:picChg>
        <pc:picChg chg="add del mod">
          <ac:chgData name="Poonatar, Sahil Paresh" userId="8fb433d2-e1fa-42af-8027-63c19254dab3" providerId="ADAL" clId="{F06CAB90-705B-4AE3-B344-CB6A500284B1}" dt="2024-01-20T06:58:49.460" v="347" actId="478"/>
          <ac:picMkLst>
            <pc:docMk/>
            <pc:sldMk cId="2690290806" sldId="412"/>
            <ac:picMk id="16" creationId="{300F3DF9-AB2D-4D47-707C-50EC4C93E50A}"/>
          </ac:picMkLst>
        </pc:picChg>
        <pc:picChg chg="add mod">
          <ac:chgData name="Poonatar, Sahil Paresh" userId="8fb433d2-e1fa-42af-8027-63c19254dab3" providerId="ADAL" clId="{F06CAB90-705B-4AE3-B344-CB6A500284B1}" dt="2024-01-20T07:33:02.106" v="592" actId="165"/>
          <ac:picMkLst>
            <pc:docMk/>
            <pc:sldMk cId="2690290806" sldId="412"/>
            <ac:picMk id="18" creationId="{DDFAB96E-2C00-F88E-5010-74A0BB6D0280}"/>
          </ac:picMkLst>
        </pc:picChg>
        <pc:picChg chg="add mod">
          <ac:chgData name="Poonatar, Sahil Paresh" userId="8fb433d2-e1fa-42af-8027-63c19254dab3" providerId="ADAL" clId="{F06CAB90-705B-4AE3-B344-CB6A500284B1}" dt="2024-01-20T07:33:02.106" v="592" actId="165"/>
          <ac:picMkLst>
            <pc:docMk/>
            <pc:sldMk cId="2690290806" sldId="412"/>
            <ac:picMk id="20" creationId="{EC40CE49-6966-8FBA-CD7E-E470C77008E5}"/>
          </ac:picMkLst>
        </pc:picChg>
        <pc:picChg chg="add mod">
          <ac:chgData name="Poonatar, Sahil Paresh" userId="8fb433d2-e1fa-42af-8027-63c19254dab3" providerId="ADAL" clId="{F06CAB90-705B-4AE3-B344-CB6A500284B1}" dt="2024-01-20T07:33:02.106" v="592" actId="165"/>
          <ac:picMkLst>
            <pc:docMk/>
            <pc:sldMk cId="2690290806" sldId="412"/>
            <ac:picMk id="21" creationId="{E173B4EB-F5AA-7ABA-9BE7-26065855F3E4}"/>
          </ac:picMkLst>
        </pc:picChg>
        <pc:picChg chg="add mod">
          <ac:chgData name="Poonatar, Sahil Paresh" userId="8fb433d2-e1fa-42af-8027-63c19254dab3" providerId="ADAL" clId="{F06CAB90-705B-4AE3-B344-CB6A500284B1}" dt="2024-01-20T07:33:02.106" v="592" actId="165"/>
          <ac:picMkLst>
            <pc:docMk/>
            <pc:sldMk cId="2690290806" sldId="412"/>
            <ac:picMk id="22" creationId="{4A63CDA0-A966-0FD6-F6F0-CE96E7292A42}"/>
          </ac:picMkLst>
        </pc:picChg>
        <pc:picChg chg="add del mod">
          <ac:chgData name="Poonatar, Sahil Paresh" userId="8fb433d2-e1fa-42af-8027-63c19254dab3" providerId="ADAL" clId="{F06CAB90-705B-4AE3-B344-CB6A500284B1}" dt="2024-01-20T07:05:21.205" v="390" actId="478"/>
          <ac:picMkLst>
            <pc:docMk/>
            <pc:sldMk cId="2690290806" sldId="412"/>
            <ac:picMk id="25" creationId="{DAEDD016-224B-C7B2-3B05-1AB2F68365EE}"/>
          </ac:picMkLst>
        </pc:picChg>
        <pc:picChg chg="add mod">
          <ac:chgData name="Poonatar, Sahil Paresh" userId="8fb433d2-e1fa-42af-8027-63c19254dab3" providerId="ADAL" clId="{F06CAB90-705B-4AE3-B344-CB6A500284B1}" dt="2024-01-20T07:33:02.106" v="592" actId="165"/>
          <ac:picMkLst>
            <pc:docMk/>
            <pc:sldMk cId="2690290806" sldId="412"/>
            <ac:picMk id="27" creationId="{32EFE19C-50F5-D08A-1CB4-4FF7CB59C84B}"/>
          </ac:picMkLst>
        </pc:picChg>
        <pc:picChg chg="add del mod">
          <ac:chgData name="Poonatar, Sahil Paresh" userId="8fb433d2-e1fa-42af-8027-63c19254dab3" providerId="ADAL" clId="{F06CAB90-705B-4AE3-B344-CB6A500284B1}" dt="2024-01-20T07:05:50.005" v="400" actId="478"/>
          <ac:picMkLst>
            <pc:docMk/>
            <pc:sldMk cId="2690290806" sldId="412"/>
            <ac:picMk id="28" creationId="{17CAC197-0AAB-E67D-CD78-1C846E05E0E1}"/>
          </ac:picMkLst>
        </pc:picChg>
        <pc:picChg chg="add mod">
          <ac:chgData name="Poonatar, Sahil Paresh" userId="8fb433d2-e1fa-42af-8027-63c19254dab3" providerId="ADAL" clId="{F06CAB90-705B-4AE3-B344-CB6A500284B1}" dt="2024-01-20T07:33:02.106" v="592" actId="165"/>
          <ac:picMkLst>
            <pc:docMk/>
            <pc:sldMk cId="2690290806" sldId="412"/>
            <ac:picMk id="29" creationId="{968EB139-2CB3-28F8-0C17-7307101FDF56}"/>
          </ac:picMkLst>
        </pc:picChg>
        <pc:picChg chg="mod">
          <ac:chgData name="Poonatar, Sahil Paresh" userId="8fb433d2-e1fa-42af-8027-63c19254dab3" providerId="ADAL" clId="{F06CAB90-705B-4AE3-B344-CB6A500284B1}" dt="2024-01-20T07:06:24.978" v="409"/>
          <ac:picMkLst>
            <pc:docMk/>
            <pc:sldMk cId="2690290806" sldId="412"/>
            <ac:picMk id="31" creationId="{26AE1C64-1B4E-297D-A4B0-0169CCCA430E}"/>
          </ac:picMkLst>
        </pc:picChg>
        <pc:picChg chg="mod">
          <ac:chgData name="Poonatar, Sahil Paresh" userId="8fb433d2-e1fa-42af-8027-63c19254dab3" providerId="ADAL" clId="{F06CAB90-705B-4AE3-B344-CB6A500284B1}" dt="2024-01-20T07:06:24.978" v="409"/>
          <ac:picMkLst>
            <pc:docMk/>
            <pc:sldMk cId="2690290806" sldId="412"/>
            <ac:picMk id="32" creationId="{0AF0AA02-0C88-4796-00D2-9CB6E8CEE5CF}"/>
          </ac:picMkLst>
        </pc:picChg>
        <pc:picChg chg="mod">
          <ac:chgData name="Poonatar, Sahil Paresh" userId="8fb433d2-e1fa-42af-8027-63c19254dab3" providerId="ADAL" clId="{F06CAB90-705B-4AE3-B344-CB6A500284B1}" dt="2024-01-20T07:06:24.978" v="409"/>
          <ac:picMkLst>
            <pc:docMk/>
            <pc:sldMk cId="2690290806" sldId="412"/>
            <ac:picMk id="33" creationId="{8B89A5D1-C5CB-E2EB-C74E-87AB67DC2A4F}"/>
          </ac:picMkLst>
        </pc:picChg>
        <pc:picChg chg="add del mod">
          <ac:chgData name="Poonatar, Sahil Paresh" userId="8fb433d2-e1fa-42af-8027-63c19254dab3" providerId="ADAL" clId="{F06CAB90-705B-4AE3-B344-CB6A500284B1}" dt="2024-01-20T07:08:35.118" v="415" actId="478"/>
          <ac:picMkLst>
            <pc:docMk/>
            <pc:sldMk cId="2690290806" sldId="412"/>
            <ac:picMk id="35" creationId="{E65C4C86-30E1-2712-FC72-9F8FA709E52E}"/>
          </ac:picMkLst>
        </pc:picChg>
        <pc:picChg chg="add del mod">
          <ac:chgData name="Poonatar, Sahil Paresh" userId="8fb433d2-e1fa-42af-8027-63c19254dab3" providerId="ADAL" clId="{F06CAB90-705B-4AE3-B344-CB6A500284B1}" dt="2024-01-20T07:09:39.982" v="426" actId="478"/>
          <ac:picMkLst>
            <pc:docMk/>
            <pc:sldMk cId="2690290806" sldId="412"/>
            <ac:picMk id="37" creationId="{9468B6FE-48CD-91AC-89CE-E083483B2F8D}"/>
          </ac:picMkLst>
        </pc:picChg>
        <pc:picChg chg="add del mod">
          <ac:chgData name="Poonatar, Sahil Paresh" userId="8fb433d2-e1fa-42af-8027-63c19254dab3" providerId="ADAL" clId="{F06CAB90-705B-4AE3-B344-CB6A500284B1}" dt="2024-01-20T07:09:40.330" v="427" actId="478"/>
          <ac:picMkLst>
            <pc:docMk/>
            <pc:sldMk cId="2690290806" sldId="412"/>
            <ac:picMk id="38" creationId="{8EC29FA9-F4D9-E604-4546-945492E36EB8}"/>
          </ac:picMkLst>
        </pc:picChg>
        <pc:picChg chg="add mod modCrop">
          <ac:chgData name="Poonatar, Sahil Paresh" userId="8fb433d2-e1fa-42af-8027-63c19254dab3" providerId="ADAL" clId="{F06CAB90-705B-4AE3-B344-CB6A500284B1}" dt="2024-01-20T07:33:02.106" v="592" actId="165"/>
          <ac:picMkLst>
            <pc:docMk/>
            <pc:sldMk cId="2690290806" sldId="412"/>
            <ac:picMk id="40" creationId="{D8B190DB-E7F1-0644-860B-979EF8338D43}"/>
          </ac:picMkLst>
        </pc:picChg>
        <pc:picChg chg="add mod">
          <ac:chgData name="Poonatar, Sahil Paresh" userId="8fb433d2-e1fa-42af-8027-63c19254dab3" providerId="ADAL" clId="{F06CAB90-705B-4AE3-B344-CB6A500284B1}" dt="2024-01-20T07:33:02.106" v="592" actId="165"/>
          <ac:picMkLst>
            <pc:docMk/>
            <pc:sldMk cId="2690290806" sldId="412"/>
            <ac:picMk id="50" creationId="{0E93EB82-BD06-0BBF-EA63-4EF528310AF2}"/>
          </ac:picMkLst>
        </pc:picChg>
        <pc:picChg chg="add mod">
          <ac:chgData name="Poonatar, Sahil Paresh" userId="8fb433d2-e1fa-42af-8027-63c19254dab3" providerId="ADAL" clId="{F06CAB90-705B-4AE3-B344-CB6A500284B1}" dt="2024-01-20T07:33:02.106" v="592" actId="165"/>
          <ac:picMkLst>
            <pc:docMk/>
            <pc:sldMk cId="2690290806" sldId="412"/>
            <ac:picMk id="51" creationId="{88A583D9-36D3-53FF-8CC1-10D4719309D5}"/>
          </ac:picMkLst>
        </pc:picChg>
        <pc:picChg chg="add mod">
          <ac:chgData name="Poonatar, Sahil Paresh" userId="8fb433d2-e1fa-42af-8027-63c19254dab3" providerId="ADAL" clId="{F06CAB90-705B-4AE3-B344-CB6A500284B1}" dt="2024-01-20T07:33:02.106" v="592" actId="165"/>
          <ac:picMkLst>
            <pc:docMk/>
            <pc:sldMk cId="2690290806" sldId="412"/>
            <ac:picMk id="52" creationId="{5A76689F-D1C4-A0F7-A97D-E4D7F53EC173}"/>
          </ac:picMkLst>
        </pc:picChg>
        <pc:picChg chg="add del mod">
          <ac:chgData name="Poonatar, Sahil Paresh" userId="8fb433d2-e1fa-42af-8027-63c19254dab3" providerId="ADAL" clId="{F06CAB90-705B-4AE3-B344-CB6A500284B1}" dt="2024-01-20T07:20:50.520" v="509" actId="478"/>
          <ac:picMkLst>
            <pc:docMk/>
            <pc:sldMk cId="2690290806" sldId="412"/>
            <ac:picMk id="53" creationId="{27AFAE6F-B576-E729-E900-73A162A68EB9}"/>
          </ac:picMkLst>
        </pc:picChg>
        <pc:picChg chg="mod topLvl">
          <ac:chgData name="Poonatar, Sahil Paresh" userId="8fb433d2-e1fa-42af-8027-63c19254dab3" providerId="ADAL" clId="{F06CAB90-705B-4AE3-B344-CB6A500284B1}" dt="2024-01-20T07:33:02.106" v="592" actId="165"/>
          <ac:picMkLst>
            <pc:docMk/>
            <pc:sldMk cId="2690290806" sldId="412"/>
            <ac:picMk id="55" creationId="{8DA84AF3-AE7F-D5CE-3123-51DD54785FF1}"/>
          </ac:picMkLst>
        </pc:picChg>
        <pc:picChg chg="del mod">
          <ac:chgData name="Poonatar, Sahil Paresh" userId="8fb433d2-e1fa-42af-8027-63c19254dab3" providerId="ADAL" clId="{F06CAB90-705B-4AE3-B344-CB6A500284B1}" dt="2024-01-20T07:21:46.238" v="517" actId="478"/>
          <ac:picMkLst>
            <pc:docMk/>
            <pc:sldMk cId="2690290806" sldId="412"/>
            <ac:picMk id="56" creationId="{8773EE14-CEAE-1B56-83F4-D1EDDC4C0A3C}"/>
          </ac:picMkLst>
        </pc:picChg>
        <pc:picChg chg="del mod topLvl">
          <ac:chgData name="Poonatar, Sahil Paresh" userId="8fb433d2-e1fa-42af-8027-63c19254dab3" providerId="ADAL" clId="{F06CAB90-705B-4AE3-B344-CB6A500284B1}" dt="2024-01-20T07:21:47.811" v="518" actId="478"/>
          <ac:picMkLst>
            <pc:docMk/>
            <pc:sldMk cId="2690290806" sldId="412"/>
            <ac:picMk id="57" creationId="{71A9F5D0-68E4-E4E0-E5E1-CF892DAF777A}"/>
          </ac:picMkLst>
        </pc:picChg>
        <pc:picChg chg="add del mod">
          <ac:chgData name="Poonatar, Sahil Paresh" userId="8fb433d2-e1fa-42af-8027-63c19254dab3" providerId="ADAL" clId="{F06CAB90-705B-4AE3-B344-CB6A500284B1}" dt="2024-01-20T07:22:57.207" v="535" actId="478"/>
          <ac:picMkLst>
            <pc:docMk/>
            <pc:sldMk cId="2690290806" sldId="412"/>
            <ac:picMk id="58" creationId="{9DACC6E1-F543-A9A7-5659-5056771693BB}"/>
          </ac:picMkLst>
        </pc:picChg>
        <pc:picChg chg="add mod">
          <ac:chgData name="Poonatar, Sahil Paresh" userId="8fb433d2-e1fa-42af-8027-63c19254dab3" providerId="ADAL" clId="{F06CAB90-705B-4AE3-B344-CB6A500284B1}" dt="2024-01-20T07:33:02.106" v="592" actId="165"/>
          <ac:picMkLst>
            <pc:docMk/>
            <pc:sldMk cId="2690290806" sldId="412"/>
            <ac:picMk id="59" creationId="{03403F09-870B-A193-7A73-6321EF78EEE6}"/>
          </ac:picMkLst>
        </pc:picChg>
        <pc:picChg chg="add del mod">
          <ac:chgData name="Poonatar, Sahil Paresh" userId="8fb433d2-e1fa-42af-8027-63c19254dab3" providerId="ADAL" clId="{F06CAB90-705B-4AE3-B344-CB6A500284B1}" dt="2024-01-20T07:27:06.275" v="577" actId="478"/>
          <ac:picMkLst>
            <pc:docMk/>
            <pc:sldMk cId="2690290806" sldId="412"/>
            <ac:picMk id="60" creationId="{DDEB1793-50ED-EB8C-90FD-D676E2E82C18}"/>
          </ac:picMkLst>
        </pc:picChg>
        <pc:picChg chg="add mod">
          <ac:chgData name="Poonatar, Sahil Paresh" userId="8fb433d2-e1fa-42af-8027-63c19254dab3" providerId="ADAL" clId="{F06CAB90-705B-4AE3-B344-CB6A500284B1}" dt="2024-01-20T07:33:02.106" v="592" actId="165"/>
          <ac:picMkLst>
            <pc:docMk/>
            <pc:sldMk cId="2690290806" sldId="412"/>
            <ac:picMk id="63" creationId="{32EB9148-6403-09BF-010D-CFB6B4C6C391}"/>
          </ac:picMkLst>
        </pc:picChg>
        <pc:picChg chg="add del mod">
          <ac:chgData name="Poonatar, Sahil Paresh" userId="8fb433d2-e1fa-42af-8027-63c19254dab3" providerId="ADAL" clId="{F06CAB90-705B-4AE3-B344-CB6A500284B1}" dt="2024-01-20T07:21:44.432" v="516" actId="478"/>
          <ac:picMkLst>
            <pc:docMk/>
            <pc:sldMk cId="2690290806" sldId="412"/>
            <ac:picMk id="129" creationId="{0C616A38-A998-5922-D335-E5ADB2337397}"/>
          </ac:picMkLst>
        </pc:picChg>
        <pc:picChg chg="add mod ord">
          <ac:chgData name="Poonatar, Sahil Paresh" userId="8fb433d2-e1fa-42af-8027-63c19254dab3" providerId="ADAL" clId="{F06CAB90-705B-4AE3-B344-CB6A500284B1}" dt="2024-01-20T07:33:02.106" v="592" actId="165"/>
          <ac:picMkLst>
            <pc:docMk/>
            <pc:sldMk cId="2690290806" sldId="412"/>
            <ac:picMk id="131" creationId="{0FD1F1D4-A835-E9C5-FF4E-DA3924CD5C6A}"/>
          </ac:picMkLst>
        </pc:picChg>
        <pc:picChg chg="add del mod">
          <ac:chgData name="Poonatar, Sahil Paresh" userId="8fb433d2-e1fa-42af-8027-63c19254dab3" providerId="ADAL" clId="{F06CAB90-705B-4AE3-B344-CB6A500284B1}" dt="2024-01-20T07:24:20.181" v="542" actId="478"/>
          <ac:picMkLst>
            <pc:docMk/>
            <pc:sldMk cId="2690290806" sldId="412"/>
            <ac:picMk id="133" creationId="{98A6E521-D8AF-83CE-A50B-A2EB628D0C52}"/>
          </ac:picMkLst>
        </pc:picChg>
        <pc:picChg chg="add del mod">
          <ac:chgData name="Poonatar, Sahil Paresh" userId="8fb433d2-e1fa-42af-8027-63c19254dab3" providerId="ADAL" clId="{F06CAB90-705B-4AE3-B344-CB6A500284B1}" dt="2024-01-20T07:26:20.514" v="569" actId="478"/>
          <ac:picMkLst>
            <pc:docMk/>
            <pc:sldMk cId="2690290806" sldId="412"/>
            <ac:picMk id="135" creationId="{B7F42E22-57E6-0999-7EC3-1F23BB3BB419}"/>
          </ac:picMkLst>
        </pc:picChg>
        <pc:picChg chg="add mod">
          <ac:chgData name="Poonatar, Sahil Paresh" userId="8fb433d2-e1fa-42af-8027-63c19254dab3" providerId="ADAL" clId="{F06CAB90-705B-4AE3-B344-CB6A500284B1}" dt="2024-01-20T07:33:02.106" v="592" actId="165"/>
          <ac:picMkLst>
            <pc:docMk/>
            <pc:sldMk cId="2690290806" sldId="412"/>
            <ac:picMk id="137" creationId="{2F5B1B05-8BF9-9089-5ADF-99FBA0607967}"/>
          </ac:picMkLst>
        </pc:picChg>
        <pc:picChg chg="add mod topLvl">
          <ac:chgData name="Poonatar, Sahil Paresh" userId="8fb433d2-e1fa-42af-8027-63c19254dab3" providerId="ADAL" clId="{F06CAB90-705B-4AE3-B344-CB6A500284B1}" dt="2024-01-20T07:33:16.353" v="594" actId="164"/>
          <ac:picMkLst>
            <pc:docMk/>
            <pc:sldMk cId="2690290806" sldId="412"/>
            <ac:picMk id="141" creationId="{2640D0ED-97DD-A4A9-7827-A2357AFAA426}"/>
          </ac:picMkLst>
        </pc:picChg>
        <pc:picChg chg="mod">
          <ac:chgData name="Poonatar, Sahil Paresh" userId="8fb433d2-e1fa-42af-8027-63c19254dab3" providerId="ADAL" clId="{F06CAB90-705B-4AE3-B344-CB6A500284B1}" dt="2024-01-22T08:00:25.150" v="3235" actId="1076"/>
          <ac:picMkLst>
            <pc:docMk/>
            <pc:sldMk cId="2690290806" sldId="412"/>
            <ac:picMk id="195" creationId="{CB08FB27-C587-467A-C788-602C75D7D037}"/>
          </ac:picMkLst>
        </pc:picChg>
      </pc:sldChg>
      <pc:sldChg chg="del">
        <pc:chgData name="Poonatar, Sahil Paresh" userId="8fb433d2-e1fa-42af-8027-63c19254dab3" providerId="ADAL" clId="{F06CAB90-705B-4AE3-B344-CB6A500284B1}" dt="2024-01-22T05:10:50.740" v="1320" actId="47"/>
        <pc:sldMkLst>
          <pc:docMk/>
          <pc:sldMk cId="152037702" sldId="413"/>
        </pc:sldMkLst>
      </pc:sldChg>
      <pc:sldChg chg="addSp delSp modSp mod">
        <pc:chgData name="Poonatar, Sahil Paresh" userId="8fb433d2-e1fa-42af-8027-63c19254dab3" providerId="ADAL" clId="{F06CAB90-705B-4AE3-B344-CB6A500284B1}" dt="2024-01-22T09:16:48.877" v="3368" actId="14100"/>
        <pc:sldMkLst>
          <pc:docMk/>
          <pc:sldMk cId="1479141044" sldId="414"/>
        </pc:sldMkLst>
        <pc:spChg chg="mod">
          <ac:chgData name="Poonatar, Sahil Paresh" userId="8fb433d2-e1fa-42af-8027-63c19254dab3" providerId="ADAL" clId="{F06CAB90-705B-4AE3-B344-CB6A500284B1}" dt="2024-01-22T07:08:48.549" v="2784" actId="207"/>
          <ac:spMkLst>
            <pc:docMk/>
            <pc:sldMk cId="1479141044" sldId="414"/>
            <ac:spMk id="2" creationId="{33E50858-4B9F-4AC4-9FCC-78638BE9CA2C}"/>
          </ac:spMkLst>
        </pc:spChg>
        <pc:spChg chg="del mod topLvl">
          <ac:chgData name="Poonatar, Sahil Paresh" userId="8fb433d2-e1fa-42af-8027-63c19254dab3" providerId="ADAL" clId="{F06CAB90-705B-4AE3-B344-CB6A500284B1}" dt="2024-01-22T07:23:34.944" v="3013" actId="478"/>
          <ac:spMkLst>
            <pc:docMk/>
            <pc:sldMk cId="1479141044" sldId="414"/>
            <ac:spMk id="3" creationId="{3B146EC8-793E-A303-C4EB-7B3ED86E13B4}"/>
          </ac:spMkLst>
        </pc:spChg>
        <pc:spChg chg="del mod topLvl">
          <ac:chgData name="Poonatar, Sahil Paresh" userId="8fb433d2-e1fa-42af-8027-63c19254dab3" providerId="ADAL" clId="{F06CAB90-705B-4AE3-B344-CB6A500284B1}" dt="2024-01-22T07:23:34.944" v="3013" actId="478"/>
          <ac:spMkLst>
            <pc:docMk/>
            <pc:sldMk cId="1479141044" sldId="414"/>
            <ac:spMk id="4" creationId="{77541F80-5B2A-1ADF-5149-E76B0A7C4D15}"/>
          </ac:spMkLst>
        </pc:spChg>
        <pc:spChg chg="del mod topLvl">
          <ac:chgData name="Poonatar, Sahil Paresh" userId="8fb433d2-e1fa-42af-8027-63c19254dab3" providerId="ADAL" clId="{F06CAB90-705B-4AE3-B344-CB6A500284B1}" dt="2024-01-22T07:01:32.505" v="2725" actId="478"/>
          <ac:spMkLst>
            <pc:docMk/>
            <pc:sldMk cId="1479141044" sldId="414"/>
            <ac:spMk id="5" creationId="{830F16B7-ED57-212D-FDDA-1BE1A91BA7C9}"/>
          </ac:spMkLst>
        </pc:spChg>
        <pc:spChg chg="del mod topLvl">
          <ac:chgData name="Poonatar, Sahil Paresh" userId="8fb433d2-e1fa-42af-8027-63c19254dab3" providerId="ADAL" clId="{F06CAB90-705B-4AE3-B344-CB6A500284B1}" dt="2024-01-22T07:23:34.944" v="3013" actId="478"/>
          <ac:spMkLst>
            <pc:docMk/>
            <pc:sldMk cId="1479141044" sldId="414"/>
            <ac:spMk id="7" creationId="{8766CFD6-521C-AF44-B905-D12A82DE8698}"/>
          </ac:spMkLst>
        </pc:spChg>
        <pc:spChg chg="add del mod topLvl">
          <ac:chgData name="Poonatar, Sahil Paresh" userId="8fb433d2-e1fa-42af-8027-63c19254dab3" providerId="ADAL" clId="{F06CAB90-705B-4AE3-B344-CB6A500284B1}" dt="2024-01-22T07:01:37.732" v="2729" actId="478"/>
          <ac:spMkLst>
            <pc:docMk/>
            <pc:sldMk cId="1479141044" sldId="414"/>
            <ac:spMk id="8" creationId="{39BCB6AF-73D3-29DC-7B2C-4EA7262C184C}"/>
          </ac:spMkLst>
        </pc:spChg>
        <pc:spChg chg="del">
          <ac:chgData name="Poonatar, Sahil Paresh" userId="8fb433d2-e1fa-42af-8027-63c19254dab3" providerId="ADAL" clId="{F06CAB90-705B-4AE3-B344-CB6A500284B1}" dt="2024-01-20T06:33:42.306" v="282" actId="478"/>
          <ac:spMkLst>
            <pc:docMk/>
            <pc:sldMk cId="1479141044" sldId="414"/>
            <ac:spMk id="9" creationId="{399DFDCE-EA3C-6775-916A-F54FC162716D}"/>
          </ac:spMkLst>
        </pc:spChg>
        <pc:spChg chg="add del mod ord">
          <ac:chgData name="Poonatar, Sahil Paresh" userId="8fb433d2-e1fa-42af-8027-63c19254dab3" providerId="ADAL" clId="{F06CAB90-705B-4AE3-B344-CB6A500284B1}" dt="2024-01-22T07:23:34.944" v="3013" actId="478"/>
          <ac:spMkLst>
            <pc:docMk/>
            <pc:sldMk cId="1479141044" sldId="414"/>
            <ac:spMk id="10" creationId="{FF007DB6-87B6-AA27-81CA-233CB2723060}"/>
          </ac:spMkLst>
        </pc:spChg>
        <pc:spChg chg="add mod ord">
          <ac:chgData name="Poonatar, Sahil Paresh" userId="8fb433d2-e1fa-42af-8027-63c19254dab3" providerId="ADAL" clId="{F06CAB90-705B-4AE3-B344-CB6A500284B1}" dt="2024-01-22T07:05:45.945" v="2763" actId="14100"/>
          <ac:spMkLst>
            <pc:docMk/>
            <pc:sldMk cId="1479141044" sldId="414"/>
            <ac:spMk id="11" creationId="{2B588259-2AAF-E21C-EEE5-F326F8F52E06}"/>
          </ac:spMkLst>
        </pc:spChg>
        <pc:spChg chg="add mod">
          <ac:chgData name="Poonatar, Sahil Paresh" userId="8fb433d2-e1fa-42af-8027-63c19254dab3" providerId="ADAL" clId="{F06CAB90-705B-4AE3-B344-CB6A500284B1}" dt="2024-01-22T06:13:46.031" v="1694" actId="164"/>
          <ac:spMkLst>
            <pc:docMk/>
            <pc:sldMk cId="1479141044" sldId="414"/>
            <ac:spMk id="12" creationId="{DC863F0B-21DB-EF49-E55C-4DCF7CA4600B}"/>
          </ac:spMkLst>
        </pc:spChg>
        <pc:spChg chg="del">
          <ac:chgData name="Poonatar, Sahil Paresh" userId="8fb433d2-e1fa-42af-8027-63c19254dab3" providerId="ADAL" clId="{F06CAB90-705B-4AE3-B344-CB6A500284B1}" dt="2024-01-20T06:33:40.293" v="281" actId="478"/>
          <ac:spMkLst>
            <pc:docMk/>
            <pc:sldMk cId="1479141044" sldId="414"/>
            <ac:spMk id="13" creationId="{18C79280-07EE-E72B-1716-0C4D3B9CDC61}"/>
          </ac:spMkLst>
        </pc:spChg>
        <pc:spChg chg="del mod topLvl">
          <ac:chgData name="Poonatar, Sahil Paresh" userId="8fb433d2-e1fa-42af-8027-63c19254dab3" providerId="ADAL" clId="{F06CAB90-705B-4AE3-B344-CB6A500284B1}" dt="2024-01-22T06:53:10.948" v="2705" actId="478"/>
          <ac:spMkLst>
            <pc:docMk/>
            <pc:sldMk cId="1479141044" sldId="414"/>
            <ac:spMk id="14" creationId="{DE2A8FC3-F36F-832D-5721-3ED6C156D240}"/>
          </ac:spMkLst>
        </pc:spChg>
        <pc:spChg chg="del mod topLvl">
          <ac:chgData name="Poonatar, Sahil Paresh" userId="8fb433d2-e1fa-42af-8027-63c19254dab3" providerId="ADAL" clId="{F06CAB90-705B-4AE3-B344-CB6A500284B1}" dt="2024-01-22T07:01:39.652" v="2731" actId="478"/>
          <ac:spMkLst>
            <pc:docMk/>
            <pc:sldMk cId="1479141044" sldId="414"/>
            <ac:spMk id="15" creationId="{B0A675C5-30A4-D20D-55AA-840BF0CFAB82}"/>
          </ac:spMkLst>
        </pc:spChg>
        <pc:spChg chg="del mod topLvl">
          <ac:chgData name="Poonatar, Sahil Paresh" userId="8fb433d2-e1fa-42af-8027-63c19254dab3" providerId="ADAL" clId="{F06CAB90-705B-4AE3-B344-CB6A500284B1}" dt="2024-01-22T06:53:11.565" v="2706" actId="478"/>
          <ac:spMkLst>
            <pc:docMk/>
            <pc:sldMk cId="1479141044" sldId="414"/>
            <ac:spMk id="16" creationId="{0FEFC37F-D889-C7C9-FD6D-A9AB974C3F97}"/>
          </ac:spMkLst>
        </pc:spChg>
        <pc:spChg chg="del mod topLvl">
          <ac:chgData name="Poonatar, Sahil Paresh" userId="8fb433d2-e1fa-42af-8027-63c19254dab3" providerId="ADAL" clId="{F06CAB90-705B-4AE3-B344-CB6A500284B1}" dt="2024-01-22T07:01:41.340" v="2732" actId="478"/>
          <ac:spMkLst>
            <pc:docMk/>
            <pc:sldMk cId="1479141044" sldId="414"/>
            <ac:spMk id="17" creationId="{51527FEE-B931-A808-69DA-076C13C94DD1}"/>
          </ac:spMkLst>
        </pc:spChg>
        <pc:spChg chg="mod topLvl">
          <ac:chgData name="Poonatar, Sahil Paresh" userId="8fb433d2-e1fa-42af-8027-63c19254dab3" providerId="ADAL" clId="{F06CAB90-705B-4AE3-B344-CB6A500284B1}" dt="2024-01-22T07:08:32.608" v="2775" actId="255"/>
          <ac:spMkLst>
            <pc:docMk/>
            <pc:sldMk cId="1479141044" sldId="414"/>
            <ac:spMk id="18" creationId="{6489310C-42C3-A1A3-270F-991FAE0CF74B}"/>
          </ac:spMkLst>
        </pc:spChg>
        <pc:spChg chg="del">
          <ac:chgData name="Poonatar, Sahil Paresh" userId="8fb433d2-e1fa-42af-8027-63c19254dab3" providerId="ADAL" clId="{F06CAB90-705B-4AE3-B344-CB6A500284B1}" dt="2024-01-20T06:33:26.442" v="276" actId="478"/>
          <ac:spMkLst>
            <pc:docMk/>
            <pc:sldMk cId="1479141044" sldId="414"/>
            <ac:spMk id="20" creationId="{5FC77020-9760-C1F1-3DE6-3171CEBD52E3}"/>
          </ac:spMkLst>
        </pc:spChg>
        <pc:spChg chg="del">
          <ac:chgData name="Poonatar, Sahil Paresh" userId="8fb433d2-e1fa-42af-8027-63c19254dab3" providerId="ADAL" clId="{F06CAB90-705B-4AE3-B344-CB6A500284B1}" dt="2024-01-20T06:33:28.666" v="277" actId="478"/>
          <ac:spMkLst>
            <pc:docMk/>
            <pc:sldMk cId="1479141044" sldId="414"/>
            <ac:spMk id="25" creationId="{7F3E346B-E79D-654B-8D82-15D493173DD1}"/>
          </ac:spMkLst>
        </pc:spChg>
        <pc:spChg chg="add mod">
          <ac:chgData name="Poonatar, Sahil Paresh" userId="8fb433d2-e1fa-42af-8027-63c19254dab3" providerId="ADAL" clId="{F06CAB90-705B-4AE3-B344-CB6A500284B1}" dt="2024-01-22T07:21:40.373" v="3007" actId="164"/>
          <ac:spMkLst>
            <pc:docMk/>
            <pc:sldMk cId="1479141044" sldId="414"/>
            <ac:spMk id="27" creationId="{71CA878E-4519-653F-E568-BEB9F3F81DA9}"/>
          </ac:spMkLst>
        </pc:spChg>
        <pc:spChg chg="add mod">
          <ac:chgData name="Poonatar, Sahil Paresh" userId="8fb433d2-e1fa-42af-8027-63c19254dab3" providerId="ADAL" clId="{F06CAB90-705B-4AE3-B344-CB6A500284B1}" dt="2024-01-22T07:21:40.373" v="3007" actId="164"/>
          <ac:spMkLst>
            <pc:docMk/>
            <pc:sldMk cId="1479141044" sldId="414"/>
            <ac:spMk id="28" creationId="{25D131FF-09CF-21CC-B2E4-7B8D31B352B6}"/>
          </ac:spMkLst>
        </pc:spChg>
        <pc:spChg chg="add del mod">
          <ac:chgData name="Poonatar, Sahil Paresh" userId="8fb433d2-e1fa-42af-8027-63c19254dab3" providerId="ADAL" clId="{F06CAB90-705B-4AE3-B344-CB6A500284B1}" dt="2024-01-22T06:53:12.083" v="2707" actId="478"/>
          <ac:spMkLst>
            <pc:docMk/>
            <pc:sldMk cId="1479141044" sldId="414"/>
            <ac:spMk id="29" creationId="{C7993112-78FA-8513-5836-747E6074B157}"/>
          </ac:spMkLst>
        </pc:spChg>
        <pc:spChg chg="add del mod">
          <ac:chgData name="Poonatar, Sahil Paresh" userId="8fb433d2-e1fa-42af-8027-63c19254dab3" providerId="ADAL" clId="{F06CAB90-705B-4AE3-B344-CB6A500284B1}" dt="2024-01-22T06:53:12.738" v="2708" actId="478"/>
          <ac:spMkLst>
            <pc:docMk/>
            <pc:sldMk cId="1479141044" sldId="414"/>
            <ac:spMk id="30" creationId="{665425FF-E48A-C2EC-3C14-E3209948BE80}"/>
          </ac:spMkLst>
        </pc:spChg>
        <pc:spChg chg="del">
          <ac:chgData name="Poonatar, Sahil Paresh" userId="8fb433d2-e1fa-42af-8027-63c19254dab3" providerId="ADAL" clId="{F06CAB90-705B-4AE3-B344-CB6A500284B1}" dt="2024-01-20T06:33:35.376" v="278" actId="478"/>
          <ac:spMkLst>
            <pc:docMk/>
            <pc:sldMk cId="1479141044" sldId="414"/>
            <ac:spMk id="31" creationId="{8FA4C3D3-9003-E591-473B-DDDD8BECD1A3}"/>
          </ac:spMkLst>
        </pc:spChg>
        <pc:spChg chg="add del mod">
          <ac:chgData name="Poonatar, Sahil Paresh" userId="8fb433d2-e1fa-42af-8027-63c19254dab3" providerId="ADAL" clId="{F06CAB90-705B-4AE3-B344-CB6A500284B1}" dt="2024-01-22T06:53:23.778" v="2714"/>
          <ac:spMkLst>
            <pc:docMk/>
            <pc:sldMk cId="1479141044" sldId="414"/>
            <ac:spMk id="32" creationId="{4BA0FA06-3253-0DB4-83FF-63942D05A3D6}"/>
          </ac:spMkLst>
        </pc:spChg>
        <pc:spChg chg="add del mod">
          <ac:chgData name="Poonatar, Sahil Paresh" userId="8fb433d2-e1fa-42af-8027-63c19254dab3" providerId="ADAL" clId="{F06CAB90-705B-4AE3-B344-CB6A500284B1}" dt="2024-01-22T06:53:23.778" v="2714"/>
          <ac:spMkLst>
            <pc:docMk/>
            <pc:sldMk cId="1479141044" sldId="414"/>
            <ac:spMk id="33" creationId="{50DF61FF-07D6-27C5-17C0-2DC25752C390}"/>
          </ac:spMkLst>
        </pc:spChg>
        <pc:spChg chg="add del mod">
          <ac:chgData name="Poonatar, Sahil Paresh" userId="8fb433d2-e1fa-42af-8027-63c19254dab3" providerId="ADAL" clId="{F06CAB90-705B-4AE3-B344-CB6A500284B1}" dt="2024-01-22T06:53:23.778" v="2714"/>
          <ac:spMkLst>
            <pc:docMk/>
            <pc:sldMk cId="1479141044" sldId="414"/>
            <ac:spMk id="34" creationId="{8AEAB953-7263-4B59-F73B-71C4FE4934E6}"/>
          </ac:spMkLst>
        </pc:spChg>
        <pc:spChg chg="add del mod">
          <ac:chgData name="Poonatar, Sahil Paresh" userId="8fb433d2-e1fa-42af-8027-63c19254dab3" providerId="ADAL" clId="{F06CAB90-705B-4AE3-B344-CB6A500284B1}" dt="2024-01-22T06:53:23.778" v="2714"/>
          <ac:spMkLst>
            <pc:docMk/>
            <pc:sldMk cId="1479141044" sldId="414"/>
            <ac:spMk id="35" creationId="{7C627227-6E11-89FA-F03B-F68E8067337B}"/>
          </ac:spMkLst>
        </pc:spChg>
        <pc:spChg chg="add del mod">
          <ac:chgData name="Poonatar, Sahil Paresh" userId="8fb433d2-e1fa-42af-8027-63c19254dab3" providerId="ADAL" clId="{F06CAB90-705B-4AE3-B344-CB6A500284B1}" dt="2024-01-22T07:04:28.943" v="2752" actId="478"/>
          <ac:spMkLst>
            <pc:docMk/>
            <pc:sldMk cId="1479141044" sldId="414"/>
            <ac:spMk id="36" creationId="{67CEBDB4-3397-8B96-FC6C-1036176B88A5}"/>
          </ac:spMkLst>
        </pc:spChg>
        <pc:spChg chg="add del mod">
          <ac:chgData name="Poonatar, Sahil Paresh" userId="8fb433d2-e1fa-42af-8027-63c19254dab3" providerId="ADAL" clId="{F06CAB90-705B-4AE3-B344-CB6A500284B1}" dt="2024-01-22T07:04:29.569" v="2753" actId="478"/>
          <ac:spMkLst>
            <pc:docMk/>
            <pc:sldMk cId="1479141044" sldId="414"/>
            <ac:spMk id="37" creationId="{508AFCC5-1262-83BC-9523-4FD4BA21B3C3}"/>
          </ac:spMkLst>
        </pc:spChg>
        <pc:spChg chg="add del mod">
          <ac:chgData name="Poonatar, Sahil Paresh" userId="8fb433d2-e1fa-42af-8027-63c19254dab3" providerId="ADAL" clId="{F06CAB90-705B-4AE3-B344-CB6A500284B1}" dt="2024-01-22T07:04:22.091" v="2747" actId="478"/>
          <ac:spMkLst>
            <pc:docMk/>
            <pc:sldMk cId="1479141044" sldId="414"/>
            <ac:spMk id="38" creationId="{1BBF4CBA-89FC-AC05-5338-6E951E0AC64E}"/>
          </ac:spMkLst>
        </pc:spChg>
        <pc:spChg chg="add del mod">
          <ac:chgData name="Poonatar, Sahil Paresh" userId="8fb433d2-e1fa-42af-8027-63c19254dab3" providerId="ADAL" clId="{F06CAB90-705B-4AE3-B344-CB6A500284B1}" dt="2024-01-22T07:04:23.245" v="2749" actId="478"/>
          <ac:spMkLst>
            <pc:docMk/>
            <pc:sldMk cId="1479141044" sldId="414"/>
            <ac:spMk id="39" creationId="{E80B7587-F13D-4CF6-7F1A-D405F68E97A5}"/>
          </ac:spMkLst>
        </pc:spChg>
        <pc:spChg chg="add del mod">
          <ac:chgData name="Poonatar, Sahil Paresh" userId="8fb433d2-e1fa-42af-8027-63c19254dab3" providerId="ADAL" clId="{F06CAB90-705B-4AE3-B344-CB6A500284B1}" dt="2024-01-22T07:04:21.311" v="2746" actId="478"/>
          <ac:spMkLst>
            <pc:docMk/>
            <pc:sldMk cId="1479141044" sldId="414"/>
            <ac:spMk id="40" creationId="{C6754F31-DA0A-4B1E-2A6A-F236B2B90FBB}"/>
          </ac:spMkLst>
        </pc:spChg>
        <pc:spChg chg="add del mod">
          <ac:chgData name="Poonatar, Sahil Paresh" userId="8fb433d2-e1fa-42af-8027-63c19254dab3" providerId="ADAL" clId="{F06CAB90-705B-4AE3-B344-CB6A500284B1}" dt="2024-01-22T07:04:22.609" v="2748" actId="478"/>
          <ac:spMkLst>
            <pc:docMk/>
            <pc:sldMk cId="1479141044" sldId="414"/>
            <ac:spMk id="41" creationId="{369FCC4E-AC92-3478-DA6A-F5A0CBA48516}"/>
          </ac:spMkLst>
        </pc:spChg>
        <pc:spChg chg="add del mod">
          <ac:chgData name="Poonatar, Sahil Paresh" userId="8fb433d2-e1fa-42af-8027-63c19254dab3" providerId="ADAL" clId="{F06CAB90-705B-4AE3-B344-CB6A500284B1}" dt="2024-01-22T07:04:24.449" v="2751" actId="478"/>
          <ac:spMkLst>
            <pc:docMk/>
            <pc:sldMk cId="1479141044" sldId="414"/>
            <ac:spMk id="42" creationId="{577D09EE-C583-86C2-E4A7-759EBC54D792}"/>
          </ac:spMkLst>
        </pc:spChg>
        <pc:spChg chg="add del mod">
          <ac:chgData name="Poonatar, Sahil Paresh" userId="8fb433d2-e1fa-42af-8027-63c19254dab3" providerId="ADAL" clId="{F06CAB90-705B-4AE3-B344-CB6A500284B1}" dt="2024-01-22T07:04:23.687" v="2750" actId="478"/>
          <ac:spMkLst>
            <pc:docMk/>
            <pc:sldMk cId="1479141044" sldId="414"/>
            <ac:spMk id="43" creationId="{8F70A48E-B8C8-05DD-D32F-373384A4C314}"/>
          </ac:spMkLst>
        </pc:spChg>
        <pc:spChg chg="add del mod">
          <ac:chgData name="Poonatar, Sahil Paresh" userId="8fb433d2-e1fa-42af-8027-63c19254dab3" providerId="ADAL" clId="{F06CAB90-705B-4AE3-B344-CB6A500284B1}" dt="2024-01-22T07:23:34.944" v="3013" actId="478"/>
          <ac:spMkLst>
            <pc:docMk/>
            <pc:sldMk cId="1479141044" sldId="414"/>
            <ac:spMk id="44" creationId="{A793518B-C548-FCA1-AE70-C193E031A43A}"/>
          </ac:spMkLst>
        </pc:spChg>
        <pc:spChg chg="add del mod">
          <ac:chgData name="Poonatar, Sahil Paresh" userId="8fb433d2-e1fa-42af-8027-63c19254dab3" providerId="ADAL" clId="{F06CAB90-705B-4AE3-B344-CB6A500284B1}" dt="2024-01-22T07:23:34.944" v="3013" actId="478"/>
          <ac:spMkLst>
            <pc:docMk/>
            <pc:sldMk cId="1479141044" sldId="414"/>
            <ac:spMk id="45" creationId="{79D95CDB-5385-DD4C-E7DE-20DAEDE333D3}"/>
          </ac:spMkLst>
        </pc:spChg>
        <pc:spChg chg="add mod">
          <ac:chgData name="Poonatar, Sahil Paresh" userId="8fb433d2-e1fa-42af-8027-63c19254dab3" providerId="ADAL" clId="{F06CAB90-705B-4AE3-B344-CB6A500284B1}" dt="2024-01-22T07:21:40.373" v="3007" actId="164"/>
          <ac:spMkLst>
            <pc:docMk/>
            <pc:sldMk cId="1479141044" sldId="414"/>
            <ac:spMk id="46" creationId="{658BF1FA-7682-D7B2-AE16-865ABFBE7CFD}"/>
          </ac:spMkLst>
        </pc:spChg>
        <pc:spChg chg="add mod">
          <ac:chgData name="Poonatar, Sahil Paresh" userId="8fb433d2-e1fa-42af-8027-63c19254dab3" providerId="ADAL" clId="{F06CAB90-705B-4AE3-B344-CB6A500284B1}" dt="2024-01-22T07:21:40.373" v="3007" actId="164"/>
          <ac:spMkLst>
            <pc:docMk/>
            <pc:sldMk cId="1479141044" sldId="414"/>
            <ac:spMk id="47" creationId="{9E19B46C-25F9-B3C4-76E4-3246226C95A8}"/>
          </ac:spMkLst>
        </pc:spChg>
        <pc:spChg chg="del">
          <ac:chgData name="Poonatar, Sahil Paresh" userId="8fb433d2-e1fa-42af-8027-63c19254dab3" providerId="ADAL" clId="{F06CAB90-705B-4AE3-B344-CB6A500284B1}" dt="2024-01-20T06:33:26.442" v="276" actId="478"/>
          <ac:spMkLst>
            <pc:docMk/>
            <pc:sldMk cId="1479141044" sldId="414"/>
            <ac:spMk id="48" creationId="{0CDD5A50-E1ED-907C-5F0E-769EBEAA51C6}"/>
          </ac:spMkLst>
        </pc:spChg>
        <pc:spChg chg="add del mod">
          <ac:chgData name="Poonatar, Sahil Paresh" userId="8fb433d2-e1fa-42af-8027-63c19254dab3" providerId="ADAL" clId="{F06CAB90-705B-4AE3-B344-CB6A500284B1}" dt="2024-01-22T07:23:34.944" v="3013" actId="478"/>
          <ac:spMkLst>
            <pc:docMk/>
            <pc:sldMk cId="1479141044" sldId="414"/>
            <ac:spMk id="49" creationId="{075DCCB3-4507-A37C-6CF9-509B0C7C93B7}"/>
          </ac:spMkLst>
        </pc:spChg>
        <pc:spChg chg="add del mod">
          <ac:chgData name="Poonatar, Sahil Paresh" userId="8fb433d2-e1fa-42af-8027-63c19254dab3" providerId="ADAL" clId="{F06CAB90-705B-4AE3-B344-CB6A500284B1}" dt="2024-01-22T07:23:34.944" v="3013" actId="478"/>
          <ac:spMkLst>
            <pc:docMk/>
            <pc:sldMk cId="1479141044" sldId="414"/>
            <ac:spMk id="50" creationId="{221BE0E8-2389-AE7F-3B3F-CC141E515B7A}"/>
          </ac:spMkLst>
        </pc:spChg>
        <pc:spChg chg="add mod">
          <ac:chgData name="Poonatar, Sahil Paresh" userId="8fb433d2-e1fa-42af-8027-63c19254dab3" providerId="ADAL" clId="{F06CAB90-705B-4AE3-B344-CB6A500284B1}" dt="2024-01-22T07:21:40.373" v="3007" actId="164"/>
          <ac:spMkLst>
            <pc:docMk/>
            <pc:sldMk cId="1479141044" sldId="414"/>
            <ac:spMk id="51" creationId="{B9D8344C-6675-95B1-3EF8-2A0767AA5CC8}"/>
          </ac:spMkLst>
        </pc:spChg>
        <pc:spChg chg="add mod">
          <ac:chgData name="Poonatar, Sahil Paresh" userId="8fb433d2-e1fa-42af-8027-63c19254dab3" providerId="ADAL" clId="{F06CAB90-705B-4AE3-B344-CB6A500284B1}" dt="2024-01-22T07:21:40.373" v="3007" actId="164"/>
          <ac:spMkLst>
            <pc:docMk/>
            <pc:sldMk cId="1479141044" sldId="414"/>
            <ac:spMk id="52" creationId="{8CC20D80-6E37-91A5-97F5-FC32A4B98EE0}"/>
          </ac:spMkLst>
        </pc:spChg>
        <pc:spChg chg="add del mod">
          <ac:chgData name="Poonatar, Sahil Paresh" userId="8fb433d2-e1fa-42af-8027-63c19254dab3" providerId="ADAL" clId="{F06CAB90-705B-4AE3-B344-CB6A500284B1}" dt="2024-01-22T07:23:34.944" v="3013" actId="478"/>
          <ac:spMkLst>
            <pc:docMk/>
            <pc:sldMk cId="1479141044" sldId="414"/>
            <ac:spMk id="53" creationId="{78C43F34-AA5E-6D79-663E-CFC225708EB5}"/>
          </ac:spMkLst>
        </pc:spChg>
        <pc:spChg chg="add del mod">
          <ac:chgData name="Poonatar, Sahil Paresh" userId="8fb433d2-e1fa-42af-8027-63c19254dab3" providerId="ADAL" clId="{F06CAB90-705B-4AE3-B344-CB6A500284B1}" dt="2024-01-22T07:23:34.944" v="3013" actId="478"/>
          <ac:spMkLst>
            <pc:docMk/>
            <pc:sldMk cId="1479141044" sldId="414"/>
            <ac:spMk id="54" creationId="{92810CC7-7314-6CD2-88F4-B04EF4A857D9}"/>
          </ac:spMkLst>
        </pc:spChg>
        <pc:spChg chg="add del mod">
          <ac:chgData name="Poonatar, Sahil Paresh" userId="8fb433d2-e1fa-42af-8027-63c19254dab3" providerId="ADAL" clId="{F06CAB90-705B-4AE3-B344-CB6A500284B1}" dt="2024-01-22T07:23:34.944" v="3013" actId="478"/>
          <ac:spMkLst>
            <pc:docMk/>
            <pc:sldMk cId="1479141044" sldId="414"/>
            <ac:spMk id="55" creationId="{F9D14B7C-B52D-562D-4FAD-B13876C3FEEA}"/>
          </ac:spMkLst>
        </pc:spChg>
        <pc:spChg chg="add del mod">
          <ac:chgData name="Poonatar, Sahil Paresh" userId="8fb433d2-e1fa-42af-8027-63c19254dab3" providerId="ADAL" clId="{F06CAB90-705B-4AE3-B344-CB6A500284B1}" dt="2024-01-22T07:23:34.944" v="3013" actId="478"/>
          <ac:spMkLst>
            <pc:docMk/>
            <pc:sldMk cId="1479141044" sldId="414"/>
            <ac:spMk id="56" creationId="{CC339A53-9ED2-B8EC-E75F-26D8DC673B9F}"/>
          </ac:spMkLst>
        </pc:spChg>
        <pc:spChg chg="add del mod">
          <ac:chgData name="Poonatar, Sahil Paresh" userId="8fb433d2-e1fa-42af-8027-63c19254dab3" providerId="ADAL" clId="{F06CAB90-705B-4AE3-B344-CB6A500284B1}" dt="2024-01-22T07:23:34.944" v="3013" actId="478"/>
          <ac:spMkLst>
            <pc:docMk/>
            <pc:sldMk cId="1479141044" sldId="414"/>
            <ac:spMk id="58" creationId="{CA21B339-ED92-5212-0B75-2ECB225972AC}"/>
          </ac:spMkLst>
        </pc:spChg>
        <pc:spChg chg="add del mod">
          <ac:chgData name="Poonatar, Sahil Paresh" userId="8fb433d2-e1fa-42af-8027-63c19254dab3" providerId="ADAL" clId="{F06CAB90-705B-4AE3-B344-CB6A500284B1}" dt="2024-01-22T07:23:34.944" v="3013" actId="478"/>
          <ac:spMkLst>
            <pc:docMk/>
            <pc:sldMk cId="1479141044" sldId="414"/>
            <ac:spMk id="59" creationId="{A09D1AB5-EA16-E4C0-CB08-9EDAF9E64DDA}"/>
          </ac:spMkLst>
        </pc:spChg>
        <pc:spChg chg="add mod ord">
          <ac:chgData name="Poonatar, Sahil Paresh" userId="8fb433d2-e1fa-42af-8027-63c19254dab3" providerId="ADAL" clId="{F06CAB90-705B-4AE3-B344-CB6A500284B1}" dt="2024-01-22T07:21:40.373" v="3007" actId="164"/>
          <ac:spMkLst>
            <pc:docMk/>
            <pc:sldMk cId="1479141044" sldId="414"/>
            <ac:spMk id="60" creationId="{F36E26F1-DDAC-6FFC-64AE-A0D9ED5A2B5A}"/>
          </ac:spMkLst>
        </pc:spChg>
        <pc:spChg chg="del">
          <ac:chgData name="Poonatar, Sahil Paresh" userId="8fb433d2-e1fa-42af-8027-63c19254dab3" providerId="ADAL" clId="{F06CAB90-705B-4AE3-B344-CB6A500284B1}" dt="2024-01-20T06:33:26.442" v="276" actId="478"/>
          <ac:spMkLst>
            <pc:docMk/>
            <pc:sldMk cId="1479141044" sldId="414"/>
            <ac:spMk id="64" creationId="{0AE24C5B-90E5-EE52-4213-3F8E9C5E3A52}"/>
          </ac:spMkLst>
        </pc:spChg>
        <pc:spChg chg="mod">
          <ac:chgData name="Poonatar, Sahil Paresh" userId="8fb433d2-e1fa-42af-8027-63c19254dab3" providerId="ADAL" clId="{F06CAB90-705B-4AE3-B344-CB6A500284B1}" dt="2024-01-22T09:16:17.221" v="3364"/>
          <ac:spMkLst>
            <pc:docMk/>
            <pc:sldMk cId="1479141044" sldId="414"/>
            <ac:spMk id="71" creationId="{979BCD0B-FA8B-3DBF-B08B-F54D82BFECD8}"/>
          </ac:spMkLst>
        </pc:spChg>
        <pc:spChg chg="mod">
          <ac:chgData name="Poonatar, Sahil Paresh" userId="8fb433d2-e1fa-42af-8027-63c19254dab3" providerId="ADAL" clId="{F06CAB90-705B-4AE3-B344-CB6A500284B1}" dt="2024-01-22T09:16:17.221" v="3364"/>
          <ac:spMkLst>
            <pc:docMk/>
            <pc:sldMk cId="1479141044" sldId="414"/>
            <ac:spMk id="72" creationId="{1726A328-24A1-AA7A-225F-4AE72982A7BB}"/>
          </ac:spMkLst>
        </pc:spChg>
        <pc:spChg chg="mod">
          <ac:chgData name="Poonatar, Sahil Paresh" userId="8fb433d2-e1fa-42af-8027-63c19254dab3" providerId="ADAL" clId="{F06CAB90-705B-4AE3-B344-CB6A500284B1}" dt="2024-01-22T09:16:17.221" v="3364"/>
          <ac:spMkLst>
            <pc:docMk/>
            <pc:sldMk cId="1479141044" sldId="414"/>
            <ac:spMk id="73" creationId="{EFAB3E6D-3CCE-A5FF-24AA-E251B628293B}"/>
          </ac:spMkLst>
        </pc:spChg>
        <pc:spChg chg="mod">
          <ac:chgData name="Poonatar, Sahil Paresh" userId="8fb433d2-e1fa-42af-8027-63c19254dab3" providerId="ADAL" clId="{F06CAB90-705B-4AE3-B344-CB6A500284B1}" dt="2024-01-22T09:16:17.221" v="3364"/>
          <ac:spMkLst>
            <pc:docMk/>
            <pc:sldMk cId="1479141044" sldId="414"/>
            <ac:spMk id="74" creationId="{07019665-9F29-613D-D95D-127C7840E401}"/>
          </ac:spMkLst>
        </pc:spChg>
        <pc:spChg chg="mod">
          <ac:chgData name="Poonatar, Sahil Paresh" userId="8fb433d2-e1fa-42af-8027-63c19254dab3" providerId="ADAL" clId="{F06CAB90-705B-4AE3-B344-CB6A500284B1}" dt="2024-01-22T09:16:17.221" v="3364"/>
          <ac:spMkLst>
            <pc:docMk/>
            <pc:sldMk cId="1479141044" sldId="414"/>
            <ac:spMk id="75" creationId="{AB111814-B1D7-6AD6-F0DE-27F74FA16981}"/>
          </ac:spMkLst>
        </pc:spChg>
        <pc:spChg chg="mod">
          <ac:chgData name="Poonatar, Sahil Paresh" userId="8fb433d2-e1fa-42af-8027-63c19254dab3" providerId="ADAL" clId="{F06CAB90-705B-4AE3-B344-CB6A500284B1}" dt="2024-01-22T09:16:17.221" v="3364"/>
          <ac:spMkLst>
            <pc:docMk/>
            <pc:sldMk cId="1479141044" sldId="414"/>
            <ac:spMk id="76" creationId="{B2ADA64A-7976-43C1-2D72-D6D661DCC2FA}"/>
          </ac:spMkLst>
        </pc:spChg>
        <pc:spChg chg="mod">
          <ac:chgData name="Poonatar, Sahil Paresh" userId="8fb433d2-e1fa-42af-8027-63c19254dab3" providerId="ADAL" clId="{F06CAB90-705B-4AE3-B344-CB6A500284B1}" dt="2024-01-22T09:16:17.221" v="3364"/>
          <ac:spMkLst>
            <pc:docMk/>
            <pc:sldMk cId="1479141044" sldId="414"/>
            <ac:spMk id="77" creationId="{CDDD4949-7045-529D-0A23-15057C3CFC14}"/>
          </ac:spMkLst>
        </pc:spChg>
        <pc:spChg chg="mod">
          <ac:chgData name="Poonatar, Sahil Paresh" userId="8fb433d2-e1fa-42af-8027-63c19254dab3" providerId="ADAL" clId="{F06CAB90-705B-4AE3-B344-CB6A500284B1}" dt="2024-01-22T09:16:17.221" v="3364"/>
          <ac:spMkLst>
            <pc:docMk/>
            <pc:sldMk cId="1479141044" sldId="414"/>
            <ac:spMk id="78" creationId="{860E0D53-6E3D-9415-29FB-F2702983F6F9}"/>
          </ac:spMkLst>
        </pc:spChg>
        <pc:spChg chg="mod">
          <ac:chgData name="Poonatar, Sahil Paresh" userId="8fb433d2-e1fa-42af-8027-63c19254dab3" providerId="ADAL" clId="{F06CAB90-705B-4AE3-B344-CB6A500284B1}" dt="2024-01-22T09:16:17.221" v="3364"/>
          <ac:spMkLst>
            <pc:docMk/>
            <pc:sldMk cId="1479141044" sldId="414"/>
            <ac:spMk id="79" creationId="{AB945E90-21B5-7CF1-5A64-A5B574D5AB19}"/>
          </ac:spMkLst>
        </pc:spChg>
        <pc:spChg chg="mod">
          <ac:chgData name="Poonatar, Sahil Paresh" userId="8fb433d2-e1fa-42af-8027-63c19254dab3" providerId="ADAL" clId="{F06CAB90-705B-4AE3-B344-CB6A500284B1}" dt="2024-01-22T09:16:17.221" v="3364"/>
          <ac:spMkLst>
            <pc:docMk/>
            <pc:sldMk cId="1479141044" sldId="414"/>
            <ac:spMk id="81" creationId="{D04F5877-4321-2B52-6A32-9630D656714A}"/>
          </ac:spMkLst>
        </pc:spChg>
        <pc:spChg chg="mod">
          <ac:chgData name="Poonatar, Sahil Paresh" userId="8fb433d2-e1fa-42af-8027-63c19254dab3" providerId="ADAL" clId="{F06CAB90-705B-4AE3-B344-CB6A500284B1}" dt="2024-01-22T09:16:17.221" v="3364"/>
          <ac:spMkLst>
            <pc:docMk/>
            <pc:sldMk cId="1479141044" sldId="414"/>
            <ac:spMk id="82" creationId="{BE694CB1-BFD5-3384-8ED8-BF2F4EBDDB47}"/>
          </ac:spMkLst>
        </pc:spChg>
        <pc:spChg chg="mod">
          <ac:chgData name="Poonatar, Sahil Paresh" userId="8fb433d2-e1fa-42af-8027-63c19254dab3" providerId="ADAL" clId="{F06CAB90-705B-4AE3-B344-CB6A500284B1}" dt="2024-01-22T09:16:17.221" v="3364"/>
          <ac:spMkLst>
            <pc:docMk/>
            <pc:sldMk cId="1479141044" sldId="414"/>
            <ac:spMk id="83" creationId="{0B3C02B8-DAAE-51C4-A042-CAE3D92A08DC}"/>
          </ac:spMkLst>
        </pc:spChg>
        <pc:spChg chg="mod">
          <ac:chgData name="Poonatar, Sahil Paresh" userId="8fb433d2-e1fa-42af-8027-63c19254dab3" providerId="ADAL" clId="{F06CAB90-705B-4AE3-B344-CB6A500284B1}" dt="2024-01-22T09:16:17.221" v="3364"/>
          <ac:spMkLst>
            <pc:docMk/>
            <pc:sldMk cId="1479141044" sldId="414"/>
            <ac:spMk id="84" creationId="{C677D679-F62D-1277-A0EC-7F9172D17DED}"/>
          </ac:spMkLst>
        </pc:spChg>
        <pc:spChg chg="mod">
          <ac:chgData name="Poonatar, Sahil Paresh" userId="8fb433d2-e1fa-42af-8027-63c19254dab3" providerId="ADAL" clId="{F06CAB90-705B-4AE3-B344-CB6A500284B1}" dt="2024-01-22T09:16:17.221" v="3364"/>
          <ac:spMkLst>
            <pc:docMk/>
            <pc:sldMk cId="1479141044" sldId="414"/>
            <ac:spMk id="85" creationId="{BE0057FD-44F2-4EBD-DD0C-FD4BB435F939}"/>
          </ac:spMkLst>
        </pc:spChg>
        <pc:spChg chg="mod">
          <ac:chgData name="Poonatar, Sahil Paresh" userId="8fb433d2-e1fa-42af-8027-63c19254dab3" providerId="ADAL" clId="{F06CAB90-705B-4AE3-B344-CB6A500284B1}" dt="2024-01-22T09:16:17.221" v="3364"/>
          <ac:spMkLst>
            <pc:docMk/>
            <pc:sldMk cId="1479141044" sldId="414"/>
            <ac:spMk id="86" creationId="{53B04F4B-B7C0-E1C8-D7BD-9314DA67BD30}"/>
          </ac:spMkLst>
        </pc:spChg>
        <pc:spChg chg="mod">
          <ac:chgData name="Poonatar, Sahil Paresh" userId="8fb433d2-e1fa-42af-8027-63c19254dab3" providerId="ADAL" clId="{F06CAB90-705B-4AE3-B344-CB6A500284B1}" dt="2024-01-22T09:16:17.221" v="3364"/>
          <ac:spMkLst>
            <pc:docMk/>
            <pc:sldMk cId="1479141044" sldId="414"/>
            <ac:spMk id="87" creationId="{1367771B-189D-AFD9-7FF4-1B8A3587D5AE}"/>
          </ac:spMkLst>
        </pc:spChg>
        <pc:spChg chg="mod">
          <ac:chgData name="Poonatar, Sahil Paresh" userId="8fb433d2-e1fa-42af-8027-63c19254dab3" providerId="ADAL" clId="{F06CAB90-705B-4AE3-B344-CB6A500284B1}" dt="2024-01-22T09:16:17.221" v="3364"/>
          <ac:spMkLst>
            <pc:docMk/>
            <pc:sldMk cId="1479141044" sldId="414"/>
            <ac:spMk id="88" creationId="{91485C90-10F1-B785-B22A-6FCC1E1784FA}"/>
          </ac:spMkLst>
        </pc:spChg>
        <pc:spChg chg="mod">
          <ac:chgData name="Poonatar, Sahil Paresh" userId="8fb433d2-e1fa-42af-8027-63c19254dab3" providerId="ADAL" clId="{F06CAB90-705B-4AE3-B344-CB6A500284B1}" dt="2024-01-22T09:16:17.221" v="3364"/>
          <ac:spMkLst>
            <pc:docMk/>
            <pc:sldMk cId="1479141044" sldId="414"/>
            <ac:spMk id="89" creationId="{BC9F3548-CC2D-F375-3750-F9605A74870B}"/>
          </ac:spMkLst>
        </pc:spChg>
        <pc:spChg chg="mod">
          <ac:chgData name="Poonatar, Sahil Paresh" userId="8fb433d2-e1fa-42af-8027-63c19254dab3" providerId="ADAL" clId="{F06CAB90-705B-4AE3-B344-CB6A500284B1}" dt="2024-01-22T09:16:17.221" v="3364"/>
          <ac:spMkLst>
            <pc:docMk/>
            <pc:sldMk cId="1479141044" sldId="414"/>
            <ac:spMk id="90" creationId="{084A5401-715D-9F8A-5BEF-B07BA0DF5195}"/>
          </ac:spMkLst>
        </pc:spChg>
        <pc:spChg chg="mod">
          <ac:chgData name="Poonatar, Sahil Paresh" userId="8fb433d2-e1fa-42af-8027-63c19254dab3" providerId="ADAL" clId="{F06CAB90-705B-4AE3-B344-CB6A500284B1}" dt="2024-01-22T09:16:17.221" v="3364"/>
          <ac:spMkLst>
            <pc:docMk/>
            <pc:sldMk cId="1479141044" sldId="414"/>
            <ac:spMk id="91" creationId="{90B1AE50-DEAE-974E-F008-D3D10758D60D}"/>
          </ac:spMkLst>
        </pc:spChg>
        <pc:spChg chg="mod">
          <ac:chgData name="Poonatar, Sahil Paresh" userId="8fb433d2-e1fa-42af-8027-63c19254dab3" providerId="ADAL" clId="{F06CAB90-705B-4AE3-B344-CB6A500284B1}" dt="2024-01-22T09:16:17.221" v="3364"/>
          <ac:spMkLst>
            <pc:docMk/>
            <pc:sldMk cId="1479141044" sldId="414"/>
            <ac:spMk id="92" creationId="{8CA08283-FE0A-A018-FA2F-B01BC5128C65}"/>
          </ac:spMkLst>
        </pc:spChg>
        <pc:spChg chg="mod">
          <ac:chgData name="Poonatar, Sahil Paresh" userId="8fb433d2-e1fa-42af-8027-63c19254dab3" providerId="ADAL" clId="{F06CAB90-705B-4AE3-B344-CB6A500284B1}" dt="2024-01-22T09:16:17.221" v="3364"/>
          <ac:spMkLst>
            <pc:docMk/>
            <pc:sldMk cId="1479141044" sldId="414"/>
            <ac:spMk id="93" creationId="{6F58C6CC-9570-02F6-E73D-384EB815D755}"/>
          </ac:spMkLst>
        </pc:spChg>
        <pc:grpChg chg="add mod">
          <ac:chgData name="Poonatar, Sahil Paresh" userId="8fb433d2-e1fa-42af-8027-63c19254dab3" providerId="ADAL" clId="{F06CAB90-705B-4AE3-B344-CB6A500284B1}" dt="2024-01-22T06:13:46.031" v="1694" actId="164"/>
          <ac:grpSpMkLst>
            <pc:docMk/>
            <pc:sldMk cId="1479141044" sldId="414"/>
            <ac:grpSpMk id="24" creationId="{B3FE6A34-D742-5567-9E59-399B843EB282}"/>
          </ac:grpSpMkLst>
        </pc:grpChg>
        <pc:grpChg chg="add del mod">
          <ac:chgData name="Poonatar, Sahil Paresh" userId="8fb433d2-e1fa-42af-8027-63c19254dab3" providerId="ADAL" clId="{F06CAB90-705B-4AE3-B344-CB6A500284B1}" dt="2024-01-22T07:23:34.944" v="3013" actId="478"/>
          <ac:grpSpMkLst>
            <pc:docMk/>
            <pc:sldMk cId="1479141044" sldId="414"/>
            <ac:grpSpMk id="26" creationId="{5D7AC4CF-C960-E7EE-64F2-25B1ABA0415F}"/>
          </ac:grpSpMkLst>
        </pc:grpChg>
        <pc:grpChg chg="add del mod">
          <ac:chgData name="Poonatar, Sahil Paresh" userId="8fb433d2-e1fa-42af-8027-63c19254dab3" providerId="ADAL" clId="{F06CAB90-705B-4AE3-B344-CB6A500284B1}" dt="2024-01-22T06:05:38.025" v="1543" actId="165"/>
          <ac:grpSpMkLst>
            <pc:docMk/>
            <pc:sldMk cId="1479141044" sldId="414"/>
            <ac:grpSpMk id="57" creationId="{3FAD4032-B54C-B85C-ECCA-01845719DDAF}"/>
          </ac:grpSpMkLst>
        </pc:grpChg>
        <pc:grpChg chg="add del mod">
          <ac:chgData name="Poonatar, Sahil Paresh" userId="8fb433d2-e1fa-42af-8027-63c19254dab3" providerId="ADAL" clId="{F06CAB90-705B-4AE3-B344-CB6A500284B1}" dt="2024-01-22T07:23:34.944" v="3013" actId="478"/>
          <ac:grpSpMkLst>
            <pc:docMk/>
            <pc:sldMk cId="1479141044" sldId="414"/>
            <ac:grpSpMk id="61" creationId="{886B7C9D-495E-4269-AC18-FF956864C7C9}"/>
          </ac:grpSpMkLst>
        </pc:grpChg>
        <pc:grpChg chg="add mod">
          <ac:chgData name="Poonatar, Sahil Paresh" userId="8fb433d2-e1fa-42af-8027-63c19254dab3" providerId="ADAL" clId="{F06CAB90-705B-4AE3-B344-CB6A500284B1}" dt="2024-01-22T09:16:48.877" v="3368" actId="14100"/>
          <ac:grpSpMkLst>
            <pc:docMk/>
            <pc:sldMk cId="1479141044" sldId="414"/>
            <ac:grpSpMk id="70" creationId="{D5231332-45BE-AFAA-8EDE-06FE7E2B2A4B}"/>
          </ac:grpSpMkLst>
        </pc:grpChg>
        <pc:grpChg chg="mod">
          <ac:chgData name="Poonatar, Sahil Paresh" userId="8fb433d2-e1fa-42af-8027-63c19254dab3" providerId="ADAL" clId="{F06CAB90-705B-4AE3-B344-CB6A500284B1}" dt="2024-01-22T09:16:17.221" v="3364"/>
          <ac:grpSpMkLst>
            <pc:docMk/>
            <pc:sldMk cId="1479141044" sldId="414"/>
            <ac:grpSpMk id="80" creationId="{09E29A43-7490-F22F-C98A-4C57517CE50D}"/>
          </ac:grpSpMkLst>
        </pc:grpChg>
        <pc:picChg chg="del">
          <ac:chgData name="Poonatar, Sahil Paresh" userId="8fb433d2-e1fa-42af-8027-63c19254dab3" providerId="ADAL" clId="{F06CAB90-705B-4AE3-B344-CB6A500284B1}" dt="2024-01-20T06:33:26.442" v="276" actId="478"/>
          <ac:picMkLst>
            <pc:docMk/>
            <pc:sldMk cId="1479141044" sldId="414"/>
            <ac:picMk id="62" creationId="{B36BD02C-95E7-CE02-DAFD-A674B3FECBDE}"/>
          </ac:picMkLst>
        </pc:picChg>
        <pc:picChg chg="add del mod">
          <ac:chgData name="Poonatar, Sahil Paresh" userId="8fb433d2-e1fa-42af-8027-63c19254dab3" providerId="ADAL" clId="{F06CAB90-705B-4AE3-B344-CB6A500284B1}" dt="2024-01-22T07:44:52.893" v="3182" actId="478"/>
          <ac:picMkLst>
            <pc:docMk/>
            <pc:sldMk cId="1479141044" sldId="414"/>
            <ac:picMk id="65" creationId="{EDF60E58-02B7-2A97-3C7C-D793A768219C}"/>
          </ac:picMkLst>
        </pc:picChg>
        <pc:picChg chg="add del mod">
          <ac:chgData name="Poonatar, Sahil Paresh" userId="8fb433d2-e1fa-42af-8027-63c19254dab3" providerId="ADAL" clId="{F06CAB90-705B-4AE3-B344-CB6A500284B1}" dt="2024-01-22T07:47:19.032" v="3191" actId="478"/>
          <ac:picMkLst>
            <pc:docMk/>
            <pc:sldMk cId="1479141044" sldId="414"/>
            <ac:picMk id="67" creationId="{B61FEE70-484D-664A-7F7B-188A5C9D0E4C}"/>
          </ac:picMkLst>
        </pc:picChg>
        <pc:picChg chg="add del mod">
          <ac:chgData name="Poonatar, Sahil Paresh" userId="8fb433d2-e1fa-42af-8027-63c19254dab3" providerId="ADAL" clId="{F06CAB90-705B-4AE3-B344-CB6A500284B1}" dt="2024-01-22T09:16:09.392" v="3363" actId="478"/>
          <ac:picMkLst>
            <pc:docMk/>
            <pc:sldMk cId="1479141044" sldId="414"/>
            <ac:picMk id="69" creationId="{8210DE2A-F864-7AD6-9368-C6C8F56F1C8E}"/>
          </ac:picMkLst>
        </pc:picChg>
        <pc:cxnChg chg="add del mod">
          <ac:chgData name="Poonatar, Sahil Paresh" userId="8fb433d2-e1fa-42af-8027-63c19254dab3" providerId="ADAL" clId="{F06CAB90-705B-4AE3-B344-CB6A500284B1}" dt="2024-01-22T06:09:43.736" v="1589" actId="478"/>
          <ac:cxnSpMkLst>
            <pc:docMk/>
            <pc:sldMk cId="1479141044" sldId="414"/>
            <ac:cxnSpMk id="21" creationId="{4A81D4F4-BE87-0397-F299-48297F596D16}"/>
          </ac:cxnSpMkLst>
        </pc:cxnChg>
      </pc:sldChg>
      <pc:sldChg chg="addSp delSp modSp mod">
        <pc:chgData name="Poonatar, Sahil Paresh" userId="8fb433d2-e1fa-42af-8027-63c19254dab3" providerId="ADAL" clId="{F06CAB90-705B-4AE3-B344-CB6A500284B1}" dt="2024-01-22T09:17:22.653" v="3370" actId="20577"/>
        <pc:sldMkLst>
          <pc:docMk/>
          <pc:sldMk cId="120514820" sldId="415"/>
        </pc:sldMkLst>
        <pc:spChg chg="add mod">
          <ac:chgData name="Poonatar, Sahil Paresh" userId="8fb433d2-e1fa-42af-8027-63c19254dab3" providerId="ADAL" clId="{F06CAB90-705B-4AE3-B344-CB6A500284B1}" dt="2024-01-22T09:17:22.653" v="3370" actId="20577"/>
          <ac:spMkLst>
            <pc:docMk/>
            <pc:sldMk cId="120514820" sldId="415"/>
            <ac:spMk id="5" creationId="{45C6C2B9-B509-8A44-F2FF-3807777F4566}"/>
          </ac:spMkLst>
        </pc:spChg>
        <pc:spChg chg="mod topLvl">
          <ac:chgData name="Poonatar, Sahil Paresh" userId="8fb433d2-e1fa-42af-8027-63c19254dab3" providerId="ADAL" clId="{F06CAB90-705B-4AE3-B344-CB6A500284B1}" dt="2024-01-20T08:28:30.486" v="771" actId="165"/>
          <ac:spMkLst>
            <pc:docMk/>
            <pc:sldMk cId="120514820" sldId="415"/>
            <ac:spMk id="65" creationId="{4B6FCB64-9106-10C2-1C0F-B6635D24B4FA}"/>
          </ac:spMkLst>
        </pc:spChg>
        <pc:spChg chg="mod topLvl">
          <ac:chgData name="Poonatar, Sahil Paresh" userId="8fb433d2-e1fa-42af-8027-63c19254dab3" providerId="ADAL" clId="{F06CAB90-705B-4AE3-B344-CB6A500284B1}" dt="2024-01-20T08:28:30.486" v="771" actId="165"/>
          <ac:spMkLst>
            <pc:docMk/>
            <pc:sldMk cId="120514820" sldId="415"/>
            <ac:spMk id="69" creationId="{28188B44-7B7F-8810-DDBA-B73AF76D006B}"/>
          </ac:spMkLst>
        </pc:spChg>
        <pc:spChg chg="mod topLvl">
          <ac:chgData name="Poonatar, Sahil Paresh" userId="8fb433d2-e1fa-42af-8027-63c19254dab3" providerId="ADAL" clId="{F06CAB90-705B-4AE3-B344-CB6A500284B1}" dt="2024-01-20T08:28:56.226" v="774" actId="207"/>
          <ac:spMkLst>
            <pc:docMk/>
            <pc:sldMk cId="120514820" sldId="415"/>
            <ac:spMk id="70" creationId="{FE6556E6-47A9-D0AE-BA45-FA0265034DF7}"/>
          </ac:spMkLst>
        </pc:spChg>
        <pc:spChg chg="mod topLvl">
          <ac:chgData name="Poonatar, Sahil Paresh" userId="8fb433d2-e1fa-42af-8027-63c19254dab3" providerId="ADAL" clId="{F06CAB90-705B-4AE3-B344-CB6A500284B1}" dt="2024-01-20T08:28:30.486" v="771" actId="165"/>
          <ac:spMkLst>
            <pc:docMk/>
            <pc:sldMk cId="120514820" sldId="415"/>
            <ac:spMk id="71" creationId="{73C0508D-9DB1-6073-A85D-C4F50A017E2D}"/>
          </ac:spMkLst>
        </pc:spChg>
        <pc:spChg chg="mod topLvl">
          <ac:chgData name="Poonatar, Sahil Paresh" userId="8fb433d2-e1fa-42af-8027-63c19254dab3" providerId="ADAL" clId="{F06CAB90-705B-4AE3-B344-CB6A500284B1}" dt="2024-01-20T08:29:37.361" v="785" actId="207"/>
          <ac:spMkLst>
            <pc:docMk/>
            <pc:sldMk cId="120514820" sldId="415"/>
            <ac:spMk id="72" creationId="{5C065B0E-5B3A-FEF9-8BC1-39797C57E56B}"/>
          </ac:spMkLst>
        </pc:spChg>
        <pc:spChg chg="mod topLvl">
          <ac:chgData name="Poonatar, Sahil Paresh" userId="8fb433d2-e1fa-42af-8027-63c19254dab3" providerId="ADAL" clId="{F06CAB90-705B-4AE3-B344-CB6A500284B1}" dt="2024-01-20T08:28:30.486" v="771" actId="165"/>
          <ac:spMkLst>
            <pc:docMk/>
            <pc:sldMk cId="120514820" sldId="415"/>
            <ac:spMk id="73" creationId="{6BB15717-B9E3-E7FE-9037-CB555CE7D296}"/>
          </ac:spMkLst>
        </pc:spChg>
        <pc:spChg chg="mod topLvl">
          <ac:chgData name="Poonatar, Sahil Paresh" userId="8fb433d2-e1fa-42af-8027-63c19254dab3" providerId="ADAL" clId="{F06CAB90-705B-4AE3-B344-CB6A500284B1}" dt="2024-01-20T08:29:04.208" v="781" actId="207"/>
          <ac:spMkLst>
            <pc:docMk/>
            <pc:sldMk cId="120514820" sldId="415"/>
            <ac:spMk id="74" creationId="{25E97F09-73CA-F212-A5FA-C772A34F5839}"/>
          </ac:spMkLst>
        </pc:spChg>
        <pc:spChg chg="mod topLvl">
          <ac:chgData name="Poonatar, Sahil Paresh" userId="8fb433d2-e1fa-42af-8027-63c19254dab3" providerId="ADAL" clId="{F06CAB90-705B-4AE3-B344-CB6A500284B1}" dt="2024-01-20T08:28:39.427" v="773" actId="207"/>
          <ac:spMkLst>
            <pc:docMk/>
            <pc:sldMk cId="120514820" sldId="415"/>
            <ac:spMk id="75" creationId="{9386B434-A0C0-C3A8-6003-2BC7924B328E}"/>
          </ac:spMkLst>
        </pc:spChg>
        <pc:spChg chg="mod topLvl">
          <ac:chgData name="Poonatar, Sahil Paresh" userId="8fb433d2-e1fa-42af-8027-63c19254dab3" providerId="ADAL" clId="{F06CAB90-705B-4AE3-B344-CB6A500284B1}" dt="2024-01-20T08:29:42.966" v="786" actId="207"/>
          <ac:spMkLst>
            <pc:docMk/>
            <pc:sldMk cId="120514820" sldId="415"/>
            <ac:spMk id="76" creationId="{4CA77E46-5574-0463-A763-36715C8EE090}"/>
          </ac:spMkLst>
        </pc:spChg>
        <pc:spChg chg="mod topLvl">
          <ac:chgData name="Poonatar, Sahil Paresh" userId="8fb433d2-e1fa-42af-8027-63c19254dab3" providerId="ADAL" clId="{F06CAB90-705B-4AE3-B344-CB6A500284B1}" dt="2024-01-20T08:28:30.486" v="771" actId="165"/>
          <ac:spMkLst>
            <pc:docMk/>
            <pc:sldMk cId="120514820" sldId="415"/>
            <ac:spMk id="77" creationId="{77942628-C107-1DB6-8F81-F14E9FB66451}"/>
          </ac:spMkLst>
        </pc:spChg>
        <pc:spChg chg="mod">
          <ac:chgData name="Poonatar, Sahil Paresh" userId="8fb433d2-e1fa-42af-8027-63c19254dab3" providerId="ADAL" clId="{F06CAB90-705B-4AE3-B344-CB6A500284B1}" dt="2024-01-20T08:30:59.214" v="798" actId="207"/>
          <ac:spMkLst>
            <pc:docMk/>
            <pc:sldMk cId="120514820" sldId="415"/>
            <ac:spMk id="79" creationId="{1DB69F76-BCAC-8823-4B84-45C0CFB488C0}"/>
          </ac:spMkLst>
        </pc:spChg>
        <pc:spChg chg="mod">
          <ac:chgData name="Poonatar, Sahil Paresh" userId="8fb433d2-e1fa-42af-8027-63c19254dab3" providerId="ADAL" clId="{F06CAB90-705B-4AE3-B344-CB6A500284B1}" dt="2024-01-20T08:31:16.747" v="802" actId="207"/>
          <ac:spMkLst>
            <pc:docMk/>
            <pc:sldMk cId="120514820" sldId="415"/>
            <ac:spMk id="81" creationId="{374F1DE6-6786-FB5B-82A4-0EB7EB760CDF}"/>
          </ac:spMkLst>
        </pc:spChg>
        <pc:spChg chg="mod">
          <ac:chgData name="Poonatar, Sahil Paresh" userId="8fb433d2-e1fa-42af-8027-63c19254dab3" providerId="ADAL" clId="{F06CAB90-705B-4AE3-B344-CB6A500284B1}" dt="2024-01-20T08:29:54.098" v="787" actId="207"/>
          <ac:spMkLst>
            <pc:docMk/>
            <pc:sldMk cId="120514820" sldId="415"/>
            <ac:spMk id="82" creationId="{0AEC805C-8716-CDCD-D7F9-C077D05F90DF}"/>
          </ac:spMkLst>
        </pc:spChg>
        <pc:spChg chg="mod">
          <ac:chgData name="Poonatar, Sahil Paresh" userId="8fb433d2-e1fa-42af-8027-63c19254dab3" providerId="ADAL" clId="{F06CAB90-705B-4AE3-B344-CB6A500284B1}" dt="2024-01-20T08:28:56.226" v="774" actId="207"/>
          <ac:spMkLst>
            <pc:docMk/>
            <pc:sldMk cId="120514820" sldId="415"/>
            <ac:spMk id="87" creationId="{10FDF767-3094-8883-0DD9-F0C68B7FCAAD}"/>
          </ac:spMkLst>
        </pc:spChg>
        <pc:spChg chg="mod">
          <ac:chgData name="Poonatar, Sahil Paresh" userId="8fb433d2-e1fa-42af-8027-63c19254dab3" providerId="ADAL" clId="{F06CAB90-705B-4AE3-B344-CB6A500284B1}" dt="2024-01-20T08:28:34.725" v="772" actId="207"/>
          <ac:spMkLst>
            <pc:docMk/>
            <pc:sldMk cId="120514820" sldId="415"/>
            <ac:spMk id="88" creationId="{E81C435C-1714-429B-E48B-5DFE3185FCB1}"/>
          </ac:spMkLst>
        </pc:spChg>
        <pc:spChg chg="mod">
          <ac:chgData name="Poonatar, Sahil Paresh" userId="8fb433d2-e1fa-42af-8027-63c19254dab3" providerId="ADAL" clId="{F06CAB90-705B-4AE3-B344-CB6A500284B1}" dt="2024-01-20T08:29:37.361" v="785" actId="207"/>
          <ac:spMkLst>
            <pc:docMk/>
            <pc:sldMk cId="120514820" sldId="415"/>
            <ac:spMk id="89" creationId="{818B202C-DED3-4862-6FDC-9781EE7B254B}"/>
          </ac:spMkLst>
        </pc:spChg>
        <pc:spChg chg="mod topLvl">
          <ac:chgData name="Poonatar, Sahil Paresh" userId="8fb433d2-e1fa-42af-8027-63c19254dab3" providerId="ADAL" clId="{F06CAB90-705B-4AE3-B344-CB6A500284B1}" dt="2024-01-20T08:37:24.814" v="893" actId="165"/>
          <ac:spMkLst>
            <pc:docMk/>
            <pc:sldMk cId="120514820" sldId="415"/>
            <ac:spMk id="93" creationId="{CA89BB95-E851-7CC8-3116-37CF08378B29}"/>
          </ac:spMkLst>
        </pc:spChg>
        <pc:spChg chg="mod topLvl">
          <ac:chgData name="Poonatar, Sahil Paresh" userId="8fb433d2-e1fa-42af-8027-63c19254dab3" providerId="ADAL" clId="{F06CAB90-705B-4AE3-B344-CB6A500284B1}" dt="2024-01-20T08:37:24.814" v="893" actId="165"/>
          <ac:spMkLst>
            <pc:docMk/>
            <pc:sldMk cId="120514820" sldId="415"/>
            <ac:spMk id="95" creationId="{2DA3683D-DAED-5F3D-AC4E-BE52657E8C1D}"/>
          </ac:spMkLst>
        </pc:spChg>
        <pc:spChg chg="del mod">
          <ac:chgData name="Poonatar, Sahil Paresh" userId="8fb433d2-e1fa-42af-8027-63c19254dab3" providerId="ADAL" clId="{F06CAB90-705B-4AE3-B344-CB6A500284B1}" dt="2024-01-20T08:37:20.450" v="892" actId="478"/>
          <ac:spMkLst>
            <pc:docMk/>
            <pc:sldMk cId="120514820" sldId="415"/>
            <ac:spMk id="97" creationId="{69169430-64F1-9323-BC83-7AE107EE4C76}"/>
          </ac:spMkLst>
        </pc:spChg>
        <pc:spChg chg="mod">
          <ac:chgData name="Poonatar, Sahil Paresh" userId="8fb433d2-e1fa-42af-8027-63c19254dab3" providerId="ADAL" clId="{F06CAB90-705B-4AE3-B344-CB6A500284B1}" dt="2024-01-20T08:30:42.634" v="794" actId="1076"/>
          <ac:spMkLst>
            <pc:docMk/>
            <pc:sldMk cId="120514820" sldId="415"/>
            <ac:spMk id="98" creationId="{229A8834-1C3E-3C84-DC89-D27EDC3F6635}"/>
          </ac:spMkLst>
        </pc:spChg>
        <pc:spChg chg="add del mod">
          <ac:chgData name="Poonatar, Sahil Paresh" userId="8fb433d2-e1fa-42af-8027-63c19254dab3" providerId="ADAL" clId="{F06CAB90-705B-4AE3-B344-CB6A500284B1}" dt="2024-01-20T08:33:04.998" v="819" actId="20577"/>
          <ac:spMkLst>
            <pc:docMk/>
            <pc:sldMk cId="120514820" sldId="415"/>
            <ac:spMk id="99" creationId="{780D2E72-FA0E-6B52-73C9-621410CF6895}"/>
          </ac:spMkLst>
        </pc:spChg>
        <pc:spChg chg="mod">
          <ac:chgData name="Poonatar, Sahil Paresh" userId="8fb433d2-e1fa-42af-8027-63c19254dab3" providerId="ADAL" clId="{F06CAB90-705B-4AE3-B344-CB6A500284B1}" dt="2024-01-20T08:34:12.078" v="881" actId="122"/>
          <ac:spMkLst>
            <pc:docMk/>
            <pc:sldMk cId="120514820" sldId="415"/>
            <ac:spMk id="103" creationId="{DDBE1FD2-076A-F568-5686-E79488D7B853}"/>
          </ac:spMkLst>
        </pc:spChg>
        <pc:spChg chg="mod">
          <ac:chgData name="Poonatar, Sahil Paresh" userId="8fb433d2-e1fa-42af-8027-63c19254dab3" providerId="ADAL" clId="{F06CAB90-705B-4AE3-B344-CB6A500284B1}" dt="2024-01-20T08:34:21.606" v="882" actId="20577"/>
          <ac:spMkLst>
            <pc:docMk/>
            <pc:sldMk cId="120514820" sldId="415"/>
            <ac:spMk id="109" creationId="{5FFCEB83-47DA-3839-563F-617610C8D71B}"/>
          </ac:spMkLst>
        </pc:spChg>
        <pc:grpChg chg="del">
          <ac:chgData name="Poonatar, Sahil Paresh" userId="8fb433d2-e1fa-42af-8027-63c19254dab3" providerId="ADAL" clId="{F06CAB90-705B-4AE3-B344-CB6A500284B1}" dt="2024-01-20T08:28:30.486" v="771" actId="165"/>
          <ac:grpSpMkLst>
            <pc:docMk/>
            <pc:sldMk cId="120514820" sldId="415"/>
            <ac:grpSpMk id="78" creationId="{747C2F1F-612B-BBC8-1D36-DB968476AB15}"/>
          </ac:grpSpMkLst>
        </pc:grpChg>
        <pc:grpChg chg="del mod">
          <ac:chgData name="Poonatar, Sahil Paresh" userId="8fb433d2-e1fa-42af-8027-63c19254dab3" providerId="ADAL" clId="{F06CAB90-705B-4AE3-B344-CB6A500284B1}" dt="2024-01-20T08:37:24.814" v="893" actId="165"/>
          <ac:grpSpMkLst>
            <pc:docMk/>
            <pc:sldMk cId="120514820" sldId="415"/>
            <ac:grpSpMk id="96" creationId="{4E512CDC-0CDB-AA80-F5E9-D20A9D1AB1DC}"/>
          </ac:grpSpMkLst>
        </pc:grpChg>
        <pc:grpChg chg="mod">
          <ac:chgData name="Poonatar, Sahil Paresh" userId="8fb433d2-e1fa-42af-8027-63c19254dab3" providerId="ADAL" clId="{F06CAB90-705B-4AE3-B344-CB6A500284B1}" dt="2024-01-20T08:37:16.157" v="890" actId="1076"/>
          <ac:grpSpMkLst>
            <pc:docMk/>
            <pc:sldMk cId="120514820" sldId="415"/>
            <ac:grpSpMk id="104" creationId="{1767016A-B189-31C1-5CB0-E3BBCF66EAC4}"/>
          </ac:grpSpMkLst>
        </pc:grpChg>
        <pc:picChg chg="add mod">
          <ac:chgData name="Poonatar, Sahil Paresh" userId="8fb433d2-e1fa-42af-8027-63c19254dab3" providerId="ADAL" clId="{F06CAB90-705B-4AE3-B344-CB6A500284B1}" dt="2024-01-20T08:39:34.577" v="897" actId="1076"/>
          <ac:picMkLst>
            <pc:docMk/>
            <pc:sldMk cId="120514820" sldId="415"/>
            <ac:picMk id="4" creationId="{554107F5-A198-4AFE-D838-5DE21F1C194F}"/>
          </ac:picMkLst>
        </pc:picChg>
        <pc:picChg chg="mod topLvl">
          <ac:chgData name="Poonatar, Sahil Paresh" userId="8fb433d2-e1fa-42af-8027-63c19254dab3" providerId="ADAL" clId="{F06CAB90-705B-4AE3-B344-CB6A500284B1}" dt="2024-01-20T08:37:24.814" v="893" actId="165"/>
          <ac:picMkLst>
            <pc:docMk/>
            <pc:sldMk cId="120514820" sldId="415"/>
            <ac:picMk id="92" creationId="{C3DDA210-C82B-2FB0-8E31-1FD4E5DF253C}"/>
          </ac:picMkLst>
        </pc:picChg>
      </pc:sldChg>
      <pc:sldChg chg="addSp delSp modSp mod">
        <pc:chgData name="Poonatar, Sahil Paresh" userId="8fb433d2-e1fa-42af-8027-63c19254dab3" providerId="ADAL" clId="{F06CAB90-705B-4AE3-B344-CB6A500284B1}" dt="2024-01-22T09:13:07.728" v="3342" actId="20577"/>
        <pc:sldMkLst>
          <pc:docMk/>
          <pc:sldMk cId="461143558" sldId="416"/>
        </pc:sldMkLst>
        <pc:spChg chg="mod">
          <ac:chgData name="Poonatar, Sahil Paresh" userId="8fb433d2-e1fa-42af-8027-63c19254dab3" providerId="ADAL" clId="{F06CAB90-705B-4AE3-B344-CB6A500284B1}" dt="2024-01-22T05:13:46.641" v="1424" actId="20577"/>
          <ac:spMkLst>
            <pc:docMk/>
            <pc:sldMk cId="461143558" sldId="416"/>
            <ac:spMk id="2" creationId="{33E50858-4B9F-4AC4-9FCC-78638BE9CA2C}"/>
          </ac:spMkLst>
        </pc:spChg>
        <pc:spChg chg="add mod">
          <ac:chgData name="Poonatar, Sahil Paresh" userId="8fb433d2-e1fa-42af-8027-63c19254dab3" providerId="ADAL" clId="{F06CAB90-705B-4AE3-B344-CB6A500284B1}" dt="2024-01-22T06:47:52.646" v="2609" actId="1076"/>
          <ac:spMkLst>
            <pc:docMk/>
            <pc:sldMk cId="461143558" sldId="416"/>
            <ac:spMk id="21" creationId="{6D4E279A-091D-B772-6460-BCF6BC3C4989}"/>
          </ac:spMkLst>
        </pc:spChg>
        <pc:spChg chg="add mod">
          <ac:chgData name="Poonatar, Sahil Paresh" userId="8fb433d2-e1fa-42af-8027-63c19254dab3" providerId="ADAL" clId="{F06CAB90-705B-4AE3-B344-CB6A500284B1}" dt="2024-01-22T06:47:51.379" v="2608" actId="1076"/>
          <ac:spMkLst>
            <pc:docMk/>
            <pc:sldMk cId="461143558" sldId="416"/>
            <ac:spMk id="22" creationId="{955F1C1E-57EB-9E6C-569A-98492EB46611}"/>
          </ac:spMkLst>
        </pc:spChg>
        <pc:spChg chg="add mod">
          <ac:chgData name="Poonatar, Sahil Paresh" userId="8fb433d2-e1fa-42af-8027-63c19254dab3" providerId="ADAL" clId="{F06CAB90-705B-4AE3-B344-CB6A500284B1}" dt="2024-01-20T08:50:21.850" v="932" actId="164"/>
          <ac:spMkLst>
            <pc:docMk/>
            <pc:sldMk cId="461143558" sldId="416"/>
            <ac:spMk id="23" creationId="{054CEFB7-598B-4C32-B19E-32DF06DC4E0C}"/>
          </ac:spMkLst>
        </pc:spChg>
        <pc:spChg chg="add mod">
          <ac:chgData name="Poonatar, Sahil Paresh" userId="8fb433d2-e1fa-42af-8027-63c19254dab3" providerId="ADAL" clId="{F06CAB90-705B-4AE3-B344-CB6A500284B1}" dt="2024-01-20T08:51:51.372" v="955" actId="1076"/>
          <ac:spMkLst>
            <pc:docMk/>
            <pc:sldMk cId="461143558" sldId="416"/>
            <ac:spMk id="24" creationId="{33B939D3-5961-024F-EE8E-B05E5D4F885F}"/>
          </ac:spMkLst>
        </pc:spChg>
        <pc:spChg chg="add mod">
          <ac:chgData name="Poonatar, Sahil Paresh" userId="8fb433d2-e1fa-42af-8027-63c19254dab3" providerId="ADAL" clId="{F06CAB90-705B-4AE3-B344-CB6A500284B1}" dt="2024-01-20T08:51:56.803" v="957" actId="14100"/>
          <ac:spMkLst>
            <pc:docMk/>
            <pc:sldMk cId="461143558" sldId="416"/>
            <ac:spMk id="26" creationId="{EEE0532E-CB58-9C2D-C7A2-7D4448EDCF86}"/>
          </ac:spMkLst>
        </pc:spChg>
        <pc:spChg chg="add mod">
          <ac:chgData name="Poonatar, Sahil Paresh" userId="8fb433d2-e1fa-42af-8027-63c19254dab3" providerId="ADAL" clId="{F06CAB90-705B-4AE3-B344-CB6A500284B1}" dt="2024-01-22T05:11:21.553" v="1323" actId="255"/>
          <ac:spMkLst>
            <pc:docMk/>
            <pc:sldMk cId="461143558" sldId="416"/>
            <ac:spMk id="29" creationId="{8AEAC910-1EC8-17CD-BF10-E7809ACA5648}"/>
          </ac:spMkLst>
        </pc:spChg>
        <pc:spChg chg="add mod topLvl">
          <ac:chgData name="Poonatar, Sahil Paresh" userId="8fb433d2-e1fa-42af-8027-63c19254dab3" providerId="ADAL" clId="{F06CAB90-705B-4AE3-B344-CB6A500284B1}" dt="2024-01-22T05:11:18.080" v="1322" actId="255"/>
          <ac:spMkLst>
            <pc:docMk/>
            <pc:sldMk cId="461143558" sldId="416"/>
            <ac:spMk id="31" creationId="{CA5D9C36-07F7-5EED-15CE-DDFAA0E51714}"/>
          </ac:spMkLst>
        </pc:spChg>
        <pc:spChg chg="add del mod">
          <ac:chgData name="Poonatar, Sahil Paresh" userId="8fb433d2-e1fa-42af-8027-63c19254dab3" providerId="ADAL" clId="{F06CAB90-705B-4AE3-B344-CB6A500284B1}" dt="2024-01-20T08:55:15.436" v="1012"/>
          <ac:spMkLst>
            <pc:docMk/>
            <pc:sldMk cId="461143558" sldId="416"/>
            <ac:spMk id="32" creationId="{33B872CB-1E93-703B-10A5-DC440601388E}"/>
          </ac:spMkLst>
        </pc:spChg>
        <pc:spChg chg="add mod topLvl">
          <ac:chgData name="Poonatar, Sahil Paresh" userId="8fb433d2-e1fa-42af-8027-63c19254dab3" providerId="ADAL" clId="{F06CAB90-705B-4AE3-B344-CB6A500284B1}" dt="2024-01-22T07:55:11.954" v="3229" actId="1076"/>
          <ac:spMkLst>
            <pc:docMk/>
            <pc:sldMk cId="461143558" sldId="416"/>
            <ac:spMk id="33" creationId="{64ECF67F-DE6B-A367-2460-E6589BFB088D}"/>
          </ac:spMkLst>
        </pc:spChg>
        <pc:spChg chg="add mod">
          <ac:chgData name="Poonatar, Sahil Paresh" userId="8fb433d2-e1fa-42af-8027-63c19254dab3" providerId="ADAL" clId="{F06CAB90-705B-4AE3-B344-CB6A500284B1}" dt="2024-01-22T05:11:26.672" v="1324" actId="1076"/>
          <ac:spMkLst>
            <pc:docMk/>
            <pc:sldMk cId="461143558" sldId="416"/>
            <ac:spMk id="44" creationId="{6A29BD05-4321-F0DD-4B1B-B49EED4B089E}"/>
          </ac:spMkLst>
        </pc:spChg>
        <pc:spChg chg="add mod">
          <ac:chgData name="Poonatar, Sahil Paresh" userId="8fb433d2-e1fa-42af-8027-63c19254dab3" providerId="ADAL" clId="{F06CAB90-705B-4AE3-B344-CB6A500284B1}" dt="2024-01-20T09:12:32.795" v="1221" actId="164"/>
          <ac:spMkLst>
            <pc:docMk/>
            <pc:sldMk cId="461143558" sldId="416"/>
            <ac:spMk id="71" creationId="{6C776D33-BB45-256D-BAF2-906993A75C4A}"/>
          </ac:spMkLst>
        </pc:spChg>
        <pc:spChg chg="add mod">
          <ac:chgData name="Poonatar, Sahil Paresh" userId="8fb433d2-e1fa-42af-8027-63c19254dab3" providerId="ADAL" clId="{F06CAB90-705B-4AE3-B344-CB6A500284B1}" dt="2024-01-20T09:12:37.300" v="1222" actId="164"/>
          <ac:spMkLst>
            <pc:docMk/>
            <pc:sldMk cId="461143558" sldId="416"/>
            <ac:spMk id="72" creationId="{4EA17DC7-1C69-2E1A-440D-0053F4866941}"/>
          </ac:spMkLst>
        </pc:spChg>
        <pc:spChg chg="add mod">
          <ac:chgData name="Poonatar, Sahil Paresh" userId="8fb433d2-e1fa-42af-8027-63c19254dab3" providerId="ADAL" clId="{F06CAB90-705B-4AE3-B344-CB6A500284B1}" dt="2024-01-20T09:21:30.707" v="1317" actId="14100"/>
          <ac:spMkLst>
            <pc:docMk/>
            <pc:sldMk cId="461143558" sldId="416"/>
            <ac:spMk id="73" creationId="{847AD980-773F-0D8D-2EBA-625E28CFE5D6}"/>
          </ac:spMkLst>
        </pc:spChg>
        <pc:spChg chg="add mod">
          <ac:chgData name="Poonatar, Sahil Paresh" userId="8fb433d2-e1fa-42af-8027-63c19254dab3" providerId="ADAL" clId="{F06CAB90-705B-4AE3-B344-CB6A500284B1}" dt="2024-01-20T09:20:08.317" v="1294" actId="14100"/>
          <ac:spMkLst>
            <pc:docMk/>
            <pc:sldMk cId="461143558" sldId="416"/>
            <ac:spMk id="77" creationId="{ACFA18D2-F335-B7E1-79F8-3AC9817A2AF6}"/>
          </ac:spMkLst>
        </pc:spChg>
        <pc:spChg chg="add mod">
          <ac:chgData name="Poonatar, Sahil Paresh" userId="8fb433d2-e1fa-42af-8027-63c19254dab3" providerId="ADAL" clId="{F06CAB90-705B-4AE3-B344-CB6A500284B1}" dt="2024-01-22T07:55:45.740" v="3232" actId="1076"/>
          <ac:spMkLst>
            <pc:docMk/>
            <pc:sldMk cId="461143558" sldId="416"/>
            <ac:spMk id="93" creationId="{29291507-AE57-23F1-8833-821D06E61623}"/>
          </ac:spMkLst>
        </pc:spChg>
        <pc:spChg chg="add mod">
          <ac:chgData name="Poonatar, Sahil Paresh" userId="8fb433d2-e1fa-42af-8027-63c19254dab3" providerId="ADAL" clId="{F06CAB90-705B-4AE3-B344-CB6A500284B1}" dt="2024-01-22T05:12:13.222" v="1328" actId="1076"/>
          <ac:spMkLst>
            <pc:docMk/>
            <pc:sldMk cId="461143558" sldId="416"/>
            <ac:spMk id="97" creationId="{AD314631-0594-35FE-BB87-9457FC7B2C78}"/>
          </ac:spMkLst>
        </pc:spChg>
        <pc:spChg chg="add mod">
          <ac:chgData name="Poonatar, Sahil Paresh" userId="8fb433d2-e1fa-42af-8027-63c19254dab3" providerId="ADAL" clId="{F06CAB90-705B-4AE3-B344-CB6A500284B1}" dt="2024-01-22T09:13:07.728" v="3342" actId="20577"/>
          <ac:spMkLst>
            <pc:docMk/>
            <pc:sldMk cId="461143558" sldId="416"/>
            <ac:spMk id="101" creationId="{3A91B21A-1251-D819-97C5-9B44F00B6AB5}"/>
          </ac:spMkLst>
        </pc:spChg>
        <pc:grpChg chg="add mod">
          <ac:chgData name="Poonatar, Sahil Paresh" userId="8fb433d2-e1fa-42af-8027-63c19254dab3" providerId="ADAL" clId="{F06CAB90-705B-4AE3-B344-CB6A500284B1}" dt="2024-01-20T08:50:51.879" v="940" actId="164"/>
          <ac:grpSpMkLst>
            <pc:docMk/>
            <pc:sldMk cId="461143558" sldId="416"/>
            <ac:grpSpMk id="25" creationId="{0B25DF8A-940F-C40A-07BA-90DE874AC959}"/>
          </ac:grpSpMkLst>
        </pc:grpChg>
        <pc:grpChg chg="add mod">
          <ac:chgData name="Poonatar, Sahil Paresh" userId="8fb433d2-e1fa-42af-8027-63c19254dab3" providerId="ADAL" clId="{F06CAB90-705B-4AE3-B344-CB6A500284B1}" dt="2024-01-20T08:53:58.192" v="981" actId="164"/>
          <ac:grpSpMkLst>
            <pc:docMk/>
            <pc:sldMk cId="461143558" sldId="416"/>
            <ac:grpSpMk id="27" creationId="{6C91FA6E-A62C-7E36-4394-93F528AE291E}"/>
          </ac:grpSpMkLst>
        </pc:grpChg>
        <pc:grpChg chg="add mod">
          <ac:chgData name="Poonatar, Sahil Paresh" userId="8fb433d2-e1fa-42af-8027-63c19254dab3" providerId="ADAL" clId="{F06CAB90-705B-4AE3-B344-CB6A500284B1}" dt="2024-01-20T08:53:58.192" v="981" actId="164"/>
          <ac:grpSpMkLst>
            <pc:docMk/>
            <pc:sldMk cId="461143558" sldId="416"/>
            <ac:grpSpMk id="28" creationId="{71569C36-09B7-3EF1-1DD9-B33D70ECB71F}"/>
          </ac:grpSpMkLst>
        </pc:grpChg>
        <pc:grpChg chg="add mod">
          <ac:chgData name="Poonatar, Sahil Paresh" userId="8fb433d2-e1fa-42af-8027-63c19254dab3" providerId="ADAL" clId="{F06CAB90-705B-4AE3-B344-CB6A500284B1}" dt="2024-01-20T09:12:37.300" v="1222" actId="164"/>
          <ac:grpSpMkLst>
            <pc:docMk/>
            <pc:sldMk cId="461143558" sldId="416"/>
            <ac:grpSpMk id="30" creationId="{99BDC957-0116-7508-446E-D5BA6817C84B}"/>
          </ac:grpSpMkLst>
        </pc:grpChg>
        <pc:grpChg chg="add del mod topLvl">
          <ac:chgData name="Poonatar, Sahil Paresh" userId="8fb433d2-e1fa-42af-8027-63c19254dab3" providerId="ADAL" clId="{F06CAB90-705B-4AE3-B344-CB6A500284B1}" dt="2024-01-20T09:00:05.131" v="1059" actId="165"/>
          <ac:grpSpMkLst>
            <pc:docMk/>
            <pc:sldMk cId="461143558" sldId="416"/>
            <ac:grpSpMk id="34" creationId="{1C59A3A3-E852-2BDC-B6A2-E898F81AA3E0}"/>
          </ac:grpSpMkLst>
        </pc:grpChg>
        <pc:grpChg chg="add mod topLvl">
          <ac:chgData name="Poonatar, Sahil Paresh" userId="8fb433d2-e1fa-42af-8027-63c19254dab3" providerId="ADAL" clId="{F06CAB90-705B-4AE3-B344-CB6A500284B1}" dt="2024-01-20T09:01:22.357" v="1080" actId="165"/>
          <ac:grpSpMkLst>
            <pc:docMk/>
            <pc:sldMk cId="461143558" sldId="416"/>
            <ac:grpSpMk id="39" creationId="{7FD413DF-89BC-35F5-1F44-C45027BC156B}"/>
          </ac:grpSpMkLst>
        </pc:grpChg>
        <pc:grpChg chg="add del mod">
          <ac:chgData name="Poonatar, Sahil Paresh" userId="8fb433d2-e1fa-42af-8027-63c19254dab3" providerId="ADAL" clId="{F06CAB90-705B-4AE3-B344-CB6A500284B1}" dt="2024-01-20T08:59:36.833" v="1056" actId="165"/>
          <ac:grpSpMkLst>
            <pc:docMk/>
            <pc:sldMk cId="461143558" sldId="416"/>
            <ac:grpSpMk id="40" creationId="{CDBEC9CF-301A-278A-E68C-9D3010E2430F}"/>
          </ac:grpSpMkLst>
        </pc:grpChg>
        <pc:grpChg chg="add mod topLvl">
          <ac:chgData name="Poonatar, Sahil Paresh" userId="8fb433d2-e1fa-42af-8027-63c19254dab3" providerId="ADAL" clId="{F06CAB90-705B-4AE3-B344-CB6A500284B1}" dt="2024-01-20T09:01:57.490" v="1084" actId="164"/>
          <ac:grpSpMkLst>
            <pc:docMk/>
            <pc:sldMk cId="461143558" sldId="416"/>
            <ac:grpSpMk id="41" creationId="{156B9FE7-BE04-9A84-DB4A-F92D5835535D}"/>
          </ac:grpSpMkLst>
        </pc:grpChg>
        <pc:grpChg chg="add del mod">
          <ac:chgData name="Poonatar, Sahil Paresh" userId="8fb433d2-e1fa-42af-8027-63c19254dab3" providerId="ADAL" clId="{F06CAB90-705B-4AE3-B344-CB6A500284B1}" dt="2024-01-20T09:01:22.357" v="1080" actId="165"/>
          <ac:grpSpMkLst>
            <pc:docMk/>
            <pc:sldMk cId="461143558" sldId="416"/>
            <ac:grpSpMk id="42" creationId="{D4196607-610E-E9FE-A3EA-8D56928B8571}"/>
          </ac:grpSpMkLst>
        </pc:grpChg>
        <pc:grpChg chg="add mod">
          <ac:chgData name="Poonatar, Sahil Paresh" userId="8fb433d2-e1fa-42af-8027-63c19254dab3" providerId="ADAL" clId="{F06CAB90-705B-4AE3-B344-CB6A500284B1}" dt="2024-01-20T09:12:32.795" v="1221" actId="164"/>
          <ac:grpSpMkLst>
            <pc:docMk/>
            <pc:sldMk cId="461143558" sldId="416"/>
            <ac:grpSpMk id="43" creationId="{B22F9FC0-38E1-E614-123D-6B569367A64F}"/>
          </ac:grpSpMkLst>
        </pc:grpChg>
        <pc:grpChg chg="add mod">
          <ac:chgData name="Poonatar, Sahil Paresh" userId="8fb433d2-e1fa-42af-8027-63c19254dab3" providerId="ADAL" clId="{F06CAB90-705B-4AE3-B344-CB6A500284B1}" dt="2024-01-20T09:12:42.044" v="1223" actId="164"/>
          <ac:grpSpMkLst>
            <pc:docMk/>
            <pc:sldMk cId="461143558" sldId="416"/>
            <ac:grpSpMk id="45" creationId="{AA991D30-CFCA-F1E7-9F87-572F9CA93B36}"/>
          </ac:grpSpMkLst>
        </pc:grpChg>
        <pc:grpChg chg="add mod">
          <ac:chgData name="Poonatar, Sahil Paresh" userId="8fb433d2-e1fa-42af-8027-63c19254dab3" providerId="ADAL" clId="{F06CAB90-705B-4AE3-B344-CB6A500284B1}" dt="2024-01-20T09:17:00.957" v="1271" actId="164"/>
          <ac:grpSpMkLst>
            <pc:docMk/>
            <pc:sldMk cId="461143558" sldId="416"/>
            <ac:grpSpMk id="74" creationId="{8312E85E-EFB8-01E6-FB8C-63A6F5E9C82F}"/>
          </ac:grpSpMkLst>
        </pc:grpChg>
        <pc:grpChg chg="add mod">
          <ac:chgData name="Poonatar, Sahil Paresh" userId="8fb433d2-e1fa-42af-8027-63c19254dab3" providerId="ADAL" clId="{F06CAB90-705B-4AE3-B344-CB6A500284B1}" dt="2024-01-20T09:17:00.957" v="1271" actId="164"/>
          <ac:grpSpMkLst>
            <pc:docMk/>
            <pc:sldMk cId="461143558" sldId="416"/>
            <ac:grpSpMk id="75" creationId="{2CC8D3CA-DADA-3C13-52E6-40BE339AFF36}"/>
          </ac:grpSpMkLst>
        </pc:grpChg>
        <pc:grpChg chg="add mod">
          <ac:chgData name="Poonatar, Sahil Paresh" userId="8fb433d2-e1fa-42af-8027-63c19254dab3" providerId="ADAL" clId="{F06CAB90-705B-4AE3-B344-CB6A500284B1}" dt="2024-01-20T09:17:00.957" v="1271" actId="164"/>
          <ac:grpSpMkLst>
            <pc:docMk/>
            <pc:sldMk cId="461143558" sldId="416"/>
            <ac:grpSpMk id="76" creationId="{0E47CC35-97B2-4367-B1F9-39E5D311A933}"/>
          </ac:grpSpMkLst>
        </pc:grpChg>
        <pc:grpChg chg="add mod">
          <ac:chgData name="Poonatar, Sahil Paresh" userId="8fb433d2-e1fa-42af-8027-63c19254dab3" providerId="ADAL" clId="{F06CAB90-705B-4AE3-B344-CB6A500284B1}" dt="2024-01-20T09:17:00.957" v="1271" actId="164"/>
          <ac:grpSpMkLst>
            <pc:docMk/>
            <pc:sldMk cId="461143558" sldId="416"/>
            <ac:grpSpMk id="78" creationId="{0EB59AA8-103C-9054-E174-128CE84782D3}"/>
          </ac:grpSpMkLst>
        </pc:grpChg>
        <pc:grpChg chg="add mod">
          <ac:chgData name="Poonatar, Sahil Paresh" userId="8fb433d2-e1fa-42af-8027-63c19254dab3" providerId="ADAL" clId="{F06CAB90-705B-4AE3-B344-CB6A500284B1}" dt="2024-01-22T05:12:13.222" v="1328" actId="1076"/>
          <ac:grpSpMkLst>
            <pc:docMk/>
            <pc:sldMk cId="461143558" sldId="416"/>
            <ac:grpSpMk id="90" creationId="{180955F9-2CE8-7D7A-21D8-8BF63B50E8FF}"/>
          </ac:grpSpMkLst>
        </pc:grpChg>
        <pc:picChg chg="add mod">
          <ac:chgData name="Poonatar, Sahil Paresh" userId="8fb433d2-e1fa-42af-8027-63c19254dab3" providerId="ADAL" clId="{F06CAB90-705B-4AE3-B344-CB6A500284B1}" dt="2024-01-22T07:55:48.613" v="3233" actId="1076"/>
          <ac:picMkLst>
            <pc:docMk/>
            <pc:sldMk cId="461143558" sldId="416"/>
            <ac:picMk id="4" creationId="{63B8BF6F-0F2B-04A8-0360-EBC072A0E5E8}"/>
          </ac:picMkLst>
        </pc:picChg>
        <pc:picChg chg="del mod">
          <ac:chgData name="Poonatar, Sahil Paresh" userId="8fb433d2-e1fa-42af-8027-63c19254dab3" providerId="ADAL" clId="{F06CAB90-705B-4AE3-B344-CB6A500284B1}" dt="2024-01-22T05:11:58.898" v="1325" actId="478"/>
          <ac:picMkLst>
            <pc:docMk/>
            <pc:sldMk cId="461143558" sldId="416"/>
            <ac:picMk id="7" creationId="{46036B7A-D59C-E470-CB3F-1EDEEBEFD525}"/>
          </ac:picMkLst>
        </pc:picChg>
        <pc:picChg chg="add del mod">
          <ac:chgData name="Poonatar, Sahil Paresh" userId="8fb433d2-e1fa-42af-8027-63c19254dab3" providerId="ADAL" clId="{F06CAB90-705B-4AE3-B344-CB6A500284B1}" dt="2024-01-20T08:44:09.039" v="898" actId="478"/>
          <ac:picMkLst>
            <pc:docMk/>
            <pc:sldMk cId="461143558" sldId="416"/>
            <ac:picMk id="8" creationId="{2CA5C366-78F1-7A8E-8352-3AF089ABFEA8}"/>
          </ac:picMkLst>
        </pc:picChg>
        <pc:picChg chg="add del mod">
          <ac:chgData name="Poonatar, Sahil Paresh" userId="8fb433d2-e1fa-42af-8027-63c19254dab3" providerId="ADAL" clId="{F06CAB90-705B-4AE3-B344-CB6A500284B1}" dt="2024-01-20T08:44:18.840" v="903" actId="478"/>
          <ac:picMkLst>
            <pc:docMk/>
            <pc:sldMk cId="461143558" sldId="416"/>
            <ac:picMk id="9" creationId="{7157F81A-2EA4-A7BD-E45D-FDC76E618DD2}"/>
          </ac:picMkLst>
        </pc:picChg>
        <pc:picChg chg="add mod">
          <ac:chgData name="Poonatar, Sahil Paresh" userId="8fb433d2-e1fa-42af-8027-63c19254dab3" providerId="ADAL" clId="{F06CAB90-705B-4AE3-B344-CB6A500284B1}" dt="2024-01-20T09:04:48.616" v="1132" actId="1076"/>
          <ac:picMkLst>
            <pc:docMk/>
            <pc:sldMk cId="461143558" sldId="416"/>
            <ac:picMk id="11" creationId="{B533DFE4-40EE-3258-BF47-DD5BC5CD8041}"/>
          </ac:picMkLst>
        </pc:picChg>
        <pc:picChg chg="add mod">
          <ac:chgData name="Poonatar, Sahil Paresh" userId="8fb433d2-e1fa-42af-8027-63c19254dab3" providerId="ADAL" clId="{F06CAB90-705B-4AE3-B344-CB6A500284B1}" dt="2024-01-20T09:12:00.587" v="1214" actId="1076"/>
          <ac:picMkLst>
            <pc:docMk/>
            <pc:sldMk cId="461143558" sldId="416"/>
            <ac:picMk id="12" creationId="{B44F6BD9-9876-ECA3-EA03-EA31340B3B95}"/>
          </ac:picMkLst>
        </pc:picChg>
        <pc:picChg chg="add mod topLvl">
          <ac:chgData name="Poonatar, Sahil Paresh" userId="8fb433d2-e1fa-42af-8027-63c19254dab3" providerId="ADAL" clId="{F06CAB90-705B-4AE3-B344-CB6A500284B1}" dt="2024-01-20T09:01:57.490" v="1084" actId="164"/>
          <ac:picMkLst>
            <pc:docMk/>
            <pc:sldMk cId="461143558" sldId="416"/>
            <ac:picMk id="13" creationId="{469AFB26-A40A-9BB6-89BE-CAEF953C6658}"/>
          </ac:picMkLst>
        </pc:picChg>
        <pc:picChg chg="add mod">
          <ac:chgData name="Poonatar, Sahil Paresh" userId="8fb433d2-e1fa-42af-8027-63c19254dab3" providerId="ADAL" clId="{F06CAB90-705B-4AE3-B344-CB6A500284B1}" dt="2024-01-20T09:12:00.587" v="1214" actId="1076"/>
          <ac:picMkLst>
            <pc:docMk/>
            <pc:sldMk cId="461143558" sldId="416"/>
            <ac:picMk id="14" creationId="{E580477B-07B5-7EF3-D7E3-70103208A705}"/>
          </ac:picMkLst>
        </pc:picChg>
        <pc:picChg chg="add del mod">
          <ac:chgData name="Poonatar, Sahil Paresh" userId="8fb433d2-e1fa-42af-8027-63c19254dab3" providerId="ADAL" clId="{F06CAB90-705B-4AE3-B344-CB6A500284B1}" dt="2024-01-20T08:45:07.424" v="911" actId="478"/>
          <ac:picMkLst>
            <pc:docMk/>
            <pc:sldMk cId="461143558" sldId="416"/>
            <ac:picMk id="15" creationId="{D19A4505-439F-64F5-98C3-4449465D629B}"/>
          </ac:picMkLst>
        </pc:picChg>
        <pc:picChg chg="add mod">
          <ac:chgData name="Poonatar, Sahil Paresh" userId="8fb433d2-e1fa-42af-8027-63c19254dab3" providerId="ADAL" clId="{F06CAB90-705B-4AE3-B344-CB6A500284B1}" dt="2024-01-20T09:12:00.587" v="1214" actId="1076"/>
          <ac:picMkLst>
            <pc:docMk/>
            <pc:sldMk cId="461143558" sldId="416"/>
            <ac:picMk id="16" creationId="{2ACF96AE-52EB-5282-6799-FD73AFFF83D3}"/>
          </ac:picMkLst>
        </pc:picChg>
        <pc:picChg chg="add mod">
          <ac:chgData name="Poonatar, Sahil Paresh" userId="8fb433d2-e1fa-42af-8027-63c19254dab3" providerId="ADAL" clId="{F06CAB90-705B-4AE3-B344-CB6A500284B1}" dt="2024-01-20T09:12:00.587" v="1214" actId="1076"/>
          <ac:picMkLst>
            <pc:docMk/>
            <pc:sldMk cId="461143558" sldId="416"/>
            <ac:picMk id="17" creationId="{FFEC0DE3-7D89-0AAF-CE42-228F1E29E7B9}"/>
          </ac:picMkLst>
        </pc:picChg>
        <pc:picChg chg="add mod">
          <ac:chgData name="Poonatar, Sahil Paresh" userId="8fb433d2-e1fa-42af-8027-63c19254dab3" providerId="ADAL" clId="{F06CAB90-705B-4AE3-B344-CB6A500284B1}" dt="2024-01-20T09:12:08.229" v="1215" actId="1076"/>
          <ac:picMkLst>
            <pc:docMk/>
            <pc:sldMk cId="461143558" sldId="416"/>
            <ac:picMk id="18" creationId="{074E5895-C937-BB8A-9DCA-F91C90146B11}"/>
          </ac:picMkLst>
        </pc:picChg>
        <pc:picChg chg="add mod">
          <ac:chgData name="Poonatar, Sahil Paresh" userId="8fb433d2-e1fa-42af-8027-63c19254dab3" providerId="ADAL" clId="{F06CAB90-705B-4AE3-B344-CB6A500284B1}" dt="2024-01-20T09:12:00.587" v="1214" actId="1076"/>
          <ac:picMkLst>
            <pc:docMk/>
            <pc:sldMk cId="461143558" sldId="416"/>
            <ac:picMk id="19" creationId="{84FA6E59-94FA-9EFC-4D5D-601335FE6370}"/>
          </ac:picMkLst>
        </pc:picChg>
        <pc:picChg chg="add mod">
          <ac:chgData name="Poonatar, Sahil Paresh" userId="8fb433d2-e1fa-42af-8027-63c19254dab3" providerId="ADAL" clId="{F06CAB90-705B-4AE3-B344-CB6A500284B1}" dt="2024-01-20T09:12:08.229" v="1215" actId="1076"/>
          <ac:picMkLst>
            <pc:docMk/>
            <pc:sldMk cId="461143558" sldId="416"/>
            <ac:picMk id="20" creationId="{F43F1591-DB16-712B-84B4-1387906626B3}"/>
          </ac:picMkLst>
        </pc:picChg>
        <pc:picChg chg="add mod">
          <ac:chgData name="Poonatar, Sahil Paresh" userId="8fb433d2-e1fa-42af-8027-63c19254dab3" providerId="ADAL" clId="{F06CAB90-705B-4AE3-B344-CB6A500284B1}" dt="2024-01-22T07:55:11.954" v="3229" actId="1076"/>
          <ac:picMkLst>
            <pc:docMk/>
            <pc:sldMk cId="461143558" sldId="416"/>
            <ac:picMk id="35" creationId="{27C32F9C-F6A5-5684-C192-791AFD6EECB0}"/>
          </ac:picMkLst>
        </pc:picChg>
        <pc:picChg chg="add mod">
          <ac:chgData name="Poonatar, Sahil Paresh" userId="8fb433d2-e1fa-42af-8027-63c19254dab3" providerId="ADAL" clId="{F06CAB90-705B-4AE3-B344-CB6A500284B1}" dt="2024-01-22T07:55:11.954" v="3229" actId="1076"/>
          <ac:picMkLst>
            <pc:docMk/>
            <pc:sldMk cId="461143558" sldId="416"/>
            <ac:picMk id="36" creationId="{81EB9094-C68F-2250-4C3A-286C961ABBA0}"/>
          </ac:picMkLst>
        </pc:picChg>
        <pc:picChg chg="add mod">
          <ac:chgData name="Poonatar, Sahil Paresh" userId="8fb433d2-e1fa-42af-8027-63c19254dab3" providerId="ADAL" clId="{F06CAB90-705B-4AE3-B344-CB6A500284B1}" dt="2024-01-22T07:55:11.954" v="3229" actId="1076"/>
          <ac:picMkLst>
            <pc:docMk/>
            <pc:sldMk cId="461143558" sldId="416"/>
            <ac:picMk id="37" creationId="{627DEB38-4E0D-93EF-522B-186B8316EB0B}"/>
          </ac:picMkLst>
        </pc:picChg>
        <pc:picChg chg="add mod">
          <ac:chgData name="Poonatar, Sahil Paresh" userId="8fb433d2-e1fa-42af-8027-63c19254dab3" providerId="ADAL" clId="{F06CAB90-705B-4AE3-B344-CB6A500284B1}" dt="2024-01-22T07:55:11.954" v="3229" actId="1076"/>
          <ac:picMkLst>
            <pc:docMk/>
            <pc:sldMk cId="461143558" sldId="416"/>
            <ac:picMk id="38" creationId="{3B0516BB-2A64-A4F8-B659-FCD0E49699EF}"/>
          </ac:picMkLst>
        </pc:picChg>
        <pc:cxnChg chg="add del mod">
          <ac:chgData name="Poonatar, Sahil Paresh" userId="8fb433d2-e1fa-42af-8027-63c19254dab3" providerId="ADAL" clId="{F06CAB90-705B-4AE3-B344-CB6A500284B1}" dt="2024-01-20T09:10:45.284" v="1193" actId="478"/>
          <ac:cxnSpMkLst>
            <pc:docMk/>
            <pc:sldMk cId="461143558" sldId="416"/>
            <ac:cxnSpMk id="47" creationId="{DF321368-18FB-747A-E824-D14859AF33F2}"/>
          </ac:cxnSpMkLst>
        </pc:cxnChg>
        <pc:cxnChg chg="add del mod">
          <ac:chgData name="Poonatar, Sahil Paresh" userId="8fb433d2-e1fa-42af-8027-63c19254dab3" providerId="ADAL" clId="{F06CAB90-705B-4AE3-B344-CB6A500284B1}" dt="2024-01-20T09:06:25.113" v="1151" actId="478"/>
          <ac:cxnSpMkLst>
            <pc:docMk/>
            <pc:sldMk cId="461143558" sldId="416"/>
            <ac:cxnSpMk id="48" creationId="{65F14AC6-13DA-93B1-0460-6485579C2B9A}"/>
          </ac:cxnSpMkLst>
        </pc:cxnChg>
        <pc:cxnChg chg="add del mod">
          <ac:chgData name="Poonatar, Sahil Paresh" userId="8fb433d2-e1fa-42af-8027-63c19254dab3" providerId="ADAL" clId="{F06CAB90-705B-4AE3-B344-CB6A500284B1}" dt="2024-01-20T09:07:22.628" v="1162" actId="478"/>
          <ac:cxnSpMkLst>
            <pc:docMk/>
            <pc:sldMk cId="461143558" sldId="416"/>
            <ac:cxnSpMk id="52" creationId="{29EB141D-7933-AFFA-39E6-67A3071150D3}"/>
          </ac:cxnSpMkLst>
        </pc:cxnChg>
        <pc:cxnChg chg="add del mod">
          <ac:chgData name="Poonatar, Sahil Paresh" userId="8fb433d2-e1fa-42af-8027-63c19254dab3" providerId="ADAL" clId="{F06CAB90-705B-4AE3-B344-CB6A500284B1}" dt="2024-01-20T09:10:46.155" v="1194" actId="478"/>
          <ac:cxnSpMkLst>
            <pc:docMk/>
            <pc:sldMk cId="461143558" sldId="416"/>
            <ac:cxnSpMk id="62" creationId="{7B1A5CF6-2197-7CEC-4172-EFA456353B35}"/>
          </ac:cxnSpMkLst>
        </pc:cxnChg>
        <pc:cxnChg chg="add del mod">
          <ac:chgData name="Poonatar, Sahil Paresh" userId="8fb433d2-e1fa-42af-8027-63c19254dab3" providerId="ADAL" clId="{F06CAB90-705B-4AE3-B344-CB6A500284B1}" dt="2024-01-20T09:10:47.058" v="1195" actId="478"/>
          <ac:cxnSpMkLst>
            <pc:docMk/>
            <pc:sldMk cId="461143558" sldId="416"/>
            <ac:cxnSpMk id="68" creationId="{55303E8B-F1DA-34A9-ED6F-631E511F5660}"/>
          </ac:cxnSpMkLst>
        </pc:cxnChg>
        <pc:cxnChg chg="add del mod">
          <ac:chgData name="Poonatar, Sahil Paresh" userId="8fb433d2-e1fa-42af-8027-63c19254dab3" providerId="ADAL" clId="{F06CAB90-705B-4AE3-B344-CB6A500284B1}" dt="2024-01-20T09:10:47.792" v="1196" actId="478"/>
          <ac:cxnSpMkLst>
            <pc:docMk/>
            <pc:sldMk cId="461143558" sldId="416"/>
            <ac:cxnSpMk id="70" creationId="{97FE41DA-DE55-558D-B71B-01825A6752F3}"/>
          </ac:cxnSpMkLst>
        </pc:cxnChg>
        <pc:cxnChg chg="add mod">
          <ac:chgData name="Poonatar, Sahil Paresh" userId="8fb433d2-e1fa-42af-8027-63c19254dab3" providerId="ADAL" clId="{F06CAB90-705B-4AE3-B344-CB6A500284B1}" dt="2024-01-20T09:21:30.707" v="1317" actId="14100"/>
          <ac:cxnSpMkLst>
            <pc:docMk/>
            <pc:sldMk cId="461143558" sldId="416"/>
            <ac:cxnSpMk id="80" creationId="{611AAFF6-323E-6462-378C-F5215C0E8FED}"/>
          </ac:cxnSpMkLst>
        </pc:cxnChg>
        <pc:cxnChg chg="add del mod">
          <ac:chgData name="Poonatar, Sahil Paresh" userId="8fb433d2-e1fa-42af-8027-63c19254dab3" providerId="ADAL" clId="{F06CAB90-705B-4AE3-B344-CB6A500284B1}" dt="2024-01-20T09:15:11.138" v="1254" actId="478"/>
          <ac:cxnSpMkLst>
            <pc:docMk/>
            <pc:sldMk cId="461143558" sldId="416"/>
            <ac:cxnSpMk id="82" creationId="{7350895D-502C-3CB0-C267-2CA247A8F42C}"/>
          </ac:cxnSpMkLst>
        </pc:cxnChg>
        <pc:cxnChg chg="add mod">
          <ac:chgData name="Poonatar, Sahil Paresh" userId="8fb433d2-e1fa-42af-8027-63c19254dab3" providerId="ADAL" clId="{F06CAB90-705B-4AE3-B344-CB6A500284B1}" dt="2024-01-20T09:21:30.707" v="1317" actId="14100"/>
          <ac:cxnSpMkLst>
            <pc:docMk/>
            <pc:sldMk cId="461143558" sldId="416"/>
            <ac:cxnSpMk id="84" creationId="{7EBE90A4-13FC-9523-8F2A-483EDAC0A0E6}"/>
          </ac:cxnSpMkLst>
        </pc:cxnChg>
        <pc:cxnChg chg="add mod">
          <ac:chgData name="Poonatar, Sahil Paresh" userId="8fb433d2-e1fa-42af-8027-63c19254dab3" providerId="ADAL" clId="{F06CAB90-705B-4AE3-B344-CB6A500284B1}" dt="2024-01-20T09:20:08.317" v="1294" actId="14100"/>
          <ac:cxnSpMkLst>
            <pc:docMk/>
            <pc:sldMk cId="461143558" sldId="416"/>
            <ac:cxnSpMk id="86" creationId="{F122EF26-5ED8-FC51-1189-A02A8873BC91}"/>
          </ac:cxnSpMkLst>
        </pc:cxnChg>
        <pc:cxnChg chg="add mod">
          <ac:chgData name="Poonatar, Sahil Paresh" userId="8fb433d2-e1fa-42af-8027-63c19254dab3" providerId="ADAL" clId="{F06CAB90-705B-4AE3-B344-CB6A500284B1}" dt="2024-01-20T09:21:30.707" v="1317" actId="14100"/>
          <ac:cxnSpMkLst>
            <pc:docMk/>
            <pc:sldMk cId="461143558" sldId="416"/>
            <ac:cxnSpMk id="88" creationId="{A848F9E4-401B-B7DB-EF24-DD6824F866BD}"/>
          </ac:cxnSpMkLst>
        </pc:cxnChg>
      </pc:sldChg>
      <pc:sldChg chg="del">
        <pc:chgData name="Poonatar, Sahil Paresh" userId="8fb433d2-e1fa-42af-8027-63c19254dab3" providerId="ADAL" clId="{F06CAB90-705B-4AE3-B344-CB6A500284B1}" dt="2024-01-22T05:10:52.432" v="1321" actId="47"/>
        <pc:sldMkLst>
          <pc:docMk/>
          <pc:sldMk cId="2109999710" sldId="419"/>
        </pc:sldMkLst>
      </pc:sldChg>
      <pc:sldChg chg="delSp modSp add mod ord">
        <pc:chgData name="Poonatar, Sahil Paresh" userId="8fb433d2-e1fa-42af-8027-63c19254dab3" providerId="ADAL" clId="{F06CAB90-705B-4AE3-B344-CB6A500284B1}" dt="2024-01-22T08:01:41.157" v="3267"/>
        <pc:sldMkLst>
          <pc:docMk/>
          <pc:sldMk cId="2430269087" sldId="419"/>
        </pc:sldMkLst>
        <pc:spChg chg="mod">
          <ac:chgData name="Poonatar, Sahil Paresh" userId="8fb433d2-e1fa-42af-8027-63c19254dab3" providerId="ADAL" clId="{F06CAB90-705B-4AE3-B344-CB6A500284B1}" dt="2024-01-22T06:26:16.346" v="2041" actId="1076"/>
          <ac:spMkLst>
            <pc:docMk/>
            <pc:sldMk cId="2430269087" sldId="419"/>
            <ac:spMk id="58" creationId="{676E9843-2726-2AA4-87B1-5185C6AE8BE2}"/>
          </ac:spMkLst>
        </pc:spChg>
        <pc:spChg chg="del">
          <ac:chgData name="Poonatar, Sahil Paresh" userId="8fb433d2-e1fa-42af-8027-63c19254dab3" providerId="ADAL" clId="{F06CAB90-705B-4AE3-B344-CB6A500284B1}" dt="2024-01-22T06:26:12.646" v="2040" actId="478"/>
          <ac:spMkLst>
            <pc:docMk/>
            <pc:sldMk cId="2430269087" sldId="419"/>
            <ac:spMk id="60" creationId="{A301DE2F-35AA-2D18-835E-6ACC3430EED9}"/>
          </ac:spMkLst>
        </pc:spChg>
        <pc:grpChg chg="mod">
          <ac:chgData name="Poonatar, Sahil Paresh" userId="8fb433d2-e1fa-42af-8027-63c19254dab3" providerId="ADAL" clId="{F06CAB90-705B-4AE3-B344-CB6A500284B1}" dt="2024-01-22T06:26:20.255" v="2042" actId="1076"/>
          <ac:grpSpMkLst>
            <pc:docMk/>
            <pc:sldMk cId="2430269087" sldId="419"/>
            <ac:grpSpMk id="56" creationId="{64823F25-7986-7F39-0C9A-0FEB6A16EC31}"/>
          </ac:grpSpMkLst>
        </pc:grpChg>
      </pc:sldChg>
      <pc:sldChg chg="addSp delSp modSp add del mod">
        <pc:chgData name="Poonatar, Sahil Paresh" userId="8fb433d2-e1fa-42af-8027-63c19254dab3" providerId="ADAL" clId="{F06CAB90-705B-4AE3-B344-CB6A500284B1}" dt="2024-01-20T07:36:46.470" v="597" actId="47"/>
        <pc:sldMkLst>
          <pc:docMk/>
          <pc:sldMk cId="456426311" sldId="420"/>
        </pc:sldMkLst>
        <pc:spChg chg="del">
          <ac:chgData name="Poonatar, Sahil Paresh" userId="8fb433d2-e1fa-42af-8027-63c19254dab3" providerId="ADAL" clId="{F06CAB90-705B-4AE3-B344-CB6A500284B1}" dt="2024-01-20T07:24:48.543" v="550" actId="478"/>
          <ac:spMkLst>
            <pc:docMk/>
            <pc:sldMk cId="456426311" sldId="420"/>
            <ac:spMk id="45" creationId="{36114BAA-E516-B4DB-CE68-B9E1501379F6}"/>
          </ac:spMkLst>
        </pc:spChg>
        <pc:spChg chg="del">
          <ac:chgData name="Poonatar, Sahil Paresh" userId="8fb433d2-e1fa-42af-8027-63c19254dab3" providerId="ADAL" clId="{F06CAB90-705B-4AE3-B344-CB6A500284B1}" dt="2024-01-20T07:24:50.435" v="551" actId="478"/>
          <ac:spMkLst>
            <pc:docMk/>
            <pc:sldMk cId="456426311" sldId="420"/>
            <ac:spMk id="61" creationId="{833FB957-9AE5-75CD-DFBB-C2C3C3F50591}"/>
          </ac:spMkLst>
        </pc:spChg>
        <pc:spChg chg="del">
          <ac:chgData name="Poonatar, Sahil Paresh" userId="8fb433d2-e1fa-42af-8027-63c19254dab3" providerId="ADAL" clId="{F06CAB90-705B-4AE3-B344-CB6A500284B1}" dt="2024-01-20T07:24:45.851" v="548" actId="478"/>
          <ac:spMkLst>
            <pc:docMk/>
            <pc:sldMk cId="456426311" sldId="420"/>
            <ac:spMk id="189" creationId="{5AE25ACC-5FA3-31E6-9ED0-3169F83DC9D9}"/>
          </ac:spMkLst>
        </pc:spChg>
        <pc:grpChg chg="del">
          <ac:chgData name="Poonatar, Sahil Paresh" userId="8fb433d2-e1fa-42af-8027-63c19254dab3" providerId="ADAL" clId="{F06CAB90-705B-4AE3-B344-CB6A500284B1}" dt="2024-01-20T07:24:48.543" v="550" actId="478"/>
          <ac:grpSpMkLst>
            <pc:docMk/>
            <pc:sldMk cId="456426311" sldId="420"/>
            <ac:grpSpMk id="23" creationId="{0138D427-233D-4203-32C6-8A11B7B41794}"/>
          </ac:grpSpMkLst>
        </pc:grpChg>
        <pc:grpChg chg="del">
          <ac:chgData name="Poonatar, Sahil Paresh" userId="8fb433d2-e1fa-42af-8027-63c19254dab3" providerId="ADAL" clId="{F06CAB90-705B-4AE3-B344-CB6A500284B1}" dt="2024-01-20T07:24:46.506" v="549" actId="478"/>
          <ac:grpSpMkLst>
            <pc:docMk/>
            <pc:sldMk cId="456426311" sldId="420"/>
            <ac:grpSpMk id="44" creationId="{0E07B63D-30C3-B9CD-914B-CFDABB96DBB1}"/>
          </ac:grpSpMkLst>
        </pc:grpChg>
        <pc:grpChg chg="del">
          <ac:chgData name="Poonatar, Sahil Paresh" userId="8fb433d2-e1fa-42af-8027-63c19254dab3" providerId="ADAL" clId="{F06CAB90-705B-4AE3-B344-CB6A500284B1}" dt="2024-01-20T07:24:50.435" v="551" actId="478"/>
          <ac:grpSpMkLst>
            <pc:docMk/>
            <pc:sldMk cId="456426311" sldId="420"/>
            <ac:grpSpMk id="46" creationId="{37EB30E0-506D-6D62-2125-20AB5AA2667B}"/>
          </ac:grpSpMkLst>
        </pc:grpChg>
        <pc:picChg chg="add del mod">
          <ac:chgData name="Poonatar, Sahil Paresh" userId="8fb433d2-e1fa-42af-8027-63c19254dab3" providerId="ADAL" clId="{F06CAB90-705B-4AE3-B344-CB6A500284B1}" dt="2024-01-20T07:25:20.285" v="561" actId="478"/>
          <ac:picMkLst>
            <pc:docMk/>
            <pc:sldMk cId="456426311" sldId="420"/>
            <ac:picMk id="3" creationId="{0B9BAB6F-54C6-E849-023C-EF43ED2B0BD6}"/>
          </ac:picMkLst>
        </pc:picChg>
        <pc:picChg chg="add del mod">
          <ac:chgData name="Poonatar, Sahil Paresh" userId="8fb433d2-e1fa-42af-8027-63c19254dab3" providerId="ADAL" clId="{F06CAB90-705B-4AE3-B344-CB6A500284B1}" dt="2024-01-20T07:25:29.327" v="564" actId="478"/>
          <ac:picMkLst>
            <pc:docMk/>
            <pc:sldMk cId="456426311" sldId="420"/>
            <ac:picMk id="4" creationId="{21278F47-EEBA-7F4E-46CF-6C73029023F5}"/>
          </ac:picMkLst>
        </pc:picChg>
        <pc:picChg chg="add mod">
          <ac:chgData name="Poonatar, Sahil Paresh" userId="8fb433d2-e1fa-42af-8027-63c19254dab3" providerId="ADAL" clId="{F06CAB90-705B-4AE3-B344-CB6A500284B1}" dt="2024-01-20T07:25:37.601" v="566" actId="1076"/>
          <ac:picMkLst>
            <pc:docMk/>
            <pc:sldMk cId="456426311" sldId="420"/>
            <ac:picMk id="5" creationId="{0BB6F84B-D358-810A-5140-CA0E690C2FCC}"/>
          </ac:picMkLst>
        </pc:picChg>
        <pc:picChg chg="add mod">
          <ac:chgData name="Poonatar, Sahil Paresh" userId="8fb433d2-e1fa-42af-8027-63c19254dab3" providerId="ADAL" clId="{F06CAB90-705B-4AE3-B344-CB6A500284B1}" dt="2024-01-20T07:25:43.279" v="568" actId="1076"/>
          <ac:picMkLst>
            <pc:docMk/>
            <pc:sldMk cId="456426311" sldId="420"/>
            <ac:picMk id="7" creationId="{124070B7-E34D-F706-9FC1-FE7155561BF9}"/>
          </ac:picMkLst>
        </pc:picChg>
        <pc:picChg chg="del">
          <ac:chgData name="Poonatar, Sahil Paresh" userId="8fb433d2-e1fa-42af-8027-63c19254dab3" providerId="ADAL" clId="{F06CAB90-705B-4AE3-B344-CB6A500284B1}" dt="2024-01-20T07:24:48.543" v="550" actId="478"/>
          <ac:picMkLst>
            <pc:docMk/>
            <pc:sldMk cId="456426311" sldId="420"/>
            <ac:picMk id="11" creationId="{36D8BEE0-22B5-86C8-9652-D7CADA75AF77}"/>
          </ac:picMkLst>
        </pc:picChg>
        <pc:picChg chg="del">
          <ac:chgData name="Poonatar, Sahil Paresh" userId="8fb433d2-e1fa-42af-8027-63c19254dab3" providerId="ADAL" clId="{F06CAB90-705B-4AE3-B344-CB6A500284B1}" dt="2024-01-20T07:24:48.543" v="550" actId="478"/>
          <ac:picMkLst>
            <pc:docMk/>
            <pc:sldMk cId="456426311" sldId="420"/>
            <ac:picMk id="12" creationId="{E1CB4EC3-65BE-5A62-1C02-1130C7B43DFE}"/>
          </ac:picMkLst>
        </pc:picChg>
        <pc:picChg chg="del">
          <ac:chgData name="Poonatar, Sahil Paresh" userId="8fb433d2-e1fa-42af-8027-63c19254dab3" providerId="ADAL" clId="{F06CAB90-705B-4AE3-B344-CB6A500284B1}" dt="2024-01-20T07:24:48.543" v="550" actId="478"/>
          <ac:picMkLst>
            <pc:docMk/>
            <pc:sldMk cId="456426311" sldId="420"/>
            <ac:picMk id="14" creationId="{D9E27A40-BDB7-A66B-7D34-39AE9D45A7E2}"/>
          </ac:picMkLst>
        </pc:picChg>
        <pc:picChg chg="del">
          <ac:chgData name="Poonatar, Sahil Paresh" userId="8fb433d2-e1fa-42af-8027-63c19254dab3" providerId="ADAL" clId="{F06CAB90-705B-4AE3-B344-CB6A500284B1}" dt="2024-01-20T07:24:48.543" v="550" actId="478"/>
          <ac:picMkLst>
            <pc:docMk/>
            <pc:sldMk cId="456426311" sldId="420"/>
            <ac:picMk id="18" creationId="{DDFAB96E-2C00-F88E-5010-74A0BB6D0280}"/>
          </ac:picMkLst>
        </pc:picChg>
        <pc:picChg chg="del">
          <ac:chgData name="Poonatar, Sahil Paresh" userId="8fb433d2-e1fa-42af-8027-63c19254dab3" providerId="ADAL" clId="{F06CAB90-705B-4AE3-B344-CB6A500284B1}" dt="2024-01-20T07:24:48.543" v="550" actId="478"/>
          <ac:picMkLst>
            <pc:docMk/>
            <pc:sldMk cId="456426311" sldId="420"/>
            <ac:picMk id="27" creationId="{32EFE19C-50F5-D08A-1CB4-4FF7CB59C84B}"/>
          </ac:picMkLst>
        </pc:picChg>
        <pc:picChg chg="del">
          <ac:chgData name="Poonatar, Sahil Paresh" userId="8fb433d2-e1fa-42af-8027-63c19254dab3" providerId="ADAL" clId="{F06CAB90-705B-4AE3-B344-CB6A500284B1}" dt="2024-01-20T07:24:48.543" v="550" actId="478"/>
          <ac:picMkLst>
            <pc:docMk/>
            <pc:sldMk cId="456426311" sldId="420"/>
            <ac:picMk id="29" creationId="{968EB139-2CB3-28F8-0C17-7307101FDF56}"/>
          </ac:picMkLst>
        </pc:picChg>
        <pc:picChg chg="del">
          <ac:chgData name="Poonatar, Sahil Paresh" userId="8fb433d2-e1fa-42af-8027-63c19254dab3" providerId="ADAL" clId="{F06CAB90-705B-4AE3-B344-CB6A500284B1}" dt="2024-01-20T07:24:48.543" v="550" actId="478"/>
          <ac:picMkLst>
            <pc:docMk/>
            <pc:sldMk cId="456426311" sldId="420"/>
            <ac:picMk id="40" creationId="{D8B190DB-E7F1-0644-860B-979EF8338D43}"/>
          </ac:picMkLst>
        </pc:picChg>
        <pc:picChg chg="del">
          <ac:chgData name="Poonatar, Sahil Paresh" userId="8fb433d2-e1fa-42af-8027-63c19254dab3" providerId="ADAL" clId="{F06CAB90-705B-4AE3-B344-CB6A500284B1}" dt="2024-01-20T07:24:50.435" v="551" actId="478"/>
          <ac:picMkLst>
            <pc:docMk/>
            <pc:sldMk cId="456426311" sldId="420"/>
            <ac:picMk id="50" creationId="{0E93EB82-BD06-0BBF-EA63-4EF528310AF2}"/>
          </ac:picMkLst>
        </pc:picChg>
        <pc:picChg chg="del">
          <ac:chgData name="Poonatar, Sahil Paresh" userId="8fb433d2-e1fa-42af-8027-63c19254dab3" providerId="ADAL" clId="{F06CAB90-705B-4AE3-B344-CB6A500284B1}" dt="2024-01-20T07:24:50.435" v="551" actId="478"/>
          <ac:picMkLst>
            <pc:docMk/>
            <pc:sldMk cId="456426311" sldId="420"/>
            <ac:picMk id="51" creationId="{88A583D9-36D3-53FF-8CC1-10D4719309D5}"/>
          </ac:picMkLst>
        </pc:picChg>
        <pc:picChg chg="del">
          <ac:chgData name="Poonatar, Sahil Paresh" userId="8fb433d2-e1fa-42af-8027-63c19254dab3" providerId="ADAL" clId="{F06CAB90-705B-4AE3-B344-CB6A500284B1}" dt="2024-01-20T07:24:50.435" v="551" actId="478"/>
          <ac:picMkLst>
            <pc:docMk/>
            <pc:sldMk cId="456426311" sldId="420"/>
            <ac:picMk id="52" creationId="{5A76689F-D1C4-A0F7-A97D-E4D7F53EC173}"/>
          </ac:picMkLst>
        </pc:picChg>
        <pc:picChg chg="del">
          <ac:chgData name="Poonatar, Sahil Paresh" userId="8fb433d2-e1fa-42af-8027-63c19254dab3" providerId="ADAL" clId="{F06CAB90-705B-4AE3-B344-CB6A500284B1}" dt="2024-01-20T07:24:50.435" v="551" actId="478"/>
          <ac:picMkLst>
            <pc:docMk/>
            <pc:sldMk cId="456426311" sldId="420"/>
            <ac:picMk id="55" creationId="{8DA84AF3-AE7F-D5CE-3123-51DD54785FF1}"/>
          </ac:picMkLst>
        </pc:picChg>
        <pc:picChg chg="del">
          <ac:chgData name="Poonatar, Sahil Paresh" userId="8fb433d2-e1fa-42af-8027-63c19254dab3" providerId="ADAL" clId="{F06CAB90-705B-4AE3-B344-CB6A500284B1}" dt="2024-01-20T07:24:50.435" v="551" actId="478"/>
          <ac:picMkLst>
            <pc:docMk/>
            <pc:sldMk cId="456426311" sldId="420"/>
            <ac:picMk id="59" creationId="{03403F09-870B-A193-7A73-6321EF78EEE6}"/>
          </ac:picMkLst>
        </pc:picChg>
        <pc:picChg chg="del">
          <ac:chgData name="Poonatar, Sahil Paresh" userId="8fb433d2-e1fa-42af-8027-63c19254dab3" providerId="ADAL" clId="{F06CAB90-705B-4AE3-B344-CB6A500284B1}" dt="2024-01-20T07:24:50.435" v="551" actId="478"/>
          <ac:picMkLst>
            <pc:docMk/>
            <pc:sldMk cId="456426311" sldId="420"/>
            <ac:picMk id="60" creationId="{DDEB1793-50ED-EB8C-90FD-D676E2E82C18}"/>
          </ac:picMkLst>
        </pc:picChg>
        <pc:picChg chg="del">
          <ac:chgData name="Poonatar, Sahil Paresh" userId="8fb433d2-e1fa-42af-8027-63c19254dab3" providerId="ADAL" clId="{F06CAB90-705B-4AE3-B344-CB6A500284B1}" dt="2024-01-20T07:24:50.435" v="551" actId="478"/>
          <ac:picMkLst>
            <pc:docMk/>
            <pc:sldMk cId="456426311" sldId="420"/>
            <ac:picMk id="63" creationId="{32EB9148-6403-09BF-010D-CFB6B4C6C391}"/>
          </ac:picMkLst>
        </pc:picChg>
        <pc:picChg chg="del">
          <ac:chgData name="Poonatar, Sahil Paresh" userId="8fb433d2-e1fa-42af-8027-63c19254dab3" providerId="ADAL" clId="{F06CAB90-705B-4AE3-B344-CB6A500284B1}" dt="2024-01-20T07:24:50.435" v="551" actId="478"/>
          <ac:picMkLst>
            <pc:docMk/>
            <pc:sldMk cId="456426311" sldId="420"/>
            <ac:picMk id="131" creationId="{0FD1F1D4-A835-E9C5-FF4E-DA3924CD5C6A}"/>
          </ac:picMkLst>
        </pc:picChg>
        <pc:picChg chg="mod">
          <ac:chgData name="Poonatar, Sahil Paresh" userId="8fb433d2-e1fa-42af-8027-63c19254dab3" providerId="ADAL" clId="{F06CAB90-705B-4AE3-B344-CB6A500284B1}" dt="2024-01-20T07:24:51.322" v="552" actId="1076"/>
          <ac:picMkLst>
            <pc:docMk/>
            <pc:sldMk cId="456426311" sldId="420"/>
            <ac:picMk id="135" creationId="{B7F42E22-57E6-0999-7EC3-1F23BB3BB419}"/>
          </ac:picMkLst>
        </pc:picChg>
      </pc:sldChg>
      <pc:sldChg chg="addSp delSp modSp add del mod ord">
        <pc:chgData name="Poonatar, Sahil Paresh" userId="8fb433d2-e1fa-42af-8027-63c19254dab3" providerId="ADAL" clId="{F06CAB90-705B-4AE3-B344-CB6A500284B1}" dt="2024-01-22T09:16:30.133" v="3366" actId="47"/>
        <pc:sldMkLst>
          <pc:docMk/>
          <pc:sldMk cId="1946386439" sldId="420"/>
        </pc:sldMkLst>
        <pc:spChg chg="mod">
          <ac:chgData name="Poonatar, Sahil Paresh" userId="8fb433d2-e1fa-42af-8027-63c19254dab3" providerId="ADAL" clId="{F06CAB90-705B-4AE3-B344-CB6A500284B1}" dt="2024-01-22T09:13:47.662" v="3343" actId="164"/>
          <ac:spMkLst>
            <pc:docMk/>
            <pc:sldMk cId="1946386439" sldId="420"/>
            <ac:spMk id="3" creationId="{3B146EC8-793E-A303-C4EB-7B3ED86E13B4}"/>
          </ac:spMkLst>
        </pc:spChg>
        <pc:spChg chg="mod">
          <ac:chgData name="Poonatar, Sahil Paresh" userId="8fb433d2-e1fa-42af-8027-63c19254dab3" providerId="ADAL" clId="{F06CAB90-705B-4AE3-B344-CB6A500284B1}" dt="2024-01-22T09:15:54.011" v="3362" actId="255"/>
          <ac:spMkLst>
            <pc:docMk/>
            <pc:sldMk cId="1946386439" sldId="420"/>
            <ac:spMk id="4" creationId="{77541F80-5B2A-1ADF-5149-E76B0A7C4D15}"/>
          </ac:spMkLst>
        </pc:spChg>
        <pc:spChg chg="mod">
          <ac:chgData name="Poonatar, Sahil Paresh" userId="8fb433d2-e1fa-42af-8027-63c19254dab3" providerId="ADAL" clId="{F06CAB90-705B-4AE3-B344-CB6A500284B1}" dt="2024-01-22T09:15:54.011" v="3362" actId="255"/>
          <ac:spMkLst>
            <pc:docMk/>
            <pc:sldMk cId="1946386439" sldId="420"/>
            <ac:spMk id="7" creationId="{8766CFD6-521C-AF44-B905-D12A82DE8698}"/>
          </ac:spMkLst>
        </pc:spChg>
        <pc:spChg chg="del">
          <ac:chgData name="Poonatar, Sahil Paresh" userId="8fb433d2-e1fa-42af-8027-63c19254dab3" providerId="ADAL" clId="{F06CAB90-705B-4AE3-B344-CB6A500284B1}" dt="2024-01-22T07:41:47.933" v="3155" actId="478"/>
          <ac:spMkLst>
            <pc:docMk/>
            <pc:sldMk cId="1946386439" sldId="420"/>
            <ac:spMk id="10" creationId="{FF007DB6-87B6-AA27-81CA-233CB2723060}"/>
          </ac:spMkLst>
        </pc:spChg>
        <pc:spChg chg="del">
          <ac:chgData name="Poonatar, Sahil Paresh" userId="8fb433d2-e1fa-42af-8027-63c19254dab3" providerId="ADAL" clId="{F06CAB90-705B-4AE3-B344-CB6A500284B1}" dt="2024-01-22T07:41:42.851" v="3154" actId="478"/>
          <ac:spMkLst>
            <pc:docMk/>
            <pc:sldMk cId="1946386439" sldId="420"/>
            <ac:spMk id="11" creationId="{2B588259-2AAF-E21C-EEE5-F326F8F52E06}"/>
          </ac:spMkLst>
        </pc:spChg>
        <pc:spChg chg="mod topLvl">
          <ac:chgData name="Poonatar, Sahil Paresh" userId="8fb433d2-e1fa-42af-8027-63c19254dab3" providerId="ADAL" clId="{F06CAB90-705B-4AE3-B344-CB6A500284B1}" dt="2024-01-22T09:13:47.662" v="3343" actId="164"/>
          <ac:spMkLst>
            <pc:docMk/>
            <pc:sldMk cId="1946386439" sldId="420"/>
            <ac:spMk id="12" creationId="{DC863F0B-21DB-EF49-E55C-4DCF7CA4600B}"/>
          </ac:spMkLst>
        </pc:spChg>
        <pc:spChg chg="mod topLvl">
          <ac:chgData name="Poonatar, Sahil Paresh" userId="8fb433d2-e1fa-42af-8027-63c19254dab3" providerId="ADAL" clId="{F06CAB90-705B-4AE3-B344-CB6A500284B1}" dt="2024-01-22T09:13:47.662" v="3343" actId="164"/>
          <ac:spMkLst>
            <pc:docMk/>
            <pc:sldMk cId="1946386439" sldId="420"/>
            <ac:spMk id="18" creationId="{6489310C-42C3-A1A3-270F-991FAE0CF74B}"/>
          </ac:spMkLst>
        </pc:spChg>
        <pc:spChg chg="mod">
          <ac:chgData name="Poonatar, Sahil Paresh" userId="8fb433d2-e1fa-42af-8027-63c19254dab3" providerId="ADAL" clId="{F06CAB90-705B-4AE3-B344-CB6A500284B1}" dt="2024-01-22T07:53:02.449" v="3222" actId="207"/>
          <ac:spMkLst>
            <pc:docMk/>
            <pc:sldMk cId="1946386439" sldId="420"/>
            <ac:spMk id="27" creationId="{71CA878E-4519-653F-E568-BEB9F3F81DA9}"/>
          </ac:spMkLst>
        </pc:spChg>
        <pc:spChg chg="mod">
          <ac:chgData name="Poonatar, Sahil Paresh" userId="8fb433d2-e1fa-42af-8027-63c19254dab3" providerId="ADAL" clId="{F06CAB90-705B-4AE3-B344-CB6A500284B1}" dt="2024-01-22T07:53:02.449" v="3222" actId="207"/>
          <ac:spMkLst>
            <pc:docMk/>
            <pc:sldMk cId="1946386439" sldId="420"/>
            <ac:spMk id="28" creationId="{25D131FF-09CF-21CC-B2E4-7B8D31B352B6}"/>
          </ac:spMkLst>
        </pc:spChg>
        <pc:spChg chg="mod">
          <ac:chgData name="Poonatar, Sahil Paresh" userId="8fb433d2-e1fa-42af-8027-63c19254dab3" providerId="ADAL" clId="{F06CAB90-705B-4AE3-B344-CB6A500284B1}" dt="2024-01-22T09:15:54.011" v="3362" actId="255"/>
          <ac:spMkLst>
            <pc:docMk/>
            <pc:sldMk cId="1946386439" sldId="420"/>
            <ac:spMk id="44" creationId="{A793518B-C548-FCA1-AE70-C193E031A43A}"/>
          </ac:spMkLst>
        </pc:spChg>
        <pc:spChg chg="mod">
          <ac:chgData name="Poonatar, Sahil Paresh" userId="8fb433d2-e1fa-42af-8027-63c19254dab3" providerId="ADAL" clId="{F06CAB90-705B-4AE3-B344-CB6A500284B1}" dt="2024-01-22T09:15:54.011" v="3362" actId="255"/>
          <ac:spMkLst>
            <pc:docMk/>
            <pc:sldMk cId="1946386439" sldId="420"/>
            <ac:spMk id="45" creationId="{79D95CDB-5385-DD4C-E7DE-20DAEDE333D3}"/>
          </ac:spMkLst>
        </pc:spChg>
        <pc:spChg chg="mod">
          <ac:chgData name="Poonatar, Sahil Paresh" userId="8fb433d2-e1fa-42af-8027-63c19254dab3" providerId="ADAL" clId="{F06CAB90-705B-4AE3-B344-CB6A500284B1}" dt="2024-01-22T07:53:02.449" v="3222" actId="207"/>
          <ac:spMkLst>
            <pc:docMk/>
            <pc:sldMk cId="1946386439" sldId="420"/>
            <ac:spMk id="46" creationId="{658BF1FA-7682-D7B2-AE16-865ABFBE7CFD}"/>
          </ac:spMkLst>
        </pc:spChg>
        <pc:spChg chg="mod">
          <ac:chgData name="Poonatar, Sahil Paresh" userId="8fb433d2-e1fa-42af-8027-63c19254dab3" providerId="ADAL" clId="{F06CAB90-705B-4AE3-B344-CB6A500284B1}" dt="2024-01-22T07:53:02.449" v="3222" actId="207"/>
          <ac:spMkLst>
            <pc:docMk/>
            <pc:sldMk cId="1946386439" sldId="420"/>
            <ac:spMk id="47" creationId="{9E19B46C-25F9-B3C4-76E4-3246226C95A8}"/>
          </ac:spMkLst>
        </pc:spChg>
        <pc:spChg chg="mod">
          <ac:chgData name="Poonatar, Sahil Paresh" userId="8fb433d2-e1fa-42af-8027-63c19254dab3" providerId="ADAL" clId="{F06CAB90-705B-4AE3-B344-CB6A500284B1}" dt="2024-01-22T09:15:54.011" v="3362" actId="255"/>
          <ac:spMkLst>
            <pc:docMk/>
            <pc:sldMk cId="1946386439" sldId="420"/>
            <ac:spMk id="49" creationId="{075DCCB3-4507-A37C-6CF9-509B0C7C93B7}"/>
          </ac:spMkLst>
        </pc:spChg>
        <pc:spChg chg="mod">
          <ac:chgData name="Poonatar, Sahil Paresh" userId="8fb433d2-e1fa-42af-8027-63c19254dab3" providerId="ADAL" clId="{F06CAB90-705B-4AE3-B344-CB6A500284B1}" dt="2024-01-22T09:15:54.011" v="3362" actId="255"/>
          <ac:spMkLst>
            <pc:docMk/>
            <pc:sldMk cId="1946386439" sldId="420"/>
            <ac:spMk id="50" creationId="{221BE0E8-2389-AE7F-3B3F-CC141E515B7A}"/>
          </ac:spMkLst>
        </pc:spChg>
        <pc:spChg chg="mod">
          <ac:chgData name="Poonatar, Sahil Paresh" userId="8fb433d2-e1fa-42af-8027-63c19254dab3" providerId="ADAL" clId="{F06CAB90-705B-4AE3-B344-CB6A500284B1}" dt="2024-01-22T07:53:02.449" v="3222" actId="207"/>
          <ac:spMkLst>
            <pc:docMk/>
            <pc:sldMk cId="1946386439" sldId="420"/>
            <ac:spMk id="51" creationId="{B9D8344C-6675-95B1-3EF8-2A0767AA5CC8}"/>
          </ac:spMkLst>
        </pc:spChg>
        <pc:spChg chg="mod">
          <ac:chgData name="Poonatar, Sahil Paresh" userId="8fb433d2-e1fa-42af-8027-63c19254dab3" providerId="ADAL" clId="{F06CAB90-705B-4AE3-B344-CB6A500284B1}" dt="2024-01-22T07:53:02.449" v="3222" actId="207"/>
          <ac:spMkLst>
            <pc:docMk/>
            <pc:sldMk cId="1946386439" sldId="420"/>
            <ac:spMk id="52" creationId="{8CC20D80-6E37-91A5-97F5-FC32A4B98EE0}"/>
          </ac:spMkLst>
        </pc:spChg>
        <pc:spChg chg="mod">
          <ac:chgData name="Poonatar, Sahil Paresh" userId="8fb433d2-e1fa-42af-8027-63c19254dab3" providerId="ADAL" clId="{F06CAB90-705B-4AE3-B344-CB6A500284B1}" dt="2024-01-22T09:15:32.600" v="3354" actId="255"/>
          <ac:spMkLst>
            <pc:docMk/>
            <pc:sldMk cId="1946386439" sldId="420"/>
            <ac:spMk id="53" creationId="{78C43F34-AA5E-6D79-663E-CFC225708EB5}"/>
          </ac:spMkLst>
        </pc:spChg>
        <pc:spChg chg="mod">
          <ac:chgData name="Poonatar, Sahil Paresh" userId="8fb433d2-e1fa-42af-8027-63c19254dab3" providerId="ADAL" clId="{F06CAB90-705B-4AE3-B344-CB6A500284B1}" dt="2024-01-22T09:15:32.600" v="3354" actId="255"/>
          <ac:spMkLst>
            <pc:docMk/>
            <pc:sldMk cId="1946386439" sldId="420"/>
            <ac:spMk id="54" creationId="{92810CC7-7314-6CD2-88F4-B04EF4A857D9}"/>
          </ac:spMkLst>
        </pc:spChg>
        <pc:spChg chg="mod">
          <ac:chgData name="Poonatar, Sahil Paresh" userId="8fb433d2-e1fa-42af-8027-63c19254dab3" providerId="ADAL" clId="{F06CAB90-705B-4AE3-B344-CB6A500284B1}" dt="2024-01-22T09:15:41.874" v="3361" actId="20577"/>
          <ac:spMkLst>
            <pc:docMk/>
            <pc:sldMk cId="1946386439" sldId="420"/>
            <ac:spMk id="55" creationId="{F9D14B7C-B52D-562D-4FAD-B13876C3FEEA}"/>
          </ac:spMkLst>
        </pc:spChg>
        <pc:spChg chg="mod">
          <ac:chgData name="Poonatar, Sahil Paresh" userId="8fb433d2-e1fa-42af-8027-63c19254dab3" providerId="ADAL" clId="{F06CAB90-705B-4AE3-B344-CB6A500284B1}" dt="2024-01-22T09:15:32.600" v="3354" actId="255"/>
          <ac:spMkLst>
            <pc:docMk/>
            <pc:sldMk cId="1946386439" sldId="420"/>
            <ac:spMk id="56" creationId="{CC339A53-9ED2-B8EC-E75F-26D8DC673B9F}"/>
          </ac:spMkLst>
        </pc:spChg>
        <pc:spChg chg="mod">
          <ac:chgData name="Poonatar, Sahil Paresh" userId="8fb433d2-e1fa-42af-8027-63c19254dab3" providerId="ADAL" clId="{F06CAB90-705B-4AE3-B344-CB6A500284B1}" dt="2024-01-22T09:15:32.600" v="3354" actId="255"/>
          <ac:spMkLst>
            <pc:docMk/>
            <pc:sldMk cId="1946386439" sldId="420"/>
            <ac:spMk id="58" creationId="{CA21B339-ED92-5212-0B75-2ECB225972AC}"/>
          </ac:spMkLst>
        </pc:spChg>
        <pc:spChg chg="mod">
          <ac:chgData name="Poonatar, Sahil Paresh" userId="8fb433d2-e1fa-42af-8027-63c19254dab3" providerId="ADAL" clId="{F06CAB90-705B-4AE3-B344-CB6A500284B1}" dt="2024-01-22T09:15:32.600" v="3354" actId="255"/>
          <ac:spMkLst>
            <pc:docMk/>
            <pc:sldMk cId="1946386439" sldId="420"/>
            <ac:spMk id="59" creationId="{A09D1AB5-EA16-E4C0-CB08-9EDAF9E64DDA}"/>
          </ac:spMkLst>
        </pc:spChg>
        <pc:spChg chg="mod">
          <ac:chgData name="Poonatar, Sahil Paresh" userId="8fb433d2-e1fa-42af-8027-63c19254dab3" providerId="ADAL" clId="{F06CAB90-705B-4AE3-B344-CB6A500284B1}" dt="2024-01-22T07:53:02.048" v="3221" actId="207"/>
          <ac:spMkLst>
            <pc:docMk/>
            <pc:sldMk cId="1946386439" sldId="420"/>
            <ac:spMk id="60" creationId="{F36E26F1-DDAC-6FFC-64AE-A0D9ED5A2B5A}"/>
          </ac:spMkLst>
        </pc:spChg>
        <pc:grpChg chg="add mod ord">
          <ac:chgData name="Poonatar, Sahil Paresh" userId="8fb433d2-e1fa-42af-8027-63c19254dab3" providerId="ADAL" clId="{F06CAB90-705B-4AE3-B344-CB6A500284B1}" dt="2024-01-22T09:15:06.406" v="3351" actId="167"/>
          <ac:grpSpMkLst>
            <pc:docMk/>
            <pc:sldMk cId="1946386439" sldId="420"/>
            <ac:grpSpMk id="5" creationId="{50333F25-D62C-001C-BEEA-49B986C1EF9F}"/>
          </ac:grpSpMkLst>
        </pc:grpChg>
        <pc:grpChg chg="del">
          <ac:chgData name="Poonatar, Sahil Paresh" userId="8fb433d2-e1fa-42af-8027-63c19254dab3" providerId="ADAL" clId="{F06CAB90-705B-4AE3-B344-CB6A500284B1}" dt="2024-01-22T07:41:42.851" v="3154" actId="478"/>
          <ac:grpSpMkLst>
            <pc:docMk/>
            <pc:sldMk cId="1946386439" sldId="420"/>
            <ac:grpSpMk id="24" creationId="{B3FE6A34-D742-5567-9E59-399B843EB282}"/>
          </ac:grpSpMkLst>
        </pc:grpChg>
        <pc:grpChg chg="del mod">
          <ac:chgData name="Poonatar, Sahil Paresh" userId="8fb433d2-e1fa-42af-8027-63c19254dab3" providerId="ADAL" clId="{F06CAB90-705B-4AE3-B344-CB6A500284B1}" dt="2024-01-22T07:43:41.701" v="3177" actId="165"/>
          <ac:grpSpMkLst>
            <pc:docMk/>
            <pc:sldMk cId="1946386439" sldId="420"/>
            <ac:grpSpMk id="26" creationId="{5D7AC4CF-C960-E7EE-64F2-25B1ABA0415F}"/>
          </ac:grpSpMkLst>
        </pc:grpChg>
        <pc:grpChg chg="mod">
          <ac:chgData name="Poonatar, Sahil Paresh" userId="8fb433d2-e1fa-42af-8027-63c19254dab3" providerId="ADAL" clId="{F06CAB90-705B-4AE3-B344-CB6A500284B1}" dt="2024-01-22T09:13:47.662" v="3343" actId="164"/>
          <ac:grpSpMkLst>
            <pc:docMk/>
            <pc:sldMk cId="1946386439" sldId="420"/>
            <ac:grpSpMk id="61" creationId="{886B7C9D-495E-4269-AC18-FF956864C7C9}"/>
          </ac:grpSpMkLst>
        </pc:grpChg>
        <pc:picChg chg="add del mod ord">
          <ac:chgData name="Poonatar, Sahil Paresh" userId="8fb433d2-e1fa-42af-8027-63c19254dab3" providerId="ADAL" clId="{F06CAB90-705B-4AE3-B344-CB6A500284B1}" dt="2024-01-22T09:15:08.073" v="3352" actId="478"/>
          <ac:picMkLst>
            <pc:docMk/>
            <pc:sldMk cId="1946386439" sldId="420"/>
            <ac:picMk id="8" creationId="{C21340D0-E7B5-932F-403A-1A463521F5B0}"/>
          </ac:picMkLst>
        </pc:picChg>
      </pc:sldChg>
      <pc:sldMasterChg chg="addSp mod delSldLayout">
        <pc:chgData name="Poonatar, Sahil Paresh" userId="8fb433d2-e1fa-42af-8027-63c19254dab3" providerId="ADAL" clId="{F06CAB90-705B-4AE3-B344-CB6A500284B1}" dt="2024-01-22T09:17:38.227" v="3371" actId="33475"/>
        <pc:sldMasterMkLst>
          <pc:docMk/>
          <pc:sldMasterMk cId="554049530" sldId="2147483672"/>
        </pc:sldMasterMkLst>
        <pc:spChg chg="add">
          <ac:chgData name="Poonatar, Sahil Paresh" userId="8fb433d2-e1fa-42af-8027-63c19254dab3" providerId="ADAL" clId="{F06CAB90-705B-4AE3-B344-CB6A500284B1}" dt="2024-01-22T09:17:38.227" v="3371" actId="33475"/>
          <ac:spMkLst>
            <pc:docMk/>
            <pc:sldMasterMk cId="554049530" sldId="2147483672"/>
            <ac:spMk id="7" creationId="{80832A12-D0C9-C5AB-4A0A-56A6679F9258}"/>
          </ac:spMkLst>
        </pc:spChg>
        <pc:sldLayoutChg chg="del">
          <pc:chgData name="Poonatar, Sahil Paresh" userId="8fb433d2-e1fa-42af-8027-63c19254dab3" providerId="ADAL" clId="{F06CAB90-705B-4AE3-B344-CB6A500284B1}" dt="2024-01-22T09:10:12.569" v="3288" actId="47"/>
          <pc:sldLayoutMkLst>
            <pc:docMk/>
            <pc:sldMasterMk cId="554049530" sldId="2147483672"/>
            <pc:sldLayoutMk cId="3950600852" sldId="2147483795"/>
          </pc:sldLayoutMkLst>
        </pc:sldLayoutChg>
        <pc:sldLayoutChg chg="del">
          <pc:chgData name="Poonatar, Sahil Paresh" userId="8fb433d2-e1fa-42af-8027-63c19254dab3" providerId="ADAL" clId="{F06CAB90-705B-4AE3-B344-CB6A500284B1}" dt="2024-01-22T09:10:12.569" v="3288" actId="47"/>
          <pc:sldLayoutMkLst>
            <pc:docMk/>
            <pc:sldMasterMk cId="554049530" sldId="2147483672"/>
            <pc:sldLayoutMk cId="563667739" sldId="2147483796"/>
          </pc:sldLayoutMkLst>
        </pc:sldLayoutChg>
        <pc:sldLayoutChg chg="del">
          <pc:chgData name="Poonatar, Sahil Paresh" userId="8fb433d2-e1fa-42af-8027-63c19254dab3" providerId="ADAL" clId="{F06CAB90-705B-4AE3-B344-CB6A500284B1}" dt="2024-01-22T09:10:12.569" v="3288" actId="47"/>
          <pc:sldLayoutMkLst>
            <pc:docMk/>
            <pc:sldMasterMk cId="554049530" sldId="2147483672"/>
            <pc:sldLayoutMk cId="2738542658" sldId="2147483797"/>
          </pc:sldLayoutMkLst>
        </pc:sldLayoutChg>
        <pc:sldLayoutChg chg="del">
          <pc:chgData name="Poonatar, Sahil Paresh" userId="8fb433d2-e1fa-42af-8027-63c19254dab3" providerId="ADAL" clId="{F06CAB90-705B-4AE3-B344-CB6A500284B1}" dt="2024-01-22T09:10:12.569" v="3288" actId="47"/>
          <pc:sldLayoutMkLst>
            <pc:docMk/>
            <pc:sldMasterMk cId="554049530" sldId="2147483672"/>
            <pc:sldLayoutMk cId="2694340492" sldId="214748379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Invention" panose="020B0503020008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Invention" panose="020B0503020008020204" pitchFamily="34" charset="0"/>
              </a:defRPr>
            </a:lvl1pPr>
          </a:lstStyle>
          <a:p>
            <a:fld id="{9666AB04-16FE-4906-B5AE-BFF797B8155A}" type="datetimeFigureOut">
              <a:rPr lang="en-GB" smtClean="0"/>
              <a:pPr/>
              <a:t>19/01/2024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Invention" panose="020B0503020008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Invention" panose="020B0503020008020204" pitchFamily="34" charset="0"/>
              </a:defRPr>
            </a:lvl1pPr>
          </a:lstStyle>
          <a:p>
            <a:fld id="{A2DD403B-0F6A-4C1F-AE63-FA1FF361F76A}" type="slidenum">
              <a:rPr lang="en-GB" smtClean="0"/>
              <a:pPr/>
              <a:t>‹#›</a:t>
            </a:fld>
            <a:endParaRPr lang="en-GB" dirty="0"/>
          </a:p>
        </p:txBody>
      </p:sp>
    </p:spTree>
    <p:extLst>
      <p:ext uri="{BB962C8B-B14F-4D97-AF65-F5344CB8AC3E}">
        <p14:creationId xmlns:p14="http://schemas.microsoft.com/office/powerpoint/2010/main" val="100942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vention" panose="020B0503020008020204" pitchFamily="34" charset="0"/>
        <a:ea typeface="+mn-ea"/>
        <a:cs typeface="+mn-cs"/>
      </a:defRPr>
    </a:lvl1pPr>
    <a:lvl2pPr marL="457200" algn="l" defTabSz="914400" rtl="0" eaLnBrk="1" latinLnBrk="0" hangingPunct="1">
      <a:defRPr sz="1200" b="0" i="0" kern="1200">
        <a:solidFill>
          <a:schemeClr val="tx1"/>
        </a:solidFill>
        <a:latin typeface="Invention" panose="020B0503020008020204" pitchFamily="34" charset="0"/>
        <a:ea typeface="+mn-ea"/>
        <a:cs typeface="+mn-cs"/>
      </a:defRPr>
    </a:lvl2pPr>
    <a:lvl3pPr marL="914400" algn="l" defTabSz="914400" rtl="0" eaLnBrk="1" latinLnBrk="0" hangingPunct="1">
      <a:defRPr sz="1200" b="0" i="0" kern="1200">
        <a:solidFill>
          <a:schemeClr val="tx1"/>
        </a:solidFill>
        <a:latin typeface="Invention" panose="020B0503020008020204" pitchFamily="34" charset="0"/>
        <a:ea typeface="+mn-ea"/>
        <a:cs typeface="+mn-cs"/>
      </a:defRPr>
    </a:lvl3pPr>
    <a:lvl4pPr marL="1371600" algn="l" defTabSz="914400" rtl="0" eaLnBrk="1" latinLnBrk="0" hangingPunct="1">
      <a:defRPr sz="1200" b="0" i="0" kern="1200">
        <a:solidFill>
          <a:schemeClr val="tx1"/>
        </a:solidFill>
        <a:latin typeface="Invention" panose="020B0503020008020204" pitchFamily="34" charset="0"/>
        <a:ea typeface="+mn-ea"/>
        <a:cs typeface="+mn-cs"/>
      </a:defRPr>
    </a:lvl4pPr>
    <a:lvl5pPr marL="1828800" algn="l" defTabSz="914400" rtl="0" eaLnBrk="1" latinLnBrk="0" hangingPunct="1">
      <a:defRPr sz="1200" b="0" i="0" kern="1200">
        <a:solidFill>
          <a:schemeClr val="tx1"/>
        </a:solidFill>
        <a:latin typeface="Invention" panose="020B0503020008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Brand sales depends on groups of entities that operate in a dynamic market environment with complex interactions among them. Examples of the entities are HCPs, Consumers, Government Policies, Brand efficacy and safety, Managed Care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Our objective here is simulate these behaviors virtually in a computer, so that a marketer can observe the estimated sales trends arising from different marketing strategies applied within the dynamic environment. The learnings help to fine tune the marketing strategies at both macro and micro levels.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3</a:t>
            </a:fld>
            <a:endParaRPr lang="en-GB" dirty="0"/>
          </a:p>
        </p:txBody>
      </p:sp>
    </p:spTree>
    <p:extLst>
      <p:ext uri="{BB962C8B-B14F-4D97-AF65-F5344CB8AC3E}">
        <p14:creationId xmlns:p14="http://schemas.microsoft.com/office/powerpoint/2010/main" val="235573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us consider an example. </a:t>
            </a:r>
          </a:p>
          <a:p>
            <a:endParaRPr lang="en-US"/>
          </a:p>
          <a:p>
            <a:r>
              <a:rPr lang="en-US"/>
              <a:t>A brand’s market environment and its sales are impacted by multiple factors such as a) HCP and Consumer Targets b) Formulary Positions c) Brand Efficacy &amp; Prescribing Information (PI) d) HCP and Consumer Promotions e) Competition etc.</a:t>
            </a:r>
          </a:p>
          <a:p>
            <a:endParaRPr lang="en-US"/>
          </a:p>
          <a:p>
            <a:r>
              <a:rPr lang="en-US"/>
              <a:t>Currently, we study and model the impacts of such factors on resulting sales independently by respective teams of experts. The interactions are not completely captured. </a:t>
            </a:r>
          </a:p>
          <a:p>
            <a:endParaRPr lang="en-US"/>
          </a:p>
          <a:p>
            <a:r>
              <a:rPr lang="en-US"/>
              <a:t>In reality, these factors depend on each other and a complex interaction among them defines the market environment and the resulting sales. </a:t>
            </a:r>
          </a:p>
          <a:p>
            <a:endParaRPr lang="en-US"/>
          </a:p>
          <a:p>
            <a:r>
              <a:rPr lang="en-US"/>
              <a:t>A clear opportunity exists to study sales trends and develop effective marketing strategies through analytical models that would incorporate such interactions along with individual factors. </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4</a:t>
            </a:fld>
            <a:endParaRPr lang="en-GB" dirty="0"/>
          </a:p>
        </p:txBody>
      </p:sp>
    </p:spTree>
    <p:extLst>
      <p:ext uri="{BB962C8B-B14F-4D97-AF65-F5344CB8AC3E}">
        <p14:creationId xmlns:p14="http://schemas.microsoft.com/office/powerpoint/2010/main" val="363722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Agent Based Modeling is a simulation technique that could help in mimicking complex market environment. </a:t>
            </a:r>
          </a:p>
          <a:p>
            <a:endParaRPr lang="en-US"/>
          </a:p>
          <a:p>
            <a:r>
              <a:rPr lang="en-US"/>
              <a:t>Once modeled and validated, marketers then virtually simulate multiple marketing strategies and study the sales outcomes.  </a:t>
            </a:r>
          </a:p>
          <a:p>
            <a:endParaRPr lang="en-US"/>
          </a:p>
          <a:p>
            <a:r>
              <a:rPr lang="en-US"/>
              <a:t>This enables the marketer to choose most effective strategy to maximize sales.</a:t>
            </a:r>
          </a:p>
          <a:p>
            <a:endParaRPr lang="en-US"/>
          </a:p>
          <a:p>
            <a:r>
              <a:rPr lang="en-US"/>
              <a:t>We start with creating thousands of virtual HCPs and Consumers. </a:t>
            </a:r>
          </a:p>
          <a:p>
            <a:r>
              <a:rPr lang="en-US"/>
              <a:t>Each HCP is assigned attributes such as Specialty, Group Practice, Geographic Location, Plans, Promotions, Targeting status etc. Consumer attributes such as age, gender, location, insurance plan, social network and promotions are assigned. Similarly, Brand profiles, Prescription policies, Managed Care plans, Competitions are defined as entities. </a:t>
            </a:r>
          </a:p>
          <a:p>
            <a:endParaRPr lang="en-US"/>
          </a:p>
          <a:p>
            <a:r>
              <a:rPr lang="en-US"/>
              <a:t>Then behaviors and interactions between them are specified and models are validated against available historical data. </a:t>
            </a:r>
          </a:p>
          <a:p>
            <a:endParaRPr lang="en-US"/>
          </a:p>
          <a:p>
            <a:r>
              <a:rPr lang="en-US"/>
              <a:t>We then simulate market dynamics of each week sequentially for say, up to one year. </a:t>
            </a:r>
          </a:p>
          <a:p>
            <a:endParaRPr lang="en-US"/>
          </a:p>
          <a:p>
            <a:r>
              <a:rPr lang="en-US"/>
              <a:t>During the process we summarize the brand sales trend at both national as well as defined sub-segments.</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5</a:t>
            </a:fld>
            <a:endParaRPr lang="en-GB" dirty="0"/>
          </a:p>
        </p:txBody>
      </p:sp>
    </p:spTree>
    <p:extLst>
      <p:ext uri="{BB962C8B-B14F-4D97-AF65-F5344CB8AC3E}">
        <p14:creationId xmlns:p14="http://schemas.microsoft.com/office/powerpoint/2010/main" val="2084560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marketer can run different scenarios and observe resulting sales. Here are two example scenarios:</a:t>
            </a:r>
          </a:p>
          <a:p>
            <a:endParaRPr lang="en-US"/>
          </a:p>
          <a:p>
            <a:r>
              <a:rPr lang="en-US"/>
              <a:t>Scenario 1: </a:t>
            </a:r>
          </a:p>
          <a:p>
            <a:r>
              <a:rPr lang="en-US"/>
              <a:t>Target top PCPs with a set of HCP promotions. Consumers who are Adults 50+ of age are targeted by set of Consumer promotions. 20% of commercial plans have preferred formulary position and 40% of plans need prior authorization. Competing brand is heavily promoted. </a:t>
            </a:r>
          </a:p>
          <a:p>
            <a:endParaRPr lang="en-US"/>
          </a:p>
          <a:p>
            <a:r>
              <a:rPr lang="en-US"/>
              <a:t>Scenario 2:</a:t>
            </a:r>
          </a:p>
          <a:p>
            <a:r>
              <a:rPr lang="en-US"/>
              <a:t>Scenario 1 with following changes - HCP targets are group practices with top Specialists and PCPs. 35% of commercial plans have preferred formulary position and another 35% of plans require prior authorization.  </a:t>
            </a:r>
          </a:p>
          <a:p>
            <a:endParaRPr lang="en-US"/>
          </a:p>
          <a:p>
            <a:r>
              <a:rPr lang="en-US"/>
              <a:t>Estimate the sales trend during first year of launch from these two scenarios.</a:t>
            </a:r>
          </a:p>
          <a:p>
            <a:endParaRPr lang="en-US"/>
          </a:p>
          <a:p>
            <a:r>
              <a:rPr lang="en-US"/>
              <a:t>Results: Estimated yearly sales for second scenario is 25% more than first. Additional spend is about 40% more in terms of discount rates and promotions. </a:t>
            </a:r>
          </a:p>
          <a:p>
            <a:endParaRPr lang="en-US"/>
          </a:p>
          <a:p>
            <a:r>
              <a:rPr lang="en-US"/>
              <a:t>Conclusion: Considering future growth potential, scenario B is preferred even though the spend is higher now. </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6</a:t>
            </a:fld>
            <a:endParaRPr lang="en-GB" dirty="0"/>
          </a:p>
        </p:txBody>
      </p:sp>
    </p:spTree>
    <p:extLst>
      <p:ext uri="{BB962C8B-B14F-4D97-AF65-F5344CB8AC3E}">
        <p14:creationId xmlns:p14="http://schemas.microsoft.com/office/powerpoint/2010/main" val="342051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tight integration between brand and simulation team is needed for successful implementation.  </a:t>
            </a:r>
          </a:p>
          <a:p>
            <a:endParaRPr lang="en-US"/>
          </a:p>
          <a:p>
            <a:r>
              <a:rPr lang="en-US"/>
              <a:t>The agile pod has Simulation CoE Leader and Brand leader as project owners.</a:t>
            </a:r>
          </a:p>
          <a:p>
            <a:endParaRPr lang="en-US"/>
          </a:p>
          <a:p>
            <a:r>
              <a:rPr lang="en-US"/>
              <a:t>To thoroughly understand and implement brand dynamics, a group of corresponding subject area experts are needed as core team members. </a:t>
            </a:r>
          </a:p>
          <a:p>
            <a:endParaRPr lang="en-US"/>
          </a:p>
          <a:p>
            <a:r>
              <a:rPr lang="en-US"/>
              <a:t>During initial and delivery stages, core team meets twice a week. During implementation phase it would be once a week.</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8</a:t>
            </a:fld>
            <a:endParaRPr lang="en-GB" dirty="0"/>
          </a:p>
        </p:txBody>
      </p:sp>
    </p:spTree>
    <p:extLst>
      <p:ext uri="{BB962C8B-B14F-4D97-AF65-F5344CB8AC3E}">
        <p14:creationId xmlns:p14="http://schemas.microsoft.com/office/powerpoint/2010/main" val="4290146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Year 2024 will be a growth phase with few implementations. Scaling to multiple brands is scheduled for 2025.</a:t>
            </a:r>
          </a:p>
          <a:p>
            <a:endParaRPr lang="en-US"/>
          </a:p>
          <a:p>
            <a:r>
              <a:rPr lang="en-US"/>
              <a:t>V116 US Launch Planning will be our first simulation exercise. V116 is likely to launch during mid-year. </a:t>
            </a:r>
          </a:p>
          <a:p>
            <a:endParaRPr lang="en-US"/>
          </a:p>
          <a:p>
            <a:r>
              <a:rPr lang="en-US"/>
              <a:t>First two quarters of this year will be the timeline for this analysis. Objective is to test, learn and adapt.</a:t>
            </a:r>
          </a:p>
          <a:p>
            <a:endParaRPr lang="en-US"/>
          </a:p>
          <a:p>
            <a:r>
              <a:rPr lang="en-US"/>
              <a:t>In Q3 of 2024, we plan to add US Gardasil9 Adult strategy planning to the portfolio. At this time both manual implementation and selection of commercial simulation tool will happen simultaneously.</a:t>
            </a:r>
          </a:p>
          <a:p>
            <a:endParaRPr lang="en-US"/>
          </a:p>
          <a:p>
            <a:r>
              <a:rPr lang="en-US"/>
              <a:t>During Q4, we would implement the market simulation for one Ex-US market. Simulation would be particularly useful when such markets have many data restrictions. Objective is to test and learn outside US. During this time usage of commercial tool will be explored in depth.</a:t>
            </a:r>
          </a:p>
          <a:p>
            <a:endParaRPr lang="en-US"/>
          </a:p>
          <a:p>
            <a:r>
              <a:rPr lang="en-US"/>
              <a:t>In 2025 we plan to scale the implementation to approximately 10 brands both in US and Ex-US markets.</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10</a:t>
            </a:fld>
            <a:endParaRPr lang="en-GB" dirty="0"/>
          </a:p>
        </p:txBody>
      </p:sp>
    </p:spTree>
    <p:extLst>
      <p:ext uri="{BB962C8B-B14F-4D97-AF65-F5344CB8AC3E}">
        <p14:creationId xmlns:p14="http://schemas.microsoft.com/office/powerpoint/2010/main" val="575433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13</a:t>
            </a:fld>
            <a:endParaRPr lang="en-GB" dirty="0"/>
          </a:p>
        </p:txBody>
      </p:sp>
    </p:spTree>
    <p:extLst>
      <p:ext uri="{BB962C8B-B14F-4D97-AF65-F5344CB8AC3E}">
        <p14:creationId xmlns:p14="http://schemas.microsoft.com/office/powerpoint/2010/main" val="357487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us consider an example. </a:t>
            </a:r>
          </a:p>
          <a:p>
            <a:endParaRPr lang="en-US"/>
          </a:p>
          <a:p>
            <a:r>
              <a:rPr lang="en-US"/>
              <a:t>A brand’s market environment and its sales are impacted by multiple factors such as a) HCP and Consumer Targets b) Formulary Positions c) Brand Efficacy &amp; Prescribing Information (PI) d) HCP and Consumer Promotions e) Competition etc.</a:t>
            </a:r>
          </a:p>
          <a:p>
            <a:endParaRPr lang="en-US"/>
          </a:p>
          <a:p>
            <a:r>
              <a:rPr lang="en-US"/>
              <a:t>Currently, we study and model the impacts of such factors on resulting sales independently by respective teams of experts. The interactions are not completely captured. </a:t>
            </a:r>
          </a:p>
          <a:p>
            <a:endParaRPr lang="en-US"/>
          </a:p>
          <a:p>
            <a:r>
              <a:rPr lang="en-US"/>
              <a:t>In reality, these factors depend on each other and a complex interaction among them defines the market environment and the resulting sales. </a:t>
            </a:r>
          </a:p>
          <a:p>
            <a:endParaRPr lang="en-US"/>
          </a:p>
          <a:p>
            <a:r>
              <a:rPr lang="en-US"/>
              <a:t>A clear opportunity exists to study sales trends and develop effective marketing strategies through analytical models that would incorporate such interactions along with individual factors. </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14</a:t>
            </a:fld>
            <a:endParaRPr lang="en-GB" dirty="0"/>
          </a:p>
        </p:txBody>
      </p:sp>
    </p:spTree>
    <p:extLst>
      <p:ext uri="{BB962C8B-B14F-4D97-AF65-F5344CB8AC3E}">
        <p14:creationId xmlns:p14="http://schemas.microsoft.com/office/powerpoint/2010/main" val="2024329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41117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January 19,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89220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64212C56-F55F-3546-9A1C-3F18907ADBE0}" type="datetime4">
              <a:rPr lang="en-US" smtClean="0"/>
              <a:t>January 19,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7437907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D81C3A2D-2FFA-A644-AC22-DEFEDD04EC5A}" type="datetime4">
              <a:rPr lang="en-US" smtClean="0"/>
              <a:t>January 19,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41032284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B1A5FAC7-D619-A54E-877A-A320E0D2E122}" type="datetime4">
              <a:rPr lang="en-US" smtClean="0"/>
              <a:t>January 19,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1943305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4E677B2-E575-7548-9AE7-0387A468A294}" type="datetime4">
              <a:rPr lang="en-US" smtClean="0"/>
              <a:t>January 19,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5946608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0415A4EB-7CE5-0940-A150-C0B0199CEF30}" type="datetime4">
              <a:rPr lang="en-US" smtClean="0"/>
              <a:t>January 19,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5433747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0C4D9207-ADC6-1148-9671-F054DC63C638}" type="datetime4">
              <a:rPr lang="en-US" smtClean="0"/>
              <a:t>January 19,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28416451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1C371BE7-2050-464F-B3BA-FE133C9F987C}" type="datetime4">
              <a:rPr lang="en-US" smtClean="0"/>
              <a:t>January 19,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3010794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January 19, 2024</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4689095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January 19, 2024</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41688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502791B-FD39-994A-ADE5-789491EECC7A}" type="datetime4">
              <a:rPr lang="en-US" smtClean="0"/>
              <a:t>January 19,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8190605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8DB321EC-5A9E-F847-A031-D651CF2B8CC1}" type="datetime4">
              <a:rPr lang="en-US" smtClean="0"/>
              <a:t>January 19,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8610668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E980DDC-B55F-5741-9B49-8D6EC6B4C324}" type="datetime4">
              <a:rPr lang="en-US" smtClean="0"/>
              <a:t>January 19,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27525270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January 19,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967696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January 19, 2024</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30704806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January 19, 2024</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0867695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0F96CCB-2F86-FB47-9487-506B4DB47B74}" type="datetime4">
              <a:rPr lang="en-US" smtClean="0"/>
              <a:t>January 19,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0486805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7D30181E-1562-794C-97AC-863F5C46B16E}" type="datetime4">
              <a:rPr lang="en-US" smtClean="0"/>
              <a:t>January 19,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788735409"/>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5A566A35-143B-C74F-8812-12406DE193EE}" type="datetime4">
              <a:rPr lang="en-US" smtClean="0"/>
              <a:t>January 19,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115236701"/>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D077600-63C6-224A-844E-432091F8FAD3}" type="datetime4">
              <a:rPr lang="en-US" smtClean="0"/>
              <a:t>January 19,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613795283"/>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F03B8D0D-AAA4-044B-9BDD-77A9840047A1}" type="datetime4">
              <a:rPr lang="en-US" smtClean="0"/>
              <a:t>January 19,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39240881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dirty="0"/>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dirty="0"/>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128735263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January 19, 2024</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dirty="0"/>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1855135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January 19, 2024</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152990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January 19, 2024</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840410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January 19, 2024</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85373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January 19, 2024</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dirty="0"/>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4189422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January 19, 2024</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dirty="0"/>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33039120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January 19, 2024</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dirty="0"/>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98831212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January 19, 2024</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56555886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January 19, 2024</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551871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January 19, 2024</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11945441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0072661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January 19, 2024</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0906385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January 19, 2024</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2374908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dirty="0"/>
          </a:p>
        </p:txBody>
      </p:sp>
    </p:spTree>
    <p:extLst>
      <p:ext uri="{BB962C8B-B14F-4D97-AF65-F5344CB8AC3E}">
        <p14:creationId xmlns:p14="http://schemas.microsoft.com/office/powerpoint/2010/main" val="359362905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January 19, 2024</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6612930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January 19, 2024</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55451003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January 19, 2024</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50031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tx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2384297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71778458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157113025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40150329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89586830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405856367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05570-C002-6A4D-8BF8-3DBE2A5A424A}" type="datetime4">
              <a:rPr lang="en-US" smtClean="0"/>
              <a:t>January 19, 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837970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January 19, 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40956769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12384495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92571199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34749287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dirty="0"/>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8427877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8753369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January 19,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5226988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January 19,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374179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endParaRPr lang="en-US" dirty="0"/>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January 19, 2024</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dirty="0"/>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57">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
        <p:nvSpPr>
          <p:cNvPr id="7" name="TextBox 6">
            <a:extLst>
              <a:ext uri="{FF2B5EF4-FFF2-40B4-BE49-F238E27FC236}">
                <a16:creationId xmlns:a16="http://schemas.microsoft.com/office/drawing/2014/main" id="{80832A12-D0C9-C5AB-4A0A-56A6679F9258}"/>
              </a:ext>
            </a:extLst>
          </p:cNvPr>
          <p:cNvSpPr txBox="1"/>
          <p:nvPr userDrawn="1">
            <p:extLst>
              <p:ext uri="{1162E1C5-73C7-4A58-AE30-91384D911F3F}">
                <p184:classification xmlns:p184="http://schemas.microsoft.com/office/powerpoint/2018/4/main" val="hdr"/>
              </p:ext>
            </p:extLst>
          </p:nvPr>
        </p:nvSpPr>
        <p:spPr>
          <a:xfrm>
            <a:off x="0" y="0"/>
            <a:ext cx="735013" cy="182880"/>
          </a:xfrm>
          <a:prstGeom prst="rect">
            <a:avLst/>
          </a:prstGeom>
        </p:spPr>
        <p:txBody>
          <a:bodyPr horzOverflow="overflow" lIns="0" tIns="0" rIns="0" bIns="0">
            <a:spAutoFit/>
          </a:bodyPr>
          <a:lstStyle/>
          <a:p>
            <a:pPr algn="l"/>
            <a:r>
              <a:rPr lang="en-US" sz="1200">
                <a:solidFill>
                  <a:srgbClr val="00B294"/>
                </a:solidFill>
                <a:latin typeface="Calibri" panose="020F0502020204030204" pitchFamily="34" charset="0"/>
                <a:cs typeface="Calibri" panose="020F0502020204030204" pitchFamily="34" charset="0"/>
              </a:rPr>
              <a:t>Proprietary</a:t>
            </a:r>
          </a:p>
        </p:txBody>
      </p:sp>
    </p:spTree>
    <p:extLst>
      <p:ext uri="{BB962C8B-B14F-4D97-AF65-F5344CB8AC3E}">
        <p14:creationId xmlns:p14="http://schemas.microsoft.com/office/powerpoint/2010/main" val="554049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5" r:id="rId4"/>
    <p:sldLayoutId id="2147483686" r:id="rId5"/>
    <p:sldLayoutId id="2147483687" r:id="rId6"/>
    <p:sldLayoutId id="2147483688" r:id="rId7"/>
    <p:sldLayoutId id="2147483722" r:id="rId8"/>
    <p:sldLayoutId id="2147483723" r:id="rId9"/>
    <p:sldLayoutId id="2147483676" r:id="rId10"/>
    <p:sldLayoutId id="2147483721" r:id="rId11"/>
    <p:sldLayoutId id="2147483724" r:id="rId12"/>
    <p:sldLayoutId id="2147483710" r:id="rId13"/>
    <p:sldLayoutId id="2147483709" r:id="rId14"/>
    <p:sldLayoutId id="2147483691" r:id="rId15"/>
    <p:sldLayoutId id="2147483729" r:id="rId16"/>
    <p:sldLayoutId id="2147483725" r:id="rId17"/>
    <p:sldLayoutId id="2147483701" r:id="rId18"/>
    <p:sldLayoutId id="2147483702" r:id="rId19"/>
    <p:sldLayoutId id="2147483726" r:id="rId20"/>
    <p:sldLayoutId id="2147483728" r:id="rId21"/>
    <p:sldLayoutId id="2147483727" r:id="rId22"/>
    <p:sldLayoutId id="2147483730" r:id="rId23"/>
    <p:sldLayoutId id="2147483731" r:id="rId24"/>
    <p:sldLayoutId id="2147483700" r:id="rId25"/>
    <p:sldLayoutId id="2147483705" r:id="rId26"/>
    <p:sldLayoutId id="2147483704" r:id="rId27"/>
    <p:sldLayoutId id="2147483706" r:id="rId28"/>
    <p:sldLayoutId id="2147483707" r:id="rId29"/>
    <p:sldLayoutId id="2147483703" r:id="rId30"/>
    <p:sldLayoutId id="2147483696" r:id="rId31"/>
    <p:sldLayoutId id="2147483695" r:id="rId32"/>
    <p:sldLayoutId id="2147483697" r:id="rId33"/>
    <p:sldLayoutId id="2147483675" r:id="rId34"/>
    <p:sldLayoutId id="2147483692" r:id="rId35"/>
    <p:sldLayoutId id="2147483693" r:id="rId36"/>
    <p:sldLayoutId id="2147483698" r:id="rId37"/>
    <p:sldLayoutId id="2147483699" r:id="rId38"/>
    <p:sldLayoutId id="2147483689" r:id="rId39"/>
    <p:sldLayoutId id="2147483690" r:id="rId40"/>
    <p:sldLayoutId id="2147483711" r:id="rId41"/>
    <p:sldLayoutId id="2147483715" r:id="rId42"/>
    <p:sldLayoutId id="2147483712" r:id="rId43"/>
    <p:sldLayoutId id="2147483713" r:id="rId44"/>
    <p:sldLayoutId id="2147483714" r:id="rId45"/>
    <p:sldLayoutId id="2147483718" r:id="rId46"/>
    <p:sldLayoutId id="2147483716" r:id="rId47"/>
    <p:sldLayoutId id="2147483717" r:id="rId48"/>
    <p:sldLayoutId id="2147483720" r:id="rId49"/>
    <p:sldLayoutId id="2147483719" r:id="rId50"/>
    <p:sldLayoutId id="2147483678" r:id="rId51"/>
    <p:sldLayoutId id="2147483679" r:id="rId52"/>
    <p:sldLayoutId id="2147483732" r:id="rId53"/>
    <p:sldLayoutId id="2147483733" r:id="rId54"/>
    <p:sldLayoutId id="2147483734" r:id="rId55"/>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38" userDrawn="1">
          <p15:clr>
            <a:srgbClr val="F26B43"/>
          </p15:clr>
        </p15:guide>
        <p15:guide id="4" pos="2511" userDrawn="1">
          <p15:clr>
            <a:srgbClr val="F26B43"/>
          </p15:clr>
        </p15:guide>
        <p15:guide id="5" pos="2704" userDrawn="1">
          <p15:clr>
            <a:srgbClr val="F26B43"/>
          </p15:clr>
        </p15:guide>
        <p15:guide id="6" pos="4977" userDrawn="1">
          <p15:clr>
            <a:srgbClr val="F26B43"/>
          </p15:clr>
        </p15:guide>
        <p15:guide id="7" pos="5169" userDrawn="1">
          <p15:clr>
            <a:srgbClr val="F26B43"/>
          </p15:clr>
        </p15:guide>
        <p15:guide id="8" pos="7442" userDrawn="1">
          <p15:clr>
            <a:srgbClr val="F26B43"/>
          </p15:clr>
        </p15:guide>
        <p15:guide id="9" orient="horz" pos="238" userDrawn="1">
          <p15:clr>
            <a:srgbClr val="F26B43"/>
          </p15:clr>
        </p15:guide>
        <p15:guide id="10" orient="horz" pos="4020" userDrawn="1">
          <p15:clr>
            <a:srgbClr val="F26B43"/>
          </p15:clr>
        </p15:guide>
        <p15:guide id="11" orient="horz" pos="1751" userDrawn="1">
          <p15:clr>
            <a:srgbClr val="F26B43"/>
          </p15:clr>
        </p15:guide>
        <p15:guide id="12" orient="horz" pos="1213" userDrawn="1">
          <p15:clr>
            <a:srgbClr val="F26B43"/>
          </p15:clr>
        </p15:guide>
        <p15:guide id="13" orient="horz" pos="7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70.svg"/><Relationship Id="rId5" Type="http://schemas.openxmlformats.org/officeDocument/2006/relationships/image" Target="../media/image69.png"/><Relationship Id="rId10" Type="http://schemas.openxmlformats.org/officeDocument/2006/relationships/image" Target="../media/image74.svg"/><Relationship Id="rId4" Type="http://schemas.openxmlformats.org/officeDocument/2006/relationships/image" Target="../media/image68.svg"/><Relationship Id="rId9" Type="http://schemas.openxmlformats.org/officeDocument/2006/relationships/image" Target="../media/image73.png"/></Relationships>
</file>

<file path=ppt/slides/_rels/slide11.xml.rels><?xml version="1.0" encoding="UTF-8" standalone="yes"?>
<Relationships xmlns="http://schemas.openxmlformats.org/package/2006/relationships"><Relationship Id="rId3" Type="http://schemas.openxmlformats.org/officeDocument/2006/relationships/image" Target="../media/image76.jpg"/><Relationship Id="rId2" Type="http://schemas.openxmlformats.org/officeDocument/2006/relationships/image" Target="../media/image7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sv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2.svg"/><Relationship Id="rId2" Type="http://schemas.openxmlformats.org/officeDocument/2006/relationships/notesSlide" Target="../notesSlides/notesSlide1.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8.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29.svg"/><Relationship Id="rId5" Type="http://schemas.openxmlformats.org/officeDocument/2006/relationships/image" Target="../media/image10.png"/><Relationship Id="rId15" Type="http://schemas.openxmlformats.org/officeDocument/2006/relationships/image" Target="../media/image20.svg"/><Relationship Id="rId23" Type="http://schemas.openxmlformats.org/officeDocument/2006/relationships/image" Target="../media/image28.png"/><Relationship Id="rId10" Type="http://schemas.openxmlformats.org/officeDocument/2006/relationships/image" Target="../media/image15.svg"/><Relationship Id="rId19" Type="http://schemas.openxmlformats.org/officeDocument/2006/relationships/image" Target="../media/image24.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11.svg"/><Relationship Id="rId18" Type="http://schemas.openxmlformats.org/officeDocument/2006/relationships/image" Target="../media/image18.PNG"/><Relationship Id="rId26" Type="http://schemas.openxmlformats.org/officeDocument/2006/relationships/image" Target="../media/image38.svg"/><Relationship Id="rId3" Type="http://schemas.openxmlformats.org/officeDocument/2006/relationships/image" Target="../media/image19.png"/><Relationship Id="rId21" Type="http://schemas.openxmlformats.org/officeDocument/2006/relationships/image" Target="../media/image33.png"/><Relationship Id="rId7" Type="http://schemas.openxmlformats.org/officeDocument/2006/relationships/image" Target="../media/image23.png"/><Relationship Id="rId12" Type="http://schemas.openxmlformats.org/officeDocument/2006/relationships/image" Target="../media/image10.png"/><Relationship Id="rId17" Type="http://schemas.openxmlformats.org/officeDocument/2006/relationships/image" Target="../media/image17.svg"/><Relationship Id="rId25" Type="http://schemas.openxmlformats.org/officeDocument/2006/relationships/image" Target="../media/image37.png"/><Relationship Id="rId2" Type="http://schemas.openxmlformats.org/officeDocument/2006/relationships/notesSlide" Target="../notesSlides/notesSlide3.xml"/><Relationship Id="rId16" Type="http://schemas.openxmlformats.org/officeDocument/2006/relationships/image" Target="../media/image16.png"/><Relationship Id="rId20" Type="http://schemas.openxmlformats.org/officeDocument/2006/relationships/image" Target="../media/image15.svg"/><Relationship Id="rId29" Type="http://schemas.openxmlformats.org/officeDocument/2006/relationships/image" Target="../media/image41.png"/><Relationship Id="rId1" Type="http://schemas.openxmlformats.org/officeDocument/2006/relationships/slideLayout" Target="../slideLayouts/slideLayout18.xml"/><Relationship Id="rId6" Type="http://schemas.openxmlformats.org/officeDocument/2006/relationships/image" Target="../media/image31.svg"/><Relationship Id="rId11" Type="http://schemas.openxmlformats.org/officeDocument/2006/relationships/image" Target="../media/image27.PNG"/><Relationship Id="rId24" Type="http://schemas.openxmlformats.org/officeDocument/2006/relationships/image" Target="../media/image36.svg"/><Relationship Id="rId32" Type="http://schemas.openxmlformats.org/officeDocument/2006/relationships/image" Target="../media/image44.svg"/><Relationship Id="rId5" Type="http://schemas.openxmlformats.org/officeDocument/2006/relationships/image" Target="../media/image21.png"/><Relationship Id="rId15" Type="http://schemas.openxmlformats.org/officeDocument/2006/relationships/image" Target="../media/image13.svg"/><Relationship Id="rId23" Type="http://schemas.openxmlformats.org/officeDocument/2006/relationships/image" Target="../media/image35.png"/><Relationship Id="rId28" Type="http://schemas.openxmlformats.org/officeDocument/2006/relationships/image" Target="../media/image40.svg"/><Relationship Id="rId10" Type="http://schemas.openxmlformats.org/officeDocument/2006/relationships/image" Target="../media/image32.svg"/><Relationship Id="rId19" Type="http://schemas.openxmlformats.org/officeDocument/2006/relationships/image" Target="../media/image14.png"/><Relationship Id="rId31" Type="http://schemas.openxmlformats.org/officeDocument/2006/relationships/image" Target="../media/image43.pn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12.png"/><Relationship Id="rId22" Type="http://schemas.openxmlformats.org/officeDocument/2006/relationships/image" Target="../media/image34.svg"/><Relationship Id="rId27" Type="http://schemas.openxmlformats.org/officeDocument/2006/relationships/image" Target="../media/image39.png"/><Relationship Id="rId30" Type="http://schemas.openxmlformats.org/officeDocument/2006/relationships/image" Target="../media/image4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svg"/><Relationship Id="rId3" Type="http://schemas.openxmlformats.org/officeDocument/2006/relationships/image" Target="../media/image46.svg"/><Relationship Id="rId7" Type="http://schemas.openxmlformats.org/officeDocument/2006/relationships/image" Target="../media/image50.svg"/><Relationship Id="rId12" Type="http://schemas.openxmlformats.org/officeDocument/2006/relationships/image" Target="../media/image55.png"/><Relationship Id="rId17" Type="http://schemas.openxmlformats.org/officeDocument/2006/relationships/image" Target="../media/image60.svg"/><Relationship Id="rId2" Type="http://schemas.openxmlformats.org/officeDocument/2006/relationships/image" Target="../media/image45.png"/><Relationship Id="rId16" Type="http://schemas.openxmlformats.org/officeDocument/2006/relationships/image" Target="../media/image59.png"/><Relationship Id="rId1" Type="http://schemas.openxmlformats.org/officeDocument/2006/relationships/slideLayout" Target="../slideLayouts/slideLayout18.xml"/><Relationship Id="rId6" Type="http://schemas.openxmlformats.org/officeDocument/2006/relationships/image" Target="../media/image49.png"/><Relationship Id="rId11" Type="http://schemas.openxmlformats.org/officeDocument/2006/relationships/image" Target="../media/image54.svg"/><Relationship Id="rId5" Type="http://schemas.openxmlformats.org/officeDocument/2006/relationships/image" Target="../media/image48.svg"/><Relationship Id="rId15" Type="http://schemas.openxmlformats.org/officeDocument/2006/relationships/image" Target="../media/image58.sv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svg"/><Relationship Id="rId14" Type="http://schemas.openxmlformats.org/officeDocument/2006/relationships/image" Target="../media/image57.png"/></Relationships>
</file>

<file path=ppt/slides/_rels/slide8.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490D-8D17-414E-B881-9623CBCC1E2F}"/>
              </a:ext>
            </a:extLst>
          </p:cNvPr>
          <p:cNvSpPr>
            <a:spLocks noGrp="1"/>
          </p:cNvSpPr>
          <p:nvPr>
            <p:ph type="ctrTitle"/>
          </p:nvPr>
        </p:nvSpPr>
        <p:spPr/>
        <p:txBody>
          <a:bodyPr/>
          <a:lstStyle/>
          <a:p>
            <a:r>
              <a:rPr lang="en-GB"/>
              <a:t>Synthetic Data</a:t>
            </a:r>
            <a:endParaRPr lang="en-GB" dirty="0"/>
          </a:p>
        </p:txBody>
      </p:sp>
      <p:sp>
        <p:nvSpPr>
          <p:cNvPr id="3" name="Subtitle 2">
            <a:extLst>
              <a:ext uri="{FF2B5EF4-FFF2-40B4-BE49-F238E27FC236}">
                <a16:creationId xmlns:a16="http://schemas.microsoft.com/office/drawing/2014/main" id="{67F4444B-7CDE-48F3-9561-7393B9E31BFA}"/>
              </a:ext>
            </a:extLst>
          </p:cNvPr>
          <p:cNvSpPr>
            <a:spLocks noGrp="1"/>
          </p:cNvSpPr>
          <p:nvPr>
            <p:ph type="subTitle" idx="1"/>
          </p:nvPr>
        </p:nvSpPr>
        <p:spPr/>
        <p:txBody>
          <a:bodyPr/>
          <a:lstStyle/>
          <a:p>
            <a:pPr>
              <a:spcBef>
                <a:spcPts val="0"/>
              </a:spcBef>
            </a:pPr>
            <a:r>
              <a:rPr lang="en-GB"/>
              <a:t>Data Science R&amp;D</a:t>
            </a:r>
          </a:p>
          <a:p>
            <a:pPr>
              <a:spcBef>
                <a:spcPts val="0"/>
              </a:spcBef>
            </a:pPr>
            <a:r>
              <a:rPr lang="en-GB"/>
              <a:t>Data Science</a:t>
            </a:r>
          </a:p>
          <a:p>
            <a:pPr>
              <a:spcBef>
                <a:spcPts val="0"/>
              </a:spcBef>
            </a:pPr>
            <a:r>
              <a:rPr lang="en-GB"/>
              <a:t>Commercial Analytics Solutions</a:t>
            </a:r>
          </a:p>
          <a:p>
            <a:pPr>
              <a:spcBef>
                <a:spcPts val="0"/>
              </a:spcBef>
            </a:pPr>
            <a:r>
              <a:rPr lang="en-GB"/>
              <a:t>HHDDA</a:t>
            </a:r>
          </a:p>
          <a:p>
            <a:endParaRPr lang="en-GB" dirty="0"/>
          </a:p>
        </p:txBody>
      </p:sp>
      <p:sp>
        <p:nvSpPr>
          <p:cNvPr id="6" name="Text Placeholder 5">
            <a:extLst>
              <a:ext uri="{FF2B5EF4-FFF2-40B4-BE49-F238E27FC236}">
                <a16:creationId xmlns:a16="http://schemas.microsoft.com/office/drawing/2014/main" id="{FFEE9CE4-2784-430A-BD24-6183B6C13026}"/>
              </a:ext>
            </a:extLst>
          </p:cNvPr>
          <p:cNvSpPr>
            <a:spLocks noGrp="1"/>
          </p:cNvSpPr>
          <p:nvPr>
            <p:ph type="body" sz="quarter" idx="10"/>
          </p:nvPr>
        </p:nvSpPr>
        <p:spPr/>
        <p:txBody>
          <a:bodyPr>
            <a:normAutofit/>
          </a:bodyPr>
          <a:lstStyle/>
          <a:p>
            <a:r>
              <a:rPr lang="en-GB"/>
              <a:t>(01/11/2024)</a:t>
            </a:r>
            <a:endParaRPr lang="en-GB" dirty="0"/>
          </a:p>
        </p:txBody>
      </p:sp>
    </p:spTree>
    <p:extLst>
      <p:ext uri="{BB962C8B-B14F-4D97-AF65-F5344CB8AC3E}">
        <p14:creationId xmlns:p14="http://schemas.microsoft.com/office/powerpoint/2010/main" val="18736071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Timeline and Next Steps – 2024 and Beyond</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495065" y="6442853"/>
            <a:ext cx="229431" cy="216000"/>
          </a:xfrm>
        </p:spPr>
        <p:txBody>
          <a:bodyPr/>
          <a:lstStyle/>
          <a:p>
            <a:fld id="{29CC380D-5F44-41E8-971E-CDD19ED6F8E3}" type="slidenum">
              <a:rPr lang="en-GB" smtClean="0"/>
              <a:pPr/>
              <a:t>10</a:t>
            </a:fld>
            <a:endParaRPr lang="en-GB"/>
          </a:p>
        </p:txBody>
      </p:sp>
      <p:sp>
        <p:nvSpPr>
          <p:cNvPr id="69" name="Rectangle 68">
            <a:extLst>
              <a:ext uri="{FF2B5EF4-FFF2-40B4-BE49-F238E27FC236}">
                <a16:creationId xmlns:a16="http://schemas.microsoft.com/office/drawing/2014/main" id="{28188B44-7B7F-8810-DDBA-B73AF76D006B}"/>
              </a:ext>
            </a:extLst>
          </p:cNvPr>
          <p:cNvSpPr/>
          <p:nvPr/>
        </p:nvSpPr>
        <p:spPr>
          <a:xfrm>
            <a:off x="377824" y="2489988"/>
            <a:ext cx="2267712" cy="211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0" name="Rectangle 69">
            <a:extLst>
              <a:ext uri="{FF2B5EF4-FFF2-40B4-BE49-F238E27FC236}">
                <a16:creationId xmlns:a16="http://schemas.microsoft.com/office/drawing/2014/main" id="{FE6556E6-47A9-D0AE-BA45-FA0265034DF7}"/>
              </a:ext>
            </a:extLst>
          </p:cNvPr>
          <p:cNvSpPr/>
          <p:nvPr/>
        </p:nvSpPr>
        <p:spPr>
          <a:xfrm>
            <a:off x="2645536" y="2489988"/>
            <a:ext cx="2267712" cy="2114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1" name="Rectangle 70">
            <a:extLst>
              <a:ext uri="{FF2B5EF4-FFF2-40B4-BE49-F238E27FC236}">
                <a16:creationId xmlns:a16="http://schemas.microsoft.com/office/drawing/2014/main" id="{73C0508D-9DB1-6073-A85D-C4F50A017E2D}"/>
              </a:ext>
            </a:extLst>
          </p:cNvPr>
          <p:cNvSpPr/>
          <p:nvPr/>
        </p:nvSpPr>
        <p:spPr>
          <a:xfrm>
            <a:off x="4913248" y="2489988"/>
            <a:ext cx="2267712" cy="2114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2" name="Rectangle 71">
            <a:extLst>
              <a:ext uri="{FF2B5EF4-FFF2-40B4-BE49-F238E27FC236}">
                <a16:creationId xmlns:a16="http://schemas.microsoft.com/office/drawing/2014/main" id="{5C065B0E-5B3A-FEF9-8BC1-39797C57E56B}"/>
              </a:ext>
            </a:extLst>
          </p:cNvPr>
          <p:cNvSpPr/>
          <p:nvPr/>
        </p:nvSpPr>
        <p:spPr>
          <a:xfrm>
            <a:off x="7180960" y="2489988"/>
            <a:ext cx="2267712" cy="2114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3" name="Rectangle 72">
            <a:extLst>
              <a:ext uri="{FF2B5EF4-FFF2-40B4-BE49-F238E27FC236}">
                <a16:creationId xmlns:a16="http://schemas.microsoft.com/office/drawing/2014/main" id="{6BB15717-B9E3-E7FE-9037-CB555CE7D296}"/>
              </a:ext>
            </a:extLst>
          </p:cNvPr>
          <p:cNvSpPr/>
          <p:nvPr/>
        </p:nvSpPr>
        <p:spPr>
          <a:xfrm>
            <a:off x="9448672" y="2489988"/>
            <a:ext cx="2743328" cy="21148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65" name="Rectangle: Rounded Corners 64">
            <a:extLst>
              <a:ext uri="{FF2B5EF4-FFF2-40B4-BE49-F238E27FC236}">
                <a16:creationId xmlns:a16="http://schemas.microsoft.com/office/drawing/2014/main" id="{4B6FCB64-9106-10C2-1C0F-B6635D24B4FA}"/>
              </a:ext>
            </a:extLst>
          </p:cNvPr>
          <p:cNvSpPr/>
          <p:nvPr/>
        </p:nvSpPr>
        <p:spPr>
          <a:xfrm>
            <a:off x="1278684" y="2362734"/>
            <a:ext cx="465992" cy="465992"/>
          </a:xfrm>
          <a:prstGeom prst="roundRect">
            <a:avLst>
              <a:gd name="adj" fmla="val 34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Q1</a:t>
            </a:r>
            <a:endParaRPr lang="en-US" sz="1600" b="1" dirty="0">
              <a:solidFill>
                <a:schemeClr val="bg1"/>
              </a:solidFill>
            </a:endParaRPr>
          </a:p>
        </p:txBody>
      </p:sp>
      <p:sp>
        <p:nvSpPr>
          <p:cNvPr id="74" name="Rectangle: Rounded Corners 73">
            <a:extLst>
              <a:ext uri="{FF2B5EF4-FFF2-40B4-BE49-F238E27FC236}">
                <a16:creationId xmlns:a16="http://schemas.microsoft.com/office/drawing/2014/main" id="{25E97F09-73CA-F212-A5FA-C772A34F5839}"/>
              </a:ext>
            </a:extLst>
          </p:cNvPr>
          <p:cNvSpPr/>
          <p:nvPr/>
        </p:nvSpPr>
        <p:spPr>
          <a:xfrm>
            <a:off x="3546396" y="2362734"/>
            <a:ext cx="465992" cy="465992"/>
          </a:xfrm>
          <a:prstGeom prst="roundRect">
            <a:avLst>
              <a:gd name="adj" fmla="val 34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Q2</a:t>
            </a:r>
            <a:endParaRPr lang="en-US" sz="1600" b="1" dirty="0">
              <a:solidFill>
                <a:schemeClr val="tx1"/>
              </a:solidFill>
            </a:endParaRPr>
          </a:p>
        </p:txBody>
      </p:sp>
      <p:sp>
        <p:nvSpPr>
          <p:cNvPr id="75" name="Rectangle: Rounded Corners 74">
            <a:extLst>
              <a:ext uri="{FF2B5EF4-FFF2-40B4-BE49-F238E27FC236}">
                <a16:creationId xmlns:a16="http://schemas.microsoft.com/office/drawing/2014/main" id="{9386B434-A0C0-C3A8-6003-2BC7924B328E}"/>
              </a:ext>
            </a:extLst>
          </p:cNvPr>
          <p:cNvSpPr/>
          <p:nvPr/>
        </p:nvSpPr>
        <p:spPr>
          <a:xfrm>
            <a:off x="5814108" y="2362734"/>
            <a:ext cx="465992" cy="465992"/>
          </a:xfrm>
          <a:prstGeom prst="roundRect">
            <a:avLst>
              <a:gd name="adj" fmla="val 34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Q3</a:t>
            </a:r>
            <a:endParaRPr lang="en-US" sz="1600" b="1" dirty="0">
              <a:solidFill>
                <a:schemeClr val="tx1"/>
              </a:solidFill>
            </a:endParaRPr>
          </a:p>
        </p:txBody>
      </p:sp>
      <p:sp>
        <p:nvSpPr>
          <p:cNvPr id="76" name="Rectangle: Rounded Corners 75">
            <a:extLst>
              <a:ext uri="{FF2B5EF4-FFF2-40B4-BE49-F238E27FC236}">
                <a16:creationId xmlns:a16="http://schemas.microsoft.com/office/drawing/2014/main" id="{4CA77E46-5574-0463-A763-36715C8EE090}"/>
              </a:ext>
            </a:extLst>
          </p:cNvPr>
          <p:cNvSpPr/>
          <p:nvPr/>
        </p:nvSpPr>
        <p:spPr>
          <a:xfrm>
            <a:off x="8081820" y="2362734"/>
            <a:ext cx="465992" cy="465992"/>
          </a:xfrm>
          <a:prstGeom prst="roundRect">
            <a:avLst>
              <a:gd name="adj" fmla="val 345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50" b="1">
                <a:solidFill>
                  <a:schemeClr val="tx1"/>
                </a:solidFill>
              </a:rPr>
              <a:t>Q4</a:t>
            </a:r>
            <a:endParaRPr lang="en-US" sz="1550" b="1" dirty="0">
              <a:solidFill>
                <a:schemeClr val="tx1"/>
              </a:solidFill>
            </a:endParaRPr>
          </a:p>
        </p:txBody>
      </p:sp>
      <p:sp>
        <p:nvSpPr>
          <p:cNvPr id="77" name="Rectangle: Rounded Corners 76">
            <a:extLst>
              <a:ext uri="{FF2B5EF4-FFF2-40B4-BE49-F238E27FC236}">
                <a16:creationId xmlns:a16="http://schemas.microsoft.com/office/drawing/2014/main" id="{77942628-C107-1DB6-8F81-F14E9FB66451}"/>
              </a:ext>
            </a:extLst>
          </p:cNvPr>
          <p:cNvSpPr/>
          <p:nvPr/>
        </p:nvSpPr>
        <p:spPr>
          <a:xfrm>
            <a:off x="10436049" y="2362734"/>
            <a:ext cx="768573" cy="465992"/>
          </a:xfrm>
          <a:prstGeom prst="roundRect">
            <a:avLst>
              <a:gd name="adj" fmla="val 345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bg1"/>
                </a:solidFill>
              </a:rPr>
              <a:t>2025</a:t>
            </a:r>
            <a:endParaRPr lang="en-US" sz="1800" b="1" dirty="0">
              <a:solidFill>
                <a:schemeClr val="bg1"/>
              </a:solidFill>
            </a:endParaRPr>
          </a:p>
        </p:txBody>
      </p:sp>
      <p:sp>
        <p:nvSpPr>
          <p:cNvPr id="79" name="Rectangle: Rounded Corners 78">
            <a:extLst>
              <a:ext uri="{FF2B5EF4-FFF2-40B4-BE49-F238E27FC236}">
                <a16:creationId xmlns:a16="http://schemas.microsoft.com/office/drawing/2014/main" id="{1DB69F76-BCAC-8823-4B84-45C0CFB488C0}"/>
              </a:ext>
            </a:extLst>
          </p:cNvPr>
          <p:cNvSpPr/>
          <p:nvPr/>
        </p:nvSpPr>
        <p:spPr>
          <a:xfrm>
            <a:off x="2706563" y="3104844"/>
            <a:ext cx="4342238" cy="2194560"/>
          </a:xfrm>
          <a:prstGeom prst="roundRect">
            <a:avLst>
              <a:gd name="adj" fmla="val 45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1" name="Rectangle: Rounded Corners 80">
            <a:extLst>
              <a:ext uri="{FF2B5EF4-FFF2-40B4-BE49-F238E27FC236}">
                <a16:creationId xmlns:a16="http://schemas.microsoft.com/office/drawing/2014/main" id="{374F1DE6-6786-FB5B-82A4-0EB7EB760CDF}"/>
              </a:ext>
            </a:extLst>
          </p:cNvPr>
          <p:cNvSpPr/>
          <p:nvPr/>
        </p:nvSpPr>
        <p:spPr>
          <a:xfrm>
            <a:off x="600733" y="3104490"/>
            <a:ext cx="1830452" cy="2194560"/>
          </a:xfrm>
          <a:prstGeom prst="roundRect">
            <a:avLst>
              <a:gd name="adj" fmla="val 45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2" name="Rectangle: Rounded Corners 81">
            <a:extLst>
              <a:ext uri="{FF2B5EF4-FFF2-40B4-BE49-F238E27FC236}">
                <a16:creationId xmlns:a16="http://schemas.microsoft.com/office/drawing/2014/main" id="{0AEC805C-8716-CDCD-D7F9-C077D05F90DF}"/>
              </a:ext>
            </a:extLst>
          </p:cNvPr>
          <p:cNvSpPr/>
          <p:nvPr/>
        </p:nvSpPr>
        <p:spPr>
          <a:xfrm>
            <a:off x="7400302" y="3104844"/>
            <a:ext cx="1830452" cy="2194560"/>
          </a:xfrm>
          <a:prstGeom prst="roundRect">
            <a:avLst>
              <a:gd name="adj" fmla="val 456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3" name="Rectangle: Rounded Corners 82">
            <a:extLst>
              <a:ext uri="{FF2B5EF4-FFF2-40B4-BE49-F238E27FC236}">
                <a16:creationId xmlns:a16="http://schemas.microsoft.com/office/drawing/2014/main" id="{D4470E72-0DA7-51DD-F4C7-F0853FEAAFD0}"/>
              </a:ext>
            </a:extLst>
          </p:cNvPr>
          <p:cNvSpPr/>
          <p:nvPr/>
        </p:nvSpPr>
        <p:spPr>
          <a:xfrm>
            <a:off x="9889931" y="3104844"/>
            <a:ext cx="1830452" cy="2194560"/>
          </a:xfrm>
          <a:prstGeom prst="roundRect">
            <a:avLst>
              <a:gd name="adj" fmla="val 456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6" name="Isosceles Triangle 85">
            <a:extLst>
              <a:ext uri="{FF2B5EF4-FFF2-40B4-BE49-F238E27FC236}">
                <a16:creationId xmlns:a16="http://schemas.microsoft.com/office/drawing/2014/main" id="{399F630A-9475-A689-F2F1-D021A97CF961}"/>
              </a:ext>
            </a:extLst>
          </p:cNvPr>
          <p:cNvSpPr/>
          <p:nvPr/>
        </p:nvSpPr>
        <p:spPr>
          <a:xfrm rot="10800000">
            <a:off x="1278684" y="2819396"/>
            <a:ext cx="465992" cy="2021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7" name="Isosceles Triangle 86">
            <a:extLst>
              <a:ext uri="{FF2B5EF4-FFF2-40B4-BE49-F238E27FC236}">
                <a16:creationId xmlns:a16="http://schemas.microsoft.com/office/drawing/2014/main" id="{10FDF767-3094-8883-0DD9-F0C68B7FCAAD}"/>
              </a:ext>
            </a:extLst>
          </p:cNvPr>
          <p:cNvSpPr/>
          <p:nvPr/>
        </p:nvSpPr>
        <p:spPr>
          <a:xfrm rot="10800000">
            <a:off x="3546396" y="2819396"/>
            <a:ext cx="465992" cy="20215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8" name="Isosceles Triangle 87">
            <a:extLst>
              <a:ext uri="{FF2B5EF4-FFF2-40B4-BE49-F238E27FC236}">
                <a16:creationId xmlns:a16="http://schemas.microsoft.com/office/drawing/2014/main" id="{E81C435C-1714-429B-E48B-5DFE3185FCB1}"/>
              </a:ext>
            </a:extLst>
          </p:cNvPr>
          <p:cNvSpPr/>
          <p:nvPr/>
        </p:nvSpPr>
        <p:spPr>
          <a:xfrm rot="10800000">
            <a:off x="5814108" y="2819397"/>
            <a:ext cx="465992" cy="20215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9" name="Isosceles Triangle 88">
            <a:extLst>
              <a:ext uri="{FF2B5EF4-FFF2-40B4-BE49-F238E27FC236}">
                <a16:creationId xmlns:a16="http://schemas.microsoft.com/office/drawing/2014/main" id="{818B202C-DED3-4862-6FDC-9781EE7B254B}"/>
              </a:ext>
            </a:extLst>
          </p:cNvPr>
          <p:cNvSpPr/>
          <p:nvPr/>
        </p:nvSpPr>
        <p:spPr>
          <a:xfrm rot="10800000">
            <a:off x="8081820" y="2819395"/>
            <a:ext cx="465992" cy="202155"/>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0" name="Isosceles Triangle 89">
            <a:extLst>
              <a:ext uri="{FF2B5EF4-FFF2-40B4-BE49-F238E27FC236}">
                <a16:creationId xmlns:a16="http://schemas.microsoft.com/office/drawing/2014/main" id="{FB1E3B9D-B029-1BE2-A995-7CDA4DFBCA06}"/>
              </a:ext>
            </a:extLst>
          </p:cNvPr>
          <p:cNvSpPr/>
          <p:nvPr/>
        </p:nvSpPr>
        <p:spPr>
          <a:xfrm rot="10800000">
            <a:off x="10587339" y="2819395"/>
            <a:ext cx="465992" cy="20215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pic>
        <p:nvPicPr>
          <p:cNvPr id="92" name="Graphic 91" descr="Lightbulb and gear with solid fill">
            <a:extLst>
              <a:ext uri="{FF2B5EF4-FFF2-40B4-BE49-F238E27FC236}">
                <a16:creationId xmlns:a16="http://schemas.microsoft.com/office/drawing/2014/main" id="{C3DDA210-C82B-2FB0-8E31-1FD4E5DF25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6582" y="3396423"/>
            <a:ext cx="690196" cy="690196"/>
          </a:xfrm>
          <a:prstGeom prst="rect">
            <a:avLst/>
          </a:prstGeom>
        </p:spPr>
      </p:pic>
      <p:sp>
        <p:nvSpPr>
          <p:cNvPr id="93" name="TextBox 92">
            <a:extLst>
              <a:ext uri="{FF2B5EF4-FFF2-40B4-BE49-F238E27FC236}">
                <a16:creationId xmlns:a16="http://schemas.microsoft.com/office/drawing/2014/main" id="{CA89BB95-E851-7CC8-3116-37CF08378B29}"/>
              </a:ext>
            </a:extLst>
          </p:cNvPr>
          <p:cNvSpPr txBox="1"/>
          <p:nvPr/>
        </p:nvSpPr>
        <p:spPr>
          <a:xfrm>
            <a:off x="3439160" y="4209466"/>
            <a:ext cx="3073399" cy="295589"/>
          </a:xfrm>
          <a:prstGeom prst="rect">
            <a:avLst/>
          </a:prstGeom>
          <a:noFill/>
        </p:spPr>
        <p:txBody>
          <a:bodyPr wrap="square" lIns="0" tIns="0" rIns="0" bIns="0" rtlCol="0">
            <a:noAutofit/>
          </a:bodyPr>
          <a:lstStyle/>
          <a:p>
            <a:pPr algn="ctr"/>
            <a:r>
              <a:rPr lang="en-US" sz="1600" b="1"/>
              <a:t>Keytruda Granular Promotions</a:t>
            </a:r>
          </a:p>
          <a:p>
            <a:pPr algn="l"/>
            <a:endParaRPr lang="en-US" sz="1200" dirty="0"/>
          </a:p>
        </p:txBody>
      </p:sp>
      <p:sp>
        <p:nvSpPr>
          <p:cNvPr id="95" name="TextBox 94">
            <a:extLst>
              <a:ext uri="{FF2B5EF4-FFF2-40B4-BE49-F238E27FC236}">
                <a16:creationId xmlns:a16="http://schemas.microsoft.com/office/drawing/2014/main" id="{2DA3683D-DAED-5F3D-AC4E-BE52657E8C1D}"/>
              </a:ext>
            </a:extLst>
          </p:cNvPr>
          <p:cNvSpPr txBox="1"/>
          <p:nvPr/>
        </p:nvSpPr>
        <p:spPr>
          <a:xfrm>
            <a:off x="3803843" y="4484875"/>
            <a:ext cx="2269632" cy="295589"/>
          </a:xfrm>
          <a:prstGeom prst="rect">
            <a:avLst/>
          </a:prstGeom>
          <a:noFill/>
        </p:spPr>
        <p:txBody>
          <a:bodyPr wrap="square" lIns="0" tIns="0" rIns="0" bIns="0" rtlCol="0">
            <a:noAutofit/>
          </a:bodyPr>
          <a:lstStyle/>
          <a:p>
            <a:pPr algn="ctr"/>
            <a:r>
              <a:rPr lang="en-US" sz="1100"/>
              <a:t>Text Here</a:t>
            </a:r>
          </a:p>
          <a:p>
            <a:pPr algn="l"/>
            <a:endParaRPr lang="en-US" sz="1200" dirty="0"/>
          </a:p>
        </p:txBody>
      </p:sp>
      <p:grpSp>
        <p:nvGrpSpPr>
          <p:cNvPr id="104" name="Group 103">
            <a:extLst>
              <a:ext uri="{FF2B5EF4-FFF2-40B4-BE49-F238E27FC236}">
                <a16:creationId xmlns:a16="http://schemas.microsoft.com/office/drawing/2014/main" id="{1767016A-B189-31C1-5CB0-E3BBCF66EAC4}"/>
              </a:ext>
            </a:extLst>
          </p:cNvPr>
          <p:cNvGrpSpPr/>
          <p:nvPr/>
        </p:nvGrpSpPr>
        <p:grpSpPr>
          <a:xfrm>
            <a:off x="424540" y="4188282"/>
            <a:ext cx="2134133" cy="698961"/>
            <a:chOff x="4980036" y="4283189"/>
            <a:chExt cx="2134133" cy="698961"/>
          </a:xfrm>
        </p:grpSpPr>
        <p:sp>
          <p:nvSpPr>
            <p:cNvPr id="98" name="TextBox 97">
              <a:extLst>
                <a:ext uri="{FF2B5EF4-FFF2-40B4-BE49-F238E27FC236}">
                  <a16:creationId xmlns:a16="http://schemas.microsoft.com/office/drawing/2014/main" id="{229A8834-1C3E-3C84-DC89-D27EDC3F6635}"/>
                </a:ext>
              </a:extLst>
            </p:cNvPr>
            <p:cNvSpPr txBox="1"/>
            <p:nvPr/>
          </p:nvSpPr>
          <p:spPr>
            <a:xfrm>
              <a:off x="4980036" y="4283189"/>
              <a:ext cx="2134133" cy="295589"/>
            </a:xfrm>
            <a:prstGeom prst="rect">
              <a:avLst/>
            </a:prstGeom>
            <a:noFill/>
          </p:spPr>
          <p:txBody>
            <a:bodyPr wrap="square" lIns="0" tIns="0" rIns="0" bIns="0" rtlCol="0">
              <a:noAutofit/>
            </a:bodyPr>
            <a:lstStyle/>
            <a:p>
              <a:pPr algn="ctr"/>
              <a:r>
                <a:rPr lang="en-US" sz="1600" b="1">
                  <a:solidFill>
                    <a:schemeClr val="bg1"/>
                  </a:solidFill>
                </a:rPr>
                <a:t>Gardasil 9 Adult</a:t>
              </a:r>
            </a:p>
            <a:p>
              <a:pPr algn="l"/>
              <a:endParaRPr lang="en-US" sz="1200" dirty="0"/>
            </a:p>
          </p:txBody>
        </p:sp>
        <p:sp>
          <p:nvSpPr>
            <p:cNvPr id="99" name="TextBox 98">
              <a:extLst>
                <a:ext uri="{FF2B5EF4-FFF2-40B4-BE49-F238E27FC236}">
                  <a16:creationId xmlns:a16="http://schemas.microsoft.com/office/drawing/2014/main" id="{780D2E72-FA0E-6B52-73C9-621410CF6895}"/>
                </a:ext>
              </a:extLst>
            </p:cNvPr>
            <p:cNvSpPr txBox="1"/>
            <p:nvPr/>
          </p:nvSpPr>
          <p:spPr>
            <a:xfrm>
              <a:off x="5270576" y="4578778"/>
              <a:ext cx="1553052" cy="403372"/>
            </a:xfrm>
            <a:prstGeom prst="rect">
              <a:avLst/>
            </a:prstGeom>
            <a:noFill/>
          </p:spPr>
          <p:txBody>
            <a:bodyPr wrap="square" lIns="0" tIns="0" rIns="0" bIns="0" rtlCol="0">
              <a:noAutofit/>
            </a:bodyPr>
            <a:lstStyle/>
            <a:p>
              <a:pPr algn="ctr"/>
              <a:r>
                <a:rPr lang="en-US" sz="1100">
                  <a:solidFill>
                    <a:schemeClr val="bg1"/>
                  </a:solidFill>
                </a:rPr>
                <a:t>Text Here</a:t>
              </a:r>
            </a:p>
            <a:p>
              <a:pPr algn="l"/>
              <a:endParaRPr lang="en-US" sz="1200" dirty="0"/>
            </a:p>
          </p:txBody>
        </p:sp>
      </p:grpSp>
      <p:grpSp>
        <p:nvGrpSpPr>
          <p:cNvPr id="105" name="Group 104">
            <a:extLst>
              <a:ext uri="{FF2B5EF4-FFF2-40B4-BE49-F238E27FC236}">
                <a16:creationId xmlns:a16="http://schemas.microsoft.com/office/drawing/2014/main" id="{8A594254-07AC-2CF5-FE13-CA071DDDEF5C}"/>
              </a:ext>
            </a:extLst>
          </p:cNvPr>
          <p:cNvGrpSpPr/>
          <p:nvPr/>
        </p:nvGrpSpPr>
        <p:grpSpPr>
          <a:xfrm>
            <a:off x="7247749" y="3435476"/>
            <a:ext cx="2134133" cy="1452269"/>
            <a:chOff x="7247749" y="3529881"/>
            <a:chExt cx="2134133" cy="1452269"/>
          </a:xfrm>
        </p:grpSpPr>
        <p:pic>
          <p:nvPicPr>
            <p:cNvPr id="101" name="Graphic 100" descr="Rocket with solid fill">
              <a:extLst>
                <a:ext uri="{FF2B5EF4-FFF2-40B4-BE49-F238E27FC236}">
                  <a16:creationId xmlns:a16="http://schemas.microsoft.com/office/drawing/2014/main" id="{4BF306D0-0746-58DB-2395-7098232EB6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69718" y="3529881"/>
              <a:ext cx="690196" cy="690196"/>
            </a:xfrm>
            <a:prstGeom prst="rect">
              <a:avLst/>
            </a:prstGeom>
          </p:spPr>
        </p:pic>
        <p:sp>
          <p:nvSpPr>
            <p:cNvPr id="102" name="TextBox 101">
              <a:extLst>
                <a:ext uri="{FF2B5EF4-FFF2-40B4-BE49-F238E27FC236}">
                  <a16:creationId xmlns:a16="http://schemas.microsoft.com/office/drawing/2014/main" id="{A977D051-CCE9-6A64-8601-4E142574A603}"/>
                </a:ext>
              </a:extLst>
            </p:cNvPr>
            <p:cNvSpPr txBox="1"/>
            <p:nvPr/>
          </p:nvSpPr>
          <p:spPr>
            <a:xfrm>
              <a:off x="7247749" y="4283189"/>
              <a:ext cx="2134133" cy="295589"/>
            </a:xfrm>
            <a:prstGeom prst="rect">
              <a:avLst/>
            </a:prstGeom>
            <a:noFill/>
          </p:spPr>
          <p:txBody>
            <a:bodyPr wrap="square" lIns="0" tIns="0" rIns="0" bIns="0" rtlCol="0">
              <a:noAutofit/>
            </a:bodyPr>
            <a:lstStyle/>
            <a:p>
              <a:pPr algn="ctr"/>
              <a:r>
                <a:rPr lang="en-US" sz="1600" b="1"/>
                <a:t>1 Ex-US Market</a:t>
              </a:r>
              <a:endParaRPr lang="en-US" sz="1600" b="1" dirty="0"/>
            </a:p>
          </p:txBody>
        </p:sp>
        <p:sp>
          <p:nvSpPr>
            <p:cNvPr id="103" name="TextBox 102">
              <a:extLst>
                <a:ext uri="{FF2B5EF4-FFF2-40B4-BE49-F238E27FC236}">
                  <a16:creationId xmlns:a16="http://schemas.microsoft.com/office/drawing/2014/main" id="{DDBE1FD2-076A-F568-5686-E79488D7B853}"/>
                </a:ext>
              </a:extLst>
            </p:cNvPr>
            <p:cNvSpPr txBox="1"/>
            <p:nvPr/>
          </p:nvSpPr>
          <p:spPr>
            <a:xfrm>
              <a:off x="7489410" y="4578778"/>
              <a:ext cx="1654590" cy="403372"/>
            </a:xfrm>
            <a:prstGeom prst="rect">
              <a:avLst/>
            </a:prstGeom>
            <a:noFill/>
          </p:spPr>
          <p:txBody>
            <a:bodyPr wrap="square" lIns="0" tIns="0" rIns="0" bIns="0" rtlCol="0">
              <a:noAutofit/>
            </a:bodyPr>
            <a:lstStyle/>
            <a:p>
              <a:pPr algn="ctr"/>
              <a:r>
                <a:rPr lang="en-US" sz="1200"/>
                <a:t>Text Here</a:t>
              </a:r>
              <a:endParaRPr lang="en-US" sz="1200" dirty="0"/>
            </a:p>
          </p:txBody>
        </p:sp>
      </p:grpSp>
      <p:pic>
        <p:nvPicPr>
          <p:cNvPr id="107" name="Graphic 106" descr="Upward trend with solid fill">
            <a:extLst>
              <a:ext uri="{FF2B5EF4-FFF2-40B4-BE49-F238E27FC236}">
                <a16:creationId xmlns:a16="http://schemas.microsoft.com/office/drawing/2014/main" id="{EC565EB8-6915-CBC7-85CB-01FC3D8123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75237" y="3424922"/>
            <a:ext cx="690196" cy="690196"/>
          </a:xfrm>
          <a:prstGeom prst="rect">
            <a:avLst/>
          </a:prstGeom>
        </p:spPr>
      </p:pic>
      <p:sp>
        <p:nvSpPr>
          <p:cNvPr id="108" name="TextBox 107">
            <a:extLst>
              <a:ext uri="{FF2B5EF4-FFF2-40B4-BE49-F238E27FC236}">
                <a16:creationId xmlns:a16="http://schemas.microsoft.com/office/drawing/2014/main" id="{3341CFEF-D3BE-08FE-1B32-49459DA83543}"/>
              </a:ext>
            </a:extLst>
          </p:cNvPr>
          <p:cNvSpPr txBox="1"/>
          <p:nvPr/>
        </p:nvSpPr>
        <p:spPr>
          <a:xfrm>
            <a:off x="9738090" y="4188784"/>
            <a:ext cx="2134133" cy="295589"/>
          </a:xfrm>
          <a:prstGeom prst="rect">
            <a:avLst/>
          </a:prstGeom>
          <a:noFill/>
        </p:spPr>
        <p:txBody>
          <a:bodyPr wrap="square" lIns="0" tIns="0" rIns="0" bIns="0" rtlCol="0">
            <a:noAutofit/>
          </a:bodyPr>
          <a:lstStyle/>
          <a:p>
            <a:pPr algn="ctr"/>
            <a:r>
              <a:rPr lang="en-US" sz="1600" b="1">
                <a:solidFill>
                  <a:schemeClr val="bg1"/>
                </a:solidFill>
              </a:rPr>
              <a:t>Scale</a:t>
            </a:r>
            <a:endParaRPr lang="en-US" sz="1600" b="1" dirty="0">
              <a:solidFill>
                <a:schemeClr val="bg1"/>
              </a:solidFill>
            </a:endParaRPr>
          </a:p>
        </p:txBody>
      </p:sp>
      <p:sp>
        <p:nvSpPr>
          <p:cNvPr id="109" name="TextBox 108">
            <a:extLst>
              <a:ext uri="{FF2B5EF4-FFF2-40B4-BE49-F238E27FC236}">
                <a16:creationId xmlns:a16="http://schemas.microsoft.com/office/drawing/2014/main" id="{5FFCEB83-47DA-3839-563F-617610C8D71B}"/>
              </a:ext>
            </a:extLst>
          </p:cNvPr>
          <p:cNvSpPr txBox="1"/>
          <p:nvPr/>
        </p:nvSpPr>
        <p:spPr>
          <a:xfrm>
            <a:off x="9951691" y="4505055"/>
            <a:ext cx="1706930" cy="403372"/>
          </a:xfrm>
          <a:prstGeom prst="rect">
            <a:avLst/>
          </a:prstGeom>
          <a:noFill/>
        </p:spPr>
        <p:txBody>
          <a:bodyPr wrap="square" lIns="0" tIns="0" rIns="0" bIns="0" rtlCol="0">
            <a:noAutofit/>
          </a:bodyPr>
          <a:lstStyle/>
          <a:p>
            <a:pPr algn="ctr"/>
            <a:r>
              <a:rPr lang="en-US" sz="1100">
                <a:solidFill>
                  <a:schemeClr val="bg1"/>
                </a:solidFill>
              </a:rPr>
              <a:t>Executions for ~10 brands (US/Ex-US)</a:t>
            </a:r>
          </a:p>
          <a:p>
            <a:pPr algn="l"/>
            <a:endParaRPr lang="en-US" sz="1200" dirty="0"/>
          </a:p>
        </p:txBody>
      </p:sp>
      <p:sp>
        <p:nvSpPr>
          <p:cNvPr id="110" name="TextBox 109">
            <a:extLst>
              <a:ext uri="{FF2B5EF4-FFF2-40B4-BE49-F238E27FC236}">
                <a16:creationId xmlns:a16="http://schemas.microsoft.com/office/drawing/2014/main" id="{E5D1291B-4D0B-BEC0-841A-4DDB25CC6F83}"/>
              </a:ext>
            </a:extLst>
          </p:cNvPr>
          <p:cNvSpPr txBox="1"/>
          <p:nvPr/>
        </p:nvSpPr>
        <p:spPr>
          <a:xfrm>
            <a:off x="414400" y="5574813"/>
            <a:ext cx="1851026" cy="419100"/>
          </a:xfrm>
          <a:prstGeom prst="rect">
            <a:avLst/>
          </a:prstGeom>
          <a:noFill/>
        </p:spPr>
        <p:txBody>
          <a:bodyPr wrap="square" lIns="0" tIns="0" rIns="0" bIns="0" rtlCol="0">
            <a:noAutofit/>
          </a:bodyPr>
          <a:lstStyle/>
          <a:p>
            <a:pPr algn="l"/>
            <a:r>
              <a:rPr lang="en-US" sz="1200" b="1">
                <a:solidFill>
                  <a:schemeClr val="bg1"/>
                </a:solidFill>
              </a:rPr>
              <a:t>2024 – GROWTH PHASE</a:t>
            </a:r>
          </a:p>
          <a:p>
            <a:pPr algn="l"/>
            <a:r>
              <a:rPr lang="en-US" sz="1200" b="1">
                <a:solidFill>
                  <a:schemeClr val="bg1"/>
                </a:solidFill>
              </a:rPr>
              <a:t>2025 - SCALE</a:t>
            </a:r>
            <a:endParaRPr lang="en-US" sz="1200" b="1" dirty="0">
              <a:solidFill>
                <a:schemeClr val="bg1"/>
              </a:solidFill>
            </a:endParaRPr>
          </a:p>
        </p:txBody>
      </p:sp>
      <p:pic>
        <p:nvPicPr>
          <p:cNvPr id="4" name="Graphic 3" descr="Needle with solid fill">
            <a:extLst>
              <a:ext uri="{FF2B5EF4-FFF2-40B4-BE49-F238E27FC236}">
                <a16:creationId xmlns:a16="http://schemas.microsoft.com/office/drawing/2014/main" id="{554107F5-A198-4AFE-D838-5DE21F1C194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1234" y="3415949"/>
            <a:ext cx="729249" cy="729249"/>
          </a:xfrm>
          <a:prstGeom prst="rect">
            <a:avLst/>
          </a:prstGeom>
        </p:spPr>
      </p:pic>
      <p:sp>
        <p:nvSpPr>
          <p:cNvPr id="5" name="Rectangle 4">
            <a:extLst>
              <a:ext uri="{FF2B5EF4-FFF2-40B4-BE49-F238E27FC236}">
                <a16:creationId xmlns:a16="http://schemas.microsoft.com/office/drawing/2014/main" id="{45C6C2B9-B509-8A44-F2FF-3807777F4566}"/>
              </a:ext>
            </a:extLst>
          </p:cNvPr>
          <p:cNvSpPr/>
          <p:nvPr/>
        </p:nvSpPr>
        <p:spPr>
          <a:xfrm>
            <a:off x="7400302" y="531508"/>
            <a:ext cx="2810933" cy="5554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Content to be added</a:t>
            </a:r>
            <a:endParaRPr lang="en-US" sz="1200" b="1" dirty="0">
              <a:solidFill>
                <a:schemeClr val="tx1"/>
              </a:solidFill>
            </a:endParaRPr>
          </a:p>
        </p:txBody>
      </p:sp>
    </p:spTree>
    <p:extLst>
      <p:ext uri="{BB962C8B-B14F-4D97-AF65-F5344CB8AC3E}">
        <p14:creationId xmlns:p14="http://schemas.microsoft.com/office/powerpoint/2010/main" val="1205148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Data Science R&amp;D Simulation Team</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122926" y="6433993"/>
            <a:ext cx="229431" cy="216000"/>
          </a:xfrm>
        </p:spPr>
        <p:txBody>
          <a:bodyPr/>
          <a:lstStyle/>
          <a:p>
            <a:fld id="{29CC380D-5F44-41E8-971E-CDD19ED6F8E3}" type="slidenum">
              <a:rPr lang="en-GB" smtClean="0"/>
              <a:pPr/>
              <a:t>11</a:t>
            </a:fld>
            <a:endParaRPr lang="en-GB"/>
          </a:p>
        </p:txBody>
      </p:sp>
      <p:sp>
        <p:nvSpPr>
          <p:cNvPr id="4" name="Rectangle: Rounded Corners 3">
            <a:extLst>
              <a:ext uri="{FF2B5EF4-FFF2-40B4-BE49-F238E27FC236}">
                <a16:creationId xmlns:a16="http://schemas.microsoft.com/office/drawing/2014/main" id="{A084F120-9D28-4316-833D-72C8D32E7D26}"/>
              </a:ext>
            </a:extLst>
          </p:cNvPr>
          <p:cNvSpPr/>
          <p:nvPr/>
        </p:nvSpPr>
        <p:spPr>
          <a:xfrm>
            <a:off x="591278" y="2011317"/>
            <a:ext cx="3394362" cy="3683325"/>
          </a:xfrm>
          <a:prstGeom prst="roundRect">
            <a:avLst>
              <a:gd name="adj" fmla="val 32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5" name="Rectangle: Rounded Corners 4">
            <a:extLst>
              <a:ext uri="{FF2B5EF4-FFF2-40B4-BE49-F238E27FC236}">
                <a16:creationId xmlns:a16="http://schemas.microsoft.com/office/drawing/2014/main" id="{AB7F1F1D-0F84-EC1E-3253-66D6A6215878}"/>
              </a:ext>
            </a:extLst>
          </p:cNvPr>
          <p:cNvSpPr/>
          <p:nvPr/>
        </p:nvSpPr>
        <p:spPr>
          <a:xfrm>
            <a:off x="4279614" y="1984194"/>
            <a:ext cx="3394362" cy="3683325"/>
          </a:xfrm>
          <a:prstGeom prst="roundRect">
            <a:avLst>
              <a:gd name="adj" fmla="val 32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5" name="Rectangle 24">
            <a:extLst>
              <a:ext uri="{FF2B5EF4-FFF2-40B4-BE49-F238E27FC236}">
                <a16:creationId xmlns:a16="http://schemas.microsoft.com/office/drawing/2014/main" id="{7F323866-AD95-C456-F924-2E0974375AF6}"/>
              </a:ext>
            </a:extLst>
          </p:cNvPr>
          <p:cNvSpPr/>
          <p:nvPr/>
        </p:nvSpPr>
        <p:spPr>
          <a:xfrm>
            <a:off x="591278" y="4477204"/>
            <a:ext cx="3394362" cy="7666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bg1"/>
              </a:solidFill>
            </a:endParaRPr>
          </a:p>
        </p:txBody>
      </p:sp>
      <p:sp>
        <p:nvSpPr>
          <p:cNvPr id="23" name="TextBox 21">
            <a:extLst>
              <a:ext uri="{FF2B5EF4-FFF2-40B4-BE49-F238E27FC236}">
                <a16:creationId xmlns:a16="http://schemas.microsoft.com/office/drawing/2014/main" id="{009C1C04-C255-E911-AC12-DA3D498CA564}"/>
              </a:ext>
            </a:extLst>
          </p:cNvPr>
          <p:cNvSpPr txBox="1"/>
          <p:nvPr/>
        </p:nvSpPr>
        <p:spPr>
          <a:xfrm>
            <a:off x="1041495" y="4515083"/>
            <a:ext cx="2492057" cy="282129"/>
          </a:xfrm>
          <a:prstGeom prst="rect">
            <a:avLst/>
          </a:prstGeom>
        </p:spPr>
        <p:txBody>
          <a:bodyPr wrap="square" lIns="0" tIns="0" rIns="0" bIns="0" rtlCol="0" anchor="t">
            <a:spAutoFit/>
          </a:bodyPr>
          <a:lstStyle/>
          <a:p>
            <a:pPr algn="ctr">
              <a:lnSpc>
                <a:spcPts val="2191"/>
              </a:lnSpc>
            </a:pPr>
            <a:r>
              <a:rPr lang="en-US" sz="2000" b="1" spc="91">
                <a:solidFill>
                  <a:srgbClr val="FFFBFB"/>
                </a:solidFill>
              </a:rPr>
              <a:t>Senthil Murugan</a:t>
            </a:r>
          </a:p>
        </p:txBody>
      </p:sp>
      <p:sp>
        <p:nvSpPr>
          <p:cNvPr id="26" name="Rectangle 25">
            <a:extLst>
              <a:ext uri="{FF2B5EF4-FFF2-40B4-BE49-F238E27FC236}">
                <a16:creationId xmlns:a16="http://schemas.microsoft.com/office/drawing/2014/main" id="{ECE0C724-F228-6F2F-EEE5-C0DC95930A5A}"/>
              </a:ext>
            </a:extLst>
          </p:cNvPr>
          <p:cNvSpPr/>
          <p:nvPr/>
        </p:nvSpPr>
        <p:spPr>
          <a:xfrm>
            <a:off x="591278" y="4862686"/>
            <a:ext cx="3394362" cy="3833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4" name="TextBox 22">
            <a:extLst>
              <a:ext uri="{FF2B5EF4-FFF2-40B4-BE49-F238E27FC236}">
                <a16:creationId xmlns:a16="http://schemas.microsoft.com/office/drawing/2014/main" id="{09A3A6E6-5606-D679-8EAD-323761AB656C}"/>
              </a:ext>
            </a:extLst>
          </p:cNvPr>
          <p:cNvSpPr txBox="1"/>
          <p:nvPr/>
        </p:nvSpPr>
        <p:spPr>
          <a:xfrm>
            <a:off x="1526552" y="4941638"/>
            <a:ext cx="1534731" cy="205184"/>
          </a:xfrm>
          <a:prstGeom prst="rect">
            <a:avLst/>
          </a:prstGeom>
        </p:spPr>
        <p:txBody>
          <a:bodyPr lIns="0" tIns="0" rIns="0" bIns="0" rtlCol="0" anchor="t">
            <a:spAutoFit/>
          </a:bodyPr>
          <a:lstStyle/>
          <a:p>
            <a:pPr algn="ctr">
              <a:lnSpc>
                <a:spcPts val="1643"/>
              </a:lnSpc>
            </a:pPr>
            <a:r>
              <a:rPr lang="en-US" sz="1400" b="1" spc="68">
                <a:solidFill>
                  <a:srgbClr val="FFFBFB"/>
                </a:solidFill>
              </a:rPr>
              <a:t>Lead / Director</a:t>
            </a:r>
          </a:p>
        </p:txBody>
      </p:sp>
      <p:sp>
        <p:nvSpPr>
          <p:cNvPr id="27" name="Rectangle 26">
            <a:extLst>
              <a:ext uri="{FF2B5EF4-FFF2-40B4-BE49-F238E27FC236}">
                <a16:creationId xmlns:a16="http://schemas.microsoft.com/office/drawing/2014/main" id="{EA484DF3-1A59-7288-2874-8C899128448D}"/>
              </a:ext>
            </a:extLst>
          </p:cNvPr>
          <p:cNvSpPr/>
          <p:nvPr/>
        </p:nvSpPr>
        <p:spPr>
          <a:xfrm>
            <a:off x="4279614" y="4477204"/>
            <a:ext cx="3394362" cy="76661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bg1"/>
              </a:solidFill>
            </a:endParaRPr>
          </a:p>
        </p:txBody>
      </p:sp>
      <p:sp>
        <p:nvSpPr>
          <p:cNvPr id="28" name="TextBox 21">
            <a:extLst>
              <a:ext uri="{FF2B5EF4-FFF2-40B4-BE49-F238E27FC236}">
                <a16:creationId xmlns:a16="http://schemas.microsoft.com/office/drawing/2014/main" id="{BAA421CF-B41F-2B48-00E7-B4AB39FAFD66}"/>
              </a:ext>
            </a:extLst>
          </p:cNvPr>
          <p:cNvSpPr txBox="1"/>
          <p:nvPr/>
        </p:nvSpPr>
        <p:spPr>
          <a:xfrm>
            <a:off x="4729831" y="4515083"/>
            <a:ext cx="2492057" cy="282129"/>
          </a:xfrm>
          <a:prstGeom prst="rect">
            <a:avLst/>
          </a:prstGeom>
        </p:spPr>
        <p:txBody>
          <a:bodyPr wrap="square" lIns="0" tIns="0" rIns="0" bIns="0" rtlCol="0" anchor="t">
            <a:spAutoFit/>
          </a:bodyPr>
          <a:lstStyle/>
          <a:p>
            <a:pPr algn="ctr">
              <a:lnSpc>
                <a:spcPts val="2191"/>
              </a:lnSpc>
            </a:pPr>
            <a:r>
              <a:rPr lang="en-US" sz="2000" b="1" spc="91">
                <a:solidFill>
                  <a:srgbClr val="FFFBFB"/>
                </a:solidFill>
              </a:rPr>
              <a:t>Sahil Poonatar</a:t>
            </a:r>
          </a:p>
        </p:txBody>
      </p:sp>
      <p:sp>
        <p:nvSpPr>
          <p:cNvPr id="29" name="Rectangle 28">
            <a:extLst>
              <a:ext uri="{FF2B5EF4-FFF2-40B4-BE49-F238E27FC236}">
                <a16:creationId xmlns:a16="http://schemas.microsoft.com/office/drawing/2014/main" id="{7A4979B0-2E8B-CF17-6BD5-4ADC02729F76}"/>
              </a:ext>
            </a:extLst>
          </p:cNvPr>
          <p:cNvSpPr/>
          <p:nvPr/>
        </p:nvSpPr>
        <p:spPr>
          <a:xfrm>
            <a:off x="4279614" y="4862686"/>
            <a:ext cx="3394362" cy="38330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0" name="TextBox 22">
            <a:extLst>
              <a:ext uri="{FF2B5EF4-FFF2-40B4-BE49-F238E27FC236}">
                <a16:creationId xmlns:a16="http://schemas.microsoft.com/office/drawing/2014/main" id="{655DF385-2914-42AA-0246-5CE2ECF68C36}"/>
              </a:ext>
            </a:extLst>
          </p:cNvPr>
          <p:cNvSpPr txBox="1"/>
          <p:nvPr/>
        </p:nvSpPr>
        <p:spPr>
          <a:xfrm>
            <a:off x="5181545" y="4941638"/>
            <a:ext cx="1534731" cy="205184"/>
          </a:xfrm>
          <a:prstGeom prst="rect">
            <a:avLst/>
          </a:prstGeom>
        </p:spPr>
        <p:txBody>
          <a:bodyPr lIns="0" tIns="0" rIns="0" bIns="0" rtlCol="0" anchor="t">
            <a:spAutoFit/>
          </a:bodyPr>
          <a:lstStyle/>
          <a:p>
            <a:pPr algn="ctr">
              <a:lnSpc>
                <a:spcPts val="1643"/>
              </a:lnSpc>
            </a:pPr>
            <a:r>
              <a:rPr lang="en-US" sz="1400" spc="68">
                <a:solidFill>
                  <a:srgbClr val="FFFBFB"/>
                </a:solidFill>
              </a:rPr>
              <a:t>Data Scientist</a:t>
            </a:r>
          </a:p>
        </p:txBody>
      </p:sp>
      <p:sp>
        <p:nvSpPr>
          <p:cNvPr id="31" name="Rectangle: Rounded Corners 30">
            <a:extLst>
              <a:ext uri="{FF2B5EF4-FFF2-40B4-BE49-F238E27FC236}">
                <a16:creationId xmlns:a16="http://schemas.microsoft.com/office/drawing/2014/main" id="{0EC4F935-C9C6-D242-D2FE-FBECBBDD5AAD}"/>
              </a:ext>
            </a:extLst>
          </p:cNvPr>
          <p:cNvSpPr/>
          <p:nvPr/>
        </p:nvSpPr>
        <p:spPr>
          <a:xfrm>
            <a:off x="7967950" y="1984194"/>
            <a:ext cx="3394362" cy="3683325"/>
          </a:xfrm>
          <a:prstGeom prst="roundRect">
            <a:avLst>
              <a:gd name="adj" fmla="val 32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5" name="Rectangle 34">
            <a:extLst>
              <a:ext uri="{FF2B5EF4-FFF2-40B4-BE49-F238E27FC236}">
                <a16:creationId xmlns:a16="http://schemas.microsoft.com/office/drawing/2014/main" id="{4C52F702-DBEA-9B64-6E3F-1C895323BA7F}"/>
              </a:ext>
            </a:extLst>
          </p:cNvPr>
          <p:cNvSpPr/>
          <p:nvPr/>
        </p:nvSpPr>
        <p:spPr>
          <a:xfrm>
            <a:off x="7967950" y="4477204"/>
            <a:ext cx="3394362" cy="76661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bg1"/>
              </a:solidFill>
            </a:endParaRPr>
          </a:p>
        </p:txBody>
      </p:sp>
      <p:sp>
        <p:nvSpPr>
          <p:cNvPr id="36" name="TextBox 21">
            <a:extLst>
              <a:ext uri="{FF2B5EF4-FFF2-40B4-BE49-F238E27FC236}">
                <a16:creationId xmlns:a16="http://schemas.microsoft.com/office/drawing/2014/main" id="{70DE3AFF-9C2D-4482-570E-0B1D5396178D}"/>
              </a:ext>
            </a:extLst>
          </p:cNvPr>
          <p:cNvSpPr txBox="1"/>
          <p:nvPr/>
        </p:nvSpPr>
        <p:spPr>
          <a:xfrm>
            <a:off x="8418167" y="4515083"/>
            <a:ext cx="2492057" cy="282129"/>
          </a:xfrm>
          <a:prstGeom prst="rect">
            <a:avLst/>
          </a:prstGeom>
        </p:spPr>
        <p:txBody>
          <a:bodyPr wrap="square" lIns="0" tIns="0" rIns="0" bIns="0" rtlCol="0" anchor="t">
            <a:spAutoFit/>
          </a:bodyPr>
          <a:lstStyle/>
          <a:p>
            <a:pPr algn="ctr">
              <a:lnSpc>
                <a:spcPts val="2191"/>
              </a:lnSpc>
            </a:pPr>
            <a:r>
              <a:rPr lang="en-US" sz="2000" b="1" spc="91">
                <a:solidFill>
                  <a:srgbClr val="FFFBFB"/>
                </a:solidFill>
              </a:rPr>
              <a:t>TBD</a:t>
            </a:r>
          </a:p>
        </p:txBody>
      </p:sp>
      <p:sp>
        <p:nvSpPr>
          <p:cNvPr id="37" name="Rectangle 36">
            <a:extLst>
              <a:ext uri="{FF2B5EF4-FFF2-40B4-BE49-F238E27FC236}">
                <a16:creationId xmlns:a16="http://schemas.microsoft.com/office/drawing/2014/main" id="{D0AF1E1C-72A3-210C-69A0-71F86300F152}"/>
              </a:ext>
            </a:extLst>
          </p:cNvPr>
          <p:cNvSpPr/>
          <p:nvPr/>
        </p:nvSpPr>
        <p:spPr>
          <a:xfrm>
            <a:off x="7967950" y="4862686"/>
            <a:ext cx="3394362" cy="38330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8" name="TextBox 22">
            <a:extLst>
              <a:ext uri="{FF2B5EF4-FFF2-40B4-BE49-F238E27FC236}">
                <a16:creationId xmlns:a16="http://schemas.microsoft.com/office/drawing/2014/main" id="{671CF285-8529-30E6-EC77-F1F58D28E92D}"/>
              </a:ext>
            </a:extLst>
          </p:cNvPr>
          <p:cNvSpPr txBox="1"/>
          <p:nvPr/>
        </p:nvSpPr>
        <p:spPr>
          <a:xfrm>
            <a:off x="8869881" y="4941638"/>
            <a:ext cx="1534731" cy="205184"/>
          </a:xfrm>
          <a:prstGeom prst="rect">
            <a:avLst/>
          </a:prstGeom>
        </p:spPr>
        <p:txBody>
          <a:bodyPr lIns="0" tIns="0" rIns="0" bIns="0" rtlCol="0" anchor="t">
            <a:spAutoFit/>
          </a:bodyPr>
          <a:lstStyle/>
          <a:p>
            <a:pPr algn="ctr">
              <a:lnSpc>
                <a:spcPts val="1643"/>
              </a:lnSpc>
            </a:pPr>
            <a:r>
              <a:rPr lang="en-US" sz="1400" spc="68">
                <a:solidFill>
                  <a:srgbClr val="FFFBFB"/>
                </a:solidFill>
              </a:rPr>
              <a:t>Data Scientist</a:t>
            </a:r>
          </a:p>
        </p:txBody>
      </p:sp>
      <p:sp>
        <p:nvSpPr>
          <p:cNvPr id="42" name="Oval 41">
            <a:extLst>
              <a:ext uri="{FF2B5EF4-FFF2-40B4-BE49-F238E27FC236}">
                <a16:creationId xmlns:a16="http://schemas.microsoft.com/office/drawing/2014/main" id="{E83BE7B9-C80B-5F0E-D95F-9A3127627FE6}"/>
              </a:ext>
            </a:extLst>
          </p:cNvPr>
          <p:cNvSpPr/>
          <p:nvPr/>
        </p:nvSpPr>
        <p:spPr>
          <a:xfrm>
            <a:off x="1281683" y="2245170"/>
            <a:ext cx="2011680" cy="201168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nvGrpSpPr>
          <p:cNvPr id="13" name="Group 4">
            <a:extLst>
              <a:ext uri="{FF2B5EF4-FFF2-40B4-BE49-F238E27FC236}">
                <a16:creationId xmlns:a16="http://schemas.microsoft.com/office/drawing/2014/main" id="{D80943D2-18FC-0E5D-BEBF-FBBF7BD8D29B}"/>
              </a:ext>
            </a:extLst>
          </p:cNvPr>
          <p:cNvGrpSpPr>
            <a:grpSpLocks noChangeAspect="1"/>
          </p:cNvGrpSpPr>
          <p:nvPr/>
        </p:nvGrpSpPr>
        <p:grpSpPr>
          <a:xfrm>
            <a:off x="1328618" y="2294104"/>
            <a:ext cx="1919681" cy="1912183"/>
            <a:chOff x="0" y="0"/>
            <a:chExt cx="6502400" cy="6477000"/>
          </a:xfrm>
        </p:grpSpPr>
        <p:sp>
          <p:nvSpPr>
            <p:cNvPr id="14" name="Freeform 5">
              <a:extLst>
                <a:ext uri="{FF2B5EF4-FFF2-40B4-BE49-F238E27FC236}">
                  <a16:creationId xmlns:a16="http://schemas.microsoft.com/office/drawing/2014/main" id="{27082741-0A43-3F82-21BE-DDF9A5A7BEB1}"/>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223" r="223"/>
              </a:stretch>
            </a:blipFill>
          </p:spPr>
        </p:sp>
        <p:sp>
          <p:nvSpPr>
            <p:cNvPr id="15" name="Freeform 6">
              <a:extLst>
                <a:ext uri="{FF2B5EF4-FFF2-40B4-BE49-F238E27FC236}">
                  <a16:creationId xmlns:a16="http://schemas.microsoft.com/office/drawing/2014/main" id="{2EAF0ABC-5731-97FF-B90B-7F8C9697B203}"/>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BFB"/>
            </a:solidFill>
          </p:spPr>
        </p:sp>
      </p:grpSp>
      <p:sp>
        <p:nvSpPr>
          <p:cNvPr id="43" name="Oval 42">
            <a:extLst>
              <a:ext uri="{FF2B5EF4-FFF2-40B4-BE49-F238E27FC236}">
                <a16:creationId xmlns:a16="http://schemas.microsoft.com/office/drawing/2014/main" id="{7E294A3C-9517-AFF5-AD35-9A95F722953C}"/>
              </a:ext>
            </a:extLst>
          </p:cNvPr>
          <p:cNvSpPr/>
          <p:nvPr/>
        </p:nvSpPr>
        <p:spPr>
          <a:xfrm>
            <a:off x="4957531" y="2239135"/>
            <a:ext cx="2011680" cy="20116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nvGrpSpPr>
          <p:cNvPr id="16" name="Group 12">
            <a:extLst>
              <a:ext uri="{FF2B5EF4-FFF2-40B4-BE49-F238E27FC236}">
                <a16:creationId xmlns:a16="http://schemas.microsoft.com/office/drawing/2014/main" id="{7A0A169B-9D45-8840-BFA6-7FFBDE0A5B87}"/>
              </a:ext>
            </a:extLst>
          </p:cNvPr>
          <p:cNvGrpSpPr>
            <a:grpSpLocks noChangeAspect="1"/>
          </p:cNvGrpSpPr>
          <p:nvPr/>
        </p:nvGrpSpPr>
        <p:grpSpPr>
          <a:xfrm>
            <a:off x="5039393" y="2313668"/>
            <a:ext cx="1866380" cy="1859090"/>
            <a:chOff x="0" y="0"/>
            <a:chExt cx="6502400" cy="6477000"/>
          </a:xfrm>
          <a:blipFill>
            <a:blip r:embed="rId3"/>
            <a:stretch>
              <a:fillRect/>
            </a:stretch>
          </a:blipFill>
        </p:grpSpPr>
        <p:sp>
          <p:nvSpPr>
            <p:cNvPr id="17" name="Freeform 13">
              <a:extLst>
                <a:ext uri="{FF2B5EF4-FFF2-40B4-BE49-F238E27FC236}">
                  <a16:creationId xmlns:a16="http://schemas.microsoft.com/office/drawing/2014/main" id="{21331AF0-4A0A-2A19-9CBA-9D629B214999}"/>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grpFill/>
            <a:ln w="12700">
              <a:solidFill>
                <a:srgbClr val="000000"/>
              </a:solidFill>
            </a:ln>
          </p:spPr>
          <p:txBody>
            <a:bodyPr/>
            <a:lstStyle/>
            <a:p>
              <a:endParaRPr lang="en-US"/>
            </a:p>
          </p:txBody>
        </p:sp>
        <p:sp>
          <p:nvSpPr>
            <p:cNvPr id="18" name="Freeform 14">
              <a:extLst>
                <a:ext uri="{FF2B5EF4-FFF2-40B4-BE49-F238E27FC236}">
                  <a16:creationId xmlns:a16="http://schemas.microsoft.com/office/drawing/2014/main" id="{4395C120-D043-473D-CC10-7C0333BC92CA}"/>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grpFill/>
          </p:spPr>
        </p:sp>
      </p:grpSp>
      <p:sp>
        <p:nvSpPr>
          <p:cNvPr id="45" name="Oval 44">
            <a:extLst>
              <a:ext uri="{FF2B5EF4-FFF2-40B4-BE49-F238E27FC236}">
                <a16:creationId xmlns:a16="http://schemas.microsoft.com/office/drawing/2014/main" id="{DD349169-5F46-7111-EB22-AA37FADF7A1B}"/>
              </a:ext>
            </a:extLst>
          </p:cNvPr>
          <p:cNvSpPr/>
          <p:nvPr/>
        </p:nvSpPr>
        <p:spPr>
          <a:xfrm>
            <a:off x="8654171" y="2239135"/>
            <a:ext cx="2011680" cy="20116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nvGrpSpPr>
          <p:cNvPr id="32" name="Group 12">
            <a:extLst>
              <a:ext uri="{FF2B5EF4-FFF2-40B4-BE49-F238E27FC236}">
                <a16:creationId xmlns:a16="http://schemas.microsoft.com/office/drawing/2014/main" id="{98DD9596-6AF5-8F8E-63F3-D6576E564071}"/>
              </a:ext>
            </a:extLst>
          </p:cNvPr>
          <p:cNvGrpSpPr>
            <a:grpSpLocks noChangeAspect="1"/>
          </p:cNvGrpSpPr>
          <p:nvPr/>
        </p:nvGrpSpPr>
        <p:grpSpPr>
          <a:xfrm>
            <a:off x="8727729" y="2313668"/>
            <a:ext cx="1866380" cy="1859090"/>
            <a:chOff x="0" y="0"/>
            <a:chExt cx="6502400" cy="6477000"/>
          </a:xfrm>
        </p:grpSpPr>
        <p:sp>
          <p:nvSpPr>
            <p:cNvPr id="33" name="Freeform 13">
              <a:extLst>
                <a:ext uri="{FF2B5EF4-FFF2-40B4-BE49-F238E27FC236}">
                  <a16:creationId xmlns:a16="http://schemas.microsoft.com/office/drawing/2014/main" id="{85A3E717-E4E7-4BA3-FC30-9A087CD14047}"/>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solidFill>
              <a:srgbClr val="000000">
                <a:alpha val="0"/>
              </a:srgbClr>
            </a:solidFill>
            <a:ln w="12700">
              <a:solidFill>
                <a:srgbClr val="000000"/>
              </a:solidFill>
            </a:ln>
          </p:spPr>
        </p:sp>
        <p:sp>
          <p:nvSpPr>
            <p:cNvPr id="34" name="Freeform 14">
              <a:extLst>
                <a:ext uri="{FF2B5EF4-FFF2-40B4-BE49-F238E27FC236}">
                  <a16:creationId xmlns:a16="http://schemas.microsoft.com/office/drawing/2014/main" id="{8B4DFF0C-8B2C-86C3-2E13-E42E939D310A}"/>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sp>
        <p:nvSpPr>
          <p:cNvPr id="3" name="Rectangle 2">
            <a:extLst>
              <a:ext uri="{FF2B5EF4-FFF2-40B4-BE49-F238E27FC236}">
                <a16:creationId xmlns:a16="http://schemas.microsoft.com/office/drawing/2014/main" id="{AEE93123-E01C-4935-D330-CD0B4D52B4CE}"/>
              </a:ext>
            </a:extLst>
          </p:cNvPr>
          <p:cNvSpPr/>
          <p:nvPr/>
        </p:nvSpPr>
        <p:spPr>
          <a:xfrm>
            <a:off x="4279614" y="4862686"/>
            <a:ext cx="3394362" cy="38330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Data Scientist</a:t>
            </a:r>
            <a:endParaRPr lang="en-US" sz="1400" dirty="0">
              <a:solidFill>
                <a:schemeClr val="bg1"/>
              </a:solidFill>
            </a:endParaRPr>
          </a:p>
        </p:txBody>
      </p:sp>
      <p:sp>
        <p:nvSpPr>
          <p:cNvPr id="7" name="Rectangle 6">
            <a:extLst>
              <a:ext uri="{FF2B5EF4-FFF2-40B4-BE49-F238E27FC236}">
                <a16:creationId xmlns:a16="http://schemas.microsoft.com/office/drawing/2014/main" id="{E87AB296-8BB9-21F6-0908-731C4473F929}"/>
              </a:ext>
            </a:extLst>
          </p:cNvPr>
          <p:cNvSpPr/>
          <p:nvPr/>
        </p:nvSpPr>
        <p:spPr>
          <a:xfrm>
            <a:off x="7967950" y="4862686"/>
            <a:ext cx="3394362" cy="38330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Tree>
    <p:extLst>
      <p:ext uri="{BB962C8B-B14F-4D97-AF65-F5344CB8AC3E}">
        <p14:creationId xmlns:p14="http://schemas.microsoft.com/office/powerpoint/2010/main" val="37622989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5BEF-3F08-4B31-A8CB-480CFE78B5EF}"/>
              </a:ext>
            </a:extLst>
          </p:cNvPr>
          <p:cNvSpPr>
            <a:spLocks noGrp="1"/>
          </p:cNvSpPr>
          <p:nvPr>
            <p:ph type="ctrTitle"/>
          </p:nvPr>
        </p:nvSpPr>
        <p:spPr/>
        <p:txBody>
          <a:bodyPr/>
          <a:lstStyle/>
          <a:p>
            <a:r>
              <a:rPr lang="en-GB" dirty="0"/>
              <a:t>Thank you</a:t>
            </a:r>
          </a:p>
        </p:txBody>
      </p:sp>
      <p:sp>
        <p:nvSpPr>
          <p:cNvPr id="3" name="Text Placeholder 2">
            <a:extLst>
              <a:ext uri="{FF2B5EF4-FFF2-40B4-BE49-F238E27FC236}">
                <a16:creationId xmlns:a16="http://schemas.microsoft.com/office/drawing/2014/main" id="{4A15E832-2831-43BD-8006-65C10ECD4FA2}"/>
              </a:ext>
            </a:extLst>
          </p:cNvPr>
          <p:cNvSpPr>
            <a:spLocks noGrp="1"/>
          </p:cNvSpPr>
          <p:nvPr>
            <p:ph type="body" sz="quarter" idx="10"/>
          </p:nvPr>
        </p:nvSpPr>
        <p:spPr/>
        <p:txBody>
          <a:bodyPr/>
          <a:lstStyle/>
          <a:p>
            <a:pPr lvl="1"/>
            <a:r>
              <a:rPr lang="en-GB" dirty="0"/>
              <a:t>Merck &amp; Co., Inc.</a:t>
            </a:r>
          </a:p>
          <a:p>
            <a:r>
              <a:rPr lang="en-GB" b="1" dirty="0"/>
              <a:t>Tel: </a:t>
            </a:r>
            <a:r>
              <a:rPr lang="en-GB" dirty="0"/>
              <a:t>01234 567 890</a:t>
            </a:r>
          </a:p>
          <a:p>
            <a:r>
              <a:rPr lang="en-GB" b="1" dirty="0"/>
              <a:t>E-mail: </a:t>
            </a:r>
            <a:r>
              <a:rPr lang="en-GB" dirty="0"/>
              <a:t>name.surname@domain.com</a:t>
            </a:r>
          </a:p>
          <a:p>
            <a:r>
              <a:rPr lang="en-GB" b="1" dirty="0"/>
              <a:t>Address: </a:t>
            </a:r>
            <a:r>
              <a:rPr lang="en-GB" dirty="0"/>
              <a:t>ABC, 123, XYZ, 789</a:t>
            </a:r>
          </a:p>
        </p:txBody>
      </p:sp>
    </p:spTree>
    <p:extLst>
      <p:ext uri="{BB962C8B-B14F-4D97-AF65-F5344CB8AC3E}">
        <p14:creationId xmlns:p14="http://schemas.microsoft.com/office/powerpoint/2010/main" val="12309182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4D48-59A4-4CD9-8C23-3C0EAC658390}"/>
              </a:ext>
            </a:extLst>
          </p:cNvPr>
          <p:cNvSpPr>
            <a:spLocks noGrp="1"/>
          </p:cNvSpPr>
          <p:nvPr>
            <p:ph type="title"/>
          </p:nvPr>
        </p:nvSpPr>
        <p:spPr>
          <a:xfrm>
            <a:off x="377825" y="1378816"/>
            <a:ext cx="9445752" cy="3214286"/>
          </a:xfrm>
        </p:spPr>
        <p:txBody>
          <a:bodyPr anchor="ctr" anchorCtr="0"/>
          <a:lstStyle/>
          <a:p>
            <a:r>
              <a:rPr lang="en-GB"/>
              <a:t>Appendix</a:t>
            </a:r>
            <a:endParaRPr lang="en-GB" dirty="0"/>
          </a:p>
        </p:txBody>
      </p:sp>
      <p:sp>
        <p:nvSpPr>
          <p:cNvPr id="4" name="Slide Number Placeholder 3">
            <a:extLst>
              <a:ext uri="{FF2B5EF4-FFF2-40B4-BE49-F238E27FC236}">
                <a16:creationId xmlns:a16="http://schemas.microsoft.com/office/drawing/2014/main" id="{8FFC5BD0-F8B3-7A4E-B0B0-CCD84095F4F2}"/>
              </a:ext>
            </a:extLst>
          </p:cNvPr>
          <p:cNvSpPr>
            <a:spLocks noGrp="1"/>
          </p:cNvSpPr>
          <p:nvPr>
            <p:ph type="sldNum" sz="quarter" idx="12"/>
          </p:nvPr>
        </p:nvSpPr>
        <p:spPr/>
        <p:txBody>
          <a:bodyPr/>
          <a:lstStyle/>
          <a:p>
            <a:fld id="{29CC380D-5F44-41E8-971E-CDD19ED6F8E3}" type="slidenum">
              <a:rPr lang="en-GB" smtClean="0"/>
              <a:pPr/>
              <a:t>13</a:t>
            </a:fld>
            <a:endParaRPr lang="en-GB"/>
          </a:p>
        </p:txBody>
      </p:sp>
    </p:spTree>
    <p:extLst>
      <p:ext uri="{BB962C8B-B14F-4D97-AF65-F5344CB8AC3E}">
        <p14:creationId xmlns:p14="http://schemas.microsoft.com/office/powerpoint/2010/main" val="2548676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Opportunity</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14</a:t>
            </a:fld>
            <a:endParaRPr lang="en-GB"/>
          </a:p>
        </p:txBody>
      </p:sp>
      <p:grpSp>
        <p:nvGrpSpPr>
          <p:cNvPr id="56" name="Group 55">
            <a:extLst>
              <a:ext uri="{FF2B5EF4-FFF2-40B4-BE49-F238E27FC236}">
                <a16:creationId xmlns:a16="http://schemas.microsoft.com/office/drawing/2014/main" id="{64823F25-7986-7F39-0C9A-0FEB6A16EC31}"/>
              </a:ext>
            </a:extLst>
          </p:cNvPr>
          <p:cNvGrpSpPr/>
          <p:nvPr/>
        </p:nvGrpSpPr>
        <p:grpSpPr>
          <a:xfrm>
            <a:off x="5935271" y="1856271"/>
            <a:ext cx="5252667" cy="4080350"/>
            <a:chOff x="6096000" y="1779741"/>
            <a:chExt cx="5252667" cy="4080350"/>
          </a:xfrm>
        </p:grpSpPr>
        <p:grpSp>
          <p:nvGrpSpPr>
            <p:cNvPr id="52" name="Group 51">
              <a:extLst>
                <a:ext uri="{FF2B5EF4-FFF2-40B4-BE49-F238E27FC236}">
                  <a16:creationId xmlns:a16="http://schemas.microsoft.com/office/drawing/2014/main" id="{51FA1A38-B396-D2FF-4E51-6080F47E67CE}"/>
                </a:ext>
              </a:extLst>
            </p:cNvPr>
            <p:cNvGrpSpPr/>
            <p:nvPr/>
          </p:nvGrpSpPr>
          <p:grpSpPr>
            <a:xfrm>
              <a:off x="6096000" y="2151137"/>
              <a:ext cx="5087388" cy="3297204"/>
              <a:chOff x="5903459" y="1629591"/>
              <a:chExt cx="5087388" cy="3297204"/>
            </a:xfrm>
          </p:grpSpPr>
          <p:pic>
            <p:nvPicPr>
              <p:cNvPr id="7" name="Picture 6" descr="A blue and green curved lines&#10;&#10;Description automatically generated">
                <a:extLst>
                  <a:ext uri="{FF2B5EF4-FFF2-40B4-BE49-F238E27FC236}">
                    <a16:creationId xmlns:a16="http://schemas.microsoft.com/office/drawing/2014/main" id="{FAFE3EED-349D-2F1A-77CB-E287B9DB4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765" y="1710578"/>
                <a:ext cx="3893561" cy="3102096"/>
              </a:xfrm>
              <a:prstGeom prst="rect">
                <a:avLst/>
              </a:prstGeom>
              <a:ln>
                <a:noFill/>
              </a:ln>
            </p:spPr>
          </p:pic>
          <p:cxnSp>
            <p:nvCxnSpPr>
              <p:cNvPr id="23" name="Connector: Elbow 22">
                <a:extLst>
                  <a:ext uri="{FF2B5EF4-FFF2-40B4-BE49-F238E27FC236}">
                    <a16:creationId xmlns:a16="http://schemas.microsoft.com/office/drawing/2014/main" id="{33894ED9-E67E-68BB-2FC8-B971B480B458}"/>
                  </a:ext>
                </a:extLst>
              </p:cNvPr>
              <p:cNvCxnSpPr>
                <a:cxnSpLocks/>
              </p:cNvCxnSpPr>
              <p:nvPr/>
            </p:nvCxnSpPr>
            <p:spPr>
              <a:xfrm>
                <a:off x="7181823" y="1629591"/>
                <a:ext cx="3809024" cy="3020614"/>
              </a:xfrm>
              <a:prstGeom prst="bentConnector3">
                <a:avLst>
                  <a:gd name="adj1" fmla="val 32"/>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DC68C9D-7ED6-5B0B-3E62-5009AA0AF4A9}"/>
                  </a:ext>
                </a:extLst>
              </p:cNvPr>
              <p:cNvSpPr txBox="1"/>
              <p:nvPr/>
            </p:nvSpPr>
            <p:spPr>
              <a:xfrm>
                <a:off x="7144699" y="4764456"/>
                <a:ext cx="583674" cy="162339"/>
              </a:xfrm>
              <a:prstGeom prst="rect">
                <a:avLst/>
              </a:prstGeom>
              <a:noFill/>
            </p:spPr>
            <p:txBody>
              <a:bodyPr wrap="square" lIns="0" tIns="0" rIns="0" bIns="0" rtlCol="0">
                <a:noAutofit/>
              </a:bodyPr>
              <a:lstStyle/>
              <a:p>
                <a:pPr algn="ctr"/>
                <a:r>
                  <a:rPr lang="en-US" sz="1200" b="1">
                    <a:solidFill>
                      <a:schemeClr val="bg1"/>
                    </a:solidFill>
                  </a:rPr>
                  <a:t>2020</a:t>
                </a:r>
                <a:endParaRPr lang="en-US" sz="1200" b="1" dirty="0">
                  <a:solidFill>
                    <a:schemeClr val="bg1"/>
                  </a:solidFill>
                </a:endParaRPr>
              </a:p>
            </p:txBody>
          </p:sp>
          <p:sp>
            <p:nvSpPr>
              <p:cNvPr id="37" name="TextBox 36">
                <a:extLst>
                  <a:ext uri="{FF2B5EF4-FFF2-40B4-BE49-F238E27FC236}">
                    <a16:creationId xmlns:a16="http://schemas.microsoft.com/office/drawing/2014/main" id="{22BBA7CE-F753-47C1-9057-6C6745D85674}"/>
                  </a:ext>
                </a:extLst>
              </p:cNvPr>
              <p:cNvSpPr txBox="1"/>
              <p:nvPr/>
            </p:nvSpPr>
            <p:spPr>
              <a:xfrm>
                <a:off x="10349652" y="4764456"/>
                <a:ext cx="583674" cy="162339"/>
              </a:xfrm>
              <a:prstGeom prst="rect">
                <a:avLst/>
              </a:prstGeom>
              <a:noFill/>
            </p:spPr>
            <p:txBody>
              <a:bodyPr wrap="square" lIns="0" tIns="0" rIns="0" bIns="0" rtlCol="0">
                <a:noAutofit/>
              </a:bodyPr>
              <a:lstStyle/>
              <a:p>
                <a:pPr algn="ctr"/>
                <a:r>
                  <a:rPr lang="en-US" sz="1200" b="1">
                    <a:solidFill>
                      <a:schemeClr val="bg1"/>
                    </a:solidFill>
                  </a:rPr>
                  <a:t>2030</a:t>
                </a:r>
                <a:endParaRPr lang="en-US" sz="1200" b="1" dirty="0">
                  <a:solidFill>
                    <a:schemeClr val="bg1"/>
                  </a:solidFill>
                </a:endParaRPr>
              </a:p>
            </p:txBody>
          </p:sp>
          <p:sp>
            <p:nvSpPr>
              <p:cNvPr id="38" name="TextBox 37">
                <a:extLst>
                  <a:ext uri="{FF2B5EF4-FFF2-40B4-BE49-F238E27FC236}">
                    <a16:creationId xmlns:a16="http://schemas.microsoft.com/office/drawing/2014/main" id="{48463415-739E-29F5-B5A1-D6D713D8D9CC}"/>
                  </a:ext>
                </a:extLst>
              </p:cNvPr>
              <p:cNvSpPr txBox="1"/>
              <p:nvPr/>
            </p:nvSpPr>
            <p:spPr>
              <a:xfrm>
                <a:off x="5903459" y="3139898"/>
                <a:ext cx="1205570" cy="575201"/>
              </a:xfrm>
              <a:prstGeom prst="rect">
                <a:avLst/>
              </a:prstGeom>
              <a:noFill/>
            </p:spPr>
            <p:txBody>
              <a:bodyPr wrap="square" lIns="0" tIns="0" rIns="0" bIns="0" rtlCol="0">
                <a:noAutofit/>
              </a:bodyPr>
              <a:lstStyle/>
              <a:p>
                <a:pPr algn="r"/>
                <a:r>
                  <a:rPr lang="en-US" sz="1200" b="1">
                    <a:solidFill>
                      <a:schemeClr val="bg1"/>
                    </a:solidFill>
                  </a:rPr>
                  <a:t>Data Used </a:t>
                </a:r>
              </a:p>
              <a:p>
                <a:pPr algn="r"/>
                <a:r>
                  <a:rPr lang="en-US" sz="1200" b="1">
                    <a:solidFill>
                      <a:schemeClr val="bg1"/>
                    </a:solidFill>
                  </a:rPr>
                  <a:t>for AI</a:t>
                </a:r>
                <a:endParaRPr lang="en-US" sz="1200" b="1" dirty="0">
                  <a:solidFill>
                    <a:schemeClr val="bg1"/>
                  </a:solidFill>
                </a:endParaRPr>
              </a:p>
            </p:txBody>
          </p:sp>
          <p:sp>
            <p:nvSpPr>
              <p:cNvPr id="39" name="TextBox 38">
                <a:extLst>
                  <a:ext uri="{FF2B5EF4-FFF2-40B4-BE49-F238E27FC236}">
                    <a16:creationId xmlns:a16="http://schemas.microsoft.com/office/drawing/2014/main" id="{B4528EC4-4660-702D-5507-A2C246B8A017}"/>
                  </a:ext>
                </a:extLst>
              </p:cNvPr>
              <p:cNvSpPr txBox="1"/>
              <p:nvPr/>
            </p:nvSpPr>
            <p:spPr>
              <a:xfrm>
                <a:off x="9563663" y="3374901"/>
                <a:ext cx="1125571" cy="575201"/>
              </a:xfrm>
              <a:prstGeom prst="rect">
                <a:avLst/>
              </a:prstGeom>
              <a:noFill/>
            </p:spPr>
            <p:txBody>
              <a:bodyPr wrap="square" lIns="0" tIns="0" rIns="0" bIns="0" rtlCol="0">
                <a:noAutofit/>
              </a:bodyPr>
              <a:lstStyle/>
              <a:p>
                <a:pPr algn="ctr"/>
                <a:r>
                  <a:rPr lang="en-US" sz="1000" b="1"/>
                  <a:t>Synthetic Data</a:t>
                </a:r>
                <a:endParaRPr lang="en-US" sz="1000" b="1" dirty="0"/>
              </a:p>
            </p:txBody>
          </p:sp>
          <p:sp>
            <p:nvSpPr>
              <p:cNvPr id="40" name="TextBox 39">
                <a:extLst>
                  <a:ext uri="{FF2B5EF4-FFF2-40B4-BE49-F238E27FC236}">
                    <a16:creationId xmlns:a16="http://schemas.microsoft.com/office/drawing/2014/main" id="{1A735298-0408-72AA-E0E1-479D855CD172}"/>
                  </a:ext>
                </a:extLst>
              </p:cNvPr>
              <p:cNvSpPr txBox="1"/>
              <p:nvPr/>
            </p:nvSpPr>
            <p:spPr>
              <a:xfrm>
                <a:off x="9895651" y="4270424"/>
                <a:ext cx="833755" cy="575201"/>
              </a:xfrm>
              <a:prstGeom prst="rect">
                <a:avLst/>
              </a:prstGeom>
              <a:noFill/>
            </p:spPr>
            <p:txBody>
              <a:bodyPr wrap="square" lIns="0" tIns="0" rIns="0" bIns="0" rtlCol="0">
                <a:noAutofit/>
              </a:bodyPr>
              <a:lstStyle/>
              <a:p>
                <a:pPr algn="ctr"/>
                <a:r>
                  <a:rPr lang="en-US" sz="1000" b="1"/>
                  <a:t>Real Data</a:t>
                </a:r>
                <a:endParaRPr lang="en-US" sz="1000" b="1" dirty="0"/>
              </a:p>
            </p:txBody>
          </p:sp>
          <p:cxnSp>
            <p:nvCxnSpPr>
              <p:cNvPr id="42" name="Straight Arrow Connector 41">
                <a:extLst>
                  <a:ext uri="{FF2B5EF4-FFF2-40B4-BE49-F238E27FC236}">
                    <a16:creationId xmlns:a16="http://schemas.microsoft.com/office/drawing/2014/main" id="{57211E26-B051-2BAB-A84D-B4851F623DAA}"/>
                  </a:ext>
                </a:extLst>
              </p:cNvPr>
              <p:cNvCxnSpPr>
                <a:cxnSpLocks/>
              </p:cNvCxnSpPr>
              <p:nvPr/>
            </p:nvCxnSpPr>
            <p:spPr>
              <a:xfrm>
                <a:off x="8034953" y="3605082"/>
                <a:ext cx="0" cy="69004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07629A2-4197-2BC4-80F7-DDCEC511184B}"/>
                  </a:ext>
                </a:extLst>
              </p:cNvPr>
              <p:cNvCxnSpPr>
                <a:cxnSpLocks/>
              </p:cNvCxnSpPr>
              <p:nvPr/>
            </p:nvCxnSpPr>
            <p:spPr>
              <a:xfrm>
                <a:off x="9236977" y="2616992"/>
                <a:ext cx="889157"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D99CF0A-A824-06B7-89C8-A62E655D0A14}"/>
                  </a:ext>
                </a:extLst>
              </p:cNvPr>
              <p:cNvSpPr/>
              <p:nvPr/>
            </p:nvSpPr>
            <p:spPr>
              <a:xfrm>
                <a:off x="7541467" y="3357601"/>
                <a:ext cx="1015832" cy="24748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rPr>
                  <a:t>Today’s AI</a:t>
                </a:r>
                <a:endParaRPr lang="en-US" sz="1000" b="1" dirty="0">
                  <a:solidFill>
                    <a:schemeClr val="bg1"/>
                  </a:solidFill>
                </a:endParaRPr>
              </a:p>
            </p:txBody>
          </p:sp>
          <p:sp>
            <p:nvSpPr>
              <p:cNvPr id="46" name="Rectangle 45">
                <a:extLst>
                  <a:ext uri="{FF2B5EF4-FFF2-40B4-BE49-F238E27FC236}">
                    <a16:creationId xmlns:a16="http://schemas.microsoft.com/office/drawing/2014/main" id="{9DE6E8E0-EF8A-93E9-6857-DA95BAA01ECD}"/>
                  </a:ext>
                </a:extLst>
              </p:cNvPr>
              <p:cNvSpPr/>
              <p:nvPr/>
            </p:nvSpPr>
            <p:spPr>
              <a:xfrm>
                <a:off x="8221145" y="2493251"/>
                <a:ext cx="1015832" cy="24748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rPr>
                  <a:t>Future AI</a:t>
                </a:r>
                <a:endParaRPr lang="en-US" sz="1000" b="1" dirty="0">
                  <a:solidFill>
                    <a:schemeClr val="bg1"/>
                  </a:solidFill>
                </a:endParaRPr>
              </a:p>
            </p:txBody>
          </p:sp>
        </p:grpSp>
        <p:sp>
          <p:nvSpPr>
            <p:cNvPr id="53" name="TextBox 52">
              <a:extLst>
                <a:ext uri="{FF2B5EF4-FFF2-40B4-BE49-F238E27FC236}">
                  <a16:creationId xmlns:a16="http://schemas.microsoft.com/office/drawing/2014/main" id="{7857EEB5-51B7-FBC0-5E61-962F49D30D65}"/>
                </a:ext>
              </a:extLst>
            </p:cNvPr>
            <p:cNvSpPr txBox="1"/>
            <p:nvPr/>
          </p:nvSpPr>
          <p:spPr>
            <a:xfrm>
              <a:off x="6873240" y="1779741"/>
              <a:ext cx="4475427" cy="309440"/>
            </a:xfrm>
            <a:prstGeom prst="rect">
              <a:avLst/>
            </a:prstGeom>
            <a:noFill/>
          </p:spPr>
          <p:txBody>
            <a:bodyPr wrap="square" lIns="0" tIns="0" rIns="0" bIns="0" rtlCol="0">
              <a:noAutofit/>
            </a:bodyPr>
            <a:lstStyle/>
            <a:p>
              <a:pPr algn="l"/>
              <a:r>
                <a:rPr lang="en-US" sz="1000" b="1">
                  <a:solidFill>
                    <a:schemeClr val="bg1"/>
                  </a:solidFill>
                </a:rPr>
                <a:t>By 2030, Synthetic Data will completely overshadow Real Data in AI models</a:t>
              </a:r>
              <a:endParaRPr lang="en-US" sz="1000" b="1" dirty="0">
                <a:solidFill>
                  <a:schemeClr val="bg1"/>
                </a:solidFill>
              </a:endParaRPr>
            </a:p>
          </p:txBody>
        </p:sp>
        <p:sp>
          <p:nvSpPr>
            <p:cNvPr id="54" name="TextBox 53">
              <a:extLst>
                <a:ext uri="{FF2B5EF4-FFF2-40B4-BE49-F238E27FC236}">
                  <a16:creationId xmlns:a16="http://schemas.microsoft.com/office/drawing/2014/main" id="{33129A85-4552-DCBF-71AC-DE95D4E43D72}"/>
                </a:ext>
              </a:extLst>
            </p:cNvPr>
            <p:cNvSpPr txBox="1"/>
            <p:nvPr/>
          </p:nvSpPr>
          <p:spPr>
            <a:xfrm>
              <a:off x="9028494" y="5307027"/>
              <a:ext cx="406118" cy="282627"/>
            </a:xfrm>
            <a:prstGeom prst="rect">
              <a:avLst/>
            </a:prstGeom>
            <a:noFill/>
          </p:spPr>
          <p:txBody>
            <a:bodyPr wrap="square" lIns="0" tIns="0" rIns="0" bIns="0" rtlCol="0">
              <a:noAutofit/>
            </a:bodyPr>
            <a:lstStyle/>
            <a:p>
              <a:pPr algn="l"/>
              <a:r>
                <a:rPr lang="en-US" sz="1200" b="1">
                  <a:solidFill>
                    <a:schemeClr val="bg1"/>
                  </a:solidFill>
                </a:rPr>
                <a:t>Time</a:t>
              </a:r>
              <a:endParaRPr lang="en-US" sz="1200" b="1" dirty="0">
                <a:solidFill>
                  <a:schemeClr val="bg1"/>
                </a:solidFill>
              </a:endParaRPr>
            </a:p>
          </p:txBody>
        </p:sp>
        <p:sp>
          <p:nvSpPr>
            <p:cNvPr id="55" name="TextBox 54">
              <a:extLst>
                <a:ext uri="{FF2B5EF4-FFF2-40B4-BE49-F238E27FC236}">
                  <a16:creationId xmlns:a16="http://schemas.microsoft.com/office/drawing/2014/main" id="{37952496-CD79-CE24-B9B2-A10E754209A5}"/>
                </a:ext>
              </a:extLst>
            </p:cNvPr>
            <p:cNvSpPr txBox="1"/>
            <p:nvPr/>
          </p:nvSpPr>
          <p:spPr>
            <a:xfrm>
              <a:off x="7374364" y="5612754"/>
              <a:ext cx="1379855" cy="247337"/>
            </a:xfrm>
            <a:prstGeom prst="rect">
              <a:avLst/>
            </a:prstGeom>
            <a:noFill/>
          </p:spPr>
          <p:txBody>
            <a:bodyPr wrap="square" lIns="0" tIns="0" rIns="0" bIns="0" rtlCol="0">
              <a:noAutofit/>
            </a:bodyPr>
            <a:lstStyle/>
            <a:p>
              <a:pPr algn="l"/>
              <a:r>
                <a:rPr lang="en-US" sz="800">
                  <a:solidFill>
                    <a:schemeClr val="bg1"/>
                  </a:solidFill>
                </a:rPr>
                <a:t>Source: </a:t>
              </a:r>
              <a:r>
                <a:rPr lang="en-US" sz="800" b="1">
                  <a:solidFill>
                    <a:schemeClr val="bg1"/>
                  </a:solidFill>
                </a:rPr>
                <a:t>Gartner</a:t>
              </a:r>
              <a:endParaRPr lang="en-US" sz="800" b="1" dirty="0">
                <a:solidFill>
                  <a:schemeClr val="bg1"/>
                </a:solidFill>
              </a:endParaRPr>
            </a:p>
          </p:txBody>
        </p:sp>
      </p:grpSp>
      <p:sp>
        <p:nvSpPr>
          <p:cNvPr id="58" name="TextBox 57">
            <a:extLst>
              <a:ext uri="{FF2B5EF4-FFF2-40B4-BE49-F238E27FC236}">
                <a16:creationId xmlns:a16="http://schemas.microsoft.com/office/drawing/2014/main" id="{676E9843-2726-2AA4-87B1-5185C6AE8BE2}"/>
              </a:ext>
            </a:extLst>
          </p:cNvPr>
          <p:cNvSpPr txBox="1"/>
          <p:nvPr/>
        </p:nvSpPr>
        <p:spPr>
          <a:xfrm>
            <a:off x="543631" y="2680729"/>
            <a:ext cx="5391640" cy="2431435"/>
          </a:xfrm>
          <a:prstGeom prst="rect">
            <a:avLst/>
          </a:prstGeom>
          <a:noFill/>
        </p:spPr>
        <p:txBody>
          <a:bodyPr wrap="square">
            <a:spAutoFit/>
          </a:bodyPr>
          <a:lstStyle/>
          <a:p>
            <a:pPr marL="285750" indent="-285750">
              <a:spcAft>
                <a:spcPts val="1200"/>
              </a:spcAft>
              <a:buClr>
                <a:schemeClr val="bg1"/>
              </a:buClr>
              <a:buSzPct val="100000"/>
              <a:buFont typeface="Arial" panose="020B0604020202020204" pitchFamily="34" charset="0"/>
              <a:buChar char="•"/>
            </a:pPr>
            <a:r>
              <a:rPr lang="en-US" sz="1400">
                <a:solidFill>
                  <a:schemeClr val="bg1"/>
                </a:solidFill>
                <a:ea typeface="Arial" charset="0"/>
                <a:cs typeface="Arial" charset="0"/>
              </a:rPr>
              <a:t>Possible way to measure impacts of granular promotions through scaling up data size.</a:t>
            </a:r>
          </a:p>
          <a:p>
            <a:pPr marL="742950" lvl="1" indent="-285750">
              <a:spcAft>
                <a:spcPts val="1200"/>
              </a:spcAft>
              <a:buClr>
                <a:schemeClr val="bg1"/>
              </a:buClr>
              <a:buSzPct val="100000"/>
              <a:buFont typeface="Arial" panose="020B0604020202020204" pitchFamily="34" charset="0"/>
              <a:buChar char="•"/>
            </a:pPr>
            <a:r>
              <a:rPr lang="en-US" sz="1400">
                <a:solidFill>
                  <a:schemeClr val="bg1"/>
                </a:solidFill>
                <a:ea typeface="Arial" charset="0"/>
                <a:cs typeface="Arial" charset="0"/>
              </a:rPr>
              <a:t>US – HCC Channels in DMA level analysis </a:t>
            </a:r>
          </a:p>
          <a:p>
            <a:pPr marL="742950" lvl="1" indent="-285750">
              <a:spcAft>
                <a:spcPts val="1200"/>
              </a:spcAft>
              <a:buClr>
                <a:schemeClr val="bg1"/>
              </a:buClr>
              <a:buSzPct val="100000"/>
              <a:buFont typeface="Arial" panose="020B0604020202020204" pitchFamily="34" charset="0"/>
              <a:buChar char="•"/>
            </a:pPr>
            <a:r>
              <a:rPr lang="en-US" sz="1400">
                <a:solidFill>
                  <a:schemeClr val="bg1"/>
                </a:solidFill>
                <a:ea typeface="Arial" charset="0"/>
                <a:cs typeface="Arial" charset="0"/>
              </a:rPr>
              <a:t>Ex-US – Create large number of synthetic bricks to measure more channels</a:t>
            </a:r>
          </a:p>
          <a:p>
            <a:pPr marL="457200" lvl="1">
              <a:spcAft>
                <a:spcPts val="1200"/>
              </a:spcAft>
              <a:buClr>
                <a:schemeClr val="bg1"/>
              </a:buClr>
              <a:buSzPct val="100000"/>
            </a:pPr>
            <a:endParaRPr lang="en-US" sz="1400">
              <a:solidFill>
                <a:schemeClr val="bg1"/>
              </a:solidFill>
              <a:ea typeface="Arial" charset="0"/>
              <a:cs typeface="Arial" charset="0"/>
            </a:endParaRPr>
          </a:p>
          <a:p>
            <a:pPr marL="285750" indent="-285750">
              <a:spcAft>
                <a:spcPts val="1200"/>
              </a:spcAft>
              <a:buClr>
                <a:schemeClr val="bg1"/>
              </a:buClr>
              <a:buSzPct val="100000"/>
              <a:buFont typeface="Arial" panose="020B0604020202020204" pitchFamily="34" charset="0"/>
              <a:buChar char="•"/>
            </a:pPr>
            <a:r>
              <a:rPr lang="en-US" sz="1400">
                <a:solidFill>
                  <a:schemeClr val="bg1"/>
                </a:solidFill>
                <a:ea typeface="Arial" charset="0"/>
                <a:cs typeface="Arial" charset="0"/>
              </a:rPr>
              <a:t>Generate privacy-preserving data for compliantly analyzing promotional impacts (ex: China?)</a:t>
            </a:r>
            <a:endParaRPr lang="en-US" sz="1400" dirty="0">
              <a:solidFill>
                <a:schemeClr val="bg1"/>
              </a:solidFill>
              <a:ea typeface="Arial" charset="0"/>
              <a:cs typeface="Arial" charset="0"/>
            </a:endParaRPr>
          </a:p>
        </p:txBody>
      </p:sp>
      <p:sp>
        <p:nvSpPr>
          <p:cNvPr id="59" name="Rectangle 58">
            <a:extLst>
              <a:ext uri="{FF2B5EF4-FFF2-40B4-BE49-F238E27FC236}">
                <a16:creationId xmlns:a16="http://schemas.microsoft.com/office/drawing/2014/main" id="{C12F4492-9F49-1835-F2EC-436743D4A977}"/>
              </a:ext>
            </a:extLst>
          </p:cNvPr>
          <p:cNvSpPr/>
          <p:nvPr/>
        </p:nvSpPr>
        <p:spPr>
          <a:xfrm>
            <a:off x="2594187" y="525171"/>
            <a:ext cx="2810933" cy="5554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Write different use cases in more easier to understand language</a:t>
            </a:r>
            <a:endParaRPr lang="en-US" sz="1200" b="1" dirty="0">
              <a:solidFill>
                <a:schemeClr val="tx1"/>
              </a:solidFill>
            </a:endParaRPr>
          </a:p>
        </p:txBody>
      </p:sp>
    </p:spTree>
    <p:extLst>
      <p:ext uri="{BB962C8B-B14F-4D97-AF65-F5344CB8AC3E}">
        <p14:creationId xmlns:p14="http://schemas.microsoft.com/office/powerpoint/2010/main" val="24302690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D8D8-758D-4346-A757-02381C0A78F5}"/>
              </a:ext>
            </a:extLst>
          </p:cNvPr>
          <p:cNvSpPr>
            <a:spLocks noGrp="1"/>
          </p:cNvSpPr>
          <p:nvPr>
            <p:ph type="title"/>
          </p:nvPr>
        </p:nvSpPr>
        <p:spPr>
          <a:xfrm>
            <a:off x="377826" y="1941506"/>
            <a:ext cx="2104845" cy="4456114"/>
          </a:xfrm>
        </p:spPr>
        <p:txBody>
          <a:bodyPr/>
          <a:lstStyle/>
          <a:p>
            <a:r>
              <a:rPr lang="en-GB"/>
              <a:t>Content</a:t>
            </a:r>
            <a:endParaRPr lang="en-GB" dirty="0"/>
          </a:p>
        </p:txBody>
      </p:sp>
      <p:sp>
        <p:nvSpPr>
          <p:cNvPr id="6" name="Content Placeholder 5">
            <a:extLst>
              <a:ext uri="{FF2B5EF4-FFF2-40B4-BE49-F238E27FC236}">
                <a16:creationId xmlns:a16="http://schemas.microsoft.com/office/drawing/2014/main" id="{E0E6571B-A321-4EBD-90AB-2ADBCDC73794}"/>
              </a:ext>
            </a:extLst>
          </p:cNvPr>
          <p:cNvSpPr>
            <a:spLocks noGrp="1"/>
          </p:cNvSpPr>
          <p:nvPr>
            <p:ph idx="1"/>
          </p:nvPr>
        </p:nvSpPr>
        <p:spPr/>
        <p:txBody>
          <a:bodyPr/>
          <a:lstStyle/>
          <a:p>
            <a:r>
              <a:rPr lang="en-GB" b="1">
                <a:solidFill>
                  <a:schemeClr val="accent1"/>
                </a:solidFill>
              </a:rPr>
              <a:t>Overview</a:t>
            </a:r>
            <a:endParaRPr lang="en-GB" b="1" dirty="0">
              <a:solidFill>
                <a:schemeClr val="accent1"/>
              </a:solidFill>
            </a:endParaRPr>
          </a:p>
          <a:p>
            <a:r>
              <a:rPr lang="en-GB" b="1">
                <a:solidFill>
                  <a:schemeClr val="accent1"/>
                </a:solidFill>
              </a:rPr>
              <a:t>Opportunity</a:t>
            </a:r>
            <a:endParaRPr lang="en-GB" b="1" dirty="0">
              <a:solidFill>
                <a:schemeClr val="accent1"/>
              </a:solidFill>
            </a:endParaRPr>
          </a:p>
          <a:p>
            <a:r>
              <a:rPr lang="en-GB" b="1">
                <a:solidFill>
                  <a:schemeClr val="accent1"/>
                </a:solidFill>
              </a:rPr>
              <a:t>Solution</a:t>
            </a:r>
            <a:endParaRPr lang="en-GB" b="1" dirty="0">
              <a:solidFill>
                <a:schemeClr val="accent1"/>
              </a:solidFill>
            </a:endParaRPr>
          </a:p>
          <a:p>
            <a:r>
              <a:rPr lang="en-GB" b="1">
                <a:solidFill>
                  <a:schemeClr val="accent1"/>
                </a:solidFill>
              </a:rPr>
              <a:t>Stakeholders</a:t>
            </a:r>
            <a:endParaRPr lang="en-GB" b="1" dirty="0">
              <a:solidFill>
                <a:schemeClr val="accent1"/>
              </a:solidFill>
            </a:endParaRPr>
          </a:p>
          <a:p>
            <a:r>
              <a:rPr lang="en-GB" b="1">
                <a:solidFill>
                  <a:schemeClr val="accent1"/>
                </a:solidFill>
              </a:rPr>
              <a:t>Team</a:t>
            </a:r>
            <a:endParaRPr lang="en-GB" b="1" dirty="0">
              <a:solidFill>
                <a:schemeClr val="accent1"/>
              </a:solidFill>
            </a:endParaRPr>
          </a:p>
          <a:p>
            <a:r>
              <a:rPr lang="en-GB" b="1">
                <a:solidFill>
                  <a:schemeClr val="accent1"/>
                </a:solidFill>
              </a:rPr>
              <a:t>Next Steps</a:t>
            </a:r>
            <a:endParaRPr lang="en-GB" b="1" dirty="0">
              <a:solidFill>
                <a:schemeClr val="accent1"/>
              </a:solidFill>
            </a:endParaRPr>
          </a:p>
        </p:txBody>
      </p:sp>
      <p:sp>
        <p:nvSpPr>
          <p:cNvPr id="4" name="Slide Number Placeholder 3">
            <a:extLst>
              <a:ext uri="{FF2B5EF4-FFF2-40B4-BE49-F238E27FC236}">
                <a16:creationId xmlns:a16="http://schemas.microsoft.com/office/drawing/2014/main" id="{13D6FFD2-6D38-448E-B7AB-4B90CCF0C17F}"/>
              </a:ext>
            </a:extLst>
          </p:cNvPr>
          <p:cNvSpPr>
            <a:spLocks noGrp="1"/>
          </p:cNvSpPr>
          <p:nvPr>
            <p:ph type="sldNum" sz="quarter" idx="12"/>
          </p:nvPr>
        </p:nvSpPr>
        <p:spPr/>
        <p:txBody>
          <a:bodyPr/>
          <a:lstStyle/>
          <a:p>
            <a:fld id="{29CC380D-5F44-41E8-971E-CDD19ED6F8E3}" type="slidenum">
              <a:rPr lang="en-GB" smtClean="0"/>
              <a:t>2</a:t>
            </a:fld>
            <a:endParaRPr lang="en-GB"/>
          </a:p>
        </p:txBody>
      </p:sp>
    </p:spTree>
    <p:extLst>
      <p:ext uri="{BB962C8B-B14F-4D97-AF65-F5344CB8AC3E}">
        <p14:creationId xmlns:p14="http://schemas.microsoft.com/office/powerpoint/2010/main" val="20086999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Overview</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3</a:t>
            </a:fld>
            <a:endParaRPr lang="en-GB"/>
          </a:p>
        </p:txBody>
      </p:sp>
      <p:sp>
        <p:nvSpPr>
          <p:cNvPr id="13" name="Rectangle 12">
            <a:extLst>
              <a:ext uri="{FF2B5EF4-FFF2-40B4-BE49-F238E27FC236}">
                <a16:creationId xmlns:a16="http://schemas.microsoft.com/office/drawing/2014/main" id="{93BA5A7E-44E8-0C43-7E49-C666AB82F3BC}"/>
              </a:ext>
            </a:extLst>
          </p:cNvPr>
          <p:cNvSpPr/>
          <p:nvPr/>
        </p:nvSpPr>
        <p:spPr>
          <a:xfrm>
            <a:off x="0" y="5405317"/>
            <a:ext cx="12192000" cy="755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endParaRPr>
          </a:p>
        </p:txBody>
      </p:sp>
      <p:sp>
        <p:nvSpPr>
          <p:cNvPr id="189" name="Rectangle: Rounded Corners 188">
            <a:extLst>
              <a:ext uri="{FF2B5EF4-FFF2-40B4-BE49-F238E27FC236}">
                <a16:creationId xmlns:a16="http://schemas.microsoft.com/office/drawing/2014/main" id="{5AE25ACC-5FA3-31E6-9ED0-3169F83DC9D9}"/>
              </a:ext>
            </a:extLst>
          </p:cNvPr>
          <p:cNvSpPr/>
          <p:nvPr/>
        </p:nvSpPr>
        <p:spPr>
          <a:xfrm>
            <a:off x="254000" y="1589578"/>
            <a:ext cx="4162157" cy="3787560"/>
          </a:xfrm>
          <a:prstGeom prst="roundRect">
            <a:avLst>
              <a:gd name="adj" fmla="val 32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buFont typeface="Arial" panose="020B0604020202020204" pitchFamily="34" charset="0"/>
              <a:buChar char="•"/>
            </a:pPr>
            <a:r>
              <a:rPr lang="en-US" sz="1400" b="0" i="0">
                <a:solidFill>
                  <a:schemeClr val="bg1"/>
                </a:solidFill>
                <a:effectLst/>
              </a:rPr>
              <a:t>Synthetic data is data that has been created artificially through computer simulation or algorithms that can take the place of real world data </a:t>
            </a:r>
          </a:p>
          <a:p>
            <a:endParaRPr lang="en-US" sz="1400" b="1"/>
          </a:p>
          <a:p>
            <a:pPr marL="285750" indent="-285750">
              <a:buFont typeface="Arial" panose="020B0604020202020204" pitchFamily="34" charset="0"/>
              <a:buChar char="•"/>
            </a:pPr>
            <a:r>
              <a:rPr lang="en-US" sz="1400" b="0" i="0">
                <a:effectLst/>
                <a:latin typeface="Invention" panose="020B0503020008020204" pitchFamily="34" charset="0"/>
              </a:rPr>
              <a:t>The benefits of synthetic data include overcoming data access limitations, reducing privacy risks, increased scalability, all while maintaining and sometimes increasing data quality</a:t>
            </a:r>
            <a:endParaRPr lang="en-US" sz="1400" dirty="0">
              <a:solidFill>
                <a:schemeClr val="bg1"/>
              </a:solidFill>
            </a:endParaRPr>
          </a:p>
        </p:txBody>
      </p:sp>
      <p:pic>
        <p:nvPicPr>
          <p:cNvPr id="195" name="Graphic 194" descr="Target with solid fill">
            <a:extLst>
              <a:ext uri="{FF2B5EF4-FFF2-40B4-BE49-F238E27FC236}">
                <a16:creationId xmlns:a16="http://schemas.microsoft.com/office/drawing/2014/main" id="{CB08FB27-C587-467A-C788-602C75D7D0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45" y="5498664"/>
            <a:ext cx="582758" cy="582758"/>
          </a:xfrm>
          <a:prstGeom prst="rect">
            <a:avLst/>
          </a:prstGeom>
        </p:spPr>
      </p:pic>
      <p:sp>
        <p:nvSpPr>
          <p:cNvPr id="270" name="TextBox 269">
            <a:extLst>
              <a:ext uri="{FF2B5EF4-FFF2-40B4-BE49-F238E27FC236}">
                <a16:creationId xmlns:a16="http://schemas.microsoft.com/office/drawing/2014/main" id="{E0E96CCC-D083-4515-2C60-B0045548379D}"/>
              </a:ext>
            </a:extLst>
          </p:cNvPr>
          <p:cNvSpPr txBox="1"/>
          <p:nvPr/>
        </p:nvSpPr>
        <p:spPr>
          <a:xfrm>
            <a:off x="755648" y="5516557"/>
            <a:ext cx="11349907" cy="551878"/>
          </a:xfrm>
          <a:prstGeom prst="rect">
            <a:avLst/>
          </a:prstGeom>
          <a:noFill/>
        </p:spPr>
        <p:txBody>
          <a:bodyPr wrap="square" lIns="0" tIns="0" rIns="0" bIns="0" rtlCol="0" anchor="ctr" anchorCtr="0">
            <a:noAutofit/>
          </a:bodyPr>
          <a:lstStyle/>
          <a:p>
            <a:pPr algn="ctr"/>
            <a:r>
              <a:rPr lang="en-US" sz="1300" b="1" i="0">
                <a:solidFill>
                  <a:schemeClr val="bg1"/>
                </a:solidFill>
                <a:effectLst/>
                <a:latin typeface="Invention" panose="020B0503020008020204" pitchFamily="34" charset="0"/>
              </a:rPr>
              <a:t>TO LEVERAGE THE CONCEPT OF SYNTHETIC DATA TO EMPOWER DATA SCIENCE APPLICATIONS ACROSS VARIOUS DOMAINS AND USE CASES</a:t>
            </a:r>
            <a:endParaRPr lang="en-US" sz="1300" b="1">
              <a:solidFill>
                <a:schemeClr val="bg1"/>
              </a:solidFill>
            </a:endParaRPr>
          </a:p>
        </p:txBody>
      </p:sp>
      <p:grpSp>
        <p:nvGrpSpPr>
          <p:cNvPr id="143" name="Group 142">
            <a:extLst>
              <a:ext uri="{FF2B5EF4-FFF2-40B4-BE49-F238E27FC236}">
                <a16:creationId xmlns:a16="http://schemas.microsoft.com/office/drawing/2014/main" id="{37E8A849-0303-BD95-DBB5-157DF328AEE6}"/>
              </a:ext>
            </a:extLst>
          </p:cNvPr>
          <p:cNvGrpSpPr/>
          <p:nvPr/>
        </p:nvGrpSpPr>
        <p:grpSpPr>
          <a:xfrm>
            <a:off x="4567581" y="2125570"/>
            <a:ext cx="7191417" cy="2577084"/>
            <a:chOff x="4567581" y="2125570"/>
            <a:chExt cx="7191417" cy="2577084"/>
          </a:xfrm>
        </p:grpSpPr>
        <p:grpSp>
          <p:nvGrpSpPr>
            <p:cNvPr id="138" name="Group 137">
              <a:extLst>
                <a:ext uri="{FF2B5EF4-FFF2-40B4-BE49-F238E27FC236}">
                  <a16:creationId xmlns:a16="http://schemas.microsoft.com/office/drawing/2014/main" id="{823D8B53-E94E-937B-75F4-2415EA7D5084}"/>
                </a:ext>
              </a:extLst>
            </p:cNvPr>
            <p:cNvGrpSpPr/>
            <p:nvPr/>
          </p:nvGrpSpPr>
          <p:grpSpPr>
            <a:xfrm>
              <a:off x="4567581" y="2125570"/>
              <a:ext cx="3054816" cy="2577082"/>
              <a:chOff x="4343858" y="2140459"/>
              <a:chExt cx="3054816" cy="2577082"/>
            </a:xfrm>
          </p:grpSpPr>
          <p:grpSp>
            <p:nvGrpSpPr>
              <p:cNvPr id="44" name="Group 43">
                <a:extLst>
                  <a:ext uri="{FF2B5EF4-FFF2-40B4-BE49-F238E27FC236}">
                    <a16:creationId xmlns:a16="http://schemas.microsoft.com/office/drawing/2014/main" id="{0E07B63D-30C3-B9CD-914B-CFDABB96DBB1}"/>
                  </a:ext>
                </a:extLst>
              </p:cNvPr>
              <p:cNvGrpSpPr/>
              <p:nvPr/>
            </p:nvGrpSpPr>
            <p:grpSpPr>
              <a:xfrm>
                <a:off x="4343858" y="2140459"/>
                <a:ext cx="3054816" cy="2577082"/>
                <a:chOff x="8237091" y="2270548"/>
                <a:chExt cx="3054816" cy="2184494"/>
              </a:xfrm>
            </p:grpSpPr>
            <p:sp>
              <p:nvSpPr>
                <p:cNvPr id="43" name="Rectangle: Rounded Corners 42">
                  <a:extLst>
                    <a:ext uri="{FF2B5EF4-FFF2-40B4-BE49-F238E27FC236}">
                      <a16:creationId xmlns:a16="http://schemas.microsoft.com/office/drawing/2014/main" id="{58634169-C087-679D-2056-6AAA29F55858}"/>
                    </a:ext>
                  </a:extLst>
                </p:cNvPr>
                <p:cNvSpPr/>
                <p:nvPr/>
              </p:nvSpPr>
              <p:spPr>
                <a:xfrm>
                  <a:off x="8237091" y="2270548"/>
                  <a:ext cx="3054816" cy="2184494"/>
                </a:xfrm>
                <a:prstGeom prst="roundRect">
                  <a:avLst>
                    <a:gd name="adj" fmla="val 578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1" name="Rectangle: Rounded Corners 40">
                  <a:extLst>
                    <a:ext uri="{FF2B5EF4-FFF2-40B4-BE49-F238E27FC236}">
                      <a16:creationId xmlns:a16="http://schemas.microsoft.com/office/drawing/2014/main" id="{02EB1302-64CE-1EA9-1A60-8ECE6CD03FA0}"/>
                    </a:ext>
                  </a:extLst>
                </p:cNvPr>
                <p:cNvSpPr/>
                <p:nvPr/>
              </p:nvSpPr>
              <p:spPr>
                <a:xfrm>
                  <a:off x="8289791" y="2315361"/>
                  <a:ext cx="2951922" cy="2100388"/>
                </a:xfrm>
                <a:prstGeom prst="roundRect">
                  <a:avLst>
                    <a:gd name="adj" fmla="val 578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2" name="Rectangle: Rounded Corners 41">
                  <a:extLst>
                    <a:ext uri="{FF2B5EF4-FFF2-40B4-BE49-F238E27FC236}">
                      <a16:creationId xmlns:a16="http://schemas.microsoft.com/office/drawing/2014/main" id="{BF30249A-8822-F1D7-61D6-4AE35C766C76}"/>
                    </a:ext>
                  </a:extLst>
                </p:cNvPr>
                <p:cNvSpPr/>
                <p:nvPr/>
              </p:nvSpPr>
              <p:spPr>
                <a:xfrm>
                  <a:off x="8330597" y="2351307"/>
                  <a:ext cx="2867805" cy="2022976"/>
                </a:xfrm>
                <a:prstGeom prst="roundRect">
                  <a:avLst>
                    <a:gd name="adj" fmla="val 578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pic>
            <p:nvPicPr>
              <p:cNvPr id="11" name="Graphic 10" descr="Table with solid fill">
                <a:extLst>
                  <a:ext uri="{FF2B5EF4-FFF2-40B4-BE49-F238E27FC236}">
                    <a16:creationId xmlns:a16="http://schemas.microsoft.com/office/drawing/2014/main" id="{36D8BEE0-22B5-86C8-9652-D7CADA75AF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56866" y="3625294"/>
                <a:ext cx="914400" cy="914400"/>
              </a:xfrm>
              <a:prstGeom prst="rect">
                <a:avLst/>
              </a:prstGeom>
            </p:spPr>
          </p:pic>
          <p:pic>
            <p:nvPicPr>
              <p:cNvPr id="12" name="Graphic 11" descr="Table with solid fill">
                <a:extLst>
                  <a:ext uri="{FF2B5EF4-FFF2-40B4-BE49-F238E27FC236}">
                    <a16:creationId xmlns:a16="http://schemas.microsoft.com/office/drawing/2014/main" id="{E1CB4EC3-65BE-5A62-1C02-1130C7B43D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56866" y="2904948"/>
                <a:ext cx="914400" cy="914400"/>
              </a:xfrm>
              <a:prstGeom prst="rect">
                <a:avLst/>
              </a:prstGeom>
            </p:spPr>
          </p:pic>
          <p:pic>
            <p:nvPicPr>
              <p:cNvPr id="14" name="Graphic 13" descr="Table with solid fill">
                <a:extLst>
                  <a:ext uri="{FF2B5EF4-FFF2-40B4-BE49-F238E27FC236}">
                    <a16:creationId xmlns:a16="http://schemas.microsoft.com/office/drawing/2014/main" id="{D9E27A40-BDB7-A66B-7D34-39AE9D45A7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0815" y="2896815"/>
                <a:ext cx="914400" cy="914400"/>
              </a:xfrm>
              <a:prstGeom prst="rect">
                <a:avLst/>
              </a:prstGeom>
            </p:spPr>
          </p:pic>
          <p:pic>
            <p:nvPicPr>
              <p:cNvPr id="18" name="Graphic 17" descr="Lock with solid fill">
                <a:extLst>
                  <a:ext uri="{FF2B5EF4-FFF2-40B4-BE49-F238E27FC236}">
                    <a16:creationId xmlns:a16="http://schemas.microsoft.com/office/drawing/2014/main" id="{DDFAB96E-2C00-F88E-5010-74A0BB6D02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38584" y="2799083"/>
                <a:ext cx="443027" cy="443027"/>
              </a:xfrm>
              <a:prstGeom prst="rect">
                <a:avLst/>
              </a:prstGeom>
            </p:spPr>
          </p:pic>
          <p:grpSp>
            <p:nvGrpSpPr>
              <p:cNvPr id="23" name="Group 22">
                <a:extLst>
                  <a:ext uri="{FF2B5EF4-FFF2-40B4-BE49-F238E27FC236}">
                    <a16:creationId xmlns:a16="http://schemas.microsoft.com/office/drawing/2014/main" id="{0138D427-233D-4203-32C6-8A11B7B41794}"/>
                  </a:ext>
                </a:extLst>
              </p:cNvPr>
              <p:cNvGrpSpPr/>
              <p:nvPr/>
            </p:nvGrpSpPr>
            <p:grpSpPr>
              <a:xfrm>
                <a:off x="4542576" y="3648118"/>
                <a:ext cx="639035" cy="286494"/>
                <a:chOff x="7565111" y="2571605"/>
                <a:chExt cx="753875" cy="388899"/>
              </a:xfrm>
            </p:grpSpPr>
            <p:pic>
              <p:nvPicPr>
                <p:cNvPr id="20" name="Graphic 19" descr="Dollar with solid fill">
                  <a:extLst>
                    <a:ext uri="{FF2B5EF4-FFF2-40B4-BE49-F238E27FC236}">
                      <a16:creationId xmlns:a16="http://schemas.microsoft.com/office/drawing/2014/main" id="{EC40CE49-6966-8FBA-CD7E-E470C77008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65111" y="2571605"/>
                  <a:ext cx="385308" cy="385308"/>
                </a:xfrm>
                <a:prstGeom prst="rect">
                  <a:avLst/>
                </a:prstGeom>
              </p:spPr>
            </p:pic>
            <p:pic>
              <p:nvPicPr>
                <p:cNvPr id="21" name="Graphic 20" descr="Dollar with solid fill">
                  <a:extLst>
                    <a:ext uri="{FF2B5EF4-FFF2-40B4-BE49-F238E27FC236}">
                      <a16:creationId xmlns:a16="http://schemas.microsoft.com/office/drawing/2014/main" id="{E173B4EB-F5AA-7ABA-9BE7-26065855F3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6257" y="2571605"/>
                  <a:ext cx="385308" cy="385308"/>
                </a:xfrm>
                <a:prstGeom prst="rect">
                  <a:avLst/>
                </a:prstGeom>
              </p:spPr>
            </p:pic>
            <p:pic>
              <p:nvPicPr>
                <p:cNvPr id="22" name="Graphic 21" descr="Dollar with solid fill">
                  <a:extLst>
                    <a:ext uri="{FF2B5EF4-FFF2-40B4-BE49-F238E27FC236}">
                      <a16:creationId xmlns:a16="http://schemas.microsoft.com/office/drawing/2014/main" id="{4A63CDA0-A966-0FD6-F6F0-CE96E7292A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33678" y="2575196"/>
                  <a:ext cx="385308" cy="385308"/>
                </a:xfrm>
                <a:prstGeom prst="rect">
                  <a:avLst/>
                </a:prstGeom>
              </p:spPr>
            </p:pic>
          </p:grpSp>
          <p:pic>
            <p:nvPicPr>
              <p:cNvPr id="27" name="Graphic 26" descr="Bar graph with downward trend with solid fill">
                <a:extLst>
                  <a:ext uri="{FF2B5EF4-FFF2-40B4-BE49-F238E27FC236}">
                    <a16:creationId xmlns:a16="http://schemas.microsoft.com/office/drawing/2014/main" id="{32EFE19C-50F5-D08A-1CB4-4FF7CB59C84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75259" y="2780725"/>
                <a:ext cx="467392" cy="467392"/>
              </a:xfrm>
              <a:prstGeom prst="rect">
                <a:avLst/>
              </a:prstGeom>
            </p:spPr>
          </p:pic>
          <p:pic>
            <p:nvPicPr>
              <p:cNvPr id="29" name="Graphic 28" descr="Table with solid fill">
                <a:extLst>
                  <a:ext uri="{FF2B5EF4-FFF2-40B4-BE49-F238E27FC236}">
                    <a16:creationId xmlns:a16="http://schemas.microsoft.com/office/drawing/2014/main" id="{968EB139-2CB3-28F8-0C17-7307101FDF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86822" y="3615365"/>
                <a:ext cx="914400" cy="914400"/>
              </a:xfrm>
              <a:prstGeom prst="rect">
                <a:avLst/>
              </a:prstGeom>
            </p:spPr>
          </p:pic>
          <p:pic>
            <p:nvPicPr>
              <p:cNvPr id="40" name="Picture 39" descr="A red and blue sign with letters&#10;&#10;Description automatically generated">
                <a:extLst>
                  <a:ext uri="{FF2B5EF4-FFF2-40B4-BE49-F238E27FC236}">
                    <a16:creationId xmlns:a16="http://schemas.microsoft.com/office/drawing/2014/main" id="{D8B190DB-E7F1-0644-860B-979EF8338D43}"/>
                  </a:ext>
                </a:extLst>
              </p:cNvPr>
              <p:cNvPicPr>
                <a:picLocks noChangeAspect="1"/>
              </p:cNvPicPr>
              <p:nvPr/>
            </p:nvPicPr>
            <p:blipFill rotWithShape="1">
              <a:blip r:embed="rId13">
                <a:extLst>
                  <a:ext uri="{28A0092B-C50C-407E-A947-70E740481C1C}">
                    <a14:useLocalDpi xmlns:a14="http://schemas.microsoft.com/office/drawing/2010/main" val="0"/>
                  </a:ext>
                </a:extLst>
              </a:blip>
              <a:srcRect l="4762" r="3679"/>
              <a:stretch/>
            </p:blipFill>
            <p:spPr>
              <a:xfrm rot="10800000" flipV="1">
                <a:off x="5871266" y="3685338"/>
                <a:ext cx="352426" cy="281329"/>
              </a:xfrm>
              <a:prstGeom prst="rect">
                <a:avLst/>
              </a:prstGeom>
            </p:spPr>
          </p:pic>
          <p:sp>
            <p:nvSpPr>
              <p:cNvPr id="45" name="Rectangle 44">
                <a:extLst>
                  <a:ext uri="{FF2B5EF4-FFF2-40B4-BE49-F238E27FC236}">
                    <a16:creationId xmlns:a16="http://schemas.microsoft.com/office/drawing/2014/main" id="{36114BAA-E516-B4DB-CE68-B9E1501379F6}"/>
                  </a:ext>
                </a:extLst>
              </p:cNvPr>
              <p:cNvSpPr/>
              <p:nvPr/>
            </p:nvSpPr>
            <p:spPr>
              <a:xfrm>
                <a:off x="4437364" y="2364762"/>
                <a:ext cx="2867805" cy="2785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REAL DATA</a:t>
                </a:r>
                <a:endParaRPr lang="en-US" sz="1200" b="1" dirty="0">
                  <a:solidFill>
                    <a:schemeClr val="bg1"/>
                  </a:solidFill>
                </a:endParaRPr>
              </a:p>
            </p:txBody>
          </p:sp>
        </p:grpSp>
        <p:grpSp>
          <p:nvGrpSpPr>
            <p:cNvPr id="139" name="Group 138">
              <a:extLst>
                <a:ext uri="{FF2B5EF4-FFF2-40B4-BE49-F238E27FC236}">
                  <a16:creationId xmlns:a16="http://schemas.microsoft.com/office/drawing/2014/main" id="{D2A1FAC0-70EB-DAE5-5326-696C2CC670AC}"/>
                </a:ext>
              </a:extLst>
            </p:cNvPr>
            <p:cNvGrpSpPr/>
            <p:nvPr/>
          </p:nvGrpSpPr>
          <p:grpSpPr>
            <a:xfrm>
              <a:off x="8704182" y="2125572"/>
              <a:ext cx="3054816" cy="2577082"/>
              <a:chOff x="8704182" y="2125572"/>
              <a:chExt cx="3054816" cy="2577082"/>
            </a:xfrm>
          </p:grpSpPr>
          <p:grpSp>
            <p:nvGrpSpPr>
              <p:cNvPr id="46" name="Group 45">
                <a:extLst>
                  <a:ext uri="{FF2B5EF4-FFF2-40B4-BE49-F238E27FC236}">
                    <a16:creationId xmlns:a16="http://schemas.microsoft.com/office/drawing/2014/main" id="{37EB30E0-506D-6D62-2125-20AB5AA2667B}"/>
                  </a:ext>
                </a:extLst>
              </p:cNvPr>
              <p:cNvGrpSpPr/>
              <p:nvPr/>
            </p:nvGrpSpPr>
            <p:grpSpPr>
              <a:xfrm>
                <a:off x="8704182" y="2125572"/>
                <a:ext cx="3054816" cy="2577082"/>
                <a:chOff x="8237091" y="2270548"/>
                <a:chExt cx="3054816" cy="2184494"/>
              </a:xfrm>
            </p:grpSpPr>
            <p:sp>
              <p:nvSpPr>
                <p:cNvPr id="47" name="Rectangle: Rounded Corners 46">
                  <a:extLst>
                    <a:ext uri="{FF2B5EF4-FFF2-40B4-BE49-F238E27FC236}">
                      <a16:creationId xmlns:a16="http://schemas.microsoft.com/office/drawing/2014/main" id="{67660839-7E14-C068-494A-8B9F4009572B}"/>
                    </a:ext>
                  </a:extLst>
                </p:cNvPr>
                <p:cNvSpPr/>
                <p:nvPr/>
              </p:nvSpPr>
              <p:spPr>
                <a:xfrm>
                  <a:off x="8237091" y="2270548"/>
                  <a:ext cx="3054816" cy="2184494"/>
                </a:xfrm>
                <a:prstGeom prst="roundRect">
                  <a:avLst>
                    <a:gd name="adj" fmla="val 578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8" name="Rectangle: Rounded Corners 47">
                  <a:extLst>
                    <a:ext uri="{FF2B5EF4-FFF2-40B4-BE49-F238E27FC236}">
                      <a16:creationId xmlns:a16="http://schemas.microsoft.com/office/drawing/2014/main" id="{78F44C14-CE63-6627-996A-127D79A4B222}"/>
                    </a:ext>
                  </a:extLst>
                </p:cNvPr>
                <p:cNvSpPr/>
                <p:nvPr/>
              </p:nvSpPr>
              <p:spPr>
                <a:xfrm>
                  <a:off x="8289791" y="2315361"/>
                  <a:ext cx="2951922" cy="2100388"/>
                </a:xfrm>
                <a:prstGeom prst="roundRect">
                  <a:avLst>
                    <a:gd name="adj" fmla="val 57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9" name="Rectangle: Rounded Corners 48">
                  <a:extLst>
                    <a:ext uri="{FF2B5EF4-FFF2-40B4-BE49-F238E27FC236}">
                      <a16:creationId xmlns:a16="http://schemas.microsoft.com/office/drawing/2014/main" id="{641ED13F-DEFF-EDC0-2042-2025AC50E219}"/>
                    </a:ext>
                  </a:extLst>
                </p:cNvPr>
                <p:cNvSpPr/>
                <p:nvPr/>
              </p:nvSpPr>
              <p:spPr>
                <a:xfrm>
                  <a:off x="8330596" y="2351306"/>
                  <a:ext cx="2867805" cy="2022976"/>
                </a:xfrm>
                <a:prstGeom prst="roundRect">
                  <a:avLst>
                    <a:gd name="adj" fmla="val 578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pic>
            <p:nvPicPr>
              <p:cNvPr id="50" name="Graphic 49" descr="Table with solid fill">
                <a:extLst>
                  <a:ext uri="{FF2B5EF4-FFF2-40B4-BE49-F238E27FC236}">
                    <a16:creationId xmlns:a16="http://schemas.microsoft.com/office/drawing/2014/main" id="{0E93EB82-BD06-0BBF-EA63-4EF528310AF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286710" y="3611119"/>
                <a:ext cx="914400" cy="914400"/>
              </a:xfrm>
              <a:prstGeom prst="rect">
                <a:avLst/>
              </a:prstGeom>
            </p:spPr>
          </p:pic>
          <p:pic>
            <p:nvPicPr>
              <p:cNvPr id="51" name="Graphic 50" descr="Table with solid fill">
                <a:extLst>
                  <a:ext uri="{FF2B5EF4-FFF2-40B4-BE49-F238E27FC236}">
                    <a16:creationId xmlns:a16="http://schemas.microsoft.com/office/drawing/2014/main" id="{88A583D9-36D3-53FF-8CC1-10D4719309D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286710" y="2890773"/>
                <a:ext cx="914400" cy="914400"/>
              </a:xfrm>
              <a:prstGeom prst="rect">
                <a:avLst/>
              </a:prstGeom>
            </p:spPr>
          </p:pic>
          <p:pic>
            <p:nvPicPr>
              <p:cNvPr id="52" name="Graphic 51" descr="Table with solid fill">
                <a:extLst>
                  <a:ext uri="{FF2B5EF4-FFF2-40B4-BE49-F238E27FC236}">
                    <a16:creationId xmlns:a16="http://schemas.microsoft.com/office/drawing/2014/main" id="{5A76689F-D1C4-A0F7-A97D-E4D7F53EC17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20659" y="2882640"/>
                <a:ext cx="914400" cy="914400"/>
              </a:xfrm>
              <a:prstGeom prst="rect">
                <a:avLst/>
              </a:prstGeom>
            </p:spPr>
          </p:pic>
          <p:pic>
            <p:nvPicPr>
              <p:cNvPr id="55" name="Graphic 54" descr="Dollar with solid fill">
                <a:extLst>
                  <a:ext uri="{FF2B5EF4-FFF2-40B4-BE49-F238E27FC236}">
                    <a16:creationId xmlns:a16="http://schemas.microsoft.com/office/drawing/2014/main" id="{8DA84AF3-AE7F-D5CE-3123-51DD54785FF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05312" y="3627344"/>
                <a:ext cx="390523" cy="339391"/>
              </a:xfrm>
              <a:prstGeom prst="rect">
                <a:avLst/>
              </a:prstGeom>
            </p:spPr>
          </p:pic>
          <p:pic>
            <p:nvPicPr>
              <p:cNvPr id="59" name="Graphic 58" descr="Table with solid fill">
                <a:extLst>
                  <a:ext uri="{FF2B5EF4-FFF2-40B4-BE49-F238E27FC236}">
                    <a16:creationId xmlns:a16="http://schemas.microsoft.com/office/drawing/2014/main" id="{03403F09-870B-A193-7A73-6321EF78EEE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16666" y="3601190"/>
                <a:ext cx="914400" cy="914400"/>
              </a:xfrm>
              <a:prstGeom prst="rect">
                <a:avLst/>
              </a:prstGeom>
            </p:spPr>
          </p:pic>
          <p:sp>
            <p:nvSpPr>
              <p:cNvPr id="61" name="Rectangle 60">
                <a:extLst>
                  <a:ext uri="{FF2B5EF4-FFF2-40B4-BE49-F238E27FC236}">
                    <a16:creationId xmlns:a16="http://schemas.microsoft.com/office/drawing/2014/main" id="{833FB957-9AE5-75CD-DFBB-C2C3C3F50591}"/>
                  </a:ext>
                </a:extLst>
              </p:cNvPr>
              <p:cNvSpPr/>
              <p:nvPr/>
            </p:nvSpPr>
            <p:spPr>
              <a:xfrm>
                <a:off x="8797686" y="2364762"/>
                <a:ext cx="2867805" cy="2785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SYNTHETIC DATA</a:t>
                </a:r>
                <a:endParaRPr lang="en-US" sz="1200" b="1" dirty="0">
                  <a:solidFill>
                    <a:schemeClr val="tx1"/>
                  </a:solidFill>
                </a:endParaRPr>
              </a:p>
            </p:txBody>
          </p:sp>
          <p:pic>
            <p:nvPicPr>
              <p:cNvPr id="63" name="Graphic 62" descr="Unlock with solid fill">
                <a:extLst>
                  <a:ext uri="{FF2B5EF4-FFF2-40B4-BE49-F238E27FC236}">
                    <a16:creationId xmlns:a16="http://schemas.microsoft.com/office/drawing/2014/main" id="{32EB9148-6403-09BF-010D-CFB6B4C6C39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97914" y="2814682"/>
                <a:ext cx="397921" cy="397921"/>
              </a:xfrm>
              <a:prstGeom prst="rect">
                <a:avLst/>
              </a:prstGeom>
            </p:spPr>
          </p:pic>
          <p:pic>
            <p:nvPicPr>
              <p:cNvPr id="131" name="Graphic 130" descr="Bar graph with upward trend with solid fill">
                <a:extLst>
                  <a:ext uri="{FF2B5EF4-FFF2-40B4-BE49-F238E27FC236}">
                    <a16:creationId xmlns:a16="http://schemas.microsoft.com/office/drawing/2014/main" id="{0FD1F1D4-A835-E9C5-FF4E-DA3924CD5C6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201109" y="2785180"/>
                <a:ext cx="467392" cy="467392"/>
              </a:xfrm>
              <a:prstGeom prst="rect">
                <a:avLst/>
              </a:prstGeom>
            </p:spPr>
          </p:pic>
          <p:pic>
            <p:nvPicPr>
              <p:cNvPr id="137" name="Picture 136" descr="A green and blue rectangle with black lines&#10;&#10;Description automatically generated">
                <a:extLst>
                  <a:ext uri="{FF2B5EF4-FFF2-40B4-BE49-F238E27FC236}">
                    <a16:creationId xmlns:a16="http://schemas.microsoft.com/office/drawing/2014/main" id="{2F5B1B05-8BF9-9089-5ADF-99FBA0607967}"/>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209602" y="3705239"/>
                <a:ext cx="381309" cy="272724"/>
              </a:xfrm>
              <a:prstGeom prst="rect">
                <a:avLst/>
              </a:prstGeom>
            </p:spPr>
          </p:pic>
        </p:grpSp>
        <p:pic>
          <p:nvPicPr>
            <p:cNvPr id="141" name="Graphic 140" descr="Chevron arrows with solid fill">
              <a:extLst>
                <a:ext uri="{FF2B5EF4-FFF2-40B4-BE49-F238E27FC236}">
                  <a16:creationId xmlns:a16="http://schemas.microsoft.com/office/drawing/2014/main" id="{2640D0ED-97DD-A4A9-7827-A2357AFAA42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716795" y="2971800"/>
              <a:ext cx="914400" cy="914400"/>
            </a:xfrm>
            <a:prstGeom prst="rect">
              <a:avLst/>
            </a:prstGeom>
          </p:spPr>
        </p:pic>
      </p:grpSp>
      <p:sp>
        <p:nvSpPr>
          <p:cNvPr id="144" name="Rectangle 143">
            <a:extLst>
              <a:ext uri="{FF2B5EF4-FFF2-40B4-BE49-F238E27FC236}">
                <a16:creationId xmlns:a16="http://schemas.microsoft.com/office/drawing/2014/main" id="{7E4A5539-F9DF-470D-0558-F3CFF8EBB1D5}"/>
              </a:ext>
            </a:extLst>
          </p:cNvPr>
          <p:cNvSpPr/>
          <p:nvPr/>
        </p:nvSpPr>
        <p:spPr>
          <a:xfrm>
            <a:off x="2594187" y="525171"/>
            <a:ext cx="4842934" cy="5554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chemeClr val="tx1"/>
                </a:solidFill>
              </a:rPr>
              <a:t>1. Can switch infographic on Slide 3 with Slide 5’s if better suited</a:t>
            </a:r>
          </a:p>
          <a:p>
            <a:r>
              <a:rPr lang="en-US" sz="1200" b="1">
                <a:solidFill>
                  <a:schemeClr val="tx1"/>
                </a:solidFill>
              </a:rPr>
              <a:t>2. Update Objective of the project</a:t>
            </a:r>
            <a:endParaRPr lang="en-US" sz="1200" b="1" dirty="0">
              <a:solidFill>
                <a:schemeClr val="tx1"/>
              </a:solidFill>
            </a:endParaRPr>
          </a:p>
        </p:txBody>
      </p:sp>
    </p:spTree>
    <p:extLst>
      <p:ext uri="{BB962C8B-B14F-4D97-AF65-F5344CB8AC3E}">
        <p14:creationId xmlns:p14="http://schemas.microsoft.com/office/powerpoint/2010/main" val="26902908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Opportunity</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4</a:t>
            </a:fld>
            <a:endParaRPr lang="en-GB"/>
          </a:p>
        </p:txBody>
      </p:sp>
      <p:grpSp>
        <p:nvGrpSpPr>
          <p:cNvPr id="56" name="Group 55">
            <a:extLst>
              <a:ext uri="{FF2B5EF4-FFF2-40B4-BE49-F238E27FC236}">
                <a16:creationId xmlns:a16="http://schemas.microsoft.com/office/drawing/2014/main" id="{64823F25-7986-7F39-0C9A-0FEB6A16EC31}"/>
              </a:ext>
            </a:extLst>
          </p:cNvPr>
          <p:cNvGrpSpPr/>
          <p:nvPr/>
        </p:nvGrpSpPr>
        <p:grpSpPr>
          <a:xfrm>
            <a:off x="5797215" y="2039241"/>
            <a:ext cx="5252667" cy="4080350"/>
            <a:chOff x="6096000" y="1779741"/>
            <a:chExt cx="5252667" cy="4080350"/>
          </a:xfrm>
        </p:grpSpPr>
        <p:grpSp>
          <p:nvGrpSpPr>
            <p:cNvPr id="52" name="Group 51">
              <a:extLst>
                <a:ext uri="{FF2B5EF4-FFF2-40B4-BE49-F238E27FC236}">
                  <a16:creationId xmlns:a16="http://schemas.microsoft.com/office/drawing/2014/main" id="{51FA1A38-B396-D2FF-4E51-6080F47E67CE}"/>
                </a:ext>
              </a:extLst>
            </p:cNvPr>
            <p:cNvGrpSpPr/>
            <p:nvPr/>
          </p:nvGrpSpPr>
          <p:grpSpPr>
            <a:xfrm>
              <a:off x="6096000" y="2151137"/>
              <a:ext cx="5087388" cy="3297204"/>
              <a:chOff x="5903459" y="1629591"/>
              <a:chExt cx="5087388" cy="3297204"/>
            </a:xfrm>
          </p:grpSpPr>
          <p:pic>
            <p:nvPicPr>
              <p:cNvPr id="7" name="Picture 6" descr="A blue and green curved lines&#10;&#10;Description automatically generated">
                <a:extLst>
                  <a:ext uri="{FF2B5EF4-FFF2-40B4-BE49-F238E27FC236}">
                    <a16:creationId xmlns:a16="http://schemas.microsoft.com/office/drawing/2014/main" id="{FAFE3EED-349D-2F1A-77CB-E287B9DB4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765" y="1710578"/>
                <a:ext cx="3893561" cy="3102096"/>
              </a:xfrm>
              <a:prstGeom prst="rect">
                <a:avLst/>
              </a:prstGeom>
              <a:ln>
                <a:noFill/>
              </a:ln>
            </p:spPr>
          </p:pic>
          <p:cxnSp>
            <p:nvCxnSpPr>
              <p:cNvPr id="23" name="Connector: Elbow 22">
                <a:extLst>
                  <a:ext uri="{FF2B5EF4-FFF2-40B4-BE49-F238E27FC236}">
                    <a16:creationId xmlns:a16="http://schemas.microsoft.com/office/drawing/2014/main" id="{33894ED9-E67E-68BB-2FC8-B971B480B458}"/>
                  </a:ext>
                </a:extLst>
              </p:cNvPr>
              <p:cNvCxnSpPr>
                <a:cxnSpLocks/>
              </p:cNvCxnSpPr>
              <p:nvPr/>
            </p:nvCxnSpPr>
            <p:spPr>
              <a:xfrm>
                <a:off x="7181823" y="1629591"/>
                <a:ext cx="3809024" cy="3020614"/>
              </a:xfrm>
              <a:prstGeom prst="bentConnector3">
                <a:avLst>
                  <a:gd name="adj1" fmla="val 32"/>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DC68C9D-7ED6-5B0B-3E62-5009AA0AF4A9}"/>
                  </a:ext>
                </a:extLst>
              </p:cNvPr>
              <p:cNvSpPr txBox="1"/>
              <p:nvPr/>
            </p:nvSpPr>
            <p:spPr>
              <a:xfrm>
                <a:off x="7144699" y="4764456"/>
                <a:ext cx="583674" cy="162339"/>
              </a:xfrm>
              <a:prstGeom prst="rect">
                <a:avLst/>
              </a:prstGeom>
              <a:noFill/>
            </p:spPr>
            <p:txBody>
              <a:bodyPr wrap="square" lIns="0" tIns="0" rIns="0" bIns="0" rtlCol="0">
                <a:noAutofit/>
              </a:bodyPr>
              <a:lstStyle/>
              <a:p>
                <a:pPr algn="ctr"/>
                <a:r>
                  <a:rPr lang="en-US" sz="1200" b="1">
                    <a:solidFill>
                      <a:schemeClr val="bg1"/>
                    </a:solidFill>
                  </a:rPr>
                  <a:t>2020</a:t>
                </a:r>
                <a:endParaRPr lang="en-US" sz="1200" b="1" dirty="0">
                  <a:solidFill>
                    <a:schemeClr val="bg1"/>
                  </a:solidFill>
                </a:endParaRPr>
              </a:p>
            </p:txBody>
          </p:sp>
          <p:sp>
            <p:nvSpPr>
              <p:cNvPr id="37" name="TextBox 36">
                <a:extLst>
                  <a:ext uri="{FF2B5EF4-FFF2-40B4-BE49-F238E27FC236}">
                    <a16:creationId xmlns:a16="http://schemas.microsoft.com/office/drawing/2014/main" id="{22BBA7CE-F753-47C1-9057-6C6745D85674}"/>
                  </a:ext>
                </a:extLst>
              </p:cNvPr>
              <p:cNvSpPr txBox="1"/>
              <p:nvPr/>
            </p:nvSpPr>
            <p:spPr>
              <a:xfrm>
                <a:off x="10349652" y="4764456"/>
                <a:ext cx="583674" cy="162339"/>
              </a:xfrm>
              <a:prstGeom prst="rect">
                <a:avLst/>
              </a:prstGeom>
              <a:noFill/>
            </p:spPr>
            <p:txBody>
              <a:bodyPr wrap="square" lIns="0" tIns="0" rIns="0" bIns="0" rtlCol="0">
                <a:noAutofit/>
              </a:bodyPr>
              <a:lstStyle/>
              <a:p>
                <a:pPr algn="ctr"/>
                <a:r>
                  <a:rPr lang="en-US" sz="1200" b="1">
                    <a:solidFill>
                      <a:schemeClr val="bg1"/>
                    </a:solidFill>
                  </a:rPr>
                  <a:t>2030</a:t>
                </a:r>
                <a:endParaRPr lang="en-US" sz="1200" b="1" dirty="0">
                  <a:solidFill>
                    <a:schemeClr val="bg1"/>
                  </a:solidFill>
                </a:endParaRPr>
              </a:p>
            </p:txBody>
          </p:sp>
          <p:sp>
            <p:nvSpPr>
              <p:cNvPr id="38" name="TextBox 37">
                <a:extLst>
                  <a:ext uri="{FF2B5EF4-FFF2-40B4-BE49-F238E27FC236}">
                    <a16:creationId xmlns:a16="http://schemas.microsoft.com/office/drawing/2014/main" id="{48463415-739E-29F5-B5A1-D6D713D8D9CC}"/>
                  </a:ext>
                </a:extLst>
              </p:cNvPr>
              <p:cNvSpPr txBox="1"/>
              <p:nvPr/>
            </p:nvSpPr>
            <p:spPr>
              <a:xfrm>
                <a:off x="5903459" y="3139898"/>
                <a:ext cx="1205570" cy="575201"/>
              </a:xfrm>
              <a:prstGeom prst="rect">
                <a:avLst/>
              </a:prstGeom>
              <a:noFill/>
            </p:spPr>
            <p:txBody>
              <a:bodyPr wrap="square" lIns="0" tIns="0" rIns="0" bIns="0" rtlCol="0">
                <a:noAutofit/>
              </a:bodyPr>
              <a:lstStyle/>
              <a:p>
                <a:pPr algn="r"/>
                <a:r>
                  <a:rPr lang="en-US" sz="1200" b="1">
                    <a:solidFill>
                      <a:schemeClr val="bg1"/>
                    </a:solidFill>
                  </a:rPr>
                  <a:t>Data Used </a:t>
                </a:r>
              </a:p>
              <a:p>
                <a:pPr algn="r"/>
                <a:r>
                  <a:rPr lang="en-US" sz="1200" b="1">
                    <a:solidFill>
                      <a:schemeClr val="bg1"/>
                    </a:solidFill>
                  </a:rPr>
                  <a:t>for AI</a:t>
                </a:r>
                <a:endParaRPr lang="en-US" sz="1200" b="1" dirty="0">
                  <a:solidFill>
                    <a:schemeClr val="bg1"/>
                  </a:solidFill>
                </a:endParaRPr>
              </a:p>
            </p:txBody>
          </p:sp>
          <p:sp>
            <p:nvSpPr>
              <p:cNvPr id="39" name="TextBox 38">
                <a:extLst>
                  <a:ext uri="{FF2B5EF4-FFF2-40B4-BE49-F238E27FC236}">
                    <a16:creationId xmlns:a16="http://schemas.microsoft.com/office/drawing/2014/main" id="{B4528EC4-4660-702D-5507-A2C246B8A017}"/>
                  </a:ext>
                </a:extLst>
              </p:cNvPr>
              <p:cNvSpPr txBox="1"/>
              <p:nvPr/>
            </p:nvSpPr>
            <p:spPr>
              <a:xfrm>
                <a:off x="9563663" y="3374901"/>
                <a:ext cx="1125571" cy="575201"/>
              </a:xfrm>
              <a:prstGeom prst="rect">
                <a:avLst/>
              </a:prstGeom>
              <a:noFill/>
            </p:spPr>
            <p:txBody>
              <a:bodyPr wrap="square" lIns="0" tIns="0" rIns="0" bIns="0" rtlCol="0">
                <a:noAutofit/>
              </a:bodyPr>
              <a:lstStyle/>
              <a:p>
                <a:pPr algn="ctr"/>
                <a:r>
                  <a:rPr lang="en-US" sz="1000" b="1"/>
                  <a:t>Synthetic Data</a:t>
                </a:r>
                <a:endParaRPr lang="en-US" sz="1000" b="1" dirty="0"/>
              </a:p>
            </p:txBody>
          </p:sp>
          <p:sp>
            <p:nvSpPr>
              <p:cNvPr id="40" name="TextBox 39">
                <a:extLst>
                  <a:ext uri="{FF2B5EF4-FFF2-40B4-BE49-F238E27FC236}">
                    <a16:creationId xmlns:a16="http://schemas.microsoft.com/office/drawing/2014/main" id="{1A735298-0408-72AA-E0E1-479D855CD172}"/>
                  </a:ext>
                </a:extLst>
              </p:cNvPr>
              <p:cNvSpPr txBox="1"/>
              <p:nvPr/>
            </p:nvSpPr>
            <p:spPr>
              <a:xfrm>
                <a:off x="9895651" y="4270424"/>
                <a:ext cx="833755" cy="575201"/>
              </a:xfrm>
              <a:prstGeom prst="rect">
                <a:avLst/>
              </a:prstGeom>
              <a:noFill/>
            </p:spPr>
            <p:txBody>
              <a:bodyPr wrap="square" lIns="0" tIns="0" rIns="0" bIns="0" rtlCol="0">
                <a:noAutofit/>
              </a:bodyPr>
              <a:lstStyle/>
              <a:p>
                <a:pPr algn="ctr"/>
                <a:r>
                  <a:rPr lang="en-US" sz="1000" b="1"/>
                  <a:t>Real Data</a:t>
                </a:r>
                <a:endParaRPr lang="en-US" sz="1000" b="1" dirty="0"/>
              </a:p>
            </p:txBody>
          </p:sp>
          <p:cxnSp>
            <p:nvCxnSpPr>
              <p:cNvPr id="42" name="Straight Arrow Connector 41">
                <a:extLst>
                  <a:ext uri="{FF2B5EF4-FFF2-40B4-BE49-F238E27FC236}">
                    <a16:creationId xmlns:a16="http://schemas.microsoft.com/office/drawing/2014/main" id="{57211E26-B051-2BAB-A84D-B4851F623DAA}"/>
                  </a:ext>
                </a:extLst>
              </p:cNvPr>
              <p:cNvCxnSpPr>
                <a:cxnSpLocks/>
              </p:cNvCxnSpPr>
              <p:nvPr/>
            </p:nvCxnSpPr>
            <p:spPr>
              <a:xfrm>
                <a:off x="8034953" y="3605082"/>
                <a:ext cx="0" cy="69004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07629A2-4197-2BC4-80F7-DDCEC511184B}"/>
                  </a:ext>
                </a:extLst>
              </p:cNvPr>
              <p:cNvCxnSpPr>
                <a:cxnSpLocks/>
              </p:cNvCxnSpPr>
              <p:nvPr/>
            </p:nvCxnSpPr>
            <p:spPr>
              <a:xfrm>
                <a:off x="9236977" y="2616992"/>
                <a:ext cx="889157"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D99CF0A-A824-06B7-89C8-A62E655D0A14}"/>
                  </a:ext>
                </a:extLst>
              </p:cNvPr>
              <p:cNvSpPr/>
              <p:nvPr/>
            </p:nvSpPr>
            <p:spPr>
              <a:xfrm>
                <a:off x="7541467" y="3357601"/>
                <a:ext cx="1015832" cy="24748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rPr>
                  <a:t>Today’s AI</a:t>
                </a:r>
                <a:endParaRPr lang="en-US" sz="1000" b="1" dirty="0">
                  <a:solidFill>
                    <a:schemeClr val="bg1"/>
                  </a:solidFill>
                </a:endParaRPr>
              </a:p>
            </p:txBody>
          </p:sp>
          <p:sp>
            <p:nvSpPr>
              <p:cNvPr id="46" name="Rectangle 45">
                <a:extLst>
                  <a:ext uri="{FF2B5EF4-FFF2-40B4-BE49-F238E27FC236}">
                    <a16:creationId xmlns:a16="http://schemas.microsoft.com/office/drawing/2014/main" id="{9DE6E8E0-EF8A-93E9-6857-DA95BAA01ECD}"/>
                  </a:ext>
                </a:extLst>
              </p:cNvPr>
              <p:cNvSpPr/>
              <p:nvPr/>
            </p:nvSpPr>
            <p:spPr>
              <a:xfrm>
                <a:off x="8221145" y="2493251"/>
                <a:ext cx="1015832" cy="24748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rPr>
                  <a:t>Future AI</a:t>
                </a:r>
                <a:endParaRPr lang="en-US" sz="1000" b="1" dirty="0">
                  <a:solidFill>
                    <a:schemeClr val="bg1"/>
                  </a:solidFill>
                </a:endParaRPr>
              </a:p>
            </p:txBody>
          </p:sp>
        </p:grpSp>
        <p:sp>
          <p:nvSpPr>
            <p:cNvPr id="53" name="TextBox 52">
              <a:extLst>
                <a:ext uri="{FF2B5EF4-FFF2-40B4-BE49-F238E27FC236}">
                  <a16:creationId xmlns:a16="http://schemas.microsoft.com/office/drawing/2014/main" id="{7857EEB5-51B7-FBC0-5E61-962F49D30D65}"/>
                </a:ext>
              </a:extLst>
            </p:cNvPr>
            <p:cNvSpPr txBox="1"/>
            <p:nvPr/>
          </p:nvSpPr>
          <p:spPr>
            <a:xfrm>
              <a:off x="6873240" y="1779741"/>
              <a:ext cx="4475427" cy="309440"/>
            </a:xfrm>
            <a:prstGeom prst="rect">
              <a:avLst/>
            </a:prstGeom>
            <a:noFill/>
          </p:spPr>
          <p:txBody>
            <a:bodyPr wrap="square" lIns="0" tIns="0" rIns="0" bIns="0" rtlCol="0">
              <a:noAutofit/>
            </a:bodyPr>
            <a:lstStyle/>
            <a:p>
              <a:pPr algn="l"/>
              <a:r>
                <a:rPr lang="en-US" sz="1000" b="1">
                  <a:solidFill>
                    <a:schemeClr val="bg1"/>
                  </a:solidFill>
                </a:rPr>
                <a:t>By 2030, Synthetic Data will completely overshadow Real Data in AI models</a:t>
              </a:r>
              <a:endParaRPr lang="en-US" sz="1000" b="1" dirty="0">
                <a:solidFill>
                  <a:schemeClr val="bg1"/>
                </a:solidFill>
              </a:endParaRPr>
            </a:p>
          </p:txBody>
        </p:sp>
        <p:sp>
          <p:nvSpPr>
            <p:cNvPr id="54" name="TextBox 53">
              <a:extLst>
                <a:ext uri="{FF2B5EF4-FFF2-40B4-BE49-F238E27FC236}">
                  <a16:creationId xmlns:a16="http://schemas.microsoft.com/office/drawing/2014/main" id="{33129A85-4552-DCBF-71AC-DE95D4E43D72}"/>
                </a:ext>
              </a:extLst>
            </p:cNvPr>
            <p:cNvSpPr txBox="1"/>
            <p:nvPr/>
          </p:nvSpPr>
          <p:spPr>
            <a:xfrm>
              <a:off x="9028494" y="5307027"/>
              <a:ext cx="406118" cy="282627"/>
            </a:xfrm>
            <a:prstGeom prst="rect">
              <a:avLst/>
            </a:prstGeom>
            <a:noFill/>
          </p:spPr>
          <p:txBody>
            <a:bodyPr wrap="square" lIns="0" tIns="0" rIns="0" bIns="0" rtlCol="0">
              <a:noAutofit/>
            </a:bodyPr>
            <a:lstStyle/>
            <a:p>
              <a:pPr algn="l"/>
              <a:r>
                <a:rPr lang="en-US" sz="1200" b="1">
                  <a:solidFill>
                    <a:schemeClr val="bg1"/>
                  </a:solidFill>
                </a:rPr>
                <a:t>Time</a:t>
              </a:r>
              <a:endParaRPr lang="en-US" sz="1200" b="1" dirty="0">
                <a:solidFill>
                  <a:schemeClr val="bg1"/>
                </a:solidFill>
              </a:endParaRPr>
            </a:p>
          </p:txBody>
        </p:sp>
        <p:sp>
          <p:nvSpPr>
            <p:cNvPr id="55" name="TextBox 54">
              <a:extLst>
                <a:ext uri="{FF2B5EF4-FFF2-40B4-BE49-F238E27FC236}">
                  <a16:creationId xmlns:a16="http://schemas.microsoft.com/office/drawing/2014/main" id="{37952496-CD79-CE24-B9B2-A10E754209A5}"/>
                </a:ext>
              </a:extLst>
            </p:cNvPr>
            <p:cNvSpPr txBox="1"/>
            <p:nvPr/>
          </p:nvSpPr>
          <p:spPr>
            <a:xfrm>
              <a:off x="7374364" y="5612754"/>
              <a:ext cx="1379855" cy="247337"/>
            </a:xfrm>
            <a:prstGeom prst="rect">
              <a:avLst/>
            </a:prstGeom>
            <a:noFill/>
          </p:spPr>
          <p:txBody>
            <a:bodyPr wrap="square" lIns="0" tIns="0" rIns="0" bIns="0" rtlCol="0">
              <a:noAutofit/>
            </a:bodyPr>
            <a:lstStyle/>
            <a:p>
              <a:pPr algn="l"/>
              <a:r>
                <a:rPr lang="en-US" sz="800">
                  <a:solidFill>
                    <a:schemeClr val="bg1"/>
                  </a:solidFill>
                </a:rPr>
                <a:t>Source: </a:t>
              </a:r>
              <a:r>
                <a:rPr lang="en-US" sz="800" b="1">
                  <a:solidFill>
                    <a:schemeClr val="bg1"/>
                  </a:solidFill>
                </a:rPr>
                <a:t>Gartner</a:t>
              </a:r>
              <a:endParaRPr lang="en-US" sz="800" b="1" dirty="0">
                <a:solidFill>
                  <a:schemeClr val="bg1"/>
                </a:solidFill>
              </a:endParaRPr>
            </a:p>
          </p:txBody>
        </p:sp>
      </p:grpSp>
      <p:sp>
        <p:nvSpPr>
          <p:cNvPr id="59" name="Rectangle 58">
            <a:extLst>
              <a:ext uri="{FF2B5EF4-FFF2-40B4-BE49-F238E27FC236}">
                <a16:creationId xmlns:a16="http://schemas.microsoft.com/office/drawing/2014/main" id="{C12F4492-9F49-1835-F2EC-436743D4A977}"/>
              </a:ext>
            </a:extLst>
          </p:cNvPr>
          <p:cNvSpPr/>
          <p:nvPr/>
        </p:nvSpPr>
        <p:spPr>
          <a:xfrm>
            <a:off x="2594187" y="525171"/>
            <a:ext cx="7748693" cy="5554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Attemped to write different use cases in more easier to understand language (original text in appendix)</a:t>
            </a:r>
            <a:endParaRPr lang="en-US" sz="1200" b="1" dirty="0">
              <a:solidFill>
                <a:schemeClr val="tx1"/>
              </a:solidFill>
            </a:endParaRPr>
          </a:p>
        </p:txBody>
      </p:sp>
      <p:sp>
        <p:nvSpPr>
          <p:cNvPr id="60" name="TextBox 59">
            <a:extLst>
              <a:ext uri="{FF2B5EF4-FFF2-40B4-BE49-F238E27FC236}">
                <a16:creationId xmlns:a16="http://schemas.microsoft.com/office/drawing/2014/main" id="{A301DE2F-35AA-2D18-835E-6ACC3430EED9}"/>
              </a:ext>
            </a:extLst>
          </p:cNvPr>
          <p:cNvSpPr txBox="1"/>
          <p:nvPr/>
        </p:nvSpPr>
        <p:spPr>
          <a:xfrm>
            <a:off x="405575" y="2432812"/>
            <a:ext cx="5391640" cy="3385542"/>
          </a:xfrm>
          <a:prstGeom prst="rect">
            <a:avLst/>
          </a:prstGeom>
          <a:noFill/>
        </p:spPr>
        <p:txBody>
          <a:bodyPr wrap="square">
            <a:spAutoFit/>
          </a:bodyPr>
          <a:lstStyle/>
          <a:p>
            <a:pPr marL="285750" indent="-285750">
              <a:spcAft>
                <a:spcPts val="1200"/>
              </a:spcAft>
              <a:buClr>
                <a:schemeClr val="bg1"/>
              </a:buClr>
              <a:buSzPct val="100000"/>
              <a:buFont typeface="Arial" panose="020B0604020202020204" pitchFamily="34" charset="0"/>
              <a:buChar char="•"/>
            </a:pPr>
            <a:r>
              <a:rPr lang="en-US" sz="1400">
                <a:solidFill>
                  <a:schemeClr val="bg1"/>
                </a:solidFill>
                <a:ea typeface="Arial" charset="0"/>
                <a:cs typeface="Arial" charset="0"/>
              </a:rPr>
              <a:t>With a scaling up of currently available data through the creation of synthetic data, we can measure the impact of promotions</a:t>
            </a:r>
          </a:p>
          <a:p>
            <a:pPr marL="742950" lvl="1" indent="-285750">
              <a:spcAft>
                <a:spcPts val="1200"/>
              </a:spcAft>
              <a:buClr>
                <a:schemeClr val="bg1"/>
              </a:buClr>
              <a:buSzPct val="100000"/>
              <a:buFont typeface="Arial" panose="020B0604020202020204" pitchFamily="34" charset="0"/>
              <a:buChar char="•"/>
            </a:pPr>
            <a:r>
              <a:rPr lang="en-US" sz="1200">
                <a:solidFill>
                  <a:schemeClr val="bg1"/>
                </a:solidFill>
                <a:ea typeface="Arial" charset="0"/>
                <a:cs typeface="Arial" charset="0"/>
              </a:rPr>
              <a:t>Can create data for specific Designated Market Areas (DMAs) and analyze different marketing strategies</a:t>
            </a:r>
          </a:p>
          <a:p>
            <a:pPr marL="742950" lvl="1" indent="-285750">
              <a:spcAft>
                <a:spcPts val="1200"/>
              </a:spcAft>
              <a:buClr>
                <a:schemeClr val="bg1"/>
              </a:buClr>
              <a:buSzPct val="100000"/>
              <a:buFont typeface="Arial" panose="020B0604020202020204" pitchFamily="34" charset="0"/>
              <a:buChar char="•"/>
            </a:pPr>
            <a:r>
              <a:rPr lang="en-US" sz="1200">
                <a:solidFill>
                  <a:schemeClr val="bg1"/>
                </a:solidFill>
                <a:ea typeface="Arial" charset="0"/>
                <a:cs typeface="Arial" charset="0"/>
              </a:rPr>
              <a:t>Generate synthetic data points to represent various customer segments and demographics (Ex-US)</a:t>
            </a:r>
          </a:p>
          <a:p>
            <a:pPr marL="285750" indent="-285750">
              <a:spcAft>
                <a:spcPts val="1200"/>
              </a:spcAft>
              <a:buClr>
                <a:schemeClr val="bg1"/>
              </a:buClr>
              <a:buSzPct val="100000"/>
              <a:buFont typeface="Arial" panose="020B0604020202020204" pitchFamily="34" charset="0"/>
              <a:buChar char="•"/>
            </a:pPr>
            <a:r>
              <a:rPr lang="en-US" sz="1400">
                <a:solidFill>
                  <a:schemeClr val="bg1"/>
                </a:solidFill>
                <a:ea typeface="Arial" charset="0"/>
                <a:cs typeface="Arial" charset="0"/>
              </a:rPr>
              <a:t>Generate privacy-preserving data for compliantly analyzing promotional impacts (for example, China)</a:t>
            </a:r>
          </a:p>
          <a:p>
            <a:pPr marL="285750" indent="-285750">
              <a:spcAft>
                <a:spcPts val="1200"/>
              </a:spcAft>
              <a:buClr>
                <a:schemeClr val="bg1"/>
              </a:buClr>
              <a:buSzPct val="100000"/>
              <a:buFont typeface="Arial" panose="020B0604020202020204" pitchFamily="34" charset="0"/>
              <a:buChar char="•"/>
            </a:pPr>
            <a:r>
              <a:rPr lang="en-US" sz="1400" i="0">
                <a:solidFill>
                  <a:schemeClr val="bg1"/>
                </a:solidFill>
                <a:effectLst/>
                <a:latin typeface="Invention" panose="020B0503020008020204" pitchFamily="34" charset="0"/>
              </a:rPr>
              <a:t>Improve AI model training and performance by augmenting real data with synthetic data, allowing AI models to learn from a more diverse and comprehensive dataset, thereby enhancing their accuracy and robustness</a:t>
            </a:r>
            <a:endParaRPr lang="en-US" sz="1400" dirty="0">
              <a:solidFill>
                <a:schemeClr val="bg1"/>
              </a:solidFill>
              <a:ea typeface="Arial" charset="0"/>
              <a:cs typeface="Arial" charset="0"/>
            </a:endParaRPr>
          </a:p>
        </p:txBody>
      </p:sp>
    </p:spTree>
    <p:extLst>
      <p:ext uri="{BB962C8B-B14F-4D97-AF65-F5344CB8AC3E}">
        <p14:creationId xmlns:p14="http://schemas.microsoft.com/office/powerpoint/2010/main" val="38462493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Solution – Synthetic Data</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5</a:t>
            </a:fld>
            <a:endParaRPr lang="en-GB"/>
          </a:p>
        </p:txBody>
      </p:sp>
      <p:grpSp>
        <p:nvGrpSpPr>
          <p:cNvPr id="90" name="Group 89">
            <a:extLst>
              <a:ext uri="{FF2B5EF4-FFF2-40B4-BE49-F238E27FC236}">
                <a16:creationId xmlns:a16="http://schemas.microsoft.com/office/drawing/2014/main" id="{180955F9-2CE8-7D7A-21D8-8BF63B50E8FF}"/>
              </a:ext>
            </a:extLst>
          </p:cNvPr>
          <p:cNvGrpSpPr/>
          <p:nvPr/>
        </p:nvGrpSpPr>
        <p:grpSpPr>
          <a:xfrm>
            <a:off x="6187279" y="2003452"/>
            <a:ext cx="4985606" cy="3701203"/>
            <a:chOff x="4622492" y="1973599"/>
            <a:chExt cx="4985606" cy="3701203"/>
          </a:xfrm>
        </p:grpSpPr>
        <p:grpSp>
          <p:nvGrpSpPr>
            <p:cNvPr id="74" name="Group 73">
              <a:extLst>
                <a:ext uri="{FF2B5EF4-FFF2-40B4-BE49-F238E27FC236}">
                  <a16:creationId xmlns:a16="http://schemas.microsoft.com/office/drawing/2014/main" id="{8312E85E-EFB8-01E6-FB8C-63A6F5E9C82F}"/>
                </a:ext>
              </a:extLst>
            </p:cNvPr>
            <p:cNvGrpSpPr/>
            <p:nvPr/>
          </p:nvGrpSpPr>
          <p:grpSpPr>
            <a:xfrm>
              <a:off x="4622492" y="1999126"/>
              <a:ext cx="1647831" cy="1934422"/>
              <a:chOff x="6036040" y="2664197"/>
              <a:chExt cx="1647831" cy="1934422"/>
            </a:xfrm>
          </p:grpSpPr>
          <p:grpSp>
            <p:nvGrpSpPr>
              <p:cNvPr id="43" name="Group 42">
                <a:extLst>
                  <a:ext uri="{FF2B5EF4-FFF2-40B4-BE49-F238E27FC236}">
                    <a16:creationId xmlns:a16="http://schemas.microsoft.com/office/drawing/2014/main" id="{B22F9FC0-38E1-E614-123D-6B569367A64F}"/>
                  </a:ext>
                </a:extLst>
              </p:cNvPr>
              <p:cNvGrpSpPr/>
              <p:nvPr/>
            </p:nvGrpSpPr>
            <p:grpSpPr>
              <a:xfrm>
                <a:off x="6036040" y="2793828"/>
                <a:ext cx="1638640" cy="1689435"/>
                <a:chOff x="5542512" y="1795055"/>
                <a:chExt cx="1638640" cy="1689435"/>
              </a:xfrm>
            </p:grpSpPr>
            <p:pic>
              <p:nvPicPr>
                <p:cNvPr id="13" name="Graphic 12" descr="Table with solid fill">
                  <a:extLst>
                    <a:ext uri="{FF2B5EF4-FFF2-40B4-BE49-F238E27FC236}">
                      <a16:creationId xmlns:a16="http://schemas.microsoft.com/office/drawing/2014/main" id="{469AFB26-A40A-9BB6-89BE-CAEF953C66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42512" y="1909276"/>
                  <a:ext cx="1638640" cy="1446719"/>
                </a:xfrm>
                <a:prstGeom prst="rect">
                  <a:avLst/>
                </a:prstGeom>
              </p:spPr>
            </p:pic>
            <p:sp>
              <p:nvSpPr>
                <p:cNvPr id="31" name="Rectangle 30">
                  <a:extLst>
                    <a:ext uri="{FF2B5EF4-FFF2-40B4-BE49-F238E27FC236}">
                      <a16:creationId xmlns:a16="http://schemas.microsoft.com/office/drawing/2014/main" id="{CA5D9C36-07F7-5EED-15CE-DDFAA0E51714}"/>
                    </a:ext>
                  </a:extLst>
                </p:cNvPr>
                <p:cNvSpPr/>
                <p:nvPr/>
              </p:nvSpPr>
              <p:spPr>
                <a:xfrm>
                  <a:off x="5658310" y="1795055"/>
                  <a:ext cx="1407041" cy="3412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tx1"/>
                      </a:solidFill>
                    </a:rPr>
                    <a:t>SYNTHETIC DATA</a:t>
                  </a:r>
                  <a:endParaRPr lang="en-US" sz="1100" b="1" dirty="0">
                    <a:solidFill>
                      <a:schemeClr val="tx1"/>
                    </a:solidFill>
                  </a:endParaRPr>
                </a:p>
              </p:txBody>
            </p:sp>
            <p:grpSp>
              <p:nvGrpSpPr>
                <p:cNvPr id="41" name="Group 40">
                  <a:extLst>
                    <a:ext uri="{FF2B5EF4-FFF2-40B4-BE49-F238E27FC236}">
                      <a16:creationId xmlns:a16="http://schemas.microsoft.com/office/drawing/2014/main" id="{156B9FE7-BE04-9A84-DB4A-F92D5835535D}"/>
                    </a:ext>
                  </a:extLst>
                </p:cNvPr>
                <p:cNvGrpSpPr/>
                <p:nvPr/>
              </p:nvGrpSpPr>
              <p:grpSpPr>
                <a:xfrm>
                  <a:off x="5682184" y="3144482"/>
                  <a:ext cx="1339275" cy="340008"/>
                  <a:chOff x="5402035" y="3799270"/>
                  <a:chExt cx="1339275" cy="340008"/>
                </a:xfrm>
              </p:grpSpPr>
              <p:sp>
                <p:nvSpPr>
                  <p:cNvPr id="33" name="Rectangle: Rounded Corners 32">
                    <a:extLst>
                      <a:ext uri="{FF2B5EF4-FFF2-40B4-BE49-F238E27FC236}">
                        <a16:creationId xmlns:a16="http://schemas.microsoft.com/office/drawing/2014/main" id="{64ECF67F-DE6B-A367-2460-E6589BFB088D}"/>
                      </a:ext>
                    </a:extLst>
                  </p:cNvPr>
                  <p:cNvSpPr/>
                  <p:nvPr/>
                </p:nvSpPr>
                <p:spPr>
                  <a:xfrm>
                    <a:off x="5402035" y="3799270"/>
                    <a:ext cx="1339275" cy="340008"/>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nvGrpSpPr>
                  <p:cNvPr id="39" name="Group 38">
                    <a:extLst>
                      <a:ext uri="{FF2B5EF4-FFF2-40B4-BE49-F238E27FC236}">
                        <a16:creationId xmlns:a16="http://schemas.microsoft.com/office/drawing/2014/main" id="{7FD413DF-89BC-35F5-1F44-C45027BC156B}"/>
                      </a:ext>
                    </a:extLst>
                  </p:cNvPr>
                  <p:cNvGrpSpPr/>
                  <p:nvPr/>
                </p:nvGrpSpPr>
                <p:grpSpPr>
                  <a:xfrm>
                    <a:off x="5419601" y="3816708"/>
                    <a:ext cx="1254089" cy="306158"/>
                    <a:chOff x="5446462" y="3326811"/>
                    <a:chExt cx="1197538" cy="306158"/>
                  </a:xfrm>
                </p:grpSpPr>
                <p:pic>
                  <p:nvPicPr>
                    <p:cNvPr id="35" name="Graphic 34" descr="Dollar with solid fill">
                      <a:extLst>
                        <a:ext uri="{FF2B5EF4-FFF2-40B4-BE49-F238E27FC236}">
                          <a16:creationId xmlns:a16="http://schemas.microsoft.com/office/drawing/2014/main" id="{27C32F9C-F6A5-5684-C192-791AFD6EEC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07081" y="3345346"/>
                      <a:ext cx="300467" cy="261126"/>
                    </a:xfrm>
                    <a:prstGeom prst="rect">
                      <a:avLst/>
                    </a:prstGeom>
                  </p:spPr>
                </p:pic>
                <p:pic>
                  <p:nvPicPr>
                    <p:cNvPr id="36" name="Graphic 35" descr="Unlock with solid fill">
                      <a:extLst>
                        <a:ext uri="{FF2B5EF4-FFF2-40B4-BE49-F238E27FC236}">
                          <a16:creationId xmlns:a16="http://schemas.microsoft.com/office/drawing/2014/main" id="{81EB9094-C68F-2250-4C3A-286C961ABB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46462" y="3350707"/>
                      <a:ext cx="253760" cy="258367"/>
                    </a:xfrm>
                    <a:prstGeom prst="rect">
                      <a:avLst/>
                    </a:prstGeom>
                  </p:spPr>
                </p:pic>
                <p:pic>
                  <p:nvPicPr>
                    <p:cNvPr id="37" name="Graphic 36" descr="Bar graph with upward trend with solid fill">
                      <a:extLst>
                        <a:ext uri="{FF2B5EF4-FFF2-40B4-BE49-F238E27FC236}">
                          <a16:creationId xmlns:a16="http://schemas.microsoft.com/office/drawing/2014/main" id="{627DEB38-4E0D-93EF-522B-186B8316EB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07020" y="3326811"/>
                      <a:ext cx="306158" cy="306158"/>
                    </a:xfrm>
                    <a:prstGeom prst="rect">
                      <a:avLst/>
                    </a:prstGeom>
                  </p:spPr>
                </p:pic>
                <p:pic>
                  <p:nvPicPr>
                    <p:cNvPr id="38" name="Picture 37" descr="A green and blue rectangle with black lines&#10;&#10;Description automatically generated">
                      <a:extLst>
                        <a:ext uri="{FF2B5EF4-FFF2-40B4-BE49-F238E27FC236}">
                          <a16:creationId xmlns:a16="http://schemas.microsoft.com/office/drawing/2014/main" id="{3B0516BB-2A64-A4F8-B659-FCD0E49699E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98470" y="3355810"/>
                      <a:ext cx="345530" cy="247134"/>
                    </a:xfrm>
                    <a:prstGeom prst="rect">
                      <a:avLst/>
                    </a:prstGeom>
                    <a:solidFill>
                      <a:schemeClr val="accent2"/>
                    </a:solidFill>
                  </p:spPr>
                </p:pic>
              </p:grpSp>
            </p:grpSp>
          </p:grpSp>
          <p:sp>
            <p:nvSpPr>
              <p:cNvPr id="71" name="Rectangle: Rounded Corners 70">
                <a:extLst>
                  <a:ext uri="{FF2B5EF4-FFF2-40B4-BE49-F238E27FC236}">
                    <a16:creationId xmlns:a16="http://schemas.microsoft.com/office/drawing/2014/main" id="{6C776D33-BB45-256D-BAF2-906993A75C4A}"/>
                  </a:ext>
                </a:extLst>
              </p:cNvPr>
              <p:cNvSpPr/>
              <p:nvPr/>
            </p:nvSpPr>
            <p:spPr>
              <a:xfrm>
                <a:off x="6045231" y="2664197"/>
                <a:ext cx="1638640" cy="1934422"/>
              </a:xfrm>
              <a:prstGeom prst="roundRect">
                <a:avLst>
                  <a:gd name="adj" fmla="val 4266"/>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grpSp>
          <p:nvGrpSpPr>
            <p:cNvPr id="75" name="Group 74">
              <a:extLst>
                <a:ext uri="{FF2B5EF4-FFF2-40B4-BE49-F238E27FC236}">
                  <a16:creationId xmlns:a16="http://schemas.microsoft.com/office/drawing/2014/main" id="{2CC8D3CA-DADA-3C13-52E6-40BE339AFF36}"/>
                </a:ext>
              </a:extLst>
            </p:cNvPr>
            <p:cNvGrpSpPr/>
            <p:nvPr/>
          </p:nvGrpSpPr>
          <p:grpSpPr>
            <a:xfrm>
              <a:off x="7135784" y="1973599"/>
              <a:ext cx="2472314" cy="1704925"/>
              <a:chOff x="8606489" y="1568360"/>
              <a:chExt cx="2472314" cy="1704925"/>
            </a:xfrm>
          </p:grpSpPr>
          <p:grpSp>
            <p:nvGrpSpPr>
              <p:cNvPr id="30" name="Group 29">
                <a:extLst>
                  <a:ext uri="{FF2B5EF4-FFF2-40B4-BE49-F238E27FC236}">
                    <a16:creationId xmlns:a16="http://schemas.microsoft.com/office/drawing/2014/main" id="{99BDC957-0116-7508-446E-D5BA6817C84B}"/>
                  </a:ext>
                </a:extLst>
              </p:cNvPr>
              <p:cNvGrpSpPr/>
              <p:nvPr/>
            </p:nvGrpSpPr>
            <p:grpSpPr>
              <a:xfrm>
                <a:off x="8716284" y="1669289"/>
                <a:ext cx="2268347" cy="1548039"/>
                <a:chOff x="8576590" y="1812780"/>
                <a:chExt cx="2268347" cy="1548039"/>
              </a:xfrm>
            </p:grpSpPr>
            <p:grpSp>
              <p:nvGrpSpPr>
                <p:cNvPr id="28" name="Group 27">
                  <a:extLst>
                    <a:ext uri="{FF2B5EF4-FFF2-40B4-BE49-F238E27FC236}">
                      <a16:creationId xmlns:a16="http://schemas.microsoft.com/office/drawing/2014/main" id="{71569C36-09B7-3EF1-1DD9-B33D70ECB71F}"/>
                    </a:ext>
                  </a:extLst>
                </p:cNvPr>
                <p:cNvGrpSpPr/>
                <p:nvPr/>
              </p:nvGrpSpPr>
              <p:grpSpPr>
                <a:xfrm>
                  <a:off x="8577803" y="2202288"/>
                  <a:ext cx="1584462" cy="1158531"/>
                  <a:chOff x="8299028" y="1781123"/>
                  <a:chExt cx="1819748" cy="1338842"/>
                </a:xfrm>
              </p:grpSpPr>
              <p:pic>
                <p:nvPicPr>
                  <p:cNvPr id="12" name="Graphic 11" descr="Table with solid fill">
                    <a:extLst>
                      <a:ext uri="{FF2B5EF4-FFF2-40B4-BE49-F238E27FC236}">
                        <a16:creationId xmlns:a16="http://schemas.microsoft.com/office/drawing/2014/main" id="{B44F6BD9-9876-ECA3-EA03-EA31340B3B9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33008" y="1843192"/>
                    <a:ext cx="1276773" cy="1276773"/>
                  </a:xfrm>
                  <a:prstGeom prst="rect">
                    <a:avLst/>
                  </a:prstGeom>
                </p:spPr>
              </p:pic>
              <p:pic>
                <p:nvPicPr>
                  <p:cNvPr id="14" name="Graphic 13" descr="Lock with solid fill">
                    <a:extLst>
                      <a:ext uri="{FF2B5EF4-FFF2-40B4-BE49-F238E27FC236}">
                        <a16:creationId xmlns:a16="http://schemas.microsoft.com/office/drawing/2014/main" id="{E580477B-07B5-7EF3-D7E3-70103208A70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42618" y="1838248"/>
                    <a:ext cx="443026" cy="443026"/>
                  </a:xfrm>
                  <a:prstGeom prst="rect">
                    <a:avLst/>
                  </a:prstGeom>
                </p:spPr>
              </p:pic>
              <p:pic>
                <p:nvPicPr>
                  <p:cNvPr id="16" name="Graphic 15" descr="Bar graph with downward trend with solid fill">
                    <a:extLst>
                      <a:ext uri="{FF2B5EF4-FFF2-40B4-BE49-F238E27FC236}">
                        <a16:creationId xmlns:a16="http://schemas.microsoft.com/office/drawing/2014/main" id="{2ACF96AE-52EB-5282-6799-FD73AFFF83D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651384" y="1781123"/>
                    <a:ext cx="467392" cy="467392"/>
                  </a:xfrm>
                  <a:prstGeom prst="rect">
                    <a:avLst/>
                  </a:prstGeom>
                </p:spPr>
              </p:pic>
              <p:pic>
                <p:nvPicPr>
                  <p:cNvPr id="17" name="Picture 16" descr="A red and blue sign with letters&#10;&#10;Description automatically generated">
                    <a:extLst>
                      <a:ext uri="{FF2B5EF4-FFF2-40B4-BE49-F238E27FC236}">
                        <a16:creationId xmlns:a16="http://schemas.microsoft.com/office/drawing/2014/main" id="{FFEC0DE3-7D89-0AAF-CE42-228F1E29E7B9}"/>
                      </a:ext>
                    </a:extLst>
                  </p:cNvPr>
                  <p:cNvPicPr>
                    <a:picLocks noChangeAspect="1"/>
                  </p:cNvPicPr>
                  <p:nvPr/>
                </p:nvPicPr>
                <p:blipFill rotWithShape="1">
                  <a:blip r:embed="rId18">
                    <a:extLst>
                      <a:ext uri="{28A0092B-C50C-407E-A947-70E740481C1C}">
                        <a14:useLocalDpi xmlns:a14="http://schemas.microsoft.com/office/drawing/2010/main" val="0"/>
                      </a:ext>
                    </a:extLst>
                  </a:blip>
                  <a:srcRect l="4762" r="3679"/>
                  <a:stretch/>
                </p:blipFill>
                <p:spPr>
                  <a:xfrm rot="10800000" flipV="1">
                    <a:off x="9708867" y="2762622"/>
                    <a:ext cx="352426" cy="281330"/>
                  </a:xfrm>
                  <a:prstGeom prst="rect">
                    <a:avLst/>
                  </a:prstGeom>
                </p:spPr>
              </p:pic>
              <p:pic>
                <p:nvPicPr>
                  <p:cNvPr id="18" name="Graphic 17" descr="Dollar with solid fill">
                    <a:extLst>
                      <a:ext uri="{FF2B5EF4-FFF2-40B4-BE49-F238E27FC236}">
                        <a16:creationId xmlns:a16="http://schemas.microsoft.com/office/drawing/2014/main" id="{074E5895-C937-BB8A-9DCA-F91C90146B1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99028" y="2764922"/>
                    <a:ext cx="326613" cy="283849"/>
                  </a:xfrm>
                  <a:prstGeom prst="rect">
                    <a:avLst/>
                  </a:prstGeom>
                </p:spPr>
              </p:pic>
              <p:pic>
                <p:nvPicPr>
                  <p:cNvPr id="19" name="Graphic 18" descr="Dollar with solid fill">
                    <a:extLst>
                      <a:ext uri="{FF2B5EF4-FFF2-40B4-BE49-F238E27FC236}">
                        <a16:creationId xmlns:a16="http://schemas.microsoft.com/office/drawing/2014/main" id="{84FA6E59-94FA-9EFC-4D5D-601335FE637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449390" y="2762622"/>
                    <a:ext cx="326613" cy="283849"/>
                  </a:xfrm>
                  <a:prstGeom prst="rect">
                    <a:avLst/>
                  </a:prstGeom>
                </p:spPr>
              </p:pic>
              <p:pic>
                <p:nvPicPr>
                  <p:cNvPr id="20" name="Graphic 19" descr="Dollar with solid fill">
                    <a:extLst>
                      <a:ext uri="{FF2B5EF4-FFF2-40B4-BE49-F238E27FC236}">
                        <a16:creationId xmlns:a16="http://schemas.microsoft.com/office/drawing/2014/main" id="{F43F1591-DB16-712B-84B4-1387906626B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611451" y="2767566"/>
                    <a:ext cx="326613" cy="283849"/>
                  </a:xfrm>
                  <a:prstGeom prst="rect">
                    <a:avLst/>
                  </a:prstGeom>
                </p:spPr>
              </p:pic>
            </p:grpSp>
            <p:grpSp>
              <p:nvGrpSpPr>
                <p:cNvPr id="27" name="Group 26">
                  <a:extLst>
                    <a:ext uri="{FF2B5EF4-FFF2-40B4-BE49-F238E27FC236}">
                      <a16:creationId xmlns:a16="http://schemas.microsoft.com/office/drawing/2014/main" id="{6C91FA6E-A62C-7E36-4394-93F528AE291E}"/>
                    </a:ext>
                  </a:extLst>
                </p:cNvPr>
                <p:cNvGrpSpPr/>
                <p:nvPr/>
              </p:nvGrpSpPr>
              <p:grpSpPr>
                <a:xfrm>
                  <a:off x="10279438" y="1812780"/>
                  <a:ext cx="565499" cy="1538388"/>
                  <a:chOff x="8208726" y="3359426"/>
                  <a:chExt cx="764691" cy="2209428"/>
                </a:xfrm>
              </p:grpSpPr>
              <p:grpSp>
                <p:nvGrpSpPr>
                  <p:cNvPr id="25" name="Group 24">
                    <a:extLst>
                      <a:ext uri="{FF2B5EF4-FFF2-40B4-BE49-F238E27FC236}">
                        <a16:creationId xmlns:a16="http://schemas.microsoft.com/office/drawing/2014/main" id="{0B25DF8A-940F-C40A-07BA-90DE874AC959}"/>
                      </a:ext>
                    </a:extLst>
                  </p:cNvPr>
                  <p:cNvGrpSpPr/>
                  <p:nvPr/>
                </p:nvGrpSpPr>
                <p:grpSpPr>
                  <a:xfrm>
                    <a:off x="8349693" y="3480637"/>
                    <a:ext cx="452140" cy="1902037"/>
                    <a:chOff x="8256280" y="1420430"/>
                    <a:chExt cx="452140" cy="1902037"/>
                  </a:xfrm>
                </p:grpSpPr>
                <p:sp>
                  <p:nvSpPr>
                    <p:cNvPr id="21" name="Freeform 54">
                      <a:extLst>
                        <a:ext uri="{FF2B5EF4-FFF2-40B4-BE49-F238E27FC236}">
                          <a16:creationId xmlns:a16="http://schemas.microsoft.com/office/drawing/2014/main" id="{6D4E279A-091D-B772-6460-BCF6BC3C4989}"/>
                        </a:ext>
                      </a:extLst>
                    </p:cNvPr>
                    <p:cNvSpPr/>
                    <p:nvPr/>
                  </p:nvSpPr>
                  <p:spPr>
                    <a:xfrm>
                      <a:off x="8325708" y="1906409"/>
                      <a:ext cx="374824" cy="410010"/>
                    </a:xfrm>
                    <a:custGeom>
                      <a:avLst/>
                      <a:gdLst/>
                      <a:ahLst/>
                      <a:cxnLst/>
                      <a:rect l="l" t="t" r="r" b="b"/>
                      <a:pathLst>
                        <a:path w="2011762" h="2015962">
                          <a:moveTo>
                            <a:pt x="0" y="0"/>
                          </a:moveTo>
                          <a:lnTo>
                            <a:pt x="2011762" y="0"/>
                          </a:lnTo>
                          <a:lnTo>
                            <a:pt x="2011762" y="2015962"/>
                          </a:lnTo>
                          <a:lnTo>
                            <a:pt x="0" y="2015962"/>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en-US"/>
                    </a:p>
                  </p:txBody>
                </p:sp>
                <p:sp>
                  <p:nvSpPr>
                    <p:cNvPr id="22" name="Freeform 48">
                      <a:extLst>
                        <a:ext uri="{FF2B5EF4-FFF2-40B4-BE49-F238E27FC236}">
                          <a16:creationId xmlns:a16="http://schemas.microsoft.com/office/drawing/2014/main" id="{955F1C1E-57EB-9E6C-569A-98492EB46611}"/>
                        </a:ext>
                      </a:extLst>
                    </p:cNvPr>
                    <p:cNvSpPr/>
                    <p:nvPr/>
                  </p:nvSpPr>
                  <p:spPr>
                    <a:xfrm>
                      <a:off x="8325708" y="2448969"/>
                      <a:ext cx="382712" cy="353754"/>
                    </a:xfrm>
                    <a:custGeom>
                      <a:avLst/>
                      <a:gdLst/>
                      <a:ahLst/>
                      <a:cxnLst/>
                      <a:rect l="l" t="t" r="r" b="b"/>
                      <a:pathLst>
                        <a:path w="1947066" h="1947066">
                          <a:moveTo>
                            <a:pt x="0" y="0"/>
                          </a:moveTo>
                          <a:lnTo>
                            <a:pt x="1947067" y="0"/>
                          </a:lnTo>
                          <a:lnTo>
                            <a:pt x="1947067" y="1947067"/>
                          </a:lnTo>
                          <a:lnTo>
                            <a:pt x="0" y="1947067"/>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23" name="Freeform 36">
                      <a:extLst>
                        <a:ext uri="{FF2B5EF4-FFF2-40B4-BE49-F238E27FC236}">
                          <a16:creationId xmlns:a16="http://schemas.microsoft.com/office/drawing/2014/main" id="{054CEFB7-598B-4C32-B19E-32DF06DC4E0C}"/>
                        </a:ext>
                      </a:extLst>
                    </p:cNvPr>
                    <p:cNvSpPr/>
                    <p:nvPr/>
                  </p:nvSpPr>
                  <p:spPr>
                    <a:xfrm>
                      <a:off x="8256280" y="1420430"/>
                      <a:ext cx="443027" cy="431902"/>
                    </a:xfrm>
                    <a:custGeom>
                      <a:avLst/>
                      <a:gdLst/>
                      <a:ahLst/>
                      <a:cxnLst/>
                      <a:rect l="l" t="t" r="r" b="b"/>
                      <a:pathLst>
                        <a:path w="2268429" h="2302973">
                          <a:moveTo>
                            <a:pt x="0" y="0"/>
                          </a:moveTo>
                          <a:lnTo>
                            <a:pt x="2268428" y="0"/>
                          </a:lnTo>
                          <a:lnTo>
                            <a:pt x="2268428" y="2302973"/>
                          </a:lnTo>
                          <a:lnTo>
                            <a:pt x="0" y="2302973"/>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txBody>
                    <a:bodyPr/>
                    <a:lstStyle/>
                    <a:p>
                      <a:endParaRPr lang="en-US"/>
                    </a:p>
                  </p:txBody>
                </p:sp>
                <p:sp>
                  <p:nvSpPr>
                    <p:cNvPr id="24" name="Freeform 42">
                      <a:extLst>
                        <a:ext uri="{FF2B5EF4-FFF2-40B4-BE49-F238E27FC236}">
                          <a16:creationId xmlns:a16="http://schemas.microsoft.com/office/drawing/2014/main" id="{33B939D3-5961-024F-EE8E-B05E5D4F885F}"/>
                        </a:ext>
                      </a:extLst>
                    </p:cNvPr>
                    <p:cNvSpPr/>
                    <p:nvPr/>
                  </p:nvSpPr>
                  <p:spPr>
                    <a:xfrm>
                      <a:off x="8358595" y="2931479"/>
                      <a:ext cx="349825" cy="390988"/>
                    </a:xfrm>
                    <a:custGeom>
                      <a:avLst/>
                      <a:gdLst/>
                      <a:ahLst/>
                      <a:cxnLst/>
                      <a:rect l="l" t="t" r="r" b="b"/>
                      <a:pathLst>
                        <a:path w="1948987" h="1948987">
                          <a:moveTo>
                            <a:pt x="0" y="0"/>
                          </a:moveTo>
                          <a:lnTo>
                            <a:pt x="1948987" y="0"/>
                          </a:lnTo>
                          <a:lnTo>
                            <a:pt x="1948987" y="1948987"/>
                          </a:lnTo>
                          <a:lnTo>
                            <a:pt x="0" y="1948987"/>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txBody>
                    <a:bodyPr/>
                    <a:lstStyle/>
                    <a:p>
                      <a:endParaRPr lang="en-US"/>
                    </a:p>
                  </p:txBody>
                </p:sp>
              </p:grpSp>
              <p:sp>
                <p:nvSpPr>
                  <p:cNvPr id="26" name="Rectangle: Rounded Corners 25">
                    <a:extLst>
                      <a:ext uri="{FF2B5EF4-FFF2-40B4-BE49-F238E27FC236}">
                        <a16:creationId xmlns:a16="http://schemas.microsoft.com/office/drawing/2014/main" id="{EEE0532E-CB58-9C2D-C7A2-7D4448EDCF86}"/>
                      </a:ext>
                    </a:extLst>
                  </p:cNvPr>
                  <p:cNvSpPr/>
                  <p:nvPr/>
                </p:nvSpPr>
                <p:spPr>
                  <a:xfrm>
                    <a:off x="8208726" y="3359426"/>
                    <a:ext cx="764691" cy="220942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sp>
              <p:nvSpPr>
                <p:cNvPr id="29" name="Rectangle 28">
                  <a:extLst>
                    <a:ext uri="{FF2B5EF4-FFF2-40B4-BE49-F238E27FC236}">
                      <a16:creationId xmlns:a16="http://schemas.microsoft.com/office/drawing/2014/main" id="{8AEAC910-1EC8-17CD-BF10-E7809ACA5648}"/>
                    </a:ext>
                  </a:extLst>
                </p:cNvPr>
                <p:cNvSpPr/>
                <p:nvPr/>
              </p:nvSpPr>
              <p:spPr>
                <a:xfrm>
                  <a:off x="8576590" y="1839604"/>
                  <a:ext cx="1569219" cy="341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1"/>
                      </a:solidFill>
                    </a:rPr>
                    <a:t>REAL DATA</a:t>
                  </a:r>
                  <a:endParaRPr lang="en-US" sz="1100" b="1" dirty="0">
                    <a:solidFill>
                      <a:schemeClr val="bg1"/>
                    </a:solidFill>
                  </a:endParaRPr>
                </a:p>
              </p:txBody>
            </p:sp>
          </p:grpSp>
          <p:sp>
            <p:nvSpPr>
              <p:cNvPr id="72" name="Rectangle: Rounded Corners 71">
                <a:extLst>
                  <a:ext uri="{FF2B5EF4-FFF2-40B4-BE49-F238E27FC236}">
                    <a16:creationId xmlns:a16="http://schemas.microsoft.com/office/drawing/2014/main" id="{4EA17DC7-1C69-2E1A-440D-0053F4866941}"/>
                  </a:ext>
                </a:extLst>
              </p:cNvPr>
              <p:cNvSpPr/>
              <p:nvPr/>
            </p:nvSpPr>
            <p:spPr>
              <a:xfrm>
                <a:off x="8606489" y="1568360"/>
                <a:ext cx="2472314" cy="1704925"/>
              </a:xfrm>
              <a:prstGeom prst="roundRect">
                <a:avLst>
                  <a:gd name="adj" fmla="val 4266"/>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grpSp>
          <p:nvGrpSpPr>
            <p:cNvPr id="76" name="Group 75">
              <a:extLst>
                <a:ext uri="{FF2B5EF4-FFF2-40B4-BE49-F238E27FC236}">
                  <a16:creationId xmlns:a16="http://schemas.microsoft.com/office/drawing/2014/main" id="{0E47CC35-97B2-4367-B1F9-39E5D311A933}"/>
                </a:ext>
              </a:extLst>
            </p:cNvPr>
            <p:cNvGrpSpPr/>
            <p:nvPr/>
          </p:nvGrpSpPr>
          <p:grpSpPr>
            <a:xfrm>
              <a:off x="7135785" y="4001660"/>
              <a:ext cx="2472313" cy="1494024"/>
              <a:chOff x="8354470" y="4599904"/>
              <a:chExt cx="2472313" cy="1494024"/>
            </a:xfrm>
          </p:grpSpPr>
          <p:grpSp>
            <p:nvGrpSpPr>
              <p:cNvPr id="45" name="Group 44">
                <a:extLst>
                  <a:ext uri="{FF2B5EF4-FFF2-40B4-BE49-F238E27FC236}">
                    <a16:creationId xmlns:a16="http://schemas.microsoft.com/office/drawing/2014/main" id="{AA991D30-CFCA-F1E7-9F87-572F9CA93B36}"/>
                  </a:ext>
                </a:extLst>
              </p:cNvPr>
              <p:cNvGrpSpPr/>
              <p:nvPr/>
            </p:nvGrpSpPr>
            <p:grpSpPr>
              <a:xfrm>
                <a:off x="8522246" y="4786817"/>
                <a:ext cx="2241465" cy="1260906"/>
                <a:chOff x="7909828" y="3769451"/>
                <a:chExt cx="2241465" cy="1260906"/>
              </a:xfrm>
            </p:grpSpPr>
            <p:pic>
              <p:nvPicPr>
                <p:cNvPr id="11" name="Graphic 10" descr="Judge male with solid fill">
                  <a:extLst>
                    <a:ext uri="{FF2B5EF4-FFF2-40B4-BE49-F238E27FC236}">
                      <a16:creationId xmlns:a16="http://schemas.microsoft.com/office/drawing/2014/main" id="{B533DFE4-40EE-3258-BF47-DD5BC5CD8041}"/>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8487428" y="3769451"/>
                  <a:ext cx="1015626" cy="1015626"/>
                </a:xfrm>
                <a:prstGeom prst="rect">
                  <a:avLst/>
                </a:prstGeom>
              </p:spPr>
            </p:pic>
            <p:sp>
              <p:nvSpPr>
                <p:cNvPr id="44" name="TextBox 43">
                  <a:extLst>
                    <a:ext uri="{FF2B5EF4-FFF2-40B4-BE49-F238E27FC236}">
                      <a16:creationId xmlns:a16="http://schemas.microsoft.com/office/drawing/2014/main" id="{6A29BD05-4321-F0DD-4B1B-B49EED4B089E}"/>
                    </a:ext>
                  </a:extLst>
                </p:cNvPr>
                <p:cNvSpPr txBox="1"/>
                <p:nvPr/>
              </p:nvSpPr>
              <p:spPr>
                <a:xfrm>
                  <a:off x="7909828" y="4786914"/>
                  <a:ext cx="2241465" cy="243443"/>
                </a:xfrm>
                <a:prstGeom prst="rect">
                  <a:avLst/>
                </a:prstGeom>
                <a:noFill/>
              </p:spPr>
              <p:txBody>
                <a:bodyPr wrap="square" lIns="0" tIns="0" rIns="0" bIns="0" rtlCol="0">
                  <a:noAutofit/>
                </a:bodyPr>
                <a:lstStyle/>
                <a:p>
                  <a:pPr algn="l"/>
                  <a:r>
                    <a:rPr lang="en-US" sz="1200" b="1">
                      <a:solidFill>
                        <a:schemeClr val="tx2"/>
                      </a:solidFill>
                    </a:rPr>
                    <a:t>IS THIS DATA REAL OR FAKE?</a:t>
                  </a:r>
                  <a:endParaRPr lang="en-US" sz="1200" b="1" dirty="0">
                    <a:solidFill>
                      <a:schemeClr val="tx2"/>
                    </a:solidFill>
                  </a:endParaRPr>
                </a:p>
              </p:txBody>
            </p:sp>
          </p:grpSp>
          <p:sp>
            <p:nvSpPr>
              <p:cNvPr id="73" name="Rectangle: Rounded Corners 72">
                <a:extLst>
                  <a:ext uri="{FF2B5EF4-FFF2-40B4-BE49-F238E27FC236}">
                    <a16:creationId xmlns:a16="http://schemas.microsoft.com/office/drawing/2014/main" id="{847AD980-773F-0D8D-2EBA-625E28CFE5D6}"/>
                  </a:ext>
                </a:extLst>
              </p:cNvPr>
              <p:cNvSpPr/>
              <p:nvPr/>
            </p:nvSpPr>
            <p:spPr>
              <a:xfrm>
                <a:off x="8354470" y="4599904"/>
                <a:ext cx="2472313" cy="1494024"/>
              </a:xfrm>
              <a:prstGeom prst="roundRect">
                <a:avLst>
                  <a:gd name="adj" fmla="val 42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grpSp>
          <p:nvGrpSpPr>
            <p:cNvPr id="78" name="Group 77">
              <a:extLst>
                <a:ext uri="{FF2B5EF4-FFF2-40B4-BE49-F238E27FC236}">
                  <a16:creationId xmlns:a16="http://schemas.microsoft.com/office/drawing/2014/main" id="{0EB59AA8-103C-9054-E174-128CE84782D3}"/>
                </a:ext>
              </a:extLst>
            </p:cNvPr>
            <p:cNvGrpSpPr/>
            <p:nvPr/>
          </p:nvGrpSpPr>
          <p:grpSpPr>
            <a:xfrm>
              <a:off x="4860420" y="4327431"/>
              <a:ext cx="1181167" cy="1347371"/>
              <a:chOff x="4333819" y="4821087"/>
              <a:chExt cx="1181167" cy="1347371"/>
            </a:xfrm>
          </p:grpSpPr>
          <p:pic>
            <p:nvPicPr>
              <p:cNvPr id="4" name="Graphic 3" descr="Processor with solid fill">
                <a:extLst>
                  <a:ext uri="{FF2B5EF4-FFF2-40B4-BE49-F238E27FC236}">
                    <a16:creationId xmlns:a16="http://schemas.microsoft.com/office/drawing/2014/main" id="{63B8BF6F-0F2B-04A8-0360-EBC072A0E5E8}"/>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4395624" y="5056584"/>
                <a:ext cx="1073274" cy="1073274"/>
              </a:xfrm>
              <a:prstGeom prst="rect">
                <a:avLst/>
              </a:prstGeom>
            </p:spPr>
          </p:pic>
          <p:sp>
            <p:nvSpPr>
              <p:cNvPr id="77" name="Rectangle: Rounded Corners 76">
                <a:extLst>
                  <a:ext uri="{FF2B5EF4-FFF2-40B4-BE49-F238E27FC236}">
                    <a16:creationId xmlns:a16="http://schemas.microsoft.com/office/drawing/2014/main" id="{ACFA18D2-F335-B7E1-79F8-3AC9817A2AF6}"/>
                  </a:ext>
                </a:extLst>
              </p:cNvPr>
              <p:cNvSpPr/>
              <p:nvPr/>
            </p:nvSpPr>
            <p:spPr>
              <a:xfrm>
                <a:off x="4333819" y="4821087"/>
                <a:ext cx="1181167" cy="1347371"/>
              </a:xfrm>
              <a:prstGeom prst="roundRect">
                <a:avLst>
                  <a:gd name="adj" fmla="val 4266"/>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cxnSp>
          <p:nvCxnSpPr>
            <p:cNvPr id="80" name="Straight Arrow Connector 79">
              <a:extLst>
                <a:ext uri="{FF2B5EF4-FFF2-40B4-BE49-F238E27FC236}">
                  <a16:creationId xmlns:a16="http://schemas.microsoft.com/office/drawing/2014/main" id="{611AAFF6-323E-6462-378C-F5215C0E8FED}"/>
                </a:ext>
              </a:extLst>
            </p:cNvPr>
            <p:cNvCxnSpPr>
              <a:cxnSpLocks/>
              <a:stCxn id="72" idx="2"/>
              <a:endCxn id="73" idx="0"/>
            </p:cNvCxnSpPr>
            <p:nvPr/>
          </p:nvCxnSpPr>
          <p:spPr>
            <a:xfrm>
              <a:off x="8371941" y="3678524"/>
              <a:ext cx="1" cy="32313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7EBE90A4-13FC-9523-8F2A-483EDAC0A0E6}"/>
                </a:ext>
              </a:extLst>
            </p:cNvPr>
            <p:cNvCxnSpPr>
              <a:cxnSpLocks/>
              <a:stCxn id="73" idx="2"/>
              <a:endCxn id="77" idx="2"/>
            </p:cNvCxnSpPr>
            <p:nvPr/>
          </p:nvCxnSpPr>
          <p:spPr>
            <a:xfrm rot="5400000">
              <a:off x="6821914" y="4124774"/>
              <a:ext cx="179118" cy="2920938"/>
            </a:xfrm>
            <a:prstGeom prst="bentConnector3">
              <a:avLst>
                <a:gd name="adj1" fmla="val 227625"/>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122EF26-5ED8-FC51-1189-A02A8873BC91}"/>
                </a:ext>
              </a:extLst>
            </p:cNvPr>
            <p:cNvCxnSpPr>
              <a:cxnSpLocks/>
              <a:stCxn id="77" idx="0"/>
              <a:endCxn id="71" idx="2"/>
            </p:cNvCxnSpPr>
            <p:nvPr/>
          </p:nvCxnSpPr>
          <p:spPr>
            <a:xfrm flipH="1" flipV="1">
              <a:off x="5451003" y="3933548"/>
              <a:ext cx="1" cy="39388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A848F9E4-401B-B7DB-EF24-DD6824F866BD}"/>
                </a:ext>
              </a:extLst>
            </p:cNvPr>
            <p:cNvCxnSpPr>
              <a:cxnSpLocks/>
              <a:stCxn id="71" idx="3"/>
              <a:endCxn id="73" idx="1"/>
            </p:cNvCxnSpPr>
            <p:nvPr/>
          </p:nvCxnSpPr>
          <p:spPr>
            <a:xfrm>
              <a:off x="6270323" y="2966337"/>
              <a:ext cx="865462" cy="1782335"/>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93" name="TextBox 92">
            <a:extLst>
              <a:ext uri="{FF2B5EF4-FFF2-40B4-BE49-F238E27FC236}">
                <a16:creationId xmlns:a16="http://schemas.microsoft.com/office/drawing/2014/main" id="{29291507-AE57-23F1-8833-821D06E61623}"/>
              </a:ext>
            </a:extLst>
          </p:cNvPr>
          <p:cNvSpPr txBox="1"/>
          <p:nvPr/>
        </p:nvSpPr>
        <p:spPr>
          <a:xfrm>
            <a:off x="6550084" y="4452357"/>
            <a:ext cx="1029904" cy="192525"/>
          </a:xfrm>
          <a:prstGeom prst="rect">
            <a:avLst/>
          </a:prstGeom>
          <a:noFill/>
        </p:spPr>
        <p:txBody>
          <a:bodyPr wrap="square" lIns="0" tIns="0" rIns="0" bIns="0" rtlCol="0">
            <a:noAutofit/>
          </a:bodyPr>
          <a:lstStyle/>
          <a:p>
            <a:pPr algn="l"/>
            <a:r>
              <a:rPr lang="en-US" sz="1200" b="1">
                <a:solidFill>
                  <a:schemeClr val="accent5"/>
                </a:solidFill>
              </a:rPr>
              <a:t>GENERATOR</a:t>
            </a:r>
            <a:endParaRPr lang="en-US" sz="1200" b="1" dirty="0">
              <a:solidFill>
                <a:schemeClr val="accent5"/>
              </a:solidFill>
            </a:endParaRPr>
          </a:p>
        </p:txBody>
      </p:sp>
      <p:sp>
        <p:nvSpPr>
          <p:cNvPr id="97" name="TextBox 96">
            <a:extLst>
              <a:ext uri="{FF2B5EF4-FFF2-40B4-BE49-F238E27FC236}">
                <a16:creationId xmlns:a16="http://schemas.microsoft.com/office/drawing/2014/main" id="{AD314631-0594-35FE-BB87-9457FC7B2C78}"/>
              </a:ext>
            </a:extLst>
          </p:cNvPr>
          <p:cNvSpPr txBox="1"/>
          <p:nvPr/>
        </p:nvSpPr>
        <p:spPr>
          <a:xfrm>
            <a:off x="9313140" y="4105657"/>
            <a:ext cx="1247176" cy="179120"/>
          </a:xfrm>
          <a:prstGeom prst="rect">
            <a:avLst/>
          </a:prstGeom>
          <a:noFill/>
        </p:spPr>
        <p:txBody>
          <a:bodyPr wrap="square" lIns="0" tIns="0" rIns="0" bIns="0" rtlCol="0">
            <a:noAutofit/>
          </a:bodyPr>
          <a:lstStyle/>
          <a:p>
            <a:pPr algn="l"/>
            <a:r>
              <a:rPr lang="en-US" sz="1200" b="1">
                <a:solidFill>
                  <a:schemeClr val="tx2"/>
                </a:solidFill>
              </a:rPr>
              <a:t>DISCRIMINATOR</a:t>
            </a:r>
            <a:endParaRPr lang="en-US" sz="1200" b="1" dirty="0">
              <a:solidFill>
                <a:schemeClr val="tx2"/>
              </a:solidFill>
            </a:endParaRPr>
          </a:p>
        </p:txBody>
      </p:sp>
      <p:sp>
        <p:nvSpPr>
          <p:cNvPr id="101" name="Rectangle: Rounded Corners 100">
            <a:extLst>
              <a:ext uri="{FF2B5EF4-FFF2-40B4-BE49-F238E27FC236}">
                <a16:creationId xmlns:a16="http://schemas.microsoft.com/office/drawing/2014/main" id="{3A91B21A-1251-D819-97C5-9B44F00B6AB5}"/>
              </a:ext>
            </a:extLst>
          </p:cNvPr>
          <p:cNvSpPr/>
          <p:nvPr/>
        </p:nvSpPr>
        <p:spPr>
          <a:xfrm>
            <a:off x="598688" y="2028979"/>
            <a:ext cx="4938669" cy="3978968"/>
          </a:xfrm>
          <a:prstGeom prst="roundRect">
            <a:avLst>
              <a:gd name="adj" fmla="val 32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buFont typeface="Arial" panose="020B0604020202020204" pitchFamily="34" charset="0"/>
              <a:buChar char="•"/>
            </a:pPr>
            <a:r>
              <a:rPr lang="en-US" sz="1400" b="0" i="0">
                <a:solidFill>
                  <a:schemeClr val="bg1"/>
                </a:solidFill>
                <a:effectLst/>
              </a:rPr>
              <a:t>Using specialized algorithms and techniques, we generate new data points from data we already have that resembles the patterns and characteristics of the real data used.</a:t>
            </a:r>
          </a:p>
          <a:p>
            <a:endParaRPr lang="en-US" sz="1400" b="0" i="0">
              <a:solidFill>
                <a:schemeClr val="bg1"/>
              </a:solidFill>
              <a:effectLst/>
            </a:endParaRPr>
          </a:p>
          <a:p>
            <a:pPr marL="285750" indent="-285750">
              <a:buFont typeface="Arial" panose="020B0604020202020204" pitchFamily="34" charset="0"/>
              <a:buChar char="•"/>
            </a:pPr>
            <a:r>
              <a:rPr lang="en-US" sz="1400" b="0" i="0">
                <a:solidFill>
                  <a:schemeClr val="bg1"/>
                </a:solidFill>
                <a:effectLst/>
              </a:rPr>
              <a:t>This generated synthetic data is then continuously refined and improved  by comparing it to the real data and adjusting the algorithm and parameters</a:t>
            </a:r>
          </a:p>
          <a:p>
            <a:pPr marL="285750" indent="-285750">
              <a:buFont typeface="Arial" panose="020B0604020202020204" pitchFamily="34" charset="0"/>
              <a:buChar char="•"/>
            </a:pPr>
            <a:endParaRPr lang="en-US" sz="1400">
              <a:solidFill>
                <a:schemeClr val="bg1"/>
              </a:solidFill>
            </a:endParaRPr>
          </a:p>
          <a:p>
            <a:pPr marL="285750" indent="-285750">
              <a:buFont typeface="Arial" panose="020B0604020202020204" pitchFamily="34" charset="0"/>
              <a:buChar char="•"/>
            </a:pPr>
            <a:r>
              <a:rPr lang="en-US" sz="1400">
                <a:solidFill>
                  <a:schemeClr val="bg1"/>
                </a:solidFill>
              </a:rPr>
              <a:t>Iterative improvement is required in order to ensure that the data generated</a:t>
            </a:r>
            <a:r>
              <a:rPr lang="en-US" sz="1400" b="0" i="0">
                <a:effectLst/>
              </a:rPr>
              <a:t> captures the important aspects and variations present in the real data</a:t>
            </a:r>
            <a:r>
              <a:rPr lang="en-US" sz="1400" b="0" i="0">
                <a:solidFill>
                  <a:schemeClr val="bg1"/>
                </a:solidFill>
                <a:effectLst/>
              </a:rPr>
              <a:t> </a:t>
            </a:r>
          </a:p>
          <a:p>
            <a:endParaRPr lang="en-US" sz="1400">
              <a:solidFill>
                <a:schemeClr val="bg1"/>
              </a:solidFill>
              <a:latin typeface="Invention" panose="020B0503020008020204" pitchFamily="34" charset="0"/>
            </a:endParaRPr>
          </a:p>
        </p:txBody>
      </p:sp>
    </p:spTree>
    <p:extLst>
      <p:ext uri="{BB962C8B-B14F-4D97-AF65-F5344CB8AC3E}">
        <p14:creationId xmlns:p14="http://schemas.microsoft.com/office/powerpoint/2010/main" val="4611435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b="1"/>
              <a:t>Outcomes – Synthetic Data</a:t>
            </a:r>
            <a:endParaRPr lang="en-GB" b="1"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6</a:t>
            </a:fld>
            <a:endParaRPr lang="en-GB"/>
          </a:p>
        </p:txBody>
      </p:sp>
      <p:grpSp>
        <p:nvGrpSpPr>
          <p:cNvPr id="70" name="Group 69">
            <a:extLst>
              <a:ext uri="{FF2B5EF4-FFF2-40B4-BE49-F238E27FC236}">
                <a16:creationId xmlns:a16="http://schemas.microsoft.com/office/drawing/2014/main" id="{D5231332-45BE-AFAA-8EDE-06FE7E2B2A4B}"/>
              </a:ext>
            </a:extLst>
          </p:cNvPr>
          <p:cNvGrpSpPr/>
          <p:nvPr/>
        </p:nvGrpSpPr>
        <p:grpSpPr>
          <a:xfrm>
            <a:off x="1003299" y="1660128"/>
            <a:ext cx="10185401" cy="4387850"/>
            <a:chOff x="568798" y="1549399"/>
            <a:chExt cx="11145155" cy="4752009"/>
          </a:xfrm>
        </p:grpSpPr>
        <p:sp>
          <p:nvSpPr>
            <p:cNvPr id="71" name="Rectangle 70">
              <a:extLst>
                <a:ext uri="{FF2B5EF4-FFF2-40B4-BE49-F238E27FC236}">
                  <a16:creationId xmlns:a16="http://schemas.microsoft.com/office/drawing/2014/main" id="{979BCD0B-FA8B-3DBF-B08B-F54D82BFECD8}"/>
                </a:ext>
              </a:extLst>
            </p:cNvPr>
            <p:cNvSpPr/>
            <p:nvPr/>
          </p:nvSpPr>
          <p:spPr>
            <a:xfrm>
              <a:off x="3048118" y="1622038"/>
              <a:ext cx="4239478" cy="5754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REAL DATA</a:t>
              </a:r>
              <a:endParaRPr lang="en-US" sz="1600" b="1" dirty="0">
                <a:solidFill>
                  <a:schemeClr val="bg1"/>
                </a:solidFill>
              </a:endParaRPr>
            </a:p>
          </p:txBody>
        </p:sp>
        <p:sp>
          <p:nvSpPr>
            <p:cNvPr id="72" name="Rectangle 71">
              <a:extLst>
                <a:ext uri="{FF2B5EF4-FFF2-40B4-BE49-F238E27FC236}">
                  <a16:creationId xmlns:a16="http://schemas.microsoft.com/office/drawing/2014/main" id="{1726A328-24A1-AA7A-225F-4AE72982A7BB}"/>
                </a:ext>
              </a:extLst>
            </p:cNvPr>
            <p:cNvSpPr/>
            <p:nvPr/>
          </p:nvSpPr>
          <p:spPr>
            <a:xfrm>
              <a:off x="3048117" y="2233386"/>
              <a:ext cx="4245202" cy="636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a:effectLst/>
                  <a:latin typeface="Invention" panose="020B0503020008020204" pitchFamily="34" charset="0"/>
                </a:rPr>
                <a:t>Contains sensitive and identifiable information</a:t>
              </a:r>
              <a:endParaRPr lang="en-US" sz="1200" dirty="0">
                <a:solidFill>
                  <a:schemeClr val="bg1"/>
                </a:solidFill>
              </a:endParaRPr>
            </a:p>
          </p:txBody>
        </p:sp>
        <p:sp>
          <p:nvSpPr>
            <p:cNvPr id="73" name="Rectangle 72">
              <a:extLst>
                <a:ext uri="{FF2B5EF4-FFF2-40B4-BE49-F238E27FC236}">
                  <a16:creationId xmlns:a16="http://schemas.microsoft.com/office/drawing/2014/main" id="{EFAB3E6D-3CCE-A5FF-24AA-E251B628293B}"/>
                </a:ext>
              </a:extLst>
            </p:cNvPr>
            <p:cNvSpPr/>
            <p:nvPr/>
          </p:nvSpPr>
          <p:spPr>
            <a:xfrm>
              <a:off x="3048117" y="2905515"/>
              <a:ext cx="4245202" cy="628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a:effectLst/>
                  <a:latin typeface="Invention" panose="020B0503020008020204" pitchFamily="34" charset="0"/>
                </a:rPr>
                <a:t>Limited by the size of the original dataset</a:t>
              </a:r>
              <a:endParaRPr lang="en-US" sz="1200" dirty="0">
                <a:solidFill>
                  <a:schemeClr val="bg1"/>
                </a:solidFill>
              </a:endParaRPr>
            </a:p>
          </p:txBody>
        </p:sp>
        <p:sp>
          <p:nvSpPr>
            <p:cNvPr id="74" name="Rectangle 73">
              <a:extLst>
                <a:ext uri="{FF2B5EF4-FFF2-40B4-BE49-F238E27FC236}">
                  <a16:creationId xmlns:a16="http://schemas.microsoft.com/office/drawing/2014/main" id="{07019665-9F29-613D-D95D-127C7840E401}"/>
                </a:ext>
              </a:extLst>
            </p:cNvPr>
            <p:cNvSpPr/>
            <p:nvPr/>
          </p:nvSpPr>
          <p:spPr>
            <a:xfrm>
              <a:off x="7406457" y="1625946"/>
              <a:ext cx="4245202" cy="5754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SYNTHETIC DATA</a:t>
              </a:r>
              <a:endParaRPr lang="en-US" sz="1600" b="1" dirty="0">
                <a:solidFill>
                  <a:schemeClr val="tx1"/>
                </a:solidFill>
              </a:endParaRPr>
            </a:p>
          </p:txBody>
        </p:sp>
        <p:sp>
          <p:nvSpPr>
            <p:cNvPr id="75" name="Rectangle: Rounded Corners 74">
              <a:extLst>
                <a:ext uri="{FF2B5EF4-FFF2-40B4-BE49-F238E27FC236}">
                  <a16:creationId xmlns:a16="http://schemas.microsoft.com/office/drawing/2014/main" id="{AB111814-B1D7-6AD6-F0DE-27F74FA16981}"/>
                </a:ext>
              </a:extLst>
            </p:cNvPr>
            <p:cNvSpPr/>
            <p:nvPr/>
          </p:nvSpPr>
          <p:spPr>
            <a:xfrm>
              <a:off x="7349889" y="1549399"/>
              <a:ext cx="4364064" cy="4752009"/>
            </a:xfrm>
            <a:prstGeom prst="roundRect">
              <a:avLst>
                <a:gd name="adj" fmla="val 1629"/>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6" name="Rectangle 75">
              <a:extLst>
                <a:ext uri="{FF2B5EF4-FFF2-40B4-BE49-F238E27FC236}">
                  <a16:creationId xmlns:a16="http://schemas.microsoft.com/office/drawing/2014/main" id="{B2ADA64A-7976-43C1-2D72-D6D661DCC2FA}"/>
                </a:ext>
              </a:extLst>
            </p:cNvPr>
            <p:cNvSpPr/>
            <p:nvPr/>
          </p:nvSpPr>
          <p:spPr>
            <a:xfrm>
              <a:off x="3048117" y="3575366"/>
              <a:ext cx="4245202" cy="636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a:effectLst/>
                  <a:latin typeface="Invention" panose="020B0503020008020204" pitchFamily="34" charset="0"/>
                </a:rPr>
                <a:t>Expensive to collect, clean, and maintain</a:t>
              </a:r>
              <a:endParaRPr lang="en-US" sz="1200" dirty="0">
                <a:solidFill>
                  <a:schemeClr val="bg1"/>
                </a:solidFill>
              </a:endParaRPr>
            </a:p>
          </p:txBody>
        </p:sp>
        <p:sp>
          <p:nvSpPr>
            <p:cNvPr id="77" name="Rectangle 76">
              <a:extLst>
                <a:ext uri="{FF2B5EF4-FFF2-40B4-BE49-F238E27FC236}">
                  <a16:creationId xmlns:a16="http://schemas.microsoft.com/office/drawing/2014/main" id="{CDDD4949-7045-529D-0A23-15057C3CFC14}"/>
                </a:ext>
              </a:extLst>
            </p:cNvPr>
            <p:cNvSpPr/>
            <p:nvPr/>
          </p:nvSpPr>
          <p:spPr>
            <a:xfrm>
              <a:off x="3048117" y="4252778"/>
              <a:ext cx="4245202" cy="628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a:effectLst/>
                  <a:latin typeface="Invention" panose="020B0503020008020204" pitchFamily="34" charset="0"/>
                </a:rPr>
                <a:t>Cannot manipulate real data without consequences</a:t>
              </a:r>
              <a:endParaRPr lang="en-US" sz="1200" dirty="0">
                <a:solidFill>
                  <a:schemeClr val="bg1"/>
                </a:solidFill>
              </a:endParaRPr>
            </a:p>
          </p:txBody>
        </p:sp>
        <p:sp>
          <p:nvSpPr>
            <p:cNvPr id="78" name="Rectangle 77">
              <a:extLst>
                <a:ext uri="{FF2B5EF4-FFF2-40B4-BE49-F238E27FC236}">
                  <a16:creationId xmlns:a16="http://schemas.microsoft.com/office/drawing/2014/main" id="{860E0D53-6E3D-9415-29FB-F2702983F6F9}"/>
                </a:ext>
              </a:extLst>
            </p:cNvPr>
            <p:cNvSpPr/>
            <p:nvPr/>
          </p:nvSpPr>
          <p:spPr>
            <a:xfrm>
              <a:off x="3048117" y="4917346"/>
              <a:ext cx="4245202" cy="636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a:effectLst/>
                  <a:latin typeface="Invention" panose="020B0503020008020204" pitchFamily="34" charset="0"/>
                </a:rPr>
                <a:t>Limited diversity due to available samples</a:t>
              </a:r>
              <a:endParaRPr lang="en-US" sz="1200" dirty="0">
                <a:solidFill>
                  <a:schemeClr val="bg1"/>
                </a:solidFill>
              </a:endParaRPr>
            </a:p>
          </p:txBody>
        </p:sp>
        <p:sp>
          <p:nvSpPr>
            <p:cNvPr id="79" name="Rectangle 78">
              <a:extLst>
                <a:ext uri="{FF2B5EF4-FFF2-40B4-BE49-F238E27FC236}">
                  <a16:creationId xmlns:a16="http://schemas.microsoft.com/office/drawing/2014/main" id="{AB945E90-21B5-7CF1-5A64-A5B574D5AB19}"/>
                </a:ext>
              </a:extLst>
            </p:cNvPr>
            <p:cNvSpPr/>
            <p:nvPr/>
          </p:nvSpPr>
          <p:spPr>
            <a:xfrm>
              <a:off x="3048117" y="5589475"/>
              <a:ext cx="4245202" cy="628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a:effectLst/>
                  <a:latin typeface="Invention" panose="020B0503020008020204" pitchFamily="34" charset="0"/>
                </a:rPr>
                <a:t>Limited to the existing data and its limitations</a:t>
              </a:r>
              <a:endParaRPr lang="en-US" sz="1200" dirty="0">
                <a:solidFill>
                  <a:schemeClr val="bg1"/>
                </a:solidFill>
              </a:endParaRPr>
            </a:p>
          </p:txBody>
        </p:sp>
        <p:grpSp>
          <p:nvGrpSpPr>
            <p:cNvPr id="80" name="Group 79">
              <a:extLst>
                <a:ext uri="{FF2B5EF4-FFF2-40B4-BE49-F238E27FC236}">
                  <a16:creationId xmlns:a16="http://schemas.microsoft.com/office/drawing/2014/main" id="{09E29A43-7490-F22F-C98A-4C57517CE50D}"/>
                </a:ext>
              </a:extLst>
            </p:cNvPr>
            <p:cNvGrpSpPr/>
            <p:nvPr/>
          </p:nvGrpSpPr>
          <p:grpSpPr>
            <a:xfrm>
              <a:off x="568798" y="2163737"/>
              <a:ext cx="2432564" cy="4106325"/>
              <a:chOff x="615553" y="2178145"/>
              <a:chExt cx="2432564" cy="4106325"/>
            </a:xfrm>
          </p:grpSpPr>
          <p:sp>
            <p:nvSpPr>
              <p:cNvPr id="87" name="Rectangle: Rounded Corners 86">
                <a:extLst>
                  <a:ext uri="{FF2B5EF4-FFF2-40B4-BE49-F238E27FC236}">
                    <a16:creationId xmlns:a16="http://schemas.microsoft.com/office/drawing/2014/main" id="{1367771B-189D-AFD9-7FF4-1B8A3587D5AE}"/>
                  </a:ext>
                </a:extLst>
              </p:cNvPr>
              <p:cNvSpPr/>
              <p:nvPr/>
            </p:nvSpPr>
            <p:spPr>
              <a:xfrm>
                <a:off x="615553" y="2178145"/>
                <a:ext cx="2432564" cy="4106325"/>
              </a:xfrm>
              <a:prstGeom prst="roundRect">
                <a:avLst>
                  <a:gd name="adj" fmla="val 2487"/>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8" name="Rectangle 87">
                <a:extLst>
                  <a:ext uri="{FF2B5EF4-FFF2-40B4-BE49-F238E27FC236}">
                    <a16:creationId xmlns:a16="http://schemas.microsoft.com/office/drawing/2014/main" id="{91485C90-10F1-B785-B22A-6FCC1E1784FA}"/>
                  </a:ext>
                </a:extLst>
              </p:cNvPr>
              <p:cNvSpPr/>
              <p:nvPr/>
            </p:nvSpPr>
            <p:spPr>
              <a:xfrm>
                <a:off x="677849" y="2235365"/>
                <a:ext cx="2307974" cy="6342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Privacy Preservation</a:t>
                </a:r>
                <a:endParaRPr lang="en-US" sz="1400" b="1" dirty="0">
                  <a:solidFill>
                    <a:schemeClr val="bg1"/>
                  </a:solidFill>
                </a:endParaRPr>
              </a:p>
            </p:txBody>
          </p:sp>
          <p:sp>
            <p:nvSpPr>
              <p:cNvPr id="89" name="Rectangle 88">
                <a:extLst>
                  <a:ext uri="{FF2B5EF4-FFF2-40B4-BE49-F238E27FC236}">
                    <a16:creationId xmlns:a16="http://schemas.microsoft.com/office/drawing/2014/main" id="{BC9F3548-CC2D-F375-3750-F9605A74870B}"/>
                  </a:ext>
                </a:extLst>
              </p:cNvPr>
              <p:cNvSpPr/>
              <p:nvPr/>
            </p:nvSpPr>
            <p:spPr>
              <a:xfrm>
                <a:off x="677849" y="2905515"/>
                <a:ext cx="2307974" cy="6342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Scalability</a:t>
                </a:r>
                <a:endParaRPr lang="en-US" sz="1400" b="1" dirty="0">
                  <a:solidFill>
                    <a:schemeClr val="bg1"/>
                  </a:solidFill>
                </a:endParaRPr>
              </a:p>
            </p:txBody>
          </p:sp>
          <p:sp>
            <p:nvSpPr>
              <p:cNvPr id="90" name="Rectangle 89">
                <a:extLst>
                  <a:ext uri="{FF2B5EF4-FFF2-40B4-BE49-F238E27FC236}">
                    <a16:creationId xmlns:a16="http://schemas.microsoft.com/office/drawing/2014/main" id="{084A5401-715D-9F8A-5BEF-B07BA0DF5195}"/>
                  </a:ext>
                </a:extLst>
              </p:cNvPr>
              <p:cNvSpPr/>
              <p:nvPr/>
            </p:nvSpPr>
            <p:spPr>
              <a:xfrm>
                <a:off x="677849" y="3582628"/>
                <a:ext cx="2307974" cy="6342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Cost-Effectiveness</a:t>
                </a:r>
                <a:endParaRPr lang="en-US" sz="1400" b="1" dirty="0">
                  <a:solidFill>
                    <a:schemeClr val="bg1"/>
                  </a:solidFill>
                </a:endParaRPr>
              </a:p>
            </p:txBody>
          </p:sp>
          <p:sp>
            <p:nvSpPr>
              <p:cNvPr id="91" name="Rectangle 90">
                <a:extLst>
                  <a:ext uri="{FF2B5EF4-FFF2-40B4-BE49-F238E27FC236}">
                    <a16:creationId xmlns:a16="http://schemas.microsoft.com/office/drawing/2014/main" id="{90B1AE50-DEAE-974E-F008-D3D10758D60D}"/>
                  </a:ext>
                </a:extLst>
              </p:cNvPr>
              <p:cNvSpPr/>
              <p:nvPr/>
            </p:nvSpPr>
            <p:spPr>
              <a:xfrm>
                <a:off x="677849" y="4252778"/>
                <a:ext cx="2307974" cy="6342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Data Manipulation</a:t>
                </a:r>
                <a:endParaRPr lang="en-US" sz="1400" b="1" dirty="0">
                  <a:solidFill>
                    <a:schemeClr val="bg1"/>
                  </a:solidFill>
                </a:endParaRPr>
              </a:p>
            </p:txBody>
          </p:sp>
          <p:sp>
            <p:nvSpPr>
              <p:cNvPr id="92" name="Rectangle 91">
                <a:extLst>
                  <a:ext uri="{FF2B5EF4-FFF2-40B4-BE49-F238E27FC236}">
                    <a16:creationId xmlns:a16="http://schemas.microsoft.com/office/drawing/2014/main" id="{8CA08283-FE0A-A018-FA2F-B01BC5128C65}"/>
                  </a:ext>
                </a:extLst>
              </p:cNvPr>
              <p:cNvSpPr/>
              <p:nvPr/>
            </p:nvSpPr>
            <p:spPr>
              <a:xfrm>
                <a:off x="677849" y="4919325"/>
                <a:ext cx="2307974" cy="6342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Diversity</a:t>
                </a:r>
                <a:endParaRPr lang="en-US" sz="1400" b="1" dirty="0">
                  <a:solidFill>
                    <a:schemeClr val="bg1"/>
                  </a:solidFill>
                </a:endParaRPr>
              </a:p>
            </p:txBody>
          </p:sp>
          <p:sp>
            <p:nvSpPr>
              <p:cNvPr id="93" name="Rectangle 92">
                <a:extLst>
                  <a:ext uri="{FF2B5EF4-FFF2-40B4-BE49-F238E27FC236}">
                    <a16:creationId xmlns:a16="http://schemas.microsoft.com/office/drawing/2014/main" id="{6F58C6CC-9570-02F6-E73D-384EB815D755}"/>
                  </a:ext>
                </a:extLst>
              </p:cNvPr>
              <p:cNvSpPr/>
              <p:nvPr/>
            </p:nvSpPr>
            <p:spPr>
              <a:xfrm>
                <a:off x="677849" y="5589475"/>
                <a:ext cx="2307974" cy="6342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Use Case Flexibility</a:t>
                </a:r>
                <a:endParaRPr lang="en-US" sz="1400" b="1" dirty="0">
                  <a:solidFill>
                    <a:schemeClr val="bg1"/>
                  </a:solidFill>
                </a:endParaRPr>
              </a:p>
            </p:txBody>
          </p:sp>
        </p:grpSp>
        <p:sp>
          <p:nvSpPr>
            <p:cNvPr id="81" name="Rectangle 80">
              <a:extLst>
                <a:ext uri="{FF2B5EF4-FFF2-40B4-BE49-F238E27FC236}">
                  <a16:creationId xmlns:a16="http://schemas.microsoft.com/office/drawing/2014/main" id="{D04F5877-4321-2B52-6A32-9630D656714A}"/>
                </a:ext>
              </a:extLst>
            </p:cNvPr>
            <p:cNvSpPr/>
            <p:nvPr/>
          </p:nvSpPr>
          <p:spPr>
            <a:xfrm>
              <a:off x="7406457" y="2233386"/>
              <a:ext cx="4245202" cy="6362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a:solidFill>
                    <a:schemeClr val="tx1"/>
                  </a:solidFill>
                  <a:effectLst/>
                  <a:latin typeface="Invention" panose="020B0503020008020204" pitchFamily="34" charset="0"/>
                </a:rPr>
                <a:t>Can be privacy-preserving, ensuring anonymity</a:t>
              </a:r>
              <a:endParaRPr lang="en-US" sz="1200" b="1" dirty="0">
                <a:solidFill>
                  <a:schemeClr val="tx1"/>
                </a:solidFill>
              </a:endParaRPr>
            </a:p>
          </p:txBody>
        </p:sp>
        <p:sp>
          <p:nvSpPr>
            <p:cNvPr id="82" name="Rectangle 81">
              <a:extLst>
                <a:ext uri="{FF2B5EF4-FFF2-40B4-BE49-F238E27FC236}">
                  <a16:creationId xmlns:a16="http://schemas.microsoft.com/office/drawing/2014/main" id="{BE694CB1-BFD5-3384-8ED8-BF2F4EBDDB47}"/>
                </a:ext>
              </a:extLst>
            </p:cNvPr>
            <p:cNvSpPr/>
            <p:nvPr/>
          </p:nvSpPr>
          <p:spPr>
            <a:xfrm>
              <a:off x="7406457" y="2905515"/>
              <a:ext cx="4245202" cy="6286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a:solidFill>
                    <a:schemeClr val="tx1"/>
                  </a:solidFill>
                  <a:effectLst/>
                  <a:latin typeface="Invention" panose="020B0503020008020204" pitchFamily="34" charset="0"/>
                </a:rPr>
                <a:t>Can be scaled up for large data volume generation</a:t>
              </a:r>
              <a:endParaRPr lang="en-US" sz="1200" b="1" dirty="0">
                <a:solidFill>
                  <a:schemeClr val="tx1"/>
                </a:solidFill>
              </a:endParaRPr>
            </a:p>
          </p:txBody>
        </p:sp>
        <p:sp>
          <p:nvSpPr>
            <p:cNvPr id="83" name="Rectangle 82">
              <a:extLst>
                <a:ext uri="{FF2B5EF4-FFF2-40B4-BE49-F238E27FC236}">
                  <a16:creationId xmlns:a16="http://schemas.microsoft.com/office/drawing/2014/main" id="{0B3C02B8-DAAE-51C4-A042-CAE3D92A08DC}"/>
                </a:ext>
              </a:extLst>
            </p:cNvPr>
            <p:cNvSpPr/>
            <p:nvPr/>
          </p:nvSpPr>
          <p:spPr>
            <a:xfrm>
              <a:off x="7406457" y="3580649"/>
              <a:ext cx="4245202" cy="6362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Invention" panose="020B0503020008020204" pitchFamily="34" charset="0"/>
                </a:rPr>
                <a:t>C</a:t>
              </a:r>
              <a:r>
                <a:rPr lang="en-US" sz="1200" b="1" i="0">
                  <a:solidFill>
                    <a:schemeClr val="tx1"/>
                  </a:solidFill>
                  <a:effectLst/>
                  <a:latin typeface="Invention" panose="020B0503020008020204" pitchFamily="34" charset="0"/>
                </a:rPr>
                <a:t>ost-effective as it can be generated as needed</a:t>
              </a:r>
              <a:endParaRPr lang="en-US" sz="1200" b="1" dirty="0">
                <a:solidFill>
                  <a:schemeClr val="tx1"/>
                </a:solidFill>
              </a:endParaRPr>
            </a:p>
          </p:txBody>
        </p:sp>
        <p:sp>
          <p:nvSpPr>
            <p:cNvPr id="84" name="Rectangle 83">
              <a:extLst>
                <a:ext uri="{FF2B5EF4-FFF2-40B4-BE49-F238E27FC236}">
                  <a16:creationId xmlns:a16="http://schemas.microsoft.com/office/drawing/2014/main" id="{C677D679-F62D-1277-A0EC-7F9172D17DED}"/>
                </a:ext>
              </a:extLst>
            </p:cNvPr>
            <p:cNvSpPr/>
            <p:nvPr/>
          </p:nvSpPr>
          <p:spPr>
            <a:xfrm>
              <a:off x="7406457" y="4252778"/>
              <a:ext cx="4245202" cy="6286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a:solidFill>
                    <a:schemeClr val="tx1"/>
                  </a:solidFill>
                  <a:effectLst/>
                  <a:latin typeface="Invention" panose="020B0503020008020204" pitchFamily="34" charset="0"/>
                </a:rPr>
                <a:t>Allows manipulation and variation based on scenario</a:t>
              </a:r>
              <a:endParaRPr lang="en-US" sz="1200" b="1" dirty="0">
                <a:solidFill>
                  <a:schemeClr val="tx1"/>
                </a:solidFill>
              </a:endParaRPr>
            </a:p>
          </p:txBody>
        </p:sp>
        <p:sp>
          <p:nvSpPr>
            <p:cNvPr id="85" name="Rectangle 84">
              <a:extLst>
                <a:ext uri="{FF2B5EF4-FFF2-40B4-BE49-F238E27FC236}">
                  <a16:creationId xmlns:a16="http://schemas.microsoft.com/office/drawing/2014/main" id="{BE0057FD-44F2-4EBD-DD0C-FD4BB435F939}"/>
                </a:ext>
              </a:extLst>
            </p:cNvPr>
            <p:cNvSpPr/>
            <p:nvPr/>
          </p:nvSpPr>
          <p:spPr>
            <a:xfrm>
              <a:off x="7406457" y="4917346"/>
              <a:ext cx="4245202" cy="6362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a:solidFill>
                    <a:schemeClr val="tx1"/>
                  </a:solidFill>
                  <a:effectLst/>
                  <a:latin typeface="Invention" panose="020B0503020008020204" pitchFamily="34" charset="0"/>
                </a:rPr>
                <a:t>Can generate a wide range of diverse samples</a:t>
              </a:r>
              <a:endParaRPr lang="en-US" sz="1200" b="1" dirty="0">
                <a:solidFill>
                  <a:schemeClr val="tx1"/>
                </a:solidFill>
              </a:endParaRPr>
            </a:p>
          </p:txBody>
        </p:sp>
        <p:sp>
          <p:nvSpPr>
            <p:cNvPr id="86" name="Rectangle 85">
              <a:extLst>
                <a:ext uri="{FF2B5EF4-FFF2-40B4-BE49-F238E27FC236}">
                  <a16:creationId xmlns:a16="http://schemas.microsoft.com/office/drawing/2014/main" id="{53B04F4B-B7C0-E1C8-D7BD-9314DA67BD30}"/>
                </a:ext>
              </a:extLst>
            </p:cNvPr>
            <p:cNvSpPr/>
            <p:nvPr/>
          </p:nvSpPr>
          <p:spPr>
            <a:xfrm>
              <a:off x="7406457" y="5589475"/>
              <a:ext cx="4245202" cy="6286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a:solidFill>
                    <a:schemeClr val="tx1"/>
                  </a:solidFill>
                  <a:effectLst/>
                  <a:latin typeface="Invention" panose="020B0503020008020204" pitchFamily="34" charset="0"/>
                </a:rPr>
                <a:t>Can be tailored for specific requirements</a:t>
              </a:r>
              <a:endParaRPr lang="en-US" sz="1200" b="1" dirty="0">
                <a:solidFill>
                  <a:schemeClr val="tx1"/>
                </a:solidFill>
              </a:endParaRPr>
            </a:p>
          </p:txBody>
        </p:sp>
      </p:grpSp>
    </p:spTree>
    <p:extLst>
      <p:ext uri="{BB962C8B-B14F-4D97-AF65-F5344CB8AC3E}">
        <p14:creationId xmlns:p14="http://schemas.microsoft.com/office/powerpoint/2010/main" val="14791410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FEA8B11-89DC-36D3-4DA1-E283E6A24F30}"/>
              </a:ext>
            </a:extLst>
          </p:cNvPr>
          <p:cNvSpPr/>
          <p:nvPr/>
        </p:nvSpPr>
        <p:spPr>
          <a:xfrm>
            <a:off x="0" y="1462579"/>
            <a:ext cx="12191999" cy="755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TARGET AUDIENCES</a:t>
            </a:r>
            <a:endParaRPr lang="en-US" sz="1800" b="1" dirty="0">
              <a:solidFill>
                <a:schemeClr val="tx1"/>
              </a:solidFill>
            </a:endParaRPr>
          </a:p>
        </p:txBody>
      </p:sp>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Stakeholders</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7</a:t>
            </a:fld>
            <a:endParaRPr lang="en-GB"/>
          </a:p>
        </p:txBody>
      </p:sp>
      <p:sp>
        <p:nvSpPr>
          <p:cNvPr id="21" name="Rectangle: Rounded Corners 20">
            <a:extLst>
              <a:ext uri="{FF2B5EF4-FFF2-40B4-BE49-F238E27FC236}">
                <a16:creationId xmlns:a16="http://schemas.microsoft.com/office/drawing/2014/main" id="{2902199E-230C-F906-4B84-338B0DD18845}"/>
              </a:ext>
            </a:extLst>
          </p:cNvPr>
          <p:cNvSpPr/>
          <p:nvPr/>
        </p:nvSpPr>
        <p:spPr>
          <a:xfrm>
            <a:off x="2594187" y="2452793"/>
            <a:ext cx="3389745" cy="3915893"/>
          </a:xfrm>
          <a:prstGeom prst="roundRect">
            <a:avLst>
              <a:gd name="adj" fmla="val 32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2" name="Rectangle: Rounded Corners 21">
            <a:extLst>
              <a:ext uri="{FF2B5EF4-FFF2-40B4-BE49-F238E27FC236}">
                <a16:creationId xmlns:a16="http://schemas.microsoft.com/office/drawing/2014/main" id="{C65ECEA4-0687-60FB-178A-6A18D4D007BC}"/>
              </a:ext>
            </a:extLst>
          </p:cNvPr>
          <p:cNvSpPr/>
          <p:nvPr/>
        </p:nvSpPr>
        <p:spPr>
          <a:xfrm>
            <a:off x="6189540" y="2452793"/>
            <a:ext cx="3400306" cy="3915893"/>
          </a:xfrm>
          <a:prstGeom prst="roundRect">
            <a:avLst>
              <a:gd name="adj" fmla="val 32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3" name="Rectangle 22">
            <a:extLst>
              <a:ext uri="{FF2B5EF4-FFF2-40B4-BE49-F238E27FC236}">
                <a16:creationId xmlns:a16="http://schemas.microsoft.com/office/drawing/2014/main" id="{3532CA60-82A6-3C7B-50E0-DBDA479B7C21}"/>
              </a:ext>
            </a:extLst>
          </p:cNvPr>
          <p:cNvSpPr/>
          <p:nvPr/>
        </p:nvSpPr>
        <p:spPr>
          <a:xfrm>
            <a:off x="2594187" y="2633159"/>
            <a:ext cx="3389745" cy="7666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BRAND MARKETERS</a:t>
            </a:r>
            <a:endParaRPr lang="en-US" sz="1600" b="1" dirty="0">
              <a:solidFill>
                <a:schemeClr val="tx1"/>
              </a:solidFill>
            </a:endParaRPr>
          </a:p>
        </p:txBody>
      </p:sp>
      <p:sp>
        <p:nvSpPr>
          <p:cNvPr id="24" name="Rectangle 23">
            <a:extLst>
              <a:ext uri="{FF2B5EF4-FFF2-40B4-BE49-F238E27FC236}">
                <a16:creationId xmlns:a16="http://schemas.microsoft.com/office/drawing/2014/main" id="{A83E89EF-AED6-0B23-72AA-82F16978B955}"/>
              </a:ext>
            </a:extLst>
          </p:cNvPr>
          <p:cNvSpPr/>
          <p:nvPr/>
        </p:nvSpPr>
        <p:spPr>
          <a:xfrm>
            <a:off x="6189540" y="2633159"/>
            <a:ext cx="3400306" cy="7666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COMMERCIAL OPERATIONS AND ANALYTICAL TEAMS</a:t>
            </a:r>
            <a:endParaRPr lang="en-US" sz="1600" b="1" dirty="0">
              <a:solidFill>
                <a:schemeClr val="tx1"/>
              </a:solidFill>
            </a:endParaRPr>
          </a:p>
        </p:txBody>
      </p:sp>
      <p:cxnSp>
        <p:nvCxnSpPr>
          <p:cNvPr id="26" name="Straight Connector 25">
            <a:extLst>
              <a:ext uri="{FF2B5EF4-FFF2-40B4-BE49-F238E27FC236}">
                <a16:creationId xmlns:a16="http://schemas.microsoft.com/office/drawing/2014/main" id="{731AF128-4582-92B7-5DCD-6B9F68072D3C}"/>
              </a:ext>
            </a:extLst>
          </p:cNvPr>
          <p:cNvCxnSpPr>
            <a:cxnSpLocks/>
          </p:cNvCxnSpPr>
          <p:nvPr/>
        </p:nvCxnSpPr>
        <p:spPr>
          <a:xfrm>
            <a:off x="2594187" y="2633159"/>
            <a:ext cx="3389745"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BA7FEE-5B04-9529-E4CA-98CAADBC24DB}"/>
              </a:ext>
            </a:extLst>
          </p:cNvPr>
          <p:cNvCxnSpPr>
            <a:cxnSpLocks/>
          </p:cNvCxnSpPr>
          <p:nvPr/>
        </p:nvCxnSpPr>
        <p:spPr>
          <a:xfrm>
            <a:off x="2594187" y="3395158"/>
            <a:ext cx="3389745"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4264DE-4970-B23B-1733-00790718AF8D}"/>
              </a:ext>
            </a:extLst>
          </p:cNvPr>
          <p:cNvCxnSpPr>
            <a:cxnSpLocks/>
          </p:cNvCxnSpPr>
          <p:nvPr/>
        </p:nvCxnSpPr>
        <p:spPr>
          <a:xfrm>
            <a:off x="6189540" y="2633159"/>
            <a:ext cx="3400306"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0AC3C69-CBA2-1F69-C35A-9730C233CF55}"/>
              </a:ext>
            </a:extLst>
          </p:cNvPr>
          <p:cNvCxnSpPr>
            <a:cxnSpLocks/>
          </p:cNvCxnSpPr>
          <p:nvPr/>
        </p:nvCxnSpPr>
        <p:spPr>
          <a:xfrm>
            <a:off x="6189540" y="3395158"/>
            <a:ext cx="3400306"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A92A88EA-A641-3094-C278-BDB2231B363F}"/>
              </a:ext>
            </a:extLst>
          </p:cNvPr>
          <p:cNvGrpSpPr/>
          <p:nvPr/>
        </p:nvGrpSpPr>
        <p:grpSpPr>
          <a:xfrm>
            <a:off x="3139100" y="5326861"/>
            <a:ext cx="2483719" cy="726220"/>
            <a:chOff x="2876170" y="5109592"/>
            <a:chExt cx="2483719" cy="726220"/>
          </a:xfrm>
        </p:grpSpPr>
        <p:pic>
          <p:nvPicPr>
            <p:cNvPr id="32" name="Graphic 31" descr="Marketing with solid fill">
              <a:extLst>
                <a:ext uri="{FF2B5EF4-FFF2-40B4-BE49-F238E27FC236}">
                  <a16:creationId xmlns:a16="http://schemas.microsoft.com/office/drawing/2014/main" id="{58B89ABD-76CD-6527-472A-A433B6C86B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8750" y="5168939"/>
              <a:ext cx="631139" cy="631139"/>
            </a:xfrm>
            <a:prstGeom prst="rect">
              <a:avLst/>
            </a:prstGeom>
          </p:spPr>
        </p:pic>
        <p:pic>
          <p:nvPicPr>
            <p:cNvPr id="34" name="Graphic 33" descr="Advertising with solid fill">
              <a:extLst>
                <a:ext uri="{FF2B5EF4-FFF2-40B4-BE49-F238E27FC236}">
                  <a16:creationId xmlns:a16="http://schemas.microsoft.com/office/drawing/2014/main" id="{38DDE855-49A4-D756-45E5-82FCAD3137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76170" y="5165333"/>
              <a:ext cx="614737" cy="614737"/>
            </a:xfrm>
            <a:prstGeom prst="rect">
              <a:avLst/>
            </a:prstGeom>
          </p:spPr>
        </p:pic>
        <p:pic>
          <p:nvPicPr>
            <p:cNvPr id="36" name="Graphic 35" descr="Target Audience with solid fill">
              <a:extLst>
                <a:ext uri="{FF2B5EF4-FFF2-40B4-BE49-F238E27FC236}">
                  <a16:creationId xmlns:a16="http://schemas.microsoft.com/office/drawing/2014/main" id="{EB716AE2-B76D-0924-5F54-E6C9EDA0F2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90907" y="5109592"/>
              <a:ext cx="726220" cy="726220"/>
            </a:xfrm>
            <a:prstGeom prst="rect">
              <a:avLst/>
            </a:prstGeom>
          </p:spPr>
        </p:pic>
        <p:pic>
          <p:nvPicPr>
            <p:cNvPr id="42" name="Graphic 41" descr="Shopping cart with solid fill">
              <a:extLst>
                <a:ext uri="{FF2B5EF4-FFF2-40B4-BE49-F238E27FC236}">
                  <a16:creationId xmlns:a16="http://schemas.microsoft.com/office/drawing/2014/main" id="{4DBF627A-82EE-E501-499E-989C406D6A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8281" y="5196468"/>
              <a:ext cx="576079" cy="576079"/>
            </a:xfrm>
            <a:prstGeom prst="rect">
              <a:avLst/>
            </a:prstGeom>
          </p:spPr>
        </p:pic>
      </p:grpSp>
      <p:grpSp>
        <p:nvGrpSpPr>
          <p:cNvPr id="68" name="Group 67">
            <a:extLst>
              <a:ext uri="{FF2B5EF4-FFF2-40B4-BE49-F238E27FC236}">
                <a16:creationId xmlns:a16="http://schemas.microsoft.com/office/drawing/2014/main" id="{0CFF2EA9-FEB2-65FE-8296-D86951E2322E}"/>
              </a:ext>
            </a:extLst>
          </p:cNvPr>
          <p:cNvGrpSpPr/>
          <p:nvPr/>
        </p:nvGrpSpPr>
        <p:grpSpPr>
          <a:xfrm>
            <a:off x="6654031" y="5326861"/>
            <a:ext cx="2464339" cy="766617"/>
            <a:chOff x="7121236" y="5180450"/>
            <a:chExt cx="2464339" cy="766617"/>
          </a:xfrm>
        </p:grpSpPr>
        <p:sp>
          <p:nvSpPr>
            <p:cNvPr id="50" name="Rectangle: Rounded Corners 49">
              <a:extLst>
                <a:ext uri="{FF2B5EF4-FFF2-40B4-BE49-F238E27FC236}">
                  <a16:creationId xmlns:a16="http://schemas.microsoft.com/office/drawing/2014/main" id="{77211136-B98F-E68B-E654-EB7BA0C20836}"/>
                </a:ext>
              </a:extLst>
            </p:cNvPr>
            <p:cNvSpPr/>
            <p:nvPr/>
          </p:nvSpPr>
          <p:spPr>
            <a:xfrm>
              <a:off x="7121236" y="5180450"/>
              <a:ext cx="2464339" cy="766617"/>
            </a:xfrm>
            <a:prstGeom prst="roundRect">
              <a:avLst>
                <a:gd name="adj" fmla="val 3200"/>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pic>
          <p:nvPicPr>
            <p:cNvPr id="61" name="Graphic 60" descr="Harvey Balls 30% with solid fill">
              <a:extLst>
                <a:ext uri="{FF2B5EF4-FFF2-40B4-BE49-F238E27FC236}">
                  <a16:creationId xmlns:a16="http://schemas.microsoft.com/office/drawing/2014/main" id="{B28B391A-0020-1798-A90B-BBCA0B2262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35057" y="5260897"/>
              <a:ext cx="650286" cy="650286"/>
            </a:xfrm>
            <a:prstGeom prst="rect">
              <a:avLst/>
            </a:prstGeom>
          </p:spPr>
        </p:pic>
        <p:pic>
          <p:nvPicPr>
            <p:cNvPr id="63" name="Graphic 62" descr="Research with solid fill">
              <a:extLst>
                <a:ext uri="{FF2B5EF4-FFF2-40B4-BE49-F238E27FC236}">
                  <a16:creationId xmlns:a16="http://schemas.microsoft.com/office/drawing/2014/main" id="{A4CDE190-B05E-ECBE-9229-49B341AFB1B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67484" y="5256384"/>
              <a:ext cx="650286" cy="650286"/>
            </a:xfrm>
            <a:prstGeom prst="rect">
              <a:avLst/>
            </a:prstGeom>
          </p:spPr>
        </p:pic>
        <p:pic>
          <p:nvPicPr>
            <p:cNvPr id="65" name="Graphic 64" descr="Bar chart with solid fill">
              <a:extLst>
                <a:ext uri="{FF2B5EF4-FFF2-40B4-BE49-F238E27FC236}">
                  <a16:creationId xmlns:a16="http://schemas.microsoft.com/office/drawing/2014/main" id="{D2042B9B-BF0C-0A44-B438-6BD26E3C7F8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902630" y="5260897"/>
              <a:ext cx="650286" cy="650286"/>
            </a:xfrm>
            <a:prstGeom prst="rect">
              <a:avLst/>
            </a:prstGeom>
          </p:spPr>
        </p:pic>
        <p:pic>
          <p:nvPicPr>
            <p:cNvPr id="67" name="Graphic 66" descr="Exponential Graph with solid fill">
              <a:extLst>
                <a:ext uri="{FF2B5EF4-FFF2-40B4-BE49-F238E27FC236}">
                  <a16:creationId xmlns:a16="http://schemas.microsoft.com/office/drawing/2014/main" id="{98B47207-60D6-5EBA-643D-04AE193CC6C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230428" y="5276583"/>
              <a:ext cx="650286" cy="650286"/>
            </a:xfrm>
            <a:prstGeom prst="rect">
              <a:avLst/>
            </a:prstGeom>
          </p:spPr>
        </p:pic>
      </p:grpSp>
      <p:sp>
        <p:nvSpPr>
          <p:cNvPr id="81" name="Rectangle: Rounded Corners 80">
            <a:extLst>
              <a:ext uri="{FF2B5EF4-FFF2-40B4-BE49-F238E27FC236}">
                <a16:creationId xmlns:a16="http://schemas.microsoft.com/office/drawing/2014/main" id="{AE45927F-29A9-D655-21EA-342A5ABF83B0}"/>
              </a:ext>
            </a:extLst>
          </p:cNvPr>
          <p:cNvSpPr/>
          <p:nvPr/>
        </p:nvSpPr>
        <p:spPr>
          <a:xfrm>
            <a:off x="3062434" y="5322243"/>
            <a:ext cx="2560385" cy="766617"/>
          </a:xfrm>
          <a:prstGeom prst="roundRect">
            <a:avLst>
              <a:gd name="adj" fmla="val 3200"/>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2" name="Rectangle 81">
            <a:extLst>
              <a:ext uri="{FF2B5EF4-FFF2-40B4-BE49-F238E27FC236}">
                <a16:creationId xmlns:a16="http://schemas.microsoft.com/office/drawing/2014/main" id="{9B25FC8A-CD1A-5840-3610-06A5B5374AC6}"/>
              </a:ext>
            </a:extLst>
          </p:cNvPr>
          <p:cNvSpPr/>
          <p:nvPr/>
        </p:nvSpPr>
        <p:spPr>
          <a:xfrm>
            <a:off x="2594187" y="3911455"/>
            <a:ext cx="3389745" cy="1119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a:effectLst/>
                <a:latin typeface="Invention" panose="020B0503020008020204" pitchFamily="34" charset="0"/>
              </a:rPr>
              <a:t>Add Text</a:t>
            </a:r>
            <a:endParaRPr lang="en-US" sz="1400" dirty="0">
              <a:solidFill>
                <a:schemeClr val="bg1"/>
              </a:solidFill>
            </a:endParaRPr>
          </a:p>
        </p:txBody>
      </p:sp>
      <p:sp>
        <p:nvSpPr>
          <p:cNvPr id="83" name="Rectangle 82">
            <a:extLst>
              <a:ext uri="{FF2B5EF4-FFF2-40B4-BE49-F238E27FC236}">
                <a16:creationId xmlns:a16="http://schemas.microsoft.com/office/drawing/2014/main" id="{F3C07522-A61D-1147-9CD1-6423331D5502}"/>
              </a:ext>
            </a:extLst>
          </p:cNvPr>
          <p:cNvSpPr/>
          <p:nvPr/>
        </p:nvSpPr>
        <p:spPr>
          <a:xfrm>
            <a:off x="6191327" y="3949767"/>
            <a:ext cx="3389745" cy="1119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a:effectLst/>
                <a:latin typeface="Invention" panose="020B0503020008020204" pitchFamily="34" charset="0"/>
              </a:rPr>
              <a:t>Add Text</a:t>
            </a:r>
            <a:endParaRPr lang="en-US" sz="1400" dirty="0">
              <a:solidFill>
                <a:schemeClr val="bg1"/>
              </a:solidFill>
            </a:endParaRPr>
          </a:p>
        </p:txBody>
      </p:sp>
      <p:sp>
        <p:nvSpPr>
          <p:cNvPr id="3" name="Rectangle 2">
            <a:extLst>
              <a:ext uri="{FF2B5EF4-FFF2-40B4-BE49-F238E27FC236}">
                <a16:creationId xmlns:a16="http://schemas.microsoft.com/office/drawing/2014/main" id="{DFE97F8F-1C86-7EAF-B68C-86471D2DFCF5}"/>
              </a:ext>
            </a:extLst>
          </p:cNvPr>
          <p:cNvSpPr/>
          <p:nvPr/>
        </p:nvSpPr>
        <p:spPr>
          <a:xfrm>
            <a:off x="2594187" y="525171"/>
            <a:ext cx="2810933" cy="5554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To be Edited</a:t>
            </a:r>
            <a:endParaRPr lang="en-US" sz="1200" b="1" dirty="0">
              <a:solidFill>
                <a:schemeClr val="tx1"/>
              </a:solidFill>
            </a:endParaRPr>
          </a:p>
        </p:txBody>
      </p:sp>
    </p:spTree>
    <p:extLst>
      <p:ext uri="{BB962C8B-B14F-4D97-AF65-F5344CB8AC3E}">
        <p14:creationId xmlns:p14="http://schemas.microsoft.com/office/powerpoint/2010/main" val="16482797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Agile Team</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122926" y="6433993"/>
            <a:ext cx="229431" cy="216000"/>
          </a:xfrm>
        </p:spPr>
        <p:txBody>
          <a:bodyPr/>
          <a:lstStyle/>
          <a:p>
            <a:fld id="{29CC380D-5F44-41E8-971E-CDD19ED6F8E3}" type="slidenum">
              <a:rPr lang="en-GB" smtClean="0"/>
              <a:pPr/>
              <a:t>8</a:t>
            </a:fld>
            <a:endParaRPr lang="en-GB"/>
          </a:p>
        </p:txBody>
      </p:sp>
      <p:sp>
        <p:nvSpPr>
          <p:cNvPr id="3" name="Rectangle 2">
            <a:extLst>
              <a:ext uri="{FF2B5EF4-FFF2-40B4-BE49-F238E27FC236}">
                <a16:creationId xmlns:a16="http://schemas.microsoft.com/office/drawing/2014/main" id="{AF495597-C0BE-6F84-8047-D7FEE8118DE3}"/>
              </a:ext>
            </a:extLst>
          </p:cNvPr>
          <p:cNvSpPr/>
          <p:nvPr/>
        </p:nvSpPr>
        <p:spPr>
          <a:xfrm>
            <a:off x="0" y="1453167"/>
            <a:ext cx="12192000" cy="755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1">
                <a:solidFill>
                  <a:schemeClr val="bg1"/>
                </a:solidFill>
              </a:rPr>
              <a:t>Add Text</a:t>
            </a:r>
            <a:endParaRPr lang="en-US" sz="1800" b="1" i="1" dirty="0">
              <a:solidFill>
                <a:schemeClr val="bg1"/>
              </a:solidFill>
            </a:endParaRPr>
          </a:p>
        </p:txBody>
      </p:sp>
      <p:sp>
        <p:nvSpPr>
          <p:cNvPr id="4" name="Rectangle: Rounded Corners 3">
            <a:extLst>
              <a:ext uri="{FF2B5EF4-FFF2-40B4-BE49-F238E27FC236}">
                <a16:creationId xmlns:a16="http://schemas.microsoft.com/office/drawing/2014/main" id="{A084F120-9D28-4316-833D-72C8D32E7D26}"/>
              </a:ext>
            </a:extLst>
          </p:cNvPr>
          <p:cNvSpPr/>
          <p:nvPr/>
        </p:nvSpPr>
        <p:spPr>
          <a:xfrm>
            <a:off x="591278" y="2515325"/>
            <a:ext cx="3394362" cy="3683325"/>
          </a:xfrm>
          <a:prstGeom prst="roundRect">
            <a:avLst>
              <a:gd name="adj" fmla="val 32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5" name="Rectangle: Rounded Corners 4">
            <a:extLst>
              <a:ext uri="{FF2B5EF4-FFF2-40B4-BE49-F238E27FC236}">
                <a16:creationId xmlns:a16="http://schemas.microsoft.com/office/drawing/2014/main" id="{AB7F1F1D-0F84-EC1E-3253-66D6A6215878}"/>
              </a:ext>
            </a:extLst>
          </p:cNvPr>
          <p:cNvSpPr/>
          <p:nvPr/>
        </p:nvSpPr>
        <p:spPr>
          <a:xfrm>
            <a:off x="4279614" y="2488202"/>
            <a:ext cx="3394362" cy="3683325"/>
          </a:xfrm>
          <a:prstGeom prst="roundRect">
            <a:avLst>
              <a:gd name="adj" fmla="val 32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 name="Rectangle 6">
            <a:extLst>
              <a:ext uri="{FF2B5EF4-FFF2-40B4-BE49-F238E27FC236}">
                <a16:creationId xmlns:a16="http://schemas.microsoft.com/office/drawing/2014/main" id="{0580EBA6-E8BB-F22A-6DE1-68D970B60E0E}"/>
              </a:ext>
            </a:extLst>
          </p:cNvPr>
          <p:cNvSpPr/>
          <p:nvPr/>
        </p:nvSpPr>
        <p:spPr>
          <a:xfrm>
            <a:off x="601233" y="2754073"/>
            <a:ext cx="3394362" cy="7666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           PROJECT OWNERS</a:t>
            </a:r>
            <a:endParaRPr lang="en-US" sz="1800" b="1" dirty="0">
              <a:solidFill>
                <a:schemeClr val="tx1"/>
              </a:solidFill>
            </a:endParaRPr>
          </a:p>
        </p:txBody>
      </p:sp>
      <p:sp>
        <p:nvSpPr>
          <p:cNvPr id="8" name="Rectangle 7">
            <a:extLst>
              <a:ext uri="{FF2B5EF4-FFF2-40B4-BE49-F238E27FC236}">
                <a16:creationId xmlns:a16="http://schemas.microsoft.com/office/drawing/2014/main" id="{74B3BD26-A8A0-5D98-42D5-2AAE854DE406}"/>
              </a:ext>
            </a:extLst>
          </p:cNvPr>
          <p:cNvSpPr/>
          <p:nvPr/>
        </p:nvSpPr>
        <p:spPr>
          <a:xfrm>
            <a:off x="4279614" y="2754073"/>
            <a:ext cx="3394362" cy="7666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          CORE TEAM</a:t>
            </a:r>
            <a:endParaRPr lang="en-US" sz="1800" b="1" dirty="0">
              <a:solidFill>
                <a:schemeClr val="tx1"/>
              </a:solidFill>
            </a:endParaRPr>
          </a:p>
        </p:txBody>
      </p:sp>
      <p:cxnSp>
        <p:nvCxnSpPr>
          <p:cNvPr id="9" name="Straight Connector 8">
            <a:extLst>
              <a:ext uri="{FF2B5EF4-FFF2-40B4-BE49-F238E27FC236}">
                <a16:creationId xmlns:a16="http://schemas.microsoft.com/office/drawing/2014/main" id="{EC43B15F-046D-610A-72E4-9373F8C42BBC}"/>
              </a:ext>
            </a:extLst>
          </p:cNvPr>
          <p:cNvCxnSpPr>
            <a:cxnSpLocks/>
          </p:cNvCxnSpPr>
          <p:nvPr/>
        </p:nvCxnSpPr>
        <p:spPr>
          <a:xfrm>
            <a:off x="601233" y="2754073"/>
            <a:ext cx="3394362"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5A9D6F1-CF68-E4DC-14C3-3FB42AE69373}"/>
              </a:ext>
            </a:extLst>
          </p:cNvPr>
          <p:cNvCxnSpPr>
            <a:cxnSpLocks/>
          </p:cNvCxnSpPr>
          <p:nvPr/>
        </p:nvCxnSpPr>
        <p:spPr>
          <a:xfrm>
            <a:off x="601233" y="3516072"/>
            <a:ext cx="3394362"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CD76D4-4CCC-878D-B531-51DA7F82B9F8}"/>
              </a:ext>
            </a:extLst>
          </p:cNvPr>
          <p:cNvCxnSpPr>
            <a:cxnSpLocks/>
          </p:cNvCxnSpPr>
          <p:nvPr/>
        </p:nvCxnSpPr>
        <p:spPr>
          <a:xfrm>
            <a:off x="4279614" y="2754073"/>
            <a:ext cx="3394362"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22F822-CC09-4D29-B4B8-145CAA8D25C8}"/>
              </a:ext>
            </a:extLst>
          </p:cNvPr>
          <p:cNvCxnSpPr>
            <a:cxnSpLocks/>
          </p:cNvCxnSpPr>
          <p:nvPr/>
        </p:nvCxnSpPr>
        <p:spPr>
          <a:xfrm>
            <a:off x="4279614" y="3516072"/>
            <a:ext cx="3394362"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4E65EE6A-7B3E-975F-905A-D2CF07DCD5CF}"/>
              </a:ext>
            </a:extLst>
          </p:cNvPr>
          <p:cNvSpPr/>
          <p:nvPr/>
        </p:nvSpPr>
        <p:spPr>
          <a:xfrm>
            <a:off x="7957995" y="2471290"/>
            <a:ext cx="3394362" cy="3683325"/>
          </a:xfrm>
          <a:prstGeom prst="roundRect">
            <a:avLst>
              <a:gd name="adj" fmla="val 32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0" name="Rectangle 39">
            <a:extLst>
              <a:ext uri="{FF2B5EF4-FFF2-40B4-BE49-F238E27FC236}">
                <a16:creationId xmlns:a16="http://schemas.microsoft.com/office/drawing/2014/main" id="{0AC3C6C6-7C30-2CC6-DEA2-8D0E3E1C9CC7}"/>
              </a:ext>
            </a:extLst>
          </p:cNvPr>
          <p:cNvSpPr/>
          <p:nvPr/>
        </p:nvSpPr>
        <p:spPr>
          <a:xfrm>
            <a:off x="7957995" y="2737161"/>
            <a:ext cx="3394362" cy="7666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          EXTENDED TEAM</a:t>
            </a:r>
            <a:endParaRPr lang="en-US" sz="1800" b="1" dirty="0">
              <a:solidFill>
                <a:schemeClr val="tx1"/>
              </a:solidFill>
            </a:endParaRPr>
          </a:p>
        </p:txBody>
      </p:sp>
      <p:cxnSp>
        <p:nvCxnSpPr>
          <p:cNvPr id="41" name="Straight Connector 40">
            <a:extLst>
              <a:ext uri="{FF2B5EF4-FFF2-40B4-BE49-F238E27FC236}">
                <a16:creationId xmlns:a16="http://schemas.microsoft.com/office/drawing/2014/main" id="{7BE9734A-AA2D-F3FA-3732-738695B0EE48}"/>
              </a:ext>
            </a:extLst>
          </p:cNvPr>
          <p:cNvCxnSpPr>
            <a:cxnSpLocks/>
          </p:cNvCxnSpPr>
          <p:nvPr/>
        </p:nvCxnSpPr>
        <p:spPr>
          <a:xfrm>
            <a:off x="7957995" y="2737161"/>
            <a:ext cx="3394362"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93891B0-426E-A335-3F64-838CDAF1E24B}"/>
              </a:ext>
            </a:extLst>
          </p:cNvPr>
          <p:cNvCxnSpPr>
            <a:cxnSpLocks/>
          </p:cNvCxnSpPr>
          <p:nvPr/>
        </p:nvCxnSpPr>
        <p:spPr>
          <a:xfrm>
            <a:off x="7957995" y="3499160"/>
            <a:ext cx="3394362"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21">
            <a:extLst>
              <a:ext uri="{FF2B5EF4-FFF2-40B4-BE49-F238E27FC236}">
                <a16:creationId xmlns:a16="http://schemas.microsoft.com/office/drawing/2014/main" id="{6ABBB7B8-5AFE-3746-23FB-78B121C798D4}"/>
              </a:ext>
            </a:extLst>
          </p:cNvPr>
          <p:cNvSpPr txBox="1"/>
          <p:nvPr/>
        </p:nvSpPr>
        <p:spPr>
          <a:xfrm>
            <a:off x="599792" y="4342675"/>
            <a:ext cx="3091873" cy="218008"/>
          </a:xfrm>
          <a:prstGeom prst="rect">
            <a:avLst/>
          </a:prstGeom>
        </p:spPr>
        <p:txBody>
          <a:bodyPr wrap="square" lIns="0" tIns="0" rIns="0" bIns="0" rtlCol="0" anchor="t">
            <a:spAutoFit/>
          </a:bodyPr>
          <a:lstStyle/>
          <a:p>
            <a:pPr marL="265484" lvl="1" indent="-132742">
              <a:lnSpc>
                <a:spcPts val="1697"/>
              </a:lnSpc>
              <a:buFont typeface="Arial"/>
              <a:buChar char="•"/>
            </a:pPr>
            <a:r>
              <a:rPr lang="en-US" sz="1600" b="1" spc="120">
                <a:solidFill>
                  <a:schemeClr val="bg1"/>
                </a:solidFill>
              </a:rPr>
              <a:t>Add Text</a:t>
            </a:r>
          </a:p>
        </p:txBody>
      </p:sp>
      <p:sp>
        <p:nvSpPr>
          <p:cNvPr id="60" name="TextBox 21">
            <a:extLst>
              <a:ext uri="{FF2B5EF4-FFF2-40B4-BE49-F238E27FC236}">
                <a16:creationId xmlns:a16="http://schemas.microsoft.com/office/drawing/2014/main" id="{13A59C6E-458E-E6BA-5163-5ED874D7E970}"/>
              </a:ext>
            </a:extLst>
          </p:cNvPr>
          <p:cNvSpPr txBox="1"/>
          <p:nvPr/>
        </p:nvSpPr>
        <p:spPr>
          <a:xfrm>
            <a:off x="4279614" y="3797009"/>
            <a:ext cx="3229550" cy="218008"/>
          </a:xfrm>
          <a:prstGeom prst="rect">
            <a:avLst/>
          </a:prstGeom>
        </p:spPr>
        <p:txBody>
          <a:bodyPr wrap="square" lIns="0" tIns="0" rIns="0" bIns="0" rtlCol="0" anchor="t">
            <a:spAutoFit/>
          </a:bodyPr>
          <a:lstStyle/>
          <a:p>
            <a:pPr marL="265484" lvl="1" indent="-132742">
              <a:lnSpc>
                <a:spcPts val="1697"/>
              </a:lnSpc>
              <a:buFont typeface="Arial"/>
              <a:buChar char="•"/>
            </a:pPr>
            <a:r>
              <a:rPr lang="en-US" sz="1600" b="1" spc="120">
                <a:solidFill>
                  <a:schemeClr val="bg1"/>
                </a:solidFill>
              </a:rPr>
              <a:t>Add Text</a:t>
            </a:r>
          </a:p>
        </p:txBody>
      </p:sp>
      <p:sp>
        <p:nvSpPr>
          <p:cNvPr id="62" name="TextBox 21">
            <a:extLst>
              <a:ext uri="{FF2B5EF4-FFF2-40B4-BE49-F238E27FC236}">
                <a16:creationId xmlns:a16="http://schemas.microsoft.com/office/drawing/2014/main" id="{D97E2F7C-18B0-F1E4-BB8D-0E63CA1DD207}"/>
              </a:ext>
            </a:extLst>
          </p:cNvPr>
          <p:cNvSpPr txBox="1"/>
          <p:nvPr/>
        </p:nvSpPr>
        <p:spPr>
          <a:xfrm>
            <a:off x="4279614" y="4720172"/>
            <a:ext cx="3229550" cy="436017"/>
          </a:xfrm>
          <a:prstGeom prst="rect">
            <a:avLst/>
          </a:prstGeom>
        </p:spPr>
        <p:txBody>
          <a:bodyPr wrap="square" lIns="0" tIns="0" rIns="0" bIns="0" rtlCol="0" anchor="t">
            <a:spAutoFit/>
          </a:bodyPr>
          <a:lstStyle/>
          <a:p>
            <a:pPr marL="132742" lvl="1">
              <a:lnSpc>
                <a:spcPts val="1697"/>
              </a:lnSpc>
            </a:pPr>
            <a:r>
              <a:rPr lang="en-US" sz="1200" spc="120">
                <a:solidFill>
                  <a:schemeClr val="bg1"/>
                </a:solidFill>
              </a:rPr>
              <a:t>Add Text</a:t>
            </a:r>
          </a:p>
          <a:p>
            <a:pPr marL="418492" lvl="1" indent="-285750">
              <a:lnSpc>
                <a:spcPts val="1697"/>
              </a:lnSpc>
              <a:buFont typeface="Arial" panose="020B0604020202020204" pitchFamily="34" charset="0"/>
              <a:buChar char="•"/>
            </a:pPr>
            <a:endParaRPr lang="en-US" sz="1600" spc="120">
              <a:solidFill>
                <a:schemeClr val="bg1"/>
              </a:solidFill>
            </a:endParaRPr>
          </a:p>
        </p:txBody>
      </p:sp>
      <p:sp>
        <p:nvSpPr>
          <p:cNvPr id="64" name="TextBox 23">
            <a:extLst>
              <a:ext uri="{FF2B5EF4-FFF2-40B4-BE49-F238E27FC236}">
                <a16:creationId xmlns:a16="http://schemas.microsoft.com/office/drawing/2014/main" id="{1D05C67B-5E27-7DB1-3BB6-4A6B70D4EFC9}"/>
              </a:ext>
            </a:extLst>
          </p:cNvPr>
          <p:cNvSpPr txBox="1"/>
          <p:nvPr/>
        </p:nvSpPr>
        <p:spPr>
          <a:xfrm>
            <a:off x="8165842" y="4342675"/>
            <a:ext cx="2978667" cy="218008"/>
          </a:xfrm>
          <a:prstGeom prst="rect">
            <a:avLst/>
          </a:prstGeom>
        </p:spPr>
        <p:txBody>
          <a:bodyPr lIns="0" tIns="0" rIns="0" bIns="0" rtlCol="0" anchor="t">
            <a:spAutoFit/>
          </a:bodyPr>
          <a:lstStyle/>
          <a:p>
            <a:pPr algn="ctr">
              <a:lnSpc>
                <a:spcPts val="1697"/>
              </a:lnSpc>
            </a:pPr>
            <a:r>
              <a:rPr lang="en-US" sz="1600" b="1" spc="120">
                <a:solidFill>
                  <a:schemeClr val="bg1"/>
                </a:solidFill>
              </a:rPr>
              <a:t>Add Text</a:t>
            </a:r>
          </a:p>
        </p:txBody>
      </p:sp>
      <p:pic>
        <p:nvPicPr>
          <p:cNvPr id="14" name="Graphic 13" descr="Briefcase with solid fill">
            <a:extLst>
              <a:ext uri="{FF2B5EF4-FFF2-40B4-BE49-F238E27FC236}">
                <a16:creationId xmlns:a16="http://schemas.microsoft.com/office/drawing/2014/main" id="{F18AC59F-E15C-010C-4FE9-4F5CBDB8C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643" y="2851022"/>
            <a:ext cx="538895" cy="538895"/>
          </a:xfrm>
          <a:prstGeom prst="rect">
            <a:avLst/>
          </a:prstGeom>
        </p:spPr>
      </p:pic>
      <p:pic>
        <p:nvPicPr>
          <p:cNvPr id="16" name="Graphic 15" descr="Cheers with solid fill">
            <a:extLst>
              <a:ext uri="{FF2B5EF4-FFF2-40B4-BE49-F238E27FC236}">
                <a16:creationId xmlns:a16="http://schemas.microsoft.com/office/drawing/2014/main" id="{7380F0FD-0E12-B001-4D0C-7EF8E44703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49749" y="2867934"/>
            <a:ext cx="538895" cy="538895"/>
          </a:xfrm>
          <a:prstGeom prst="rect">
            <a:avLst/>
          </a:prstGeom>
        </p:spPr>
      </p:pic>
      <p:pic>
        <p:nvPicPr>
          <p:cNvPr id="18" name="Graphic 17" descr="Processor with solid fill">
            <a:extLst>
              <a:ext uri="{FF2B5EF4-FFF2-40B4-BE49-F238E27FC236}">
                <a16:creationId xmlns:a16="http://schemas.microsoft.com/office/drawing/2014/main" id="{D4D89C85-8D44-669C-47CF-D98956B2FD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80281" y="2867934"/>
            <a:ext cx="538895" cy="538895"/>
          </a:xfrm>
          <a:prstGeom prst="rect">
            <a:avLst/>
          </a:prstGeom>
        </p:spPr>
      </p:pic>
      <p:sp>
        <p:nvSpPr>
          <p:cNvPr id="13" name="Rectangle 12">
            <a:extLst>
              <a:ext uri="{FF2B5EF4-FFF2-40B4-BE49-F238E27FC236}">
                <a16:creationId xmlns:a16="http://schemas.microsoft.com/office/drawing/2014/main" id="{20112539-93FB-2B13-487E-183E0EF66FFE}"/>
              </a:ext>
            </a:extLst>
          </p:cNvPr>
          <p:cNvSpPr/>
          <p:nvPr/>
        </p:nvSpPr>
        <p:spPr>
          <a:xfrm>
            <a:off x="2594187" y="525171"/>
            <a:ext cx="2810933" cy="5554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To be Edited</a:t>
            </a:r>
            <a:endParaRPr lang="en-US" sz="1200" b="1" dirty="0">
              <a:solidFill>
                <a:schemeClr val="tx1"/>
              </a:solidFill>
            </a:endParaRPr>
          </a:p>
        </p:txBody>
      </p:sp>
    </p:spTree>
    <p:extLst>
      <p:ext uri="{BB962C8B-B14F-4D97-AF65-F5344CB8AC3E}">
        <p14:creationId xmlns:p14="http://schemas.microsoft.com/office/powerpoint/2010/main" val="4807320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4D48-59A4-4CD9-8C23-3C0EAC658390}"/>
              </a:ext>
            </a:extLst>
          </p:cNvPr>
          <p:cNvSpPr>
            <a:spLocks noGrp="1"/>
          </p:cNvSpPr>
          <p:nvPr>
            <p:ph type="title"/>
          </p:nvPr>
        </p:nvSpPr>
        <p:spPr>
          <a:xfrm>
            <a:off x="377825" y="1378816"/>
            <a:ext cx="9445752" cy="3214286"/>
          </a:xfrm>
        </p:spPr>
        <p:txBody>
          <a:bodyPr anchor="ctr" anchorCtr="0"/>
          <a:lstStyle/>
          <a:p>
            <a:r>
              <a:rPr lang="en-GB"/>
              <a:t>Next Steps</a:t>
            </a:r>
            <a:endParaRPr lang="en-GB" dirty="0"/>
          </a:p>
        </p:txBody>
      </p:sp>
      <p:sp>
        <p:nvSpPr>
          <p:cNvPr id="4" name="Slide Number Placeholder 3">
            <a:extLst>
              <a:ext uri="{FF2B5EF4-FFF2-40B4-BE49-F238E27FC236}">
                <a16:creationId xmlns:a16="http://schemas.microsoft.com/office/drawing/2014/main" id="{8FFC5BD0-F8B3-7A4E-B0B0-CCD84095F4F2}"/>
              </a:ext>
            </a:extLst>
          </p:cNvPr>
          <p:cNvSpPr>
            <a:spLocks noGrp="1"/>
          </p:cNvSpPr>
          <p:nvPr>
            <p:ph type="sldNum" sz="quarter" idx="12"/>
          </p:nvPr>
        </p:nvSpPr>
        <p:spPr/>
        <p:txBody>
          <a:bodyPr/>
          <a:lstStyle/>
          <a:p>
            <a:fld id="{29CC380D-5F44-41E8-971E-CDD19ED6F8E3}" type="slidenum">
              <a:rPr lang="en-GB" smtClean="0"/>
              <a:pPr/>
              <a:t>9</a:t>
            </a:fld>
            <a:endParaRPr lang="en-GB"/>
          </a:p>
        </p:txBody>
      </p:sp>
    </p:spTree>
    <p:extLst>
      <p:ext uri="{BB962C8B-B14F-4D97-AF65-F5344CB8AC3E}">
        <p14:creationId xmlns:p14="http://schemas.microsoft.com/office/powerpoint/2010/main" val="1935954618"/>
      </p:ext>
    </p:extLst>
  </p:cSld>
  <p:clrMapOvr>
    <a:masterClrMapping/>
  </p:clrMapOvr>
  <p:transition>
    <p:fade/>
  </p:transition>
</p:sld>
</file>

<file path=ppt/theme/theme1.xml><?xml version="1.0" encoding="utf-8"?>
<a:theme xmlns:a="http://schemas.openxmlformats.org/drawingml/2006/main" name="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Presentation4" id="{24FE62A4-05AF-EA46-94C4-9F3AB7475072}" vid="{437D1336-155C-C84A-952C-22117A024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Merck 16_9 default PPT template (1)</Template>
  <TotalTime>46</TotalTime>
  <Words>1643</Words>
  <Application>Microsoft Office PowerPoint</Application>
  <PresentationFormat>Widescreen</PresentationFormat>
  <Paragraphs>225</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Invention</vt:lpstr>
      <vt:lpstr>Invention Light</vt:lpstr>
      <vt:lpstr>Merck 16:9 PPT Theme</vt:lpstr>
      <vt:lpstr>Synthetic Data</vt:lpstr>
      <vt:lpstr>Content</vt:lpstr>
      <vt:lpstr>Overview</vt:lpstr>
      <vt:lpstr>Opportunity</vt:lpstr>
      <vt:lpstr>Solution – Synthetic Data</vt:lpstr>
      <vt:lpstr>Outcomes – Synthetic Data</vt:lpstr>
      <vt:lpstr>Stakeholders</vt:lpstr>
      <vt:lpstr>Agile Team</vt:lpstr>
      <vt:lpstr>Next Steps</vt:lpstr>
      <vt:lpstr>Timeline and Next Steps – 2024 and Beyond</vt:lpstr>
      <vt:lpstr>Data Science R&amp;D Simulation Team</vt:lpstr>
      <vt:lpstr>Thank you</vt:lpstr>
      <vt:lpstr>Appendix</vt:lpstr>
      <vt:lpstr>Opportunity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Synthetic Data</dc:title>
  <dc:subject>2022 presentation</dc:subject>
  <dc:creator>Poonatar, Sahil Paresh</dc:creator>
  <cp:keywords/>
  <dc:description>For external audiences in the US and Canada</dc:description>
  <cp:lastModifiedBy>Poonatar, Sahil Paresh</cp:lastModifiedBy>
  <cp:revision>1</cp:revision>
  <dcterms:created xsi:type="dcterms:W3CDTF">2024-01-19T06:53:20Z</dcterms:created>
  <dcterms:modified xsi:type="dcterms:W3CDTF">2024-01-22T09:17:43Z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7fd646-07cb-4c4e-a107-4e4d6b30ba1b_Enabled">
    <vt:lpwstr>true</vt:lpwstr>
  </property>
  <property fmtid="{D5CDD505-2E9C-101B-9397-08002B2CF9AE}" pid="3" name="MSIP_Label_927fd646-07cb-4c4e-a107-4e4d6b30ba1b_SetDate">
    <vt:lpwstr>2024-01-22T09:17:38Z</vt:lpwstr>
  </property>
  <property fmtid="{D5CDD505-2E9C-101B-9397-08002B2CF9AE}" pid="4" name="MSIP_Label_927fd646-07cb-4c4e-a107-4e4d6b30ba1b_Method">
    <vt:lpwstr>Privileged</vt:lpwstr>
  </property>
  <property fmtid="{D5CDD505-2E9C-101B-9397-08002B2CF9AE}" pid="5" name="MSIP_Label_927fd646-07cb-4c4e-a107-4e4d6b30ba1b_Name">
    <vt:lpwstr>927fd646-07cb-4c4e-a107-4e4d6b30ba1b</vt:lpwstr>
  </property>
  <property fmtid="{D5CDD505-2E9C-101B-9397-08002B2CF9AE}" pid="6" name="MSIP_Label_927fd646-07cb-4c4e-a107-4e4d6b30ba1b_SiteId">
    <vt:lpwstr>a00de4ec-48a8-43a6-be74-e31274e2060d</vt:lpwstr>
  </property>
  <property fmtid="{D5CDD505-2E9C-101B-9397-08002B2CF9AE}" pid="7" name="MSIP_Label_927fd646-07cb-4c4e-a107-4e4d6b30ba1b_ActionId">
    <vt:lpwstr>e95021d7-6169-44ab-b53f-d6a32c6c1110</vt:lpwstr>
  </property>
  <property fmtid="{D5CDD505-2E9C-101B-9397-08002B2CF9AE}" pid="8" name="MSIP_Label_927fd646-07cb-4c4e-a107-4e4d6b30ba1b_ContentBits">
    <vt:lpwstr>1</vt:lpwstr>
  </property>
  <property fmtid="{D5CDD505-2E9C-101B-9397-08002B2CF9AE}" pid="9" name="ClassificationContentMarkingHeaderLocations">
    <vt:lpwstr>Merck 16\:9 PPT Theme:7</vt:lpwstr>
  </property>
  <property fmtid="{D5CDD505-2E9C-101B-9397-08002B2CF9AE}" pid="10" name="ClassificationContentMarkingHeaderText">
    <vt:lpwstr>Proprietary</vt:lpwstr>
  </property>
</Properties>
</file>