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394" r:id="rId5"/>
    <p:sldId id="409" r:id="rId6"/>
    <p:sldId id="415" r:id="rId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394"/>
            <p14:sldId id="409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6192"/>
  </p:normalViewPr>
  <p:slideViewPr>
    <p:cSldViewPr snapToGrid="0" showGuides="1">
      <p:cViewPr varScale="1">
        <p:scale>
          <a:sx n="111" d="100"/>
          <a:sy n="111" d="100"/>
        </p:scale>
        <p:origin x="114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22,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11436351" cy="2200275"/>
          </a:xfrm>
        </p:spPr>
        <p:txBody>
          <a:bodyPr/>
          <a:lstStyle/>
          <a:p>
            <a:r>
              <a:rPr lang="en-GB" dirty="0"/>
              <a:t>10. Brand Walkthrough and Practice Sessions</a:t>
            </a:r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BB35-1A4D-7EA8-4FAC-C3B6ABE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Walkthrough - G9 Adult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68E11-08D9-054F-50A6-471023A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2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E6459-31DC-8C8D-9743-BEB97B97E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610729"/>
            <a:ext cx="11209840" cy="42081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Extraction walk through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Exploration walk through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Modeling 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HCP – Codes and Output 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HCC – Codes and Output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Presentations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HCP Analysis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HCC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65138" lvl="1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6169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BB35-1A4D-7EA8-4FAC-C3B6ABE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Session Outline – Belsomra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68E11-08D9-054F-50A6-471023A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3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E6459-31DC-8C8D-9743-BEB97B97E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610729"/>
            <a:ext cx="11209840" cy="42081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Extracting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Modeling on already existing data in SAS RWDEX (Belsomra Consumer Data)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OLS and Robust std err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Fixed Effects and Hybrid Methods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Random effects and Mixed effects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Step Model</a:t>
            </a:r>
          </a:p>
          <a:p>
            <a:pPr marL="465138" lvl="1" indent="-285750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2504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2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4313</TotalTime>
  <Words>78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Invention</vt:lpstr>
      <vt:lpstr>Invention Light</vt:lpstr>
      <vt:lpstr>Merck 16:9 PPT Theme</vt:lpstr>
      <vt:lpstr>10. Brand Walkthrough and Practice Sessions</vt:lpstr>
      <vt:lpstr>Brand Walkthrough - G9 Adult Analysis</vt:lpstr>
      <vt:lpstr>Practice Session Outline – Belsomra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A, Sarath</cp:lastModifiedBy>
  <cp:revision>226</cp:revision>
  <dcterms:created xsi:type="dcterms:W3CDTF">2022-11-08T10:28:18Z</dcterms:created>
  <dcterms:modified xsi:type="dcterms:W3CDTF">2023-09-22T11:41:53Z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