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14"/>
  </p:notesMasterIdLst>
  <p:sldIdLst>
    <p:sldId id="394" r:id="rId5"/>
    <p:sldId id="409" r:id="rId6"/>
    <p:sldId id="410" r:id="rId7"/>
    <p:sldId id="265" r:id="rId8"/>
    <p:sldId id="411" r:id="rId9"/>
    <p:sldId id="413" r:id="rId10"/>
    <p:sldId id="415" r:id="rId11"/>
    <p:sldId id="412" r:id="rId12"/>
    <p:sldId id="414" r:id="rId13"/>
  </p:sldIdLst>
  <p:sldSz cx="12192000" cy="6858000"/>
  <p:notesSz cx="6858000" cy="9144000"/>
  <p:defaultTextStyle>
    <a:defPPr>
      <a:defRPr lang="en-US"/>
    </a:defPPr>
    <a:lvl1pPr marL="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harma Data Skills 301" id="{CE25109D-E847-40CA-8DEC-066DADDCD4B2}">
          <p14:sldIdLst>
            <p14:sldId id="394"/>
            <p14:sldId id="409"/>
            <p14:sldId id="410"/>
            <p14:sldId id="265"/>
            <p14:sldId id="411"/>
            <p14:sldId id="413"/>
            <p14:sldId id="415"/>
            <p14:sldId id="412"/>
            <p14:sldId id="41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64CEA7E-C07E-FAF2-B2E0-39BB02AD7B64}" name="Shinde, Samwad" initials="SS" userId="S::shindsam@merck.com::40922429-2f7d-4c1d-90df-ddf76551a42d" providerId="AD"/>
  <p188:author id="{4FCA97FB-6B76-332A-043B-AC8FCD5594B2}" name="kapoor, aditya" initials="ka" userId="S::kapooadi@merck.com::681f1a22-e9fb-42b0-aa12-aec6248a717e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erck &amp; Co., Inc." initials="LC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70B"/>
    <a:srgbClr val="FF0000"/>
    <a:srgbClr val="00857C"/>
    <a:srgbClr val="9EA7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368" autoAdjust="0"/>
    <p:restoredTop sz="96192"/>
  </p:normalViewPr>
  <p:slideViewPr>
    <p:cSldViewPr snapToGrid="0" showGuides="1">
      <p:cViewPr varScale="1">
        <p:scale>
          <a:sx n="73" d="100"/>
          <a:sy n="73" d="100"/>
        </p:scale>
        <p:origin x="688" y="5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417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Invention" panose="020B0503020008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Invention" panose="020B0503020008020204" pitchFamily="34" charset="0"/>
              </a:defRPr>
            </a:lvl1pPr>
          </a:lstStyle>
          <a:p>
            <a:fld id="{9666AB04-16FE-4906-B5AE-BFF797B8155A}" type="datetimeFigureOut">
              <a:rPr lang="en-GB" smtClean="0"/>
              <a:pPr/>
              <a:t>20/09/2023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Invention" panose="020B0503020008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Invention" panose="020B0503020008020204" pitchFamily="34" charset="0"/>
              </a:defRPr>
            </a:lvl1pPr>
          </a:lstStyle>
          <a:p>
            <a:fld id="{A2DD403B-0F6A-4C1F-AE63-FA1FF361F76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9425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Invention" panose="020B0503020008020204" pitchFamily="34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Invention" panose="020B0503020008020204" pitchFamily="34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Invention" panose="020B0503020008020204" pitchFamily="34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Invention" panose="020B0503020008020204" pitchFamily="34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Invention" panose="020B0503020008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825" y="1228725"/>
            <a:ext cx="11439144" cy="2200275"/>
          </a:xfrm>
        </p:spPr>
        <p:txBody>
          <a:bodyPr anchor="b"/>
          <a:lstStyle>
            <a:lvl1pPr algn="l">
              <a:defRPr sz="42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7825" y="3682800"/>
            <a:ext cx="11439144" cy="220027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 goes here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9BCDAA-3E86-4330-AE34-33DA3205BC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7825" y="6174001"/>
            <a:ext cx="3607594" cy="25220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(month/day/year)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2A630D-D2A2-A24D-9003-1BEE64F923A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DEDCDF1C-336C-0246-BDC6-596FD9C5265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64" y="142875"/>
            <a:ext cx="2080060" cy="939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11730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825" y="1925637"/>
            <a:ext cx="5508000" cy="4456113"/>
          </a:xfrm>
          <a:prstGeom prst="rect">
            <a:avLst/>
          </a:prstGeom>
        </p:spPr>
        <p:txBody>
          <a:bodyPr/>
          <a:lstStyle>
            <a:lvl1pPr>
              <a:spcBef>
                <a:spcPts val="1600"/>
              </a:spcBef>
              <a:spcAft>
                <a:spcPts val="1600"/>
              </a:spcAft>
              <a:defRPr b="1">
                <a:solidFill>
                  <a:schemeClr val="accent1"/>
                </a:solidFill>
              </a:defRPr>
            </a:lvl1pPr>
            <a:lvl2pPr marL="216000" indent="0">
              <a:spcAft>
                <a:spcPts val="0"/>
              </a:spcAft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4BD0E-C4B5-A54B-9A77-159AD414B604}" type="datetime4">
              <a:rPr lang="en-US" smtClean="0"/>
              <a:t>September 20, 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235E8A8-7A94-4D3A-8CEF-505EA93C3FAB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06175" y="1925636"/>
            <a:ext cx="5508000" cy="4456113"/>
          </a:xfrm>
          <a:prstGeom prst="rect">
            <a:avLst/>
          </a:prstGeom>
        </p:spPr>
        <p:txBody>
          <a:bodyPr/>
          <a:lstStyle>
            <a:lvl1pPr>
              <a:spcBef>
                <a:spcPts val="1600"/>
              </a:spcBef>
              <a:spcAft>
                <a:spcPts val="1600"/>
              </a:spcAft>
              <a:defRPr b="1">
                <a:solidFill>
                  <a:schemeClr val="accent1"/>
                </a:solidFill>
              </a:defRPr>
            </a:lvl1pPr>
            <a:lvl2pPr marL="216000" indent="0">
              <a:spcAft>
                <a:spcPts val="0"/>
              </a:spcAft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748922032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825" y="1925636"/>
            <a:ext cx="55080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12C56-F55F-3546-9A1C-3F18907ADBE0}" type="datetime4">
              <a:rPr lang="en-US" smtClean="0"/>
              <a:t>September 20, 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C26C6CA-6FA0-41CA-894A-BF8B4460FDF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06175" y="1925636"/>
            <a:ext cx="55080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790751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Inden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5025" y="1925636"/>
            <a:ext cx="46908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C3A2D-2FFA-A644-AC22-DEFEDD04EC5A}" type="datetime4">
              <a:rPr lang="en-US" smtClean="0"/>
              <a:t>September 20, 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C26C6CA-6FA0-41CA-894A-BF8B4460FDF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7123375" y="1925636"/>
            <a:ext cx="46908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DCB0DAD-1D3A-4AE1-B658-E47AEDEBDC9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77825" y="1925638"/>
            <a:ext cx="727075" cy="854075"/>
          </a:xfrm>
          <a:prstGeom prst="rect">
            <a:avLst/>
          </a:prstGeom>
        </p:spPr>
        <p:txBody>
          <a:bodyPr/>
          <a:lstStyle>
            <a:lvl1pPr>
              <a:defRPr sz="2750">
                <a:latin typeface="+mj-lt"/>
              </a:defRPr>
            </a:lvl1pPr>
          </a:lstStyle>
          <a:p>
            <a:pPr lvl="0"/>
            <a:r>
              <a:rPr lang="en-US" dirty="0"/>
              <a:t>0.</a:t>
            </a:r>
            <a:endParaRPr lang="en-GB" dirty="0"/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8A05E0C6-0A16-44EE-A33F-CB3D25780FD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306177" y="1925636"/>
            <a:ext cx="727075" cy="854075"/>
          </a:xfrm>
          <a:prstGeom prst="rect">
            <a:avLst/>
          </a:prstGeom>
        </p:spPr>
        <p:txBody>
          <a:bodyPr/>
          <a:lstStyle>
            <a:lvl1pPr>
              <a:defRPr sz="2750">
                <a:latin typeface="+mj-lt"/>
              </a:defRPr>
            </a:lvl1pPr>
          </a:lstStyle>
          <a:p>
            <a:pPr lvl="0"/>
            <a:r>
              <a:rPr lang="en-US" dirty="0"/>
              <a:t>0.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3228404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Lar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825" y="1925637"/>
            <a:ext cx="68400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66175" y="1925637"/>
            <a:ext cx="42480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5FAC7-D619-A54E-877A-A320E0D2E122}" type="datetime4">
              <a:rPr lang="en-US" smtClean="0"/>
              <a:t>September 20, 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584744" y="6480175"/>
            <a:ext cx="229431" cy="216000"/>
          </a:xfrm>
        </p:spPr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4330522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Lar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825" y="1925637"/>
            <a:ext cx="42480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4175" y="1925637"/>
            <a:ext cx="68400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77B2-E575-7548-9AE7-0387A468A294}" type="datetime4">
              <a:rPr lang="en-US" smtClean="0"/>
              <a:t>September 20, 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4660808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825" y="1925637"/>
            <a:ext cx="3607594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  <a:lvl6pPr>
              <a:defRPr lang="en-US" dirty="0"/>
            </a:lvl6pPr>
            <a:lvl7pPr>
              <a:defRPr lang="en-US" dirty="0"/>
            </a:lvl7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5A4EB-7CE5-0940-A150-C0B0199CEF30}" type="datetime4">
              <a:rPr lang="en-US" smtClean="0"/>
              <a:t>September 20, 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ECAB32A-202F-4B4E-8290-6DE17E9C1F9D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6581" y="1925636"/>
            <a:ext cx="3607594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74794FA-AA98-F44B-9C03-D9A23F686CEA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292203" y="1925636"/>
            <a:ext cx="3607594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374768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Boxe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D9207-ADC6-1148-9671-F054DC63C638}" type="datetime4">
              <a:rPr lang="en-US" smtClean="0"/>
              <a:t>September 20, 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037978F-B82C-43FD-83FD-6C5528177445}"/>
              </a:ext>
            </a:extLst>
          </p:cNvPr>
          <p:cNvCxnSpPr/>
          <p:nvPr userDrawn="1"/>
        </p:nvCxnSpPr>
        <p:spPr>
          <a:xfrm>
            <a:off x="4138811" y="2779713"/>
            <a:ext cx="0" cy="34933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0E9591C-D839-480D-87AF-CCA3E39A8A12}"/>
              </a:ext>
            </a:extLst>
          </p:cNvPr>
          <p:cNvCxnSpPr/>
          <p:nvPr userDrawn="1"/>
        </p:nvCxnSpPr>
        <p:spPr>
          <a:xfrm>
            <a:off x="8053189" y="2779713"/>
            <a:ext cx="0" cy="34933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69CDDD6-A4E2-4D4C-82F0-B33A9971E13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78222" y="1925638"/>
            <a:ext cx="3606800" cy="694800"/>
          </a:xfrm>
          <a:prstGeom prst="rect">
            <a:avLst/>
          </a:prstGeom>
          <a:solidFill>
            <a:schemeClr val="accent1"/>
          </a:solidFill>
        </p:spPr>
        <p:txBody>
          <a:bodyPr lIns="180000" tIns="144000" rIns="180000" bIns="144000" anchor="ctr"/>
          <a:lstStyle>
            <a:lvl1pPr algn="l">
              <a:spcAft>
                <a:spcPts val="0"/>
              </a:spcAft>
              <a:defRPr sz="1600">
                <a:solidFill>
                  <a:schemeClr val="bg1"/>
                </a:solidFill>
                <a:latin typeface="+mn-lt"/>
              </a:defRPr>
            </a:lvl1pPr>
            <a:lvl2pPr marL="0" indent="0">
              <a:spcAft>
                <a:spcPts val="0"/>
              </a:spcAft>
              <a:buNone/>
              <a:defRPr sz="1200" b="1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229F3904-BD90-4349-B787-82A3653EBE8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292600" y="1925638"/>
            <a:ext cx="3606800" cy="694800"/>
          </a:xfrm>
          <a:prstGeom prst="rect">
            <a:avLst/>
          </a:prstGeom>
          <a:solidFill>
            <a:schemeClr val="accent1"/>
          </a:solidFill>
        </p:spPr>
        <p:txBody>
          <a:bodyPr lIns="180000" tIns="144000" rIns="180000" bIns="144000" anchor="ctr"/>
          <a:lstStyle>
            <a:lvl1pPr algn="l">
              <a:spcAft>
                <a:spcPts val="0"/>
              </a:spcAft>
              <a:defRPr sz="1600">
                <a:solidFill>
                  <a:schemeClr val="bg1"/>
                </a:solidFill>
                <a:latin typeface="+mn-lt"/>
              </a:defRPr>
            </a:lvl1pPr>
            <a:lvl2pPr marL="0" indent="0">
              <a:spcAft>
                <a:spcPts val="0"/>
              </a:spcAft>
              <a:buNone/>
              <a:defRPr sz="1200" b="1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0D5749C8-BCF0-41ED-BD1F-0512A23DA93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06978" y="1925638"/>
            <a:ext cx="3606800" cy="694800"/>
          </a:xfrm>
          <a:prstGeom prst="rect">
            <a:avLst/>
          </a:prstGeom>
          <a:solidFill>
            <a:schemeClr val="accent1"/>
          </a:solidFill>
        </p:spPr>
        <p:txBody>
          <a:bodyPr lIns="180000" tIns="144000" rIns="180000" bIns="144000" anchor="ctr"/>
          <a:lstStyle>
            <a:lvl1pPr algn="l">
              <a:spcAft>
                <a:spcPts val="0"/>
              </a:spcAft>
              <a:defRPr sz="1600">
                <a:solidFill>
                  <a:schemeClr val="bg1"/>
                </a:solidFill>
                <a:latin typeface="+mn-lt"/>
              </a:defRPr>
            </a:lvl1pPr>
            <a:lvl2pPr marL="0" indent="0">
              <a:spcAft>
                <a:spcPts val="0"/>
              </a:spcAft>
              <a:buNone/>
              <a:defRPr sz="1200" b="1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17" name="Picture 16" descr="A close up of smoke&#10;&#10;Description automatically generated">
            <a:extLst>
              <a:ext uri="{FF2B5EF4-FFF2-40B4-BE49-F238E27FC236}">
                <a16:creationId xmlns:a16="http://schemas.microsoft.com/office/drawing/2014/main" id="{5F203263-769C-4C12-9223-20016995123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7096" y="2098506"/>
            <a:ext cx="163429" cy="346582"/>
          </a:xfrm>
          <a:prstGeom prst="rect">
            <a:avLst/>
          </a:prstGeom>
        </p:spPr>
      </p:pic>
      <p:pic>
        <p:nvPicPr>
          <p:cNvPr id="18" name="Picture 17" descr="A close up of smoke&#10;&#10;Description automatically generated">
            <a:extLst>
              <a:ext uri="{FF2B5EF4-FFF2-40B4-BE49-F238E27FC236}">
                <a16:creationId xmlns:a16="http://schemas.microsoft.com/office/drawing/2014/main" id="{67406F93-4853-495C-80C0-0EF6FE29A66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1474" y="2100987"/>
            <a:ext cx="163429" cy="346582"/>
          </a:xfrm>
          <a:prstGeom prst="rect">
            <a:avLst/>
          </a:prstGeom>
        </p:spPr>
      </p:pic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8D2CA29D-86D5-4B12-95E3-E5BA1462E5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825" y="2779714"/>
            <a:ext cx="3607594" cy="360203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21F82BA5-FD67-413D-BACC-18EB05236512}"/>
              </a:ext>
            </a:extLst>
          </p:cNvPr>
          <p:cNvSpPr>
            <a:spLocks noGrp="1"/>
          </p:cNvSpPr>
          <p:nvPr>
            <p:ph idx="19"/>
          </p:nvPr>
        </p:nvSpPr>
        <p:spPr>
          <a:xfrm>
            <a:off x="4292202" y="2779714"/>
            <a:ext cx="3607594" cy="360203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CD09D3E6-36C0-430F-BA84-5003F9B4225B}"/>
              </a:ext>
            </a:extLst>
          </p:cNvPr>
          <p:cNvSpPr>
            <a:spLocks noGrp="1"/>
          </p:cNvSpPr>
          <p:nvPr>
            <p:ph idx="20"/>
          </p:nvPr>
        </p:nvSpPr>
        <p:spPr>
          <a:xfrm>
            <a:off x="8206579" y="2779714"/>
            <a:ext cx="3607594" cy="360203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645151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Inden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5419" y="1925637"/>
            <a:ext cx="31500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1BE7-2050-464F-B3BA-FE133C9F987C}" type="datetime4">
              <a:rPr lang="en-US" smtClean="0"/>
              <a:t>September 20, 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B56CAA8-120B-4156-BBDE-C14811D308A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749797" y="1925636"/>
            <a:ext cx="31500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ECAB32A-202F-4B4E-8290-6DE17E9C1F9D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664175" y="1925636"/>
            <a:ext cx="31500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1C72693-AE5F-44C4-B2DE-80193159B355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77826" y="1925638"/>
            <a:ext cx="534844" cy="854075"/>
          </a:xfrm>
          <a:prstGeom prst="rect">
            <a:avLst/>
          </a:prstGeom>
        </p:spPr>
        <p:txBody>
          <a:bodyPr/>
          <a:lstStyle>
            <a:lvl1pPr>
              <a:defRPr sz="2750">
                <a:latin typeface="+mj-lt"/>
              </a:defRPr>
            </a:lvl1pPr>
          </a:lstStyle>
          <a:p>
            <a:pPr lvl="0"/>
            <a:r>
              <a:rPr lang="en-US" dirty="0"/>
              <a:t>0.</a:t>
            </a:r>
            <a:endParaRPr lang="en-GB" dirty="0"/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582ACADA-0A45-42F9-8B5C-1E169DE39EC3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292600" y="1920800"/>
            <a:ext cx="534844" cy="854075"/>
          </a:xfrm>
          <a:prstGeom prst="rect">
            <a:avLst/>
          </a:prstGeom>
        </p:spPr>
        <p:txBody>
          <a:bodyPr/>
          <a:lstStyle>
            <a:lvl1pPr>
              <a:defRPr sz="2750">
                <a:latin typeface="+mj-lt"/>
              </a:defRPr>
            </a:lvl1pPr>
          </a:lstStyle>
          <a:p>
            <a:pPr lvl="0"/>
            <a:r>
              <a:rPr lang="en-US" dirty="0"/>
              <a:t>0.</a:t>
            </a:r>
            <a:endParaRPr lang="en-GB" dirty="0"/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93CC5F8C-C4D5-42BB-A445-BB440A06A613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8207374" y="1915962"/>
            <a:ext cx="534844" cy="854075"/>
          </a:xfrm>
          <a:prstGeom prst="rect">
            <a:avLst/>
          </a:prstGeom>
        </p:spPr>
        <p:txBody>
          <a:bodyPr/>
          <a:lstStyle>
            <a:lvl1pPr>
              <a:defRPr sz="2750">
                <a:latin typeface="+mj-lt"/>
              </a:defRPr>
            </a:lvl1pPr>
          </a:lstStyle>
          <a:p>
            <a:pPr lvl="0"/>
            <a:r>
              <a:rPr lang="en-US" dirty="0"/>
              <a:t>0.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1079465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Column Blu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9EA7B3"/>
                </a:solidFill>
              </a:defRPr>
            </a:lvl1pPr>
          </a:lstStyle>
          <a:p>
            <a:fld id="{73EB6BEA-3975-214B-94EF-41854C90D5A9}" type="datetime4">
              <a:rPr lang="en-US" smtClean="0"/>
              <a:t>September 20, 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9EA7B3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9EA7B3"/>
                </a:solidFill>
              </a:defRPr>
            </a:lvl1pPr>
          </a:lstStyle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AC93332-FCA3-4054-A844-0AC0A2544D34}"/>
              </a:ext>
            </a:extLst>
          </p:cNvPr>
          <p:cNvCxnSpPr/>
          <p:nvPr userDrawn="1"/>
        </p:nvCxnSpPr>
        <p:spPr>
          <a:xfrm>
            <a:off x="377825" y="1227932"/>
            <a:ext cx="11436350" cy="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DDCF90C-1CF9-4401-9944-53FD3BC1F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825" y="1925637"/>
            <a:ext cx="3607594" cy="445611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  <a:lvl2pPr>
              <a:defRPr lang="en-US" dirty="0">
                <a:solidFill>
                  <a:schemeClr val="bg1"/>
                </a:solidFill>
              </a:defRPr>
            </a:lvl2pPr>
            <a:lvl3pP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US" dirty="0" smtClean="0">
                <a:solidFill>
                  <a:schemeClr val="bg1"/>
                </a:solidFill>
              </a:defRPr>
            </a:lvl5pPr>
            <a:lvl6pPr>
              <a:defRPr lang="en-US" dirty="0" smtClean="0">
                <a:solidFill>
                  <a:schemeClr val="accent2"/>
                </a:solidFill>
              </a:defRPr>
            </a:lvl6pPr>
            <a:lvl7pPr>
              <a:defRPr lang="en-US" dirty="0" smtClean="0">
                <a:solidFill>
                  <a:schemeClr val="bg1"/>
                </a:solidFill>
              </a:defRPr>
            </a:lvl7pPr>
            <a:lvl8pPr>
              <a:defRPr lang="en-US" dirty="0">
                <a:solidFill>
                  <a:schemeClr val="accent2"/>
                </a:solidFill>
              </a:defRPr>
            </a:lvl8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8B715D9-46C4-453C-9232-C5958522C1D4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292203" y="1925636"/>
            <a:ext cx="3607594" cy="445611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 smtClean="0">
                <a:solidFill>
                  <a:schemeClr val="bg1"/>
                </a:solidFill>
              </a:defRPr>
            </a:lvl1pPr>
            <a:lvl2pPr>
              <a:defRPr lang="en-US" dirty="0" smtClean="0">
                <a:solidFill>
                  <a:schemeClr val="bg1"/>
                </a:solidFill>
              </a:defRPr>
            </a:lvl2pPr>
            <a:lvl3pPr>
              <a:defRPr lang="en-US" dirty="0" smtClean="0">
                <a:solidFill>
                  <a:schemeClr val="bg1"/>
                </a:solidFill>
              </a:defRPr>
            </a:lvl3pPr>
            <a:lvl4pPr>
              <a:defRPr lang="en-US" dirty="0" smtClean="0">
                <a:solidFill>
                  <a:schemeClr val="bg1"/>
                </a:solidFill>
              </a:defRPr>
            </a:lvl4pPr>
            <a:lvl5pPr>
              <a:defRPr lang="en-US" dirty="0" smtClean="0">
                <a:solidFill>
                  <a:schemeClr val="bg1"/>
                </a:solidFill>
              </a:defRPr>
            </a:lvl5pPr>
            <a:lvl6pPr>
              <a:defRPr lang="en-US" dirty="0" smtClean="0">
                <a:solidFill>
                  <a:schemeClr val="accent2"/>
                </a:solidFill>
              </a:defRPr>
            </a:lvl6pPr>
            <a:lvl7pPr>
              <a:defRPr lang="en-US" dirty="0" smtClean="0">
                <a:solidFill>
                  <a:schemeClr val="bg1"/>
                </a:solidFill>
              </a:defRPr>
            </a:lvl7pPr>
            <a:lvl8pPr>
              <a:defRPr lang="en-US" dirty="0">
                <a:solidFill>
                  <a:schemeClr val="accent2"/>
                </a:solidFill>
              </a:defRPr>
            </a:lvl8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BF5A29A8-85A5-46D8-8F53-96CD2CDDBFB3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6581" y="1925636"/>
            <a:ext cx="3607594" cy="445611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 smtClean="0">
                <a:solidFill>
                  <a:schemeClr val="bg1"/>
                </a:solidFill>
              </a:defRPr>
            </a:lvl1pPr>
            <a:lvl2pPr>
              <a:defRPr lang="en-US" dirty="0" smtClean="0">
                <a:solidFill>
                  <a:schemeClr val="bg1"/>
                </a:solidFill>
              </a:defRPr>
            </a:lvl2pPr>
            <a:lvl3pPr>
              <a:defRPr lang="en-US" dirty="0" smtClean="0">
                <a:solidFill>
                  <a:schemeClr val="bg1"/>
                </a:solidFill>
              </a:defRPr>
            </a:lvl3pPr>
            <a:lvl4pPr>
              <a:defRPr lang="en-US" dirty="0" smtClean="0">
                <a:solidFill>
                  <a:schemeClr val="bg1"/>
                </a:solidFill>
              </a:defRPr>
            </a:lvl4pPr>
            <a:lvl5pPr>
              <a:defRPr lang="en-US" dirty="0" smtClean="0">
                <a:solidFill>
                  <a:schemeClr val="bg1"/>
                </a:solidFill>
              </a:defRPr>
            </a:lvl5pPr>
            <a:lvl6pPr>
              <a:defRPr lang="en-US" dirty="0" smtClean="0">
                <a:solidFill>
                  <a:schemeClr val="accent2"/>
                </a:solidFill>
              </a:defRPr>
            </a:lvl6pPr>
            <a:lvl7pPr>
              <a:defRPr lang="en-US" dirty="0" smtClean="0">
                <a:solidFill>
                  <a:schemeClr val="bg1"/>
                </a:solidFill>
              </a:defRPr>
            </a:lvl7pPr>
            <a:lvl8pPr>
              <a:defRPr lang="en-US" dirty="0">
                <a:solidFill>
                  <a:schemeClr val="accent2"/>
                </a:solidFill>
              </a:defRPr>
            </a:lvl8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FB21EA3-AB8A-2A4F-BBAC-105427A70A5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" r="1988"/>
          <a:stretch/>
        </p:blipFill>
        <p:spPr>
          <a:xfrm>
            <a:off x="10607040" y="6364224"/>
            <a:ext cx="969264" cy="45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909590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Column Teal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B3C11D-CBDE-CD44-8B22-0B01F921E311}" type="datetime4">
              <a:rPr lang="en-US" smtClean="0"/>
              <a:t>September 20, 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AC93332-FCA3-4054-A844-0AC0A2544D34}"/>
              </a:ext>
            </a:extLst>
          </p:cNvPr>
          <p:cNvCxnSpPr/>
          <p:nvPr userDrawn="1"/>
        </p:nvCxnSpPr>
        <p:spPr>
          <a:xfrm>
            <a:off x="377825" y="1227932"/>
            <a:ext cx="11436350" cy="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7712E2F-A70E-A449-B82B-DCC15A3F49BB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292203" y="1925636"/>
            <a:ext cx="3607594" cy="445611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 smtClean="0">
                <a:solidFill>
                  <a:schemeClr val="bg1"/>
                </a:solidFill>
              </a:defRPr>
            </a:lvl1pPr>
            <a:lvl2pPr>
              <a:defRPr lang="en-US" dirty="0" smtClean="0">
                <a:solidFill>
                  <a:schemeClr val="bg1"/>
                </a:solidFill>
              </a:defRPr>
            </a:lvl2pPr>
            <a:lvl3pPr>
              <a:defRPr lang="en-US" dirty="0" smtClean="0">
                <a:solidFill>
                  <a:schemeClr val="bg1"/>
                </a:solidFill>
              </a:defRPr>
            </a:lvl3pPr>
            <a:lvl4pPr>
              <a:defRPr lang="en-US" dirty="0" smtClean="0">
                <a:solidFill>
                  <a:schemeClr val="bg1"/>
                </a:solidFill>
              </a:defRPr>
            </a:lvl4pPr>
            <a:lvl5pPr>
              <a:defRPr lang="en-US" dirty="0" smtClean="0">
                <a:solidFill>
                  <a:schemeClr val="bg1"/>
                </a:solidFill>
              </a:defRPr>
            </a:lvl5pPr>
            <a:lvl6pPr>
              <a:defRPr lang="en-US" dirty="0" smtClean="0">
                <a:solidFill>
                  <a:schemeClr val="bg1"/>
                </a:solidFill>
              </a:defRPr>
            </a:lvl6pPr>
            <a:lvl7pPr>
              <a:defRPr lang="en-US" dirty="0" smtClean="0">
                <a:solidFill>
                  <a:schemeClr val="bg1"/>
                </a:solidFill>
              </a:defRPr>
            </a:lvl7pPr>
            <a:lvl8pPr>
              <a:defRPr lang="en-US" dirty="0">
                <a:solidFill>
                  <a:schemeClr val="bg1"/>
                </a:solidFill>
              </a:defRPr>
            </a:lvl8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3981C63A-E439-DC4A-B1CA-8000C08D3F4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6581" y="1925636"/>
            <a:ext cx="3607594" cy="445611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 smtClean="0">
                <a:solidFill>
                  <a:schemeClr val="bg1"/>
                </a:solidFill>
              </a:defRPr>
            </a:lvl1pPr>
            <a:lvl2pPr>
              <a:defRPr lang="en-US" dirty="0" smtClean="0">
                <a:solidFill>
                  <a:schemeClr val="bg1"/>
                </a:solidFill>
              </a:defRPr>
            </a:lvl2pPr>
            <a:lvl3pPr>
              <a:defRPr lang="en-US" dirty="0" smtClean="0">
                <a:solidFill>
                  <a:schemeClr val="bg1"/>
                </a:solidFill>
              </a:defRPr>
            </a:lvl3pPr>
            <a:lvl4pPr>
              <a:defRPr lang="en-US" dirty="0" smtClean="0">
                <a:solidFill>
                  <a:schemeClr val="bg1"/>
                </a:solidFill>
              </a:defRPr>
            </a:lvl4pPr>
            <a:lvl5pPr>
              <a:defRPr lang="en-US" dirty="0" smtClean="0">
                <a:solidFill>
                  <a:schemeClr val="bg1"/>
                </a:solidFill>
              </a:defRPr>
            </a:lvl5pPr>
            <a:lvl6pPr>
              <a:defRPr lang="en-US" dirty="0" smtClean="0">
                <a:solidFill>
                  <a:schemeClr val="bg1"/>
                </a:solidFill>
              </a:defRPr>
            </a:lvl6pPr>
            <a:lvl7pPr>
              <a:defRPr lang="en-US" dirty="0" smtClean="0">
                <a:solidFill>
                  <a:schemeClr val="bg1"/>
                </a:solidFill>
              </a:defRPr>
            </a:lvl7pPr>
            <a:lvl8pPr>
              <a:defRPr lang="en-US" dirty="0">
                <a:solidFill>
                  <a:schemeClr val="bg1"/>
                </a:solidFill>
              </a:defRPr>
            </a:lvl8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9EBE22AF-5013-184C-9B29-F1B4880E7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825" y="1925637"/>
            <a:ext cx="3607594" cy="445611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  <a:lvl2pPr>
              <a:defRPr lang="en-US" dirty="0">
                <a:solidFill>
                  <a:schemeClr val="bg1"/>
                </a:solidFill>
              </a:defRPr>
            </a:lvl2pPr>
            <a:lvl3pP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US" dirty="0" smtClean="0">
                <a:solidFill>
                  <a:schemeClr val="bg1"/>
                </a:solidFill>
              </a:defRPr>
            </a:lvl5pPr>
            <a:lvl6pPr>
              <a:defRPr lang="en-US" dirty="0" smtClean="0">
                <a:solidFill>
                  <a:schemeClr val="bg1"/>
                </a:solidFill>
              </a:defRPr>
            </a:lvl6pPr>
            <a:lvl7pPr>
              <a:defRPr lang="en-US" dirty="0" smtClean="0">
                <a:solidFill>
                  <a:schemeClr val="bg1"/>
                </a:solidFill>
              </a:defRPr>
            </a:lvl7pPr>
            <a:lvl8pPr>
              <a:defRPr lang="en-US" dirty="0">
                <a:solidFill>
                  <a:schemeClr val="bg1"/>
                </a:solidFill>
              </a:defRPr>
            </a:lvl8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F3521C8-6D7C-454E-8E2D-CDFFA7F74F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" r="1988"/>
          <a:stretch/>
        </p:blipFill>
        <p:spPr>
          <a:xfrm>
            <a:off x="10607040" y="6364224"/>
            <a:ext cx="969264" cy="45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68884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824" y="377825"/>
            <a:ext cx="11439144" cy="85010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2791B-FD39-994A-ADE5-789491EECC7A}" type="datetime4">
              <a:rPr lang="en-US" smtClean="0"/>
              <a:t>September 20, 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5ABDD55-8102-A442-975A-192C62CA985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74904" y="1929384"/>
            <a:ext cx="11439144" cy="4453128"/>
          </a:xfr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060599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825" y="1925637"/>
            <a:ext cx="25200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321EC-5A9E-F847-A031-D651CF2B8CC1}" type="datetime4">
              <a:rPr lang="en-US" smtClean="0"/>
              <a:t>September 20, 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B56CAA8-120B-4156-BBDE-C14811D308A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349942" y="1925636"/>
            <a:ext cx="25200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ECAB32A-202F-4B4E-8290-6DE17E9C1F9D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322059" y="1925636"/>
            <a:ext cx="25200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50D3F88-0323-4B6F-A103-01F202829C35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9294175" y="1925635"/>
            <a:ext cx="25200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066831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 Inden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3825" y="1925637"/>
            <a:ext cx="20340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80DDC-B55F-5741-9B49-8D6EC6B4C324}" type="datetime4">
              <a:rPr lang="en-US" smtClean="0"/>
              <a:t>September 20, 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B56CAA8-120B-4156-BBDE-C14811D308A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835942" y="1925636"/>
            <a:ext cx="20340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ECAB32A-202F-4B4E-8290-6DE17E9C1F9D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808059" y="1925636"/>
            <a:ext cx="20340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50D3F88-0323-4B6F-A103-01F202829C35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9780175" y="1925635"/>
            <a:ext cx="20340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91B5C024-3D37-40F2-9B81-1690BB319147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77825" y="1925638"/>
            <a:ext cx="589379" cy="854075"/>
          </a:xfrm>
          <a:prstGeom prst="rect">
            <a:avLst/>
          </a:prstGeom>
        </p:spPr>
        <p:txBody>
          <a:bodyPr/>
          <a:lstStyle>
            <a:lvl1pPr>
              <a:defRPr sz="2750">
                <a:latin typeface="+mj-lt"/>
              </a:defRPr>
            </a:lvl1pPr>
          </a:lstStyle>
          <a:p>
            <a:pPr lvl="0"/>
            <a:r>
              <a:rPr lang="en-US" dirty="0"/>
              <a:t>0.</a:t>
            </a:r>
            <a:endParaRPr lang="en-GB" dirty="0"/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521F0D55-5210-49B5-B56F-CE30A8FB3C35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3348187" y="1925635"/>
            <a:ext cx="589379" cy="854075"/>
          </a:xfrm>
          <a:prstGeom prst="rect">
            <a:avLst/>
          </a:prstGeom>
        </p:spPr>
        <p:txBody>
          <a:bodyPr/>
          <a:lstStyle>
            <a:lvl1pPr>
              <a:defRPr sz="2750">
                <a:latin typeface="+mj-lt"/>
              </a:defRPr>
            </a:lvl1pPr>
          </a:lstStyle>
          <a:p>
            <a:pPr lvl="0"/>
            <a:r>
              <a:rPr lang="en-US" dirty="0"/>
              <a:t>0.</a:t>
            </a:r>
            <a:endParaRPr lang="en-GB" dirty="0"/>
          </a:p>
        </p:txBody>
      </p:sp>
      <p:sp>
        <p:nvSpPr>
          <p:cNvPr id="12" name="Content Placeholder 8">
            <a:extLst>
              <a:ext uri="{FF2B5EF4-FFF2-40B4-BE49-F238E27FC236}">
                <a16:creationId xmlns:a16="http://schemas.microsoft.com/office/drawing/2014/main" id="{3D09EB75-7828-4D9E-BDD9-CAE3A50CAFEF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318549" y="1925632"/>
            <a:ext cx="589379" cy="854075"/>
          </a:xfrm>
          <a:prstGeom prst="rect">
            <a:avLst/>
          </a:prstGeom>
        </p:spPr>
        <p:txBody>
          <a:bodyPr/>
          <a:lstStyle>
            <a:lvl1pPr>
              <a:defRPr sz="2750">
                <a:latin typeface="+mj-lt"/>
              </a:defRPr>
            </a:lvl1pPr>
          </a:lstStyle>
          <a:p>
            <a:pPr lvl="0"/>
            <a:r>
              <a:rPr lang="en-US" dirty="0"/>
              <a:t>0.</a:t>
            </a:r>
            <a:endParaRPr lang="en-GB" dirty="0"/>
          </a:p>
        </p:txBody>
      </p:sp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029A3F0B-03EF-4E97-80EA-26AA53F30F63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9288911" y="1925629"/>
            <a:ext cx="589379" cy="854075"/>
          </a:xfrm>
          <a:prstGeom prst="rect">
            <a:avLst/>
          </a:prstGeom>
        </p:spPr>
        <p:txBody>
          <a:bodyPr/>
          <a:lstStyle>
            <a:lvl1pPr>
              <a:defRPr sz="2750">
                <a:latin typeface="+mj-lt"/>
              </a:defRPr>
            </a:lvl1pPr>
          </a:lstStyle>
          <a:p>
            <a:pPr lvl="0"/>
            <a:r>
              <a:rPr lang="en-US" dirty="0"/>
              <a:t>0.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2527045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 Bo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825" y="2779714"/>
            <a:ext cx="2754000" cy="3602036"/>
          </a:xfrm>
          <a:prstGeom prst="rect">
            <a:avLst/>
          </a:prstGeom>
          <a:solidFill>
            <a:srgbClr val="F7F7F7"/>
          </a:solidFill>
        </p:spPr>
        <p:txBody>
          <a:bodyPr lIns="288000" tIns="216000" rIns="288000" bIns="216000"/>
          <a:lstStyle>
            <a:lvl1pPr>
              <a:defRPr>
                <a:solidFill>
                  <a:schemeClr val="tx1"/>
                </a:solidFill>
              </a:defRPr>
            </a:lvl1pPr>
            <a:lvl2pPr marL="108000" indent="-108000">
              <a:spcAft>
                <a:spcPts val="1600"/>
              </a:spcAft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4689-AE6E-864F-98D0-FBE196532CB7}" type="datetime4">
              <a:rPr lang="en-US" smtClean="0"/>
              <a:t>September 20, 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B56CAA8-120B-4156-BBDE-C14811D308A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271942" y="2779713"/>
            <a:ext cx="2754000" cy="3602036"/>
          </a:xfrm>
          <a:prstGeom prst="rect">
            <a:avLst/>
          </a:prstGeom>
          <a:solidFill>
            <a:srgbClr val="F7F7F7"/>
          </a:solidFill>
        </p:spPr>
        <p:txBody>
          <a:bodyPr lIns="288000" tIns="216000" rIns="288000" bIns="216000"/>
          <a:lstStyle>
            <a:lvl1pPr>
              <a:defRPr>
                <a:solidFill>
                  <a:schemeClr val="tx1"/>
                </a:solidFill>
              </a:defRPr>
            </a:lvl1pPr>
            <a:lvl2pPr marL="108000" indent="-108000">
              <a:spcAft>
                <a:spcPts val="1600"/>
              </a:spcAft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ECAB32A-202F-4B4E-8290-6DE17E9C1F9D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166059" y="2779713"/>
            <a:ext cx="2754000" cy="3602036"/>
          </a:xfrm>
          <a:prstGeom prst="rect">
            <a:avLst/>
          </a:prstGeom>
          <a:solidFill>
            <a:srgbClr val="F7F7F7"/>
          </a:solidFill>
        </p:spPr>
        <p:txBody>
          <a:bodyPr lIns="288000" tIns="216000" rIns="288000" bIns="216000"/>
          <a:lstStyle>
            <a:lvl1pPr>
              <a:defRPr>
                <a:solidFill>
                  <a:schemeClr val="tx1"/>
                </a:solidFill>
              </a:defRPr>
            </a:lvl1pPr>
            <a:lvl2pPr marL="108000" indent="-108000">
              <a:spcAft>
                <a:spcPts val="1600"/>
              </a:spcAft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50D3F88-0323-4B6F-A103-01F202829C35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9060175" y="2779712"/>
            <a:ext cx="2754000" cy="3602036"/>
          </a:xfrm>
          <a:prstGeom prst="rect">
            <a:avLst/>
          </a:prstGeom>
          <a:solidFill>
            <a:srgbClr val="F7F7F7"/>
          </a:solidFill>
        </p:spPr>
        <p:txBody>
          <a:bodyPr lIns="288000" tIns="216000" rIns="288000" bIns="216000"/>
          <a:lstStyle>
            <a:lvl1pPr>
              <a:defRPr>
                <a:solidFill>
                  <a:schemeClr val="tx1"/>
                </a:solidFill>
              </a:defRPr>
            </a:lvl1pPr>
            <a:lvl2pPr marL="108000" indent="-108000">
              <a:spcAft>
                <a:spcPts val="1600"/>
              </a:spcAft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4075B33-7825-4C60-862C-61A603CFC78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77825" y="1925638"/>
            <a:ext cx="2754313" cy="694800"/>
          </a:xfrm>
          <a:prstGeom prst="rect">
            <a:avLst/>
          </a:prstGeom>
          <a:solidFill>
            <a:schemeClr val="accent1"/>
          </a:solidFill>
        </p:spPr>
        <p:txBody>
          <a:bodyPr lIns="288000" rIns="288000" anchor="ctr"/>
          <a:lstStyle>
            <a:lvl1pPr algn="l">
              <a:spcAft>
                <a:spcPts val="0"/>
              </a:spcAft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3E2CDC91-E304-418C-A9D7-28AC6287D35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271629" y="1925638"/>
            <a:ext cx="2754313" cy="694800"/>
          </a:xfrm>
          <a:prstGeom prst="rect">
            <a:avLst/>
          </a:prstGeom>
          <a:solidFill>
            <a:schemeClr val="accent1"/>
          </a:solidFill>
        </p:spPr>
        <p:txBody>
          <a:bodyPr lIns="288000" rIns="288000" anchor="ctr"/>
          <a:lstStyle>
            <a:lvl1pPr algn="l">
              <a:spcAft>
                <a:spcPts val="0"/>
              </a:spcAft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6E66F7D4-5CDC-4402-A280-84C231E68B2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65433" y="1925638"/>
            <a:ext cx="2754313" cy="694800"/>
          </a:xfrm>
          <a:prstGeom prst="rect">
            <a:avLst/>
          </a:prstGeom>
          <a:solidFill>
            <a:schemeClr val="accent1"/>
          </a:solidFill>
        </p:spPr>
        <p:txBody>
          <a:bodyPr lIns="288000" rIns="288000" anchor="ctr"/>
          <a:lstStyle>
            <a:lvl1pPr algn="l">
              <a:spcAft>
                <a:spcPts val="0"/>
              </a:spcAft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8C7CB55E-AF72-47A4-A35E-3697A3A8770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059237" y="1925638"/>
            <a:ext cx="2754313" cy="694800"/>
          </a:xfrm>
          <a:prstGeom prst="rect">
            <a:avLst/>
          </a:prstGeom>
          <a:solidFill>
            <a:schemeClr val="accent1"/>
          </a:solidFill>
        </p:spPr>
        <p:txBody>
          <a:bodyPr lIns="288000" rIns="288000" anchor="ctr"/>
          <a:lstStyle>
            <a:lvl1pPr algn="l">
              <a:spcAft>
                <a:spcPts val="0"/>
              </a:spcAft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6769666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Til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280BA-CC8A-4013-9EA0-65BE6D1C6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E5952D-165E-4422-B6F7-2DAF93800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15A63-0F3E-7541-989F-B6BB8268B701}" type="datetime4">
              <a:rPr lang="en-US" smtClean="0"/>
              <a:t>September 20, 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08CF89-19F1-4619-8CFD-015985367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4262D2-A268-4FAE-B4EE-0E28085AF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3A7D77E-10EA-40B5-8684-ECAAEB1099E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7825" y="1925637"/>
            <a:ext cx="5488744" cy="186997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GB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GB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3B90707-AB72-4BDF-AD03-5CEFF13586D8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925638"/>
            <a:ext cx="0" cy="44561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8EA5DCD-04DC-4410-9C6C-9AFCE3FEC069}"/>
              </a:ext>
            </a:extLst>
          </p:cNvPr>
          <p:cNvCxnSpPr>
            <a:cxnSpLocks/>
          </p:cNvCxnSpPr>
          <p:nvPr userDrawn="1"/>
        </p:nvCxnSpPr>
        <p:spPr>
          <a:xfrm>
            <a:off x="6325431" y="4153694"/>
            <a:ext cx="549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D8F22CA-E663-4B76-9B81-CB354FFB6727}"/>
              </a:ext>
            </a:extLst>
          </p:cNvPr>
          <p:cNvCxnSpPr>
            <a:cxnSpLocks/>
          </p:cNvCxnSpPr>
          <p:nvPr userDrawn="1"/>
        </p:nvCxnSpPr>
        <p:spPr>
          <a:xfrm>
            <a:off x="377824" y="4153694"/>
            <a:ext cx="549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8E28A2BE-C86F-4838-BC49-91E5E5418EB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77825" y="4381945"/>
            <a:ext cx="5488744" cy="186997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GB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8D42EF75-B0F1-4A74-B0FB-F2AF125C263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324177" y="1925638"/>
            <a:ext cx="5488744" cy="186997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GB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E0D7A43-F952-4A55-9F18-63C52155228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24177" y="4381946"/>
            <a:ext cx="5488744" cy="186997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GB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0480696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Tiled Inden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280BA-CC8A-4013-9EA0-65BE6D1C6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E5952D-165E-4422-B6F7-2DAF93800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E2310-EF22-DB42-8D0E-326FE67C5C6E}" type="datetime4">
              <a:rPr lang="en-US" smtClean="0"/>
              <a:t>September 20, 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08CF89-19F1-4619-8CFD-015985367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4262D2-A268-4FAE-B4EE-0E28085AF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3A7D77E-10EA-40B5-8684-ECAAEB1099E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59127" y="1925637"/>
            <a:ext cx="5107442" cy="186997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GB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GB" dirty="0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8E28A2BE-C86F-4838-BC49-91E5E5418EB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59127" y="4381945"/>
            <a:ext cx="5107442" cy="186997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GB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GB" dirty="0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8D42EF75-B0F1-4A74-B0FB-F2AF125C263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705479" y="1925638"/>
            <a:ext cx="5107442" cy="186997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GB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E0D7A43-F952-4A55-9F18-63C52155228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705479" y="4381946"/>
            <a:ext cx="5107442" cy="186997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GB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8574B2E4-A6F8-41FA-8F1F-ECC21521DE34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377826" y="1925638"/>
            <a:ext cx="506112" cy="854075"/>
          </a:xfrm>
          <a:prstGeom prst="rect">
            <a:avLst/>
          </a:prstGeom>
        </p:spPr>
        <p:txBody>
          <a:bodyPr/>
          <a:lstStyle>
            <a:lvl1pPr>
              <a:defRPr sz="2750">
                <a:latin typeface="+mj-lt"/>
              </a:defRPr>
            </a:lvl1pPr>
          </a:lstStyle>
          <a:p>
            <a:pPr lvl="0"/>
            <a:r>
              <a:rPr lang="en-US" dirty="0"/>
              <a:t>0.</a:t>
            </a:r>
            <a:endParaRPr lang="en-GB" dirty="0"/>
          </a:p>
        </p:txBody>
      </p:sp>
      <p:sp>
        <p:nvSpPr>
          <p:cNvPr id="17" name="Content Placeholder 8">
            <a:extLst>
              <a:ext uri="{FF2B5EF4-FFF2-40B4-BE49-F238E27FC236}">
                <a16:creationId xmlns:a16="http://schemas.microsoft.com/office/drawing/2014/main" id="{EF4EAA21-6775-4363-955A-9F4F38C86AA3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324179" y="1925638"/>
            <a:ext cx="506112" cy="854075"/>
          </a:xfrm>
          <a:prstGeom prst="rect">
            <a:avLst/>
          </a:prstGeom>
        </p:spPr>
        <p:txBody>
          <a:bodyPr/>
          <a:lstStyle>
            <a:lvl1pPr>
              <a:defRPr sz="2750">
                <a:latin typeface="+mj-lt"/>
              </a:defRPr>
            </a:lvl1pPr>
          </a:lstStyle>
          <a:p>
            <a:pPr lvl="0"/>
            <a:r>
              <a:rPr lang="en-US" dirty="0"/>
              <a:t>0.</a:t>
            </a:r>
            <a:endParaRPr lang="en-GB" dirty="0"/>
          </a:p>
        </p:txBody>
      </p:sp>
      <p:sp>
        <p:nvSpPr>
          <p:cNvPr id="18" name="Content Placeholder 8">
            <a:extLst>
              <a:ext uri="{FF2B5EF4-FFF2-40B4-BE49-F238E27FC236}">
                <a16:creationId xmlns:a16="http://schemas.microsoft.com/office/drawing/2014/main" id="{1FCF0DB0-8AF6-4AF8-9F54-BB3F00A84188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377826" y="4381945"/>
            <a:ext cx="506112" cy="854075"/>
          </a:xfrm>
          <a:prstGeom prst="rect">
            <a:avLst/>
          </a:prstGeom>
        </p:spPr>
        <p:txBody>
          <a:bodyPr/>
          <a:lstStyle>
            <a:lvl1pPr>
              <a:defRPr sz="2750">
                <a:latin typeface="+mj-lt"/>
              </a:defRPr>
            </a:lvl1pPr>
          </a:lstStyle>
          <a:p>
            <a:pPr lvl="0"/>
            <a:r>
              <a:rPr lang="en-US" dirty="0"/>
              <a:t>0.</a:t>
            </a:r>
            <a:endParaRPr lang="en-GB" dirty="0"/>
          </a:p>
        </p:txBody>
      </p:sp>
      <p:sp>
        <p:nvSpPr>
          <p:cNvPr id="19" name="Content Placeholder 8">
            <a:extLst>
              <a:ext uri="{FF2B5EF4-FFF2-40B4-BE49-F238E27FC236}">
                <a16:creationId xmlns:a16="http://schemas.microsoft.com/office/drawing/2014/main" id="{BEBAAB19-15C5-44ED-923E-1ADCA4C004F7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6324179" y="4381944"/>
            <a:ext cx="506112" cy="854075"/>
          </a:xfrm>
          <a:prstGeom prst="rect">
            <a:avLst/>
          </a:prstGeom>
        </p:spPr>
        <p:txBody>
          <a:bodyPr/>
          <a:lstStyle>
            <a:lvl1pPr>
              <a:defRPr sz="2750">
                <a:latin typeface="+mj-lt"/>
              </a:defRPr>
            </a:lvl1pPr>
          </a:lstStyle>
          <a:p>
            <a:pPr lvl="0"/>
            <a:r>
              <a:rPr lang="en-US" dirty="0"/>
              <a:t>0.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6769522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with Sub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825" y="3981600"/>
            <a:ext cx="3607594" cy="240015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96CCB-2F86-FB47-9487-506B4DB47B74}" type="datetime4">
              <a:rPr lang="en-US" smtClean="0"/>
              <a:t>September 20, 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B56CAA8-120B-4156-BBDE-C14811D308A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292203" y="3981600"/>
            <a:ext cx="3607594" cy="240015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ECAB32A-202F-4B4E-8290-6DE17E9C1F9D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6581" y="3981600"/>
            <a:ext cx="3607594" cy="240015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9EA4881-2F50-4460-9F83-A86DF033A16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7825" y="1934308"/>
            <a:ext cx="11436350" cy="1730437"/>
          </a:xfrm>
          <a:prstGeom prst="rect">
            <a:avLst/>
          </a:prstGeom>
        </p:spPr>
        <p:txBody>
          <a:bodyPr/>
          <a:lstStyle>
            <a:lvl1pPr>
              <a:lnSpc>
                <a:spcPct val="85000"/>
              </a:lnSpc>
              <a:spcAft>
                <a:spcPts val="0"/>
              </a:spcAft>
              <a:defRPr sz="60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04868054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25200" y="1925638"/>
            <a:ext cx="4588975" cy="353774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0181E-1562-794C-97AC-863F5C46B16E}" type="datetime4">
              <a:rPr lang="en-US" smtClean="0"/>
              <a:t>September 20, 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9F55C70-09CB-44D7-B3B4-B2ED40D94E7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7825" y="1925638"/>
            <a:ext cx="5718175" cy="35377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873540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825" y="2439194"/>
            <a:ext cx="4246200" cy="302418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66A35-143B-C74F-8812-12406DE193EE}" type="datetime4">
              <a:rPr lang="en-US" smtClean="0"/>
              <a:t>September 20, 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9F55C70-09CB-44D7-B3B4-B2ED40D94E7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52175" y="2439194"/>
            <a:ext cx="5562000" cy="30241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523670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Two Images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25200" y="1925637"/>
            <a:ext cx="4588975" cy="36018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77600-63C6-224A-844E-432091F8FAD3}" type="datetime4">
              <a:rPr lang="en-US" smtClean="0"/>
              <a:t>September 20, 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9F55C70-09CB-44D7-B3B4-B2ED40D94E7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7825" y="1925638"/>
            <a:ext cx="3607200" cy="1981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373D2010-09BB-46C7-9406-54716849AF8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85419" y="3907438"/>
            <a:ext cx="2260800" cy="162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379528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Two Images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825" y="1925637"/>
            <a:ext cx="4588975" cy="36018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B8D0D-AAA4-044B-9BDD-77A9840047A1}" type="datetime4">
              <a:rPr lang="en-US" smtClean="0"/>
              <a:t>September 20, 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9F55C70-09CB-44D7-B3B4-B2ED40D94E7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205788" y="1925638"/>
            <a:ext cx="3607200" cy="1981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373D2010-09BB-46C7-9406-54716849AF8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944988" y="3907438"/>
            <a:ext cx="2260800" cy="162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240881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Teal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825" y="1228725"/>
            <a:ext cx="9445752" cy="2200275"/>
          </a:xfrm>
        </p:spPr>
        <p:txBody>
          <a:bodyPr anchor="b"/>
          <a:lstStyle>
            <a:lvl1pPr algn="l">
              <a:defRPr sz="425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7825" y="3682800"/>
            <a:ext cx="9445752" cy="220027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 goes here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9BCDAA-3E86-4330-AE34-33DA3205BC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7825" y="6174001"/>
            <a:ext cx="3607594" cy="207749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(month/day/year)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58ADC44A-9213-B64D-A8AB-66BD30E027C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271F286-AC27-F946-A03C-5489E556B9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9064" y="142876"/>
            <a:ext cx="2080060" cy="939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352635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allout/Quot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0AEE9-0A7F-4479-B507-8B8082AFB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825" y="1227932"/>
            <a:ext cx="9445752" cy="4265503"/>
          </a:xfrm>
        </p:spPr>
        <p:txBody>
          <a:bodyPr anchor="t"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2A2D68-35A0-4566-A489-A0DCE0C90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BBDF1-54A0-7848-BE17-E8C09DD7D4B5}" type="datetime4">
              <a:rPr lang="en-US" smtClean="0"/>
              <a:t>September 20, 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03DFB-39D8-48D7-A3E4-B542813DF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9EA7B3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422642-328A-4E13-BB21-565845D77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7036F06-EA18-C44C-A97B-2279D3B41C1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" r="1988"/>
          <a:stretch/>
        </p:blipFill>
        <p:spPr>
          <a:xfrm>
            <a:off x="10607040" y="6364224"/>
            <a:ext cx="969264" cy="45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513591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825" y="1227932"/>
            <a:ext cx="9445752" cy="2152469"/>
          </a:xfrm>
        </p:spPr>
        <p:txBody>
          <a:bodyPr anchor="b"/>
          <a:lstStyle>
            <a:lvl1pPr>
              <a:defRPr sz="575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825" y="3465000"/>
            <a:ext cx="9445752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4D7A4D-7018-0A48-8987-4BFB6342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EC296-2E91-F64C-A658-5F722A92785C}" type="datetime4">
              <a:rPr lang="en-US" smtClean="0"/>
              <a:t>September 20, 2023</a:t>
            </a:fld>
            <a:endParaRPr lang="en-GB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3AE9DA3B-483B-5046-BCF8-E4117B41B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03A7C83-E23B-9145-B016-22F869302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C9D17F-4A01-D84A-AD4C-F3C43A80CFE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" r="1988"/>
          <a:stretch/>
        </p:blipFill>
        <p:spPr>
          <a:xfrm>
            <a:off x="10607040" y="6364224"/>
            <a:ext cx="969264" cy="45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299084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Teal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825" y="1228725"/>
            <a:ext cx="9445752" cy="2151675"/>
          </a:xfrm>
        </p:spPr>
        <p:txBody>
          <a:bodyPr anchor="b"/>
          <a:lstStyle>
            <a:lvl1pPr>
              <a:defRPr sz="575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825" y="3465000"/>
            <a:ext cx="9445752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985336-9D22-364F-BF1E-A40BDAD62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8A72C-3345-8048-84BB-36E8B29E1D5F}" type="datetime4">
              <a:rPr lang="en-US" smtClean="0"/>
              <a:t>September 20, 2023</a:t>
            </a:fld>
            <a:endParaRPr lang="en-GB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E9AD67E-320D-D949-BDE9-CB17875DE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F668672-0CA3-7343-8BF8-BABC3A102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48F148-F7C2-E041-A072-90EB6611BB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" r="1988"/>
          <a:stretch/>
        </p:blipFill>
        <p:spPr>
          <a:xfrm>
            <a:off x="10607040" y="6364224"/>
            <a:ext cx="969264" cy="45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41039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Blu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87D4353-F79D-E94B-AE2E-881A5001D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43B8-DE0F-FD44-8538-B0173A13CB5C}" type="datetime4">
              <a:rPr lang="en-US" smtClean="0"/>
              <a:t>September 20, 2023</a:t>
            </a:fld>
            <a:endParaRPr lang="en-GB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AB1989F-C117-0841-AE56-C08131A7D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469D0C-F673-4848-97B6-BE8BC5C41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6030242-72B6-C147-A221-DF279D6BE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825" y="1228725"/>
            <a:ext cx="9445752" cy="2151675"/>
          </a:xfrm>
        </p:spPr>
        <p:txBody>
          <a:bodyPr anchor="b"/>
          <a:lstStyle>
            <a:lvl1pPr>
              <a:defRPr sz="575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CF58DCED-9CC2-A241-A902-5C1F3C42B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7825" y="3465000"/>
            <a:ext cx="9445752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5AF0BF4-8250-E446-837B-5EA9534F37B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" r="1988"/>
          <a:stretch/>
        </p:blipFill>
        <p:spPr>
          <a:xfrm>
            <a:off x="10607040" y="6364224"/>
            <a:ext cx="969264" cy="45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73407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825" y="1227932"/>
            <a:ext cx="4590000" cy="2152469"/>
          </a:xfrm>
        </p:spPr>
        <p:txBody>
          <a:bodyPr anchor="b"/>
          <a:lstStyle>
            <a:lvl1pPr>
              <a:defRPr sz="575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825" y="3465000"/>
            <a:ext cx="3608388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DF22C6B2-3601-40B5-A63A-084FE28E576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1" cy="63817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3C5C1224-3420-BD4C-AB03-597E49156B5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2968ACE-AF19-3041-ACD6-427E5021CCDD}" type="datetime4">
              <a:rPr lang="en-US" smtClean="0"/>
              <a:t>September 20, 2023</a:t>
            </a:fld>
            <a:endParaRPr lang="en-GB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30E31E45-BD7C-2244-A5AA-6B9A4DD18F0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312DB7C9-9D63-8443-A5FD-D086C0E4DD3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143410C-D5EE-774D-935A-8E4F028A506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" r="1988"/>
          <a:stretch/>
        </p:blipFill>
        <p:spPr>
          <a:xfrm>
            <a:off x="10607040" y="6364224"/>
            <a:ext cx="969264" cy="45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942211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ith Tw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825" y="1227932"/>
            <a:ext cx="4590000" cy="2152469"/>
          </a:xfrm>
        </p:spPr>
        <p:txBody>
          <a:bodyPr anchor="b"/>
          <a:lstStyle>
            <a:lvl1pPr>
              <a:defRPr sz="575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825" y="3465000"/>
            <a:ext cx="3608388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DF22C6B2-3601-40B5-A63A-084FE28E576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052000" y="0"/>
            <a:ext cx="4140000" cy="4384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5BD02FF6-E8C6-4907-A5E5-4B6BC632719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96000" y="4384800"/>
            <a:ext cx="1956000" cy="1996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DABA81-09CA-2445-94F5-E8C5860AE59F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BD9622A0-B4DA-AB4C-98CE-E6395845296C}" type="datetime4">
              <a:rPr lang="en-US" smtClean="0"/>
              <a:t>September 20, 2023</a:t>
            </a:fld>
            <a:endParaRPr lang="en-GB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B1A2F9A-5ACE-794A-BD66-D670CFEBB357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B9B6D6-A74F-7342-B26B-5A03F20C864B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222C5BA-E246-C240-8053-0C72324AC5B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" r="1988"/>
          <a:stretch/>
        </p:blipFill>
        <p:spPr>
          <a:xfrm>
            <a:off x="10607040" y="6364224"/>
            <a:ext cx="969264" cy="45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391204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ith Thre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825" y="1227932"/>
            <a:ext cx="4590000" cy="2152469"/>
          </a:xfrm>
        </p:spPr>
        <p:txBody>
          <a:bodyPr anchor="b"/>
          <a:lstStyle>
            <a:lvl1pPr>
              <a:defRPr sz="575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825" y="3465000"/>
            <a:ext cx="3608388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DF22C6B2-3601-40B5-A63A-084FE28E576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35000" y="-1"/>
            <a:ext cx="4140000" cy="35951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5BD02FF6-E8C6-4907-A5E5-4B6BC632719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275000" y="3595125"/>
            <a:ext cx="1917000" cy="170587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E1798D99-AE73-44D3-BA8B-DA609105C49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930400" y="5301000"/>
            <a:ext cx="1344600" cy="10807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1295CCF-38D8-0949-8CA7-B8F50CCEBFDC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175948ED-22D6-FD45-A9F4-17FAF5946A7A}" type="datetime4">
              <a:rPr lang="en-US" smtClean="0"/>
              <a:t>September 20, 2023</a:t>
            </a:fld>
            <a:endParaRPr lang="en-GB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1798A22-719C-AD4E-A2E4-6E589B424B3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7CDEA8-12CF-E54D-872A-A3A7C01687C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CBABCDE-63B5-7C46-821D-F3064414E3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" r="1988"/>
          <a:stretch/>
        </p:blipFill>
        <p:spPr>
          <a:xfrm>
            <a:off x="10607040" y="6364224"/>
            <a:ext cx="969264" cy="45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312127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825" y="1227932"/>
            <a:ext cx="9445752" cy="2152469"/>
          </a:xfrm>
        </p:spPr>
        <p:txBody>
          <a:bodyPr anchor="b"/>
          <a:lstStyle>
            <a:lvl1pPr>
              <a:defRPr sz="575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825" y="3465000"/>
            <a:ext cx="9445752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4FF2D4-8454-424E-964D-366966599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D5127-EAB8-804B-8CE7-159BEF7EAD6B}" type="datetime4">
              <a:rPr lang="en-US" smtClean="0"/>
              <a:t>September 20, 2023</a:t>
            </a:fld>
            <a:endParaRPr lang="en-GB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7BEFFA1A-D493-0248-84A1-3307B141E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B079903-BBE1-444C-BA56-1EE190409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2F08F49-0018-894A-B2B3-3C5CDB861D4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" r="1988"/>
          <a:stretch/>
        </p:blipFill>
        <p:spPr>
          <a:xfrm>
            <a:off x="10607040" y="6364224"/>
            <a:ext cx="969264" cy="45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558863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Blank Teal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825" y="1228725"/>
            <a:ext cx="9445752" cy="2151675"/>
          </a:xfrm>
        </p:spPr>
        <p:txBody>
          <a:bodyPr anchor="b"/>
          <a:lstStyle>
            <a:lvl1pPr>
              <a:defRPr sz="575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825" y="3465000"/>
            <a:ext cx="9445752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7FC7E27-D871-8949-9F84-A0609968C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3785C-D633-4C44-AC92-BDEB3F834037}" type="datetime4">
              <a:rPr lang="en-US" smtClean="0"/>
              <a:t>September 20, 2023</a:t>
            </a:fld>
            <a:endParaRPr lang="en-GB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33CB020-10CB-D247-9419-79BE58506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D25391D-0555-F04A-AD64-9D10509B6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E09CE8B-E861-8540-998D-CA8F3DC4D0A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" r="1988"/>
          <a:stretch/>
        </p:blipFill>
        <p:spPr>
          <a:xfrm>
            <a:off x="10607040" y="6364224"/>
            <a:ext cx="969264" cy="45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187172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Image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4FD4B-0143-44B2-AF27-F38BEA0C9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BFDAD9-6320-48A9-B45C-F84E2C983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83506-EC7E-5F4F-9866-B9EA42BE1A48}" type="datetime4">
              <a:rPr lang="en-US" smtClean="0"/>
              <a:t>September 20, 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855E69-8D16-4484-9996-C9113A317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F07556-384E-4545-9AB5-A0F93C782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D95A2FD-1DC7-4D29-86A8-51D546E3A2C4}"/>
              </a:ext>
            </a:extLst>
          </p:cNvPr>
          <p:cNvSpPr>
            <a:spLocks noGrp="1" noChangeAspect="1"/>
          </p:cNvSpPr>
          <p:nvPr>
            <p:ph type="pic" sz="quarter" idx="13"/>
          </p:nvPr>
        </p:nvSpPr>
        <p:spPr>
          <a:xfrm>
            <a:off x="2336400" y="1925638"/>
            <a:ext cx="1650600" cy="165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837F4A05-B3B3-429B-B6AF-4AAC8FF0B597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5270400" y="1925638"/>
            <a:ext cx="1650600" cy="165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A7E5C1B1-79BD-4C2B-8DF6-AAAFDC31D4EA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8204400" y="1925638"/>
            <a:ext cx="1650600" cy="165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2" name="Picture Placeholder 6">
            <a:extLst>
              <a:ext uri="{FF2B5EF4-FFF2-40B4-BE49-F238E27FC236}">
                <a16:creationId xmlns:a16="http://schemas.microsoft.com/office/drawing/2014/main" id="{3A1C0D48-6745-44FE-81AC-9E3EB1E2DECC}"/>
              </a:ext>
            </a:extLst>
          </p:cNvPr>
          <p:cNvSpPr>
            <a:spLocks noGrp="1" noChangeAspect="1"/>
          </p:cNvSpPr>
          <p:nvPr>
            <p:ph type="pic" sz="quarter" idx="18"/>
          </p:nvPr>
        </p:nvSpPr>
        <p:spPr>
          <a:xfrm>
            <a:off x="2336400" y="4053600"/>
            <a:ext cx="1650600" cy="165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62FA97E8-4519-4739-B895-55612F78257D}"/>
              </a:ext>
            </a:extLst>
          </p:cNvPr>
          <p:cNvSpPr>
            <a:spLocks noGrp="1" noChangeAspect="1"/>
          </p:cNvSpPr>
          <p:nvPr>
            <p:ph type="pic" sz="quarter" idx="19"/>
          </p:nvPr>
        </p:nvSpPr>
        <p:spPr>
          <a:xfrm>
            <a:off x="5270400" y="4053600"/>
            <a:ext cx="1650600" cy="165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4" name="Picture Placeholder 6">
            <a:extLst>
              <a:ext uri="{FF2B5EF4-FFF2-40B4-BE49-F238E27FC236}">
                <a16:creationId xmlns:a16="http://schemas.microsoft.com/office/drawing/2014/main" id="{B5432D3A-C3C9-4B63-96CD-241A721F1380}"/>
              </a:ext>
            </a:extLst>
          </p:cNvPr>
          <p:cNvSpPr>
            <a:spLocks noGrp="1" noChangeAspect="1"/>
          </p:cNvSpPr>
          <p:nvPr>
            <p:ph type="pic" sz="quarter" idx="20"/>
          </p:nvPr>
        </p:nvSpPr>
        <p:spPr>
          <a:xfrm>
            <a:off x="8204400" y="4053600"/>
            <a:ext cx="1650600" cy="165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B1A0F457-BA31-458F-B36F-869F673ADA6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2336400" y="3576238"/>
            <a:ext cx="1650600" cy="252000"/>
          </a:xfrm>
          <a:prstGeom prst="rect">
            <a:avLst/>
          </a:prstGeom>
        </p:spPr>
        <p:txBody>
          <a:bodyPr anchor="ctr"/>
          <a:lstStyle>
            <a:lvl1pPr algn="ctr">
              <a:spcAft>
                <a:spcPts val="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5C675381-77C0-419D-99B9-16471F4F9AE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270400" y="3576238"/>
            <a:ext cx="1650600" cy="252000"/>
          </a:xfrm>
          <a:prstGeom prst="rect">
            <a:avLst/>
          </a:prstGeom>
        </p:spPr>
        <p:txBody>
          <a:bodyPr anchor="ctr"/>
          <a:lstStyle>
            <a:lvl1pPr algn="ctr">
              <a:spcAft>
                <a:spcPts val="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7">
            <a:extLst>
              <a:ext uri="{FF2B5EF4-FFF2-40B4-BE49-F238E27FC236}">
                <a16:creationId xmlns:a16="http://schemas.microsoft.com/office/drawing/2014/main" id="{B33EE2B0-3C6A-4F7E-BD70-00D5834A151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8204400" y="3576238"/>
            <a:ext cx="1650600" cy="252000"/>
          </a:xfrm>
          <a:prstGeom prst="rect">
            <a:avLst/>
          </a:prstGeom>
        </p:spPr>
        <p:txBody>
          <a:bodyPr anchor="ctr"/>
          <a:lstStyle>
            <a:lvl1pPr algn="ctr">
              <a:spcAft>
                <a:spcPts val="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7">
            <a:extLst>
              <a:ext uri="{FF2B5EF4-FFF2-40B4-BE49-F238E27FC236}">
                <a16:creationId xmlns:a16="http://schemas.microsoft.com/office/drawing/2014/main" id="{DCE95CF4-5CBF-4291-A2EE-D5DE9E6B9DFA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336400" y="5714188"/>
            <a:ext cx="1650600" cy="252000"/>
          </a:xfrm>
          <a:prstGeom prst="rect">
            <a:avLst/>
          </a:prstGeom>
        </p:spPr>
        <p:txBody>
          <a:bodyPr anchor="ctr"/>
          <a:lstStyle>
            <a:lvl1pPr algn="ctr">
              <a:spcAft>
                <a:spcPts val="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7">
            <a:extLst>
              <a:ext uri="{FF2B5EF4-FFF2-40B4-BE49-F238E27FC236}">
                <a16:creationId xmlns:a16="http://schemas.microsoft.com/office/drawing/2014/main" id="{5D1BABBE-6978-4D02-8163-974D5CE637CA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270400" y="5714188"/>
            <a:ext cx="1650600" cy="252000"/>
          </a:xfrm>
          <a:prstGeom prst="rect">
            <a:avLst/>
          </a:prstGeom>
        </p:spPr>
        <p:txBody>
          <a:bodyPr anchor="ctr"/>
          <a:lstStyle>
            <a:lvl1pPr algn="ctr">
              <a:spcAft>
                <a:spcPts val="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7">
            <a:extLst>
              <a:ext uri="{FF2B5EF4-FFF2-40B4-BE49-F238E27FC236}">
                <a16:creationId xmlns:a16="http://schemas.microsoft.com/office/drawing/2014/main" id="{6638213F-5B32-4E08-8CF4-7C45D4AFBD8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8204400" y="5714188"/>
            <a:ext cx="1650600" cy="252000"/>
          </a:xfrm>
          <a:prstGeom prst="rect">
            <a:avLst/>
          </a:prstGeom>
        </p:spPr>
        <p:txBody>
          <a:bodyPr anchor="ctr"/>
          <a:lstStyle>
            <a:lvl1pPr algn="ctr">
              <a:spcAft>
                <a:spcPts val="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94544144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825" y="1228725"/>
            <a:ext cx="4932729" cy="2200275"/>
          </a:xfrm>
        </p:spPr>
        <p:txBody>
          <a:bodyPr anchor="b"/>
          <a:lstStyle>
            <a:lvl1pPr algn="l">
              <a:defRPr sz="425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7825" y="3682800"/>
            <a:ext cx="4932729" cy="220027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 goes here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9BCDAA-3E86-4330-AE34-33DA3205BC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7825" y="6174001"/>
            <a:ext cx="3607594" cy="207749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(month/day/year)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46E6AF0-C66B-4B32-964D-86B588C01D6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00" y="0"/>
            <a:ext cx="6096001" cy="6096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C85666-16D6-4604-851C-B7A185B1DF28}"/>
              </a:ext>
            </a:extLst>
          </p:cNvPr>
          <p:cNvSpPr/>
          <p:nvPr userDrawn="1"/>
        </p:nvSpPr>
        <p:spPr>
          <a:xfrm>
            <a:off x="5718000" y="6096600"/>
            <a:ext cx="378000" cy="37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C9BF2E3-EA9C-7F4B-9DDD-A42D8C853D7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13BE3CBF-B0C1-964C-97A5-74D9CF1994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64" y="142875"/>
            <a:ext cx="2080060" cy="939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266160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n Image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4FD4B-0143-44B2-AF27-F38BEA0C9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825" y="377825"/>
            <a:ext cx="11436350" cy="85010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BFDAD9-6320-48A9-B45C-F84E2C983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4BF03-830B-D644-B48B-9F693DBA2435}" type="datetime4">
              <a:rPr lang="en-US" smtClean="0"/>
              <a:t>September 20, 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855E69-8D16-4484-9996-C9113A317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F07556-384E-4545-9AB5-A0F93C782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D95A2FD-1DC7-4D29-86A8-51D546E3A2C4}"/>
              </a:ext>
            </a:extLst>
          </p:cNvPr>
          <p:cNvSpPr>
            <a:spLocks noGrp="1" noChangeAspect="1"/>
          </p:cNvSpPr>
          <p:nvPr>
            <p:ph type="pic" sz="quarter" idx="13"/>
          </p:nvPr>
        </p:nvSpPr>
        <p:spPr>
          <a:xfrm>
            <a:off x="1359000" y="1925638"/>
            <a:ext cx="1650600" cy="165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837F4A05-B3B3-429B-B6AF-4AAC8FF0B597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3314700" y="1925638"/>
            <a:ext cx="1650600" cy="165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A7E5C1B1-79BD-4C2B-8DF6-AAAFDC31D4EA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5270400" y="1925638"/>
            <a:ext cx="1650600" cy="165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B1A0F457-BA31-458F-B36F-869F673ADA6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359000" y="3576238"/>
            <a:ext cx="1650600" cy="252000"/>
          </a:xfrm>
          <a:prstGeom prst="rect">
            <a:avLst/>
          </a:prstGeom>
        </p:spPr>
        <p:txBody>
          <a:bodyPr anchor="ctr"/>
          <a:lstStyle>
            <a:lvl1pPr algn="ctr">
              <a:spcAft>
                <a:spcPts val="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5C675381-77C0-419D-99B9-16471F4F9AE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314700" y="3576238"/>
            <a:ext cx="1650600" cy="252000"/>
          </a:xfrm>
          <a:prstGeom prst="rect">
            <a:avLst/>
          </a:prstGeom>
        </p:spPr>
        <p:txBody>
          <a:bodyPr anchor="ctr"/>
          <a:lstStyle>
            <a:lvl1pPr algn="ctr">
              <a:spcAft>
                <a:spcPts val="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7">
            <a:extLst>
              <a:ext uri="{FF2B5EF4-FFF2-40B4-BE49-F238E27FC236}">
                <a16:creationId xmlns:a16="http://schemas.microsoft.com/office/drawing/2014/main" id="{B33EE2B0-3C6A-4F7E-BD70-00D5834A151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270400" y="3576238"/>
            <a:ext cx="1650600" cy="252000"/>
          </a:xfrm>
          <a:prstGeom prst="rect">
            <a:avLst/>
          </a:prstGeom>
        </p:spPr>
        <p:txBody>
          <a:bodyPr anchor="ctr"/>
          <a:lstStyle>
            <a:lvl1pPr algn="ctr">
              <a:spcAft>
                <a:spcPts val="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6">
            <a:extLst>
              <a:ext uri="{FF2B5EF4-FFF2-40B4-BE49-F238E27FC236}">
                <a16:creationId xmlns:a16="http://schemas.microsoft.com/office/drawing/2014/main" id="{F0F2B2CB-3337-458C-8742-CD64EDBB5A7B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7226100" y="1925638"/>
            <a:ext cx="1650600" cy="165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2" name="Picture Placeholder 6">
            <a:extLst>
              <a:ext uri="{FF2B5EF4-FFF2-40B4-BE49-F238E27FC236}">
                <a16:creationId xmlns:a16="http://schemas.microsoft.com/office/drawing/2014/main" id="{06226EB7-DC79-4415-9F31-120925FC7DB0}"/>
              </a:ext>
            </a:extLst>
          </p:cNvPr>
          <p:cNvSpPr>
            <a:spLocks noGrp="1" noChangeAspect="1"/>
          </p:cNvSpPr>
          <p:nvPr>
            <p:ph type="pic" sz="quarter" idx="27"/>
          </p:nvPr>
        </p:nvSpPr>
        <p:spPr>
          <a:xfrm>
            <a:off x="9181800" y="1925638"/>
            <a:ext cx="1650600" cy="165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6" name="Text Placeholder 17">
            <a:extLst>
              <a:ext uri="{FF2B5EF4-FFF2-40B4-BE49-F238E27FC236}">
                <a16:creationId xmlns:a16="http://schemas.microsoft.com/office/drawing/2014/main" id="{8BD9D58A-9730-4689-82FF-3880AD4EB55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7226100" y="3576238"/>
            <a:ext cx="1650600" cy="252000"/>
          </a:xfrm>
          <a:prstGeom prst="rect">
            <a:avLst/>
          </a:prstGeom>
        </p:spPr>
        <p:txBody>
          <a:bodyPr anchor="ctr"/>
          <a:lstStyle>
            <a:lvl1pPr algn="ctr">
              <a:spcAft>
                <a:spcPts val="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7">
            <a:extLst>
              <a:ext uri="{FF2B5EF4-FFF2-40B4-BE49-F238E27FC236}">
                <a16:creationId xmlns:a16="http://schemas.microsoft.com/office/drawing/2014/main" id="{84FA9470-3E08-4A55-BB56-6A291847C13A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181800" y="3576238"/>
            <a:ext cx="1650600" cy="252000"/>
          </a:xfrm>
          <a:prstGeom prst="rect">
            <a:avLst/>
          </a:prstGeom>
        </p:spPr>
        <p:txBody>
          <a:bodyPr anchor="ctr"/>
          <a:lstStyle>
            <a:lvl1pPr algn="ctr">
              <a:spcAft>
                <a:spcPts val="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Picture Placeholder 6">
            <a:extLst>
              <a:ext uri="{FF2B5EF4-FFF2-40B4-BE49-F238E27FC236}">
                <a16:creationId xmlns:a16="http://schemas.microsoft.com/office/drawing/2014/main" id="{74F72C97-0B91-4D13-BC93-502C0DDA63D5}"/>
              </a:ext>
            </a:extLst>
          </p:cNvPr>
          <p:cNvSpPr>
            <a:spLocks noGrp="1" noChangeAspect="1"/>
          </p:cNvSpPr>
          <p:nvPr>
            <p:ph type="pic" sz="quarter" idx="30"/>
          </p:nvPr>
        </p:nvSpPr>
        <p:spPr>
          <a:xfrm>
            <a:off x="1359000" y="4053600"/>
            <a:ext cx="1650600" cy="165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9" name="Picture Placeholder 6">
            <a:extLst>
              <a:ext uri="{FF2B5EF4-FFF2-40B4-BE49-F238E27FC236}">
                <a16:creationId xmlns:a16="http://schemas.microsoft.com/office/drawing/2014/main" id="{CA834CB8-8309-40CC-85CB-E847DDFEAA88}"/>
              </a:ext>
            </a:extLst>
          </p:cNvPr>
          <p:cNvSpPr>
            <a:spLocks noGrp="1" noChangeAspect="1"/>
          </p:cNvSpPr>
          <p:nvPr>
            <p:ph type="pic" sz="quarter" idx="31"/>
          </p:nvPr>
        </p:nvSpPr>
        <p:spPr>
          <a:xfrm>
            <a:off x="3314700" y="4053600"/>
            <a:ext cx="1650600" cy="165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30" name="Picture Placeholder 6">
            <a:extLst>
              <a:ext uri="{FF2B5EF4-FFF2-40B4-BE49-F238E27FC236}">
                <a16:creationId xmlns:a16="http://schemas.microsoft.com/office/drawing/2014/main" id="{A434F088-0196-49C1-B53B-EC3AFBDEA6FB}"/>
              </a:ext>
            </a:extLst>
          </p:cNvPr>
          <p:cNvSpPr>
            <a:spLocks noGrp="1" noChangeAspect="1"/>
          </p:cNvSpPr>
          <p:nvPr>
            <p:ph type="pic" sz="quarter" idx="32"/>
          </p:nvPr>
        </p:nvSpPr>
        <p:spPr>
          <a:xfrm>
            <a:off x="5270400" y="4053600"/>
            <a:ext cx="1650600" cy="165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31" name="Text Placeholder 17">
            <a:extLst>
              <a:ext uri="{FF2B5EF4-FFF2-40B4-BE49-F238E27FC236}">
                <a16:creationId xmlns:a16="http://schemas.microsoft.com/office/drawing/2014/main" id="{AFE4E092-B0F3-402B-9C53-055B7286B5B0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1359000" y="5714188"/>
            <a:ext cx="1650600" cy="252000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7">
            <a:extLst>
              <a:ext uri="{FF2B5EF4-FFF2-40B4-BE49-F238E27FC236}">
                <a16:creationId xmlns:a16="http://schemas.microsoft.com/office/drawing/2014/main" id="{D0EEFE8D-FB7E-4184-B179-6802E6985B26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3314700" y="5714188"/>
            <a:ext cx="1650600" cy="252000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7">
            <a:extLst>
              <a:ext uri="{FF2B5EF4-FFF2-40B4-BE49-F238E27FC236}">
                <a16:creationId xmlns:a16="http://schemas.microsoft.com/office/drawing/2014/main" id="{13E886F9-8EBE-418C-A9C2-637AD0660219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5270400" y="5714188"/>
            <a:ext cx="1650600" cy="252000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Picture Placeholder 6">
            <a:extLst>
              <a:ext uri="{FF2B5EF4-FFF2-40B4-BE49-F238E27FC236}">
                <a16:creationId xmlns:a16="http://schemas.microsoft.com/office/drawing/2014/main" id="{4E3663E3-789A-40E1-BABF-D31E612525FE}"/>
              </a:ext>
            </a:extLst>
          </p:cNvPr>
          <p:cNvSpPr>
            <a:spLocks noGrp="1" noChangeAspect="1"/>
          </p:cNvSpPr>
          <p:nvPr>
            <p:ph type="pic" sz="quarter" idx="36"/>
          </p:nvPr>
        </p:nvSpPr>
        <p:spPr>
          <a:xfrm>
            <a:off x="7226100" y="4053600"/>
            <a:ext cx="1650600" cy="165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35" name="Picture Placeholder 6">
            <a:extLst>
              <a:ext uri="{FF2B5EF4-FFF2-40B4-BE49-F238E27FC236}">
                <a16:creationId xmlns:a16="http://schemas.microsoft.com/office/drawing/2014/main" id="{36EF7152-E16E-465A-A125-AF45D3A0E37A}"/>
              </a:ext>
            </a:extLst>
          </p:cNvPr>
          <p:cNvSpPr>
            <a:spLocks noGrp="1" noChangeAspect="1"/>
          </p:cNvSpPr>
          <p:nvPr>
            <p:ph type="pic" sz="quarter" idx="37"/>
          </p:nvPr>
        </p:nvSpPr>
        <p:spPr>
          <a:xfrm>
            <a:off x="9181800" y="4053600"/>
            <a:ext cx="1650600" cy="165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36" name="Text Placeholder 17">
            <a:extLst>
              <a:ext uri="{FF2B5EF4-FFF2-40B4-BE49-F238E27FC236}">
                <a16:creationId xmlns:a16="http://schemas.microsoft.com/office/drawing/2014/main" id="{A01E7611-82DD-4924-934D-F8701B5CD98A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7226100" y="5714188"/>
            <a:ext cx="1650600" cy="252000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7">
            <a:extLst>
              <a:ext uri="{FF2B5EF4-FFF2-40B4-BE49-F238E27FC236}">
                <a16:creationId xmlns:a16="http://schemas.microsoft.com/office/drawing/2014/main" id="{5E1CA1F3-9B65-483E-B0E7-D4BB7ACD4FCD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9181800" y="5714188"/>
            <a:ext cx="1650600" cy="252000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90638520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C3E1F-B93C-43BE-95FC-0E6BE53DB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825" y="5004001"/>
            <a:ext cx="3600000" cy="137775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010F0D-A983-4160-86AD-209E0D38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BCA7A-028F-D641-A757-F504556EABEE}" type="datetime4">
              <a:rPr lang="en-US" smtClean="0"/>
              <a:t>September 20, 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F525F3-B2B6-4542-956B-C67A77F16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E82B12-C03F-4C3B-A37D-2ABAB8B6D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B16427B-9B77-48C4-9A8F-FDA993BCAD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96000" y="5004000"/>
            <a:ext cx="3600000" cy="137775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ED3EE21-B105-4761-ACD1-C5BEE2805BD9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214175" y="5004000"/>
            <a:ext cx="3600000" cy="137775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E7F3E19A-DFC7-42BB-8D77-9CC547ED650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1814175" cy="459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749081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rge Image with 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6">
            <a:extLst>
              <a:ext uri="{FF2B5EF4-FFF2-40B4-BE49-F238E27FC236}">
                <a16:creationId xmlns:a16="http://schemas.microsoft.com/office/drawing/2014/main" id="{F1B9233A-DF33-49E3-8950-75A72BB6ABA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877600" y="4597200"/>
            <a:ext cx="3314400" cy="2260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9C3E1F-B93C-43BE-95FC-0E6BE53DB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825" y="5004000"/>
            <a:ext cx="3600000" cy="1378495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B16427B-9B77-48C4-9A8F-FDA993BCAD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96000" y="5004000"/>
            <a:ext cx="3600000" cy="137775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E7F3E19A-DFC7-42BB-8D77-9CC547ED650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8877600" cy="459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5B6F0F0A-4199-EB47-811A-FAE05B072BC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3629055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rge Image with Conten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E7F3E19A-DFC7-42BB-8D77-9CC547ED650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5419" y="0"/>
            <a:ext cx="7200000" cy="63817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9C3E1F-B93C-43BE-95FC-0E6BE53DB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7754" y="1387799"/>
            <a:ext cx="3596421" cy="122040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010F0D-A983-4160-86AD-209E0D38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7F6FC-9C5A-8E4F-8F5D-F636A8B9F004}" type="datetime4">
              <a:rPr lang="en-US" smtClean="0"/>
              <a:t>September 20, 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F525F3-B2B6-4542-956B-C67A77F16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E82B12-C03F-4C3B-A37D-2ABAB8B6D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B16427B-9B77-48C4-9A8F-FDA993BCAD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217754" y="2778919"/>
            <a:ext cx="3600000" cy="360283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98B7EDB-B996-BA42-902D-C20ED98AB6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" r="1988"/>
          <a:stretch/>
        </p:blipFill>
        <p:spPr>
          <a:xfrm>
            <a:off x="10607040" y="6364224"/>
            <a:ext cx="969264" cy="45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293047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rge Image with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E7F3E19A-DFC7-42BB-8D77-9CC547ED650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17754" y="0"/>
            <a:ext cx="7200000" cy="63817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9C3E1F-B93C-43BE-95FC-0E6BE53DB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000" y="1387800"/>
            <a:ext cx="3596421" cy="1221757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010F0D-A983-4160-86AD-209E0D38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519C7-09B2-174C-A471-73F88209E3BE}" type="datetime4">
              <a:rPr lang="en-US" smtClean="0"/>
              <a:t>September 20, 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F525F3-B2B6-4542-956B-C67A77F16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E82B12-C03F-4C3B-A37D-2ABAB8B6D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B16427B-9B77-48C4-9A8F-FDA993BCAD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8000" y="2778919"/>
            <a:ext cx="3600000" cy="360283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D5E94F0-46CB-FA4D-A7A8-113331E1527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" r="1988"/>
          <a:stretch/>
        </p:blipFill>
        <p:spPr>
          <a:xfrm>
            <a:off x="10607040" y="6364224"/>
            <a:ext cx="969264" cy="45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510030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Slide Image and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F30EF0-1BA1-49CF-B35E-118E146B5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4EA1EC1-92B2-184C-A2CA-ECD7FC77C3B1}" type="datetime4">
              <a:rPr lang="en-US" smtClean="0"/>
              <a:t>September 20, 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08C3D-9B0C-4E74-9AB5-9E79B4458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9ACBD4-335A-44B8-985A-019168B92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Picture Placeholder 9">
            <a:extLst>
              <a:ext uri="{FF2B5EF4-FFF2-40B4-BE49-F238E27FC236}">
                <a16:creationId xmlns:a16="http://schemas.microsoft.com/office/drawing/2014/main" id="{A29767D4-6CBA-4EAD-AEB1-73F0D103F50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472" y="-3332"/>
            <a:ext cx="12192632" cy="6861331"/>
          </a:xfrm>
          <a:custGeom>
            <a:avLst/>
            <a:gdLst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9144000 w 9144000"/>
              <a:gd name="connsiteY2" fmla="*/ 685800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  <a:gd name="connsiteX0" fmla="*/ 0 w 9144000"/>
              <a:gd name="connsiteY0" fmla="*/ 4334 h 6862334"/>
              <a:gd name="connsiteX1" fmla="*/ 3826612 w 9144000"/>
              <a:gd name="connsiteY1" fmla="*/ 0 h 6862334"/>
              <a:gd name="connsiteX2" fmla="*/ 9144000 w 9144000"/>
              <a:gd name="connsiteY2" fmla="*/ 4334 h 6862334"/>
              <a:gd name="connsiteX3" fmla="*/ 9144000 w 9144000"/>
              <a:gd name="connsiteY3" fmla="*/ 6862334 h 6862334"/>
              <a:gd name="connsiteX4" fmla="*/ 0 w 9144000"/>
              <a:gd name="connsiteY4" fmla="*/ 6862334 h 6862334"/>
              <a:gd name="connsiteX5" fmla="*/ 0 w 9144000"/>
              <a:gd name="connsiteY5" fmla="*/ 4334 h 6862334"/>
              <a:gd name="connsiteX0" fmla="*/ 4334 w 9148334"/>
              <a:gd name="connsiteY0" fmla="*/ 4334 h 6862334"/>
              <a:gd name="connsiteX1" fmla="*/ 3830946 w 9148334"/>
              <a:gd name="connsiteY1" fmla="*/ 0 h 6862334"/>
              <a:gd name="connsiteX2" fmla="*/ 9148334 w 9148334"/>
              <a:gd name="connsiteY2" fmla="*/ 4334 h 6862334"/>
              <a:gd name="connsiteX3" fmla="*/ 9148334 w 9148334"/>
              <a:gd name="connsiteY3" fmla="*/ 6862334 h 6862334"/>
              <a:gd name="connsiteX4" fmla="*/ 4334 w 9148334"/>
              <a:gd name="connsiteY4" fmla="*/ 6862334 h 6862334"/>
              <a:gd name="connsiteX5" fmla="*/ 0 w 9148334"/>
              <a:gd name="connsiteY5" fmla="*/ 3744273 h 6862334"/>
              <a:gd name="connsiteX6" fmla="*/ 4334 w 9148334"/>
              <a:gd name="connsiteY6" fmla="*/ 4334 h 6862334"/>
              <a:gd name="connsiteX0" fmla="*/ 3826612 w 9148334"/>
              <a:gd name="connsiteY0" fmla="*/ 3748607 h 6862334"/>
              <a:gd name="connsiteX1" fmla="*/ 3830946 w 9148334"/>
              <a:gd name="connsiteY1" fmla="*/ 0 h 6862334"/>
              <a:gd name="connsiteX2" fmla="*/ 9148334 w 9148334"/>
              <a:gd name="connsiteY2" fmla="*/ 4334 h 6862334"/>
              <a:gd name="connsiteX3" fmla="*/ 9148334 w 9148334"/>
              <a:gd name="connsiteY3" fmla="*/ 6862334 h 6862334"/>
              <a:gd name="connsiteX4" fmla="*/ 4334 w 9148334"/>
              <a:gd name="connsiteY4" fmla="*/ 6862334 h 6862334"/>
              <a:gd name="connsiteX5" fmla="*/ 0 w 9148334"/>
              <a:gd name="connsiteY5" fmla="*/ 3744273 h 6862334"/>
              <a:gd name="connsiteX6" fmla="*/ 3826612 w 9148334"/>
              <a:gd name="connsiteY6" fmla="*/ 3748607 h 6862334"/>
              <a:gd name="connsiteX0" fmla="*/ 3826612 w 9148334"/>
              <a:gd name="connsiteY0" fmla="*/ 3748607 h 6862334"/>
              <a:gd name="connsiteX1" fmla="*/ 3830946 w 9148334"/>
              <a:gd name="connsiteY1" fmla="*/ 0 h 6862334"/>
              <a:gd name="connsiteX2" fmla="*/ 9148334 w 9148334"/>
              <a:gd name="connsiteY2" fmla="*/ 4334 h 6862334"/>
              <a:gd name="connsiteX3" fmla="*/ 9148334 w 9148334"/>
              <a:gd name="connsiteY3" fmla="*/ 6862334 h 6862334"/>
              <a:gd name="connsiteX4" fmla="*/ 4334 w 9148334"/>
              <a:gd name="connsiteY4" fmla="*/ 6862334 h 6862334"/>
              <a:gd name="connsiteX5" fmla="*/ 0 w 9148334"/>
              <a:gd name="connsiteY5" fmla="*/ 3744273 h 6862334"/>
              <a:gd name="connsiteX6" fmla="*/ 3826612 w 9148334"/>
              <a:gd name="connsiteY6" fmla="*/ 3748607 h 6862334"/>
              <a:gd name="connsiteX0" fmla="*/ 3826612 w 9148334"/>
              <a:gd name="connsiteY0" fmla="*/ 3748607 h 6862334"/>
              <a:gd name="connsiteX1" fmla="*/ 3830946 w 9148334"/>
              <a:gd name="connsiteY1" fmla="*/ 0 h 6862334"/>
              <a:gd name="connsiteX2" fmla="*/ 9148334 w 9148334"/>
              <a:gd name="connsiteY2" fmla="*/ 4334 h 6862334"/>
              <a:gd name="connsiteX3" fmla="*/ 9148334 w 9148334"/>
              <a:gd name="connsiteY3" fmla="*/ 6862334 h 6862334"/>
              <a:gd name="connsiteX4" fmla="*/ 4334 w 9148334"/>
              <a:gd name="connsiteY4" fmla="*/ 6862334 h 6862334"/>
              <a:gd name="connsiteX5" fmla="*/ 0 w 9148334"/>
              <a:gd name="connsiteY5" fmla="*/ 3744273 h 6862334"/>
              <a:gd name="connsiteX6" fmla="*/ 3826612 w 9148334"/>
              <a:gd name="connsiteY6" fmla="*/ 3748607 h 6862334"/>
              <a:gd name="connsiteX0" fmla="*/ 3826612 w 9148334"/>
              <a:gd name="connsiteY0" fmla="*/ 3748607 h 6862334"/>
              <a:gd name="connsiteX1" fmla="*/ 3830946 w 9148334"/>
              <a:gd name="connsiteY1" fmla="*/ 0 h 6862334"/>
              <a:gd name="connsiteX2" fmla="*/ 9148334 w 9148334"/>
              <a:gd name="connsiteY2" fmla="*/ 4334 h 6862334"/>
              <a:gd name="connsiteX3" fmla="*/ 9148334 w 9148334"/>
              <a:gd name="connsiteY3" fmla="*/ 6862334 h 6862334"/>
              <a:gd name="connsiteX4" fmla="*/ 4334 w 9148334"/>
              <a:gd name="connsiteY4" fmla="*/ 6862334 h 6862334"/>
              <a:gd name="connsiteX5" fmla="*/ 0 w 9148334"/>
              <a:gd name="connsiteY5" fmla="*/ 3744273 h 6862334"/>
              <a:gd name="connsiteX6" fmla="*/ 3826612 w 9148334"/>
              <a:gd name="connsiteY6" fmla="*/ 3748607 h 6862334"/>
              <a:gd name="connsiteX0" fmla="*/ 3826612 w 9148334"/>
              <a:gd name="connsiteY0" fmla="*/ 3748607 h 6862334"/>
              <a:gd name="connsiteX1" fmla="*/ 3830946 w 9148334"/>
              <a:gd name="connsiteY1" fmla="*/ 0 h 6862334"/>
              <a:gd name="connsiteX2" fmla="*/ 9148334 w 9148334"/>
              <a:gd name="connsiteY2" fmla="*/ 4334 h 6862334"/>
              <a:gd name="connsiteX3" fmla="*/ 9148334 w 9148334"/>
              <a:gd name="connsiteY3" fmla="*/ 6862334 h 6862334"/>
              <a:gd name="connsiteX4" fmla="*/ 4334 w 9148334"/>
              <a:gd name="connsiteY4" fmla="*/ 6862334 h 6862334"/>
              <a:gd name="connsiteX5" fmla="*/ 0 w 9148334"/>
              <a:gd name="connsiteY5" fmla="*/ 3744273 h 6862334"/>
              <a:gd name="connsiteX6" fmla="*/ 3826612 w 9148334"/>
              <a:gd name="connsiteY6" fmla="*/ 3748607 h 6862334"/>
              <a:gd name="connsiteX0" fmla="*/ 3826612 w 9148334"/>
              <a:gd name="connsiteY0" fmla="*/ 3744700 h 6862334"/>
              <a:gd name="connsiteX1" fmla="*/ 3830946 w 9148334"/>
              <a:gd name="connsiteY1" fmla="*/ 0 h 6862334"/>
              <a:gd name="connsiteX2" fmla="*/ 9148334 w 9148334"/>
              <a:gd name="connsiteY2" fmla="*/ 4334 h 6862334"/>
              <a:gd name="connsiteX3" fmla="*/ 9148334 w 9148334"/>
              <a:gd name="connsiteY3" fmla="*/ 6862334 h 6862334"/>
              <a:gd name="connsiteX4" fmla="*/ 4334 w 9148334"/>
              <a:gd name="connsiteY4" fmla="*/ 6862334 h 6862334"/>
              <a:gd name="connsiteX5" fmla="*/ 0 w 9148334"/>
              <a:gd name="connsiteY5" fmla="*/ 3744273 h 6862334"/>
              <a:gd name="connsiteX6" fmla="*/ 3826612 w 9148334"/>
              <a:gd name="connsiteY6" fmla="*/ 3744700 h 6862334"/>
              <a:gd name="connsiteX0" fmla="*/ 3822752 w 9144474"/>
              <a:gd name="connsiteY0" fmla="*/ 3744700 h 6862334"/>
              <a:gd name="connsiteX1" fmla="*/ 3827086 w 9144474"/>
              <a:gd name="connsiteY1" fmla="*/ 0 h 6862334"/>
              <a:gd name="connsiteX2" fmla="*/ 9144474 w 9144474"/>
              <a:gd name="connsiteY2" fmla="*/ 4334 h 6862334"/>
              <a:gd name="connsiteX3" fmla="*/ 9144474 w 9144474"/>
              <a:gd name="connsiteY3" fmla="*/ 6862334 h 6862334"/>
              <a:gd name="connsiteX4" fmla="*/ 474 w 9144474"/>
              <a:gd name="connsiteY4" fmla="*/ 6862334 h 6862334"/>
              <a:gd name="connsiteX5" fmla="*/ 48 w 9144474"/>
              <a:gd name="connsiteY5" fmla="*/ 3744273 h 6862334"/>
              <a:gd name="connsiteX6" fmla="*/ 3822752 w 9144474"/>
              <a:gd name="connsiteY6" fmla="*/ 3744700 h 6862334"/>
              <a:gd name="connsiteX0" fmla="*/ 3818844 w 9144474"/>
              <a:gd name="connsiteY0" fmla="*/ 3744700 h 6862334"/>
              <a:gd name="connsiteX1" fmla="*/ 3827086 w 9144474"/>
              <a:gd name="connsiteY1" fmla="*/ 0 h 6862334"/>
              <a:gd name="connsiteX2" fmla="*/ 9144474 w 9144474"/>
              <a:gd name="connsiteY2" fmla="*/ 4334 h 6862334"/>
              <a:gd name="connsiteX3" fmla="*/ 9144474 w 9144474"/>
              <a:gd name="connsiteY3" fmla="*/ 6862334 h 6862334"/>
              <a:gd name="connsiteX4" fmla="*/ 474 w 9144474"/>
              <a:gd name="connsiteY4" fmla="*/ 6862334 h 6862334"/>
              <a:gd name="connsiteX5" fmla="*/ 48 w 9144474"/>
              <a:gd name="connsiteY5" fmla="*/ 3744273 h 6862334"/>
              <a:gd name="connsiteX6" fmla="*/ 3818844 w 9144474"/>
              <a:gd name="connsiteY6" fmla="*/ 3744700 h 6862334"/>
              <a:gd name="connsiteX0" fmla="*/ 3818844 w 9144474"/>
              <a:gd name="connsiteY0" fmla="*/ 3740792 h 6858426"/>
              <a:gd name="connsiteX1" fmla="*/ 3819270 w 9144474"/>
              <a:gd name="connsiteY1" fmla="*/ 0 h 6858426"/>
              <a:gd name="connsiteX2" fmla="*/ 9144474 w 9144474"/>
              <a:gd name="connsiteY2" fmla="*/ 426 h 6858426"/>
              <a:gd name="connsiteX3" fmla="*/ 9144474 w 9144474"/>
              <a:gd name="connsiteY3" fmla="*/ 6858426 h 6858426"/>
              <a:gd name="connsiteX4" fmla="*/ 474 w 9144474"/>
              <a:gd name="connsiteY4" fmla="*/ 6858426 h 6858426"/>
              <a:gd name="connsiteX5" fmla="*/ 48 w 9144474"/>
              <a:gd name="connsiteY5" fmla="*/ 3740365 h 6858426"/>
              <a:gd name="connsiteX6" fmla="*/ 3818844 w 9144474"/>
              <a:gd name="connsiteY6" fmla="*/ 3740792 h 6858426"/>
              <a:gd name="connsiteX0" fmla="*/ 3818844 w 12163899"/>
              <a:gd name="connsiteY0" fmla="*/ 3740792 h 6858426"/>
              <a:gd name="connsiteX1" fmla="*/ 3819270 w 12163899"/>
              <a:gd name="connsiteY1" fmla="*/ 0 h 6858426"/>
              <a:gd name="connsiteX2" fmla="*/ 12163899 w 12163899"/>
              <a:gd name="connsiteY2" fmla="*/ 426 h 6858426"/>
              <a:gd name="connsiteX3" fmla="*/ 9144474 w 12163899"/>
              <a:gd name="connsiteY3" fmla="*/ 6858426 h 6858426"/>
              <a:gd name="connsiteX4" fmla="*/ 474 w 12163899"/>
              <a:gd name="connsiteY4" fmla="*/ 6858426 h 6858426"/>
              <a:gd name="connsiteX5" fmla="*/ 48 w 12163899"/>
              <a:gd name="connsiteY5" fmla="*/ 3740365 h 6858426"/>
              <a:gd name="connsiteX6" fmla="*/ 3818844 w 12163899"/>
              <a:gd name="connsiteY6" fmla="*/ 3740792 h 6858426"/>
              <a:gd name="connsiteX0" fmla="*/ 3818844 w 12192474"/>
              <a:gd name="connsiteY0" fmla="*/ 3740792 h 6858426"/>
              <a:gd name="connsiteX1" fmla="*/ 3819270 w 12192474"/>
              <a:gd name="connsiteY1" fmla="*/ 0 h 6858426"/>
              <a:gd name="connsiteX2" fmla="*/ 12163899 w 12192474"/>
              <a:gd name="connsiteY2" fmla="*/ 426 h 6858426"/>
              <a:gd name="connsiteX3" fmla="*/ 12192474 w 12192474"/>
              <a:gd name="connsiteY3" fmla="*/ 6858426 h 6858426"/>
              <a:gd name="connsiteX4" fmla="*/ 474 w 12192474"/>
              <a:gd name="connsiteY4" fmla="*/ 6858426 h 6858426"/>
              <a:gd name="connsiteX5" fmla="*/ 48 w 12192474"/>
              <a:gd name="connsiteY5" fmla="*/ 3740365 h 6858426"/>
              <a:gd name="connsiteX6" fmla="*/ 3818844 w 12192474"/>
              <a:gd name="connsiteY6" fmla="*/ 3740792 h 6858426"/>
              <a:gd name="connsiteX0" fmla="*/ 3818844 w 12193696"/>
              <a:gd name="connsiteY0" fmla="*/ 3740792 h 6858426"/>
              <a:gd name="connsiteX1" fmla="*/ 3819270 w 12193696"/>
              <a:gd name="connsiteY1" fmla="*/ 0 h 6858426"/>
              <a:gd name="connsiteX2" fmla="*/ 12193696 w 12193696"/>
              <a:gd name="connsiteY2" fmla="*/ 426 h 6858426"/>
              <a:gd name="connsiteX3" fmla="*/ 12192474 w 12193696"/>
              <a:gd name="connsiteY3" fmla="*/ 6858426 h 6858426"/>
              <a:gd name="connsiteX4" fmla="*/ 474 w 12193696"/>
              <a:gd name="connsiteY4" fmla="*/ 6858426 h 6858426"/>
              <a:gd name="connsiteX5" fmla="*/ 48 w 12193696"/>
              <a:gd name="connsiteY5" fmla="*/ 3740365 h 6858426"/>
              <a:gd name="connsiteX6" fmla="*/ 3818844 w 12193696"/>
              <a:gd name="connsiteY6" fmla="*/ 3740792 h 6858426"/>
              <a:gd name="connsiteX0" fmla="*/ 3818844 w 12193696"/>
              <a:gd name="connsiteY0" fmla="*/ 3740792 h 6858426"/>
              <a:gd name="connsiteX1" fmla="*/ 3819270 w 12193696"/>
              <a:gd name="connsiteY1" fmla="*/ 0 h 6858426"/>
              <a:gd name="connsiteX2" fmla="*/ 12193696 w 12193696"/>
              <a:gd name="connsiteY2" fmla="*/ 426 h 6858426"/>
              <a:gd name="connsiteX3" fmla="*/ 12192474 w 12193696"/>
              <a:gd name="connsiteY3" fmla="*/ 6858426 h 6858426"/>
              <a:gd name="connsiteX4" fmla="*/ 474 w 12193696"/>
              <a:gd name="connsiteY4" fmla="*/ 6858426 h 6858426"/>
              <a:gd name="connsiteX5" fmla="*/ 48 w 12193696"/>
              <a:gd name="connsiteY5" fmla="*/ 3740365 h 6858426"/>
              <a:gd name="connsiteX6" fmla="*/ 3818844 w 12193696"/>
              <a:gd name="connsiteY6" fmla="*/ 3740792 h 6858426"/>
              <a:gd name="connsiteX0" fmla="*/ 3818844 w 12192508"/>
              <a:gd name="connsiteY0" fmla="*/ 3740792 h 6858426"/>
              <a:gd name="connsiteX1" fmla="*/ 3819270 w 12192508"/>
              <a:gd name="connsiteY1" fmla="*/ 0 h 6858426"/>
              <a:gd name="connsiteX2" fmla="*/ 12189971 w 12192508"/>
              <a:gd name="connsiteY2" fmla="*/ 426 h 6858426"/>
              <a:gd name="connsiteX3" fmla="*/ 12192474 w 12192508"/>
              <a:gd name="connsiteY3" fmla="*/ 6858426 h 6858426"/>
              <a:gd name="connsiteX4" fmla="*/ 474 w 12192508"/>
              <a:gd name="connsiteY4" fmla="*/ 6858426 h 6858426"/>
              <a:gd name="connsiteX5" fmla="*/ 48 w 12192508"/>
              <a:gd name="connsiteY5" fmla="*/ 3740365 h 6858426"/>
              <a:gd name="connsiteX6" fmla="*/ 3818844 w 12192508"/>
              <a:gd name="connsiteY6" fmla="*/ 3740792 h 6858426"/>
              <a:gd name="connsiteX0" fmla="*/ 3818844 w 12192633"/>
              <a:gd name="connsiteY0" fmla="*/ 3740792 h 6858426"/>
              <a:gd name="connsiteX1" fmla="*/ 3819270 w 12192633"/>
              <a:gd name="connsiteY1" fmla="*/ 0 h 6858426"/>
              <a:gd name="connsiteX2" fmla="*/ 12192633 w 12192633"/>
              <a:gd name="connsiteY2" fmla="*/ 426 h 6858426"/>
              <a:gd name="connsiteX3" fmla="*/ 12192474 w 12192633"/>
              <a:gd name="connsiteY3" fmla="*/ 6858426 h 6858426"/>
              <a:gd name="connsiteX4" fmla="*/ 474 w 12192633"/>
              <a:gd name="connsiteY4" fmla="*/ 6858426 h 6858426"/>
              <a:gd name="connsiteX5" fmla="*/ 48 w 12192633"/>
              <a:gd name="connsiteY5" fmla="*/ 3740365 h 6858426"/>
              <a:gd name="connsiteX6" fmla="*/ 3818844 w 12192633"/>
              <a:gd name="connsiteY6" fmla="*/ 3740792 h 6858426"/>
              <a:gd name="connsiteX0" fmla="*/ 3818844 w 12192633"/>
              <a:gd name="connsiteY0" fmla="*/ 3740792 h 6858426"/>
              <a:gd name="connsiteX1" fmla="*/ 4590795 w 12192633"/>
              <a:gd name="connsiteY1" fmla="*/ 0 h 6858426"/>
              <a:gd name="connsiteX2" fmla="*/ 12192633 w 12192633"/>
              <a:gd name="connsiteY2" fmla="*/ 426 h 6858426"/>
              <a:gd name="connsiteX3" fmla="*/ 12192474 w 12192633"/>
              <a:gd name="connsiteY3" fmla="*/ 6858426 h 6858426"/>
              <a:gd name="connsiteX4" fmla="*/ 474 w 12192633"/>
              <a:gd name="connsiteY4" fmla="*/ 6858426 h 6858426"/>
              <a:gd name="connsiteX5" fmla="*/ 48 w 12192633"/>
              <a:gd name="connsiteY5" fmla="*/ 3740365 h 6858426"/>
              <a:gd name="connsiteX6" fmla="*/ 3818844 w 12192633"/>
              <a:gd name="connsiteY6" fmla="*/ 3740792 h 6858426"/>
              <a:gd name="connsiteX0" fmla="*/ 3818844 w 12192633"/>
              <a:gd name="connsiteY0" fmla="*/ 3740366 h 6858000"/>
              <a:gd name="connsiteX1" fmla="*/ 4590795 w 12192633"/>
              <a:gd name="connsiteY1" fmla="*/ 9099 h 6858000"/>
              <a:gd name="connsiteX2" fmla="*/ 12192633 w 12192633"/>
              <a:gd name="connsiteY2" fmla="*/ 0 h 6858000"/>
              <a:gd name="connsiteX3" fmla="*/ 12192474 w 12192633"/>
              <a:gd name="connsiteY3" fmla="*/ 6858000 h 6858000"/>
              <a:gd name="connsiteX4" fmla="*/ 474 w 12192633"/>
              <a:gd name="connsiteY4" fmla="*/ 6858000 h 6858000"/>
              <a:gd name="connsiteX5" fmla="*/ 48 w 12192633"/>
              <a:gd name="connsiteY5" fmla="*/ 3739939 h 6858000"/>
              <a:gd name="connsiteX6" fmla="*/ 3818844 w 12192633"/>
              <a:gd name="connsiteY6" fmla="*/ 3740366 h 6858000"/>
              <a:gd name="connsiteX0" fmla="*/ 3818844 w 12192633"/>
              <a:gd name="connsiteY0" fmla="*/ 3740792 h 6858426"/>
              <a:gd name="connsiteX1" fmla="*/ 4590795 w 12192633"/>
              <a:gd name="connsiteY1" fmla="*/ 0 h 6858426"/>
              <a:gd name="connsiteX2" fmla="*/ 12192633 w 12192633"/>
              <a:gd name="connsiteY2" fmla="*/ 426 h 6858426"/>
              <a:gd name="connsiteX3" fmla="*/ 12192474 w 12192633"/>
              <a:gd name="connsiteY3" fmla="*/ 6858426 h 6858426"/>
              <a:gd name="connsiteX4" fmla="*/ 474 w 12192633"/>
              <a:gd name="connsiteY4" fmla="*/ 6858426 h 6858426"/>
              <a:gd name="connsiteX5" fmla="*/ 48 w 12192633"/>
              <a:gd name="connsiteY5" fmla="*/ 3740365 h 6858426"/>
              <a:gd name="connsiteX6" fmla="*/ 3818844 w 12192633"/>
              <a:gd name="connsiteY6" fmla="*/ 3740792 h 6858426"/>
              <a:gd name="connsiteX0" fmla="*/ 4590369 w 12192633"/>
              <a:gd name="connsiteY0" fmla="*/ 4026542 h 6858426"/>
              <a:gd name="connsiteX1" fmla="*/ 4590795 w 12192633"/>
              <a:gd name="connsiteY1" fmla="*/ 0 h 6858426"/>
              <a:gd name="connsiteX2" fmla="*/ 12192633 w 12192633"/>
              <a:gd name="connsiteY2" fmla="*/ 426 h 6858426"/>
              <a:gd name="connsiteX3" fmla="*/ 12192474 w 12192633"/>
              <a:gd name="connsiteY3" fmla="*/ 6858426 h 6858426"/>
              <a:gd name="connsiteX4" fmla="*/ 474 w 12192633"/>
              <a:gd name="connsiteY4" fmla="*/ 6858426 h 6858426"/>
              <a:gd name="connsiteX5" fmla="*/ 48 w 12192633"/>
              <a:gd name="connsiteY5" fmla="*/ 3740365 h 6858426"/>
              <a:gd name="connsiteX6" fmla="*/ 4590369 w 12192633"/>
              <a:gd name="connsiteY6" fmla="*/ 4026542 h 6858426"/>
              <a:gd name="connsiteX0" fmla="*/ 4590017 w 12192281"/>
              <a:gd name="connsiteY0" fmla="*/ 4026542 h 6858426"/>
              <a:gd name="connsiteX1" fmla="*/ 4590443 w 12192281"/>
              <a:gd name="connsiteY1" fmla="*/ 0 h 6858426"/>
              <a:gd name="connsiteX2" fmla="*/ 12192281 w 12192281"/>
              <a:gd name="connsiteY2" fmla="*/ 426 h 6858426"/>
              <a:gd name="connsiteX3" fmla="*/ 12192122 w 12192281"/>
              <a:gd name="connsiteY3" fmla="*/ 6858426 h 6858426"/>
              <a:gd name="connsiteX4" fmla="*/ 122 w 12192281"/>
              <a:gd name="connsiteY4" fmla="*/ 6858426 h 6858426"/>
              <a:gd name="connsiteX5" fmla="*/ 9221 w 12192281"/>
              <a:gd name="connsiteY5" fmla="*/ 4054690 h 6858426"/>
              <a:gd name="connsiteX6" fmla="*/ 4590017 w 12192281"/>
              <a:gd name="connsiteY6" fmla="*/ 4026542 h 6858426"/>
              <a:gd name="connsiteX0" fmla="*/ 4590368 w 12192632"/>
              <a:gd name="connsiteY0" fmla="*/ 4026542 h 6858426"/>
              <a:gd name="connsiteX1" fmla="*/ 4590794 w 12192632"/>
              <a:gd name="connsiteY1" fmla="*/ 0 h 6858426"/>
              <a:gd name="connsiteX2" fmla="*/ 12192632 w 12192632"/>
              <a:gd name="connsiteY2" fmla="*/ 426 h 6858426"/>
              <a:gd name="connsiteX3" fmla="*/ 12192473 w 12192632"/>
              <a:gd name="connsiteY3" fmla="*/ 6858426 h 6858426"/>
              <a:gd name="connsiteX4" fmla="*/ 473 w 12192632"/>
              <a:gd name="connsiteY4" fmla="*/ 6858426 h 6858426"/>
              <a:gd name="connsiteX5" fmla="*/ 47 w 12192632"/>
              <a:gd name="connsiteY5" fmla="*/ 4054690 h 6858426"/>
              <a:gd name="connsiteX6" fmla="*/ 4590368 w 12192632"/>
              <a:gd name="connsiteY6" fmla="*/ 4026542 h 6858426"/>
              <a:gd name="connsiteX0" fmla="*/ 4590368 w 12192632"/>
              <a:gd name="connsiteY0" fmla="*/ 4036067 h 6858426"/>
              <a:gd name="connsiteX1" fmla="*/ 4590794 w 12192632"/>
              <a:gd name="connsiteY1" fmla="*/ 0 h 6858426"/>
              <a:gd name="connsiteX2" fmla="*/ 12192632 w 12192632"/>
              <a:gd name="connsiteY2" fmla="*/ 426 h 6858426"/>
              <a:gd name="connsiteX3" fmla="*/ 12192473 w 12192632"/>
              <a:gd name="connsiteY3" fmla="*/ 6858426 h 6858426"/>
              <a:gd name="connsiteX4" fmla="*/ 473 w 12192632"/>
              <a:gd name="connsiteY4" fmla="*/ 6858426 h 6858426"/>
              <a:gd name="connsiteX5" fmla="*/ 47 w 12192632"/>
              <a:gd name="connsiteY5" fmla="*/ 4054690 h 6858426"/>
              <a:gd name="connsiteX6" fmla="*/ 4590368 w 12192632"/>
              <a:gd name="connsiteY6" fmla="*/ 4036067 h 6858426"/>
              <a:gd name="connsiteX0" fmla="*/ 4590368 w 12192632"/>
              <a:gd name="connsiteY0" fmla="*/ 4045592 h 6858426"/>
              <a:gd name="connsiteX1" fmla="*/ 4590794 w 12192632"/>
              <a:gd name="connsiteY1" fmla="*/ 0 h 6858426"/>
              <a:gd name="connsiteX2" fmla="*/ 12192632 w 12192632"/>
              <a:gd name="connsiteY2" fmla="*/ 426 h 6858426"/>
              <a:gd name="connsiteX3" fmla="*/ 12192473 w 12192632"/>
              <a:gd name="connsiteY3" fmla="*/ 6858426 h 6858426"/>
              <a:gd name="connsiteX4" fmla="*/ 473 w 12192632"/>
              <a:gd name="connsiteY4" fmla="*/ 6858426 h 6858426"/>
              <a:gd name="connsiteX5" fmla="*/ 47 w 12192632"/>
              <a:gd name="connsiteY5" fmla="*/ 4054690 h 6858426"/>
              <a:gd name="connsiteX6" fmla="*/ 4590368 w 12192632"/>
              <a:gd name="connsiteY6" fmla="*/ 4045592 h 6858426"/>
              <a:gd name="connsiteX0" fmla="*/ 4590368 w 12192632"/>
              <a:gd name="connsiteY0" fmla="*/ 4055117 h 6858426"/>
              <a:gd name="connsiteX1" fmla="*/ 4590794 w 12192632"/>
              <a:gd name="connsiteY1" fmla="*/ 0 h 6858426"/>
              <a:gd name="connsiteX2" fmla="*/ 12192632 w 12192632"/>
              <a:gd name="connsiteY2" fmla="*/ 426 h 6858426"/>
              <a:gd name="connsiteX3" fmla="*/ 12192473 w 12192632"/>
              <a:gd name="connsiteY3" fmla="*/ 6858426 h 6858426"/>
              <a:gd name="connsiteX4" fmla="*/ 473 w 12192632"/>
              <a:gd name="connsiteY4" fmla="*/ 6858426 h 6858426"/>
              <a:gd name="connsiteX5" fmla="*/ 47 w 12192632"/>
              <a:gd name="connsiteY5" fmla="*/ 4054690 h 6858426"/>
              <a:gd name="connsiteX6" fmla="*/ 4590368 w 12192632"/>
              <a:gd name="connsiteY6" fmla="*/ 4055117 h 6858426"/>
              <a:gd name="connsiteX0" fmla="*/ 4590368 w 12192632"/>
              <a:gd name="connsiteY0" fmla="*/ 4041793 h 6858426"/>
              <a:gd name="connsiteX1" fmla="*/ 4590794 w 12192632"/>
              <a:gd name="connsiteY1" fmla="*/ 0 h 6858426"/>
              <a:gd name="connsiteX2" fmla="*/ 12192632 w 12192632"/>
              <a:gd name="connsiteY2" fmla="*/ 426 h 6858426"/>
              <a:gd name="connsiteX3" fmla="*/ 12192473 w 12192632"/>
              <a:gd name="connsiteY3" fmla="*/ 6858426 h 6858426"/>
              <a:gd name="connsiteX4" fmla="*/ 473 w 12192632"/>
              <a:gd name="connsiteY4" fmla="*/ 6858426 h 6858426"/>
              <a:gd name="connsiteX5" fmla="*/ 47 w 12192632"/>
              <a:gd name="connsiteY5" fmla="*/ 4054690 h 6858426"/>
              <a:gd name="connsiteX6" fmla="*/ 4590368 w 12192632"/>
              <a:gd name="connsiteY6" fmla="*/ 4041793 h 6858426"/>
              <a:gd name="connsiteX0" fmla="*/ 4590368 w 12192632"/>
              <a:gd name="connsiteY0" fmla="*/ 4041793 h 6858426"/>
              <a:gd name="connsiteX1" fmla="*/ 4590794 w 12192632"/>
              <a:gd name="connsiteY1" fmla="*/ 0 h 6858426"/>
              <a:gd name="connsiteX2" fmla="*/ 12192632 w 12192632"/>
              <a:gd name="connsiteY2" fmla="*/ 426 h 6858426"/>
              <a:gd name="connsiteX3" fmla="*/ 12192473 w 12192632"/>
              <a:gd name="connsiteY3" fmla="*/ 6858426 h 6858426"/>
              <a:gd name="connsiteX4" fmla="*/ 473 w 12192632"/>
              <a:gd name="connsiteY4" fmla="*/ 6858426 h 6858426"/>
              <a:gd name="connsiteX5" fmla="*/ 47 w 12192632"/>
              <a:gd name="connsiteY5" fmla="*/ 4044696 h 6858426"/>
              <a:gd name="connsiteX6" fmla="*/ 4590368 w 12192632"/>
              <a:gd name="connsiteY6" fmla="*/ 4041793 h 6858426"/>
              <a:gd name="connsiteX0" fmla="*/ 4590368 w 12192632"/>
              <a:gd name="connsiteY0" fmla="*/ 4041793 h 6858426"/>
              <a:gd name="connsiteX1" fmla="*/ 4590794 w 12192632"/>
              <a:gd name="connsiteY1" fmla="*/ 0 h 6858426"/>
              <a:gd name="connsiteX2" fmla="*/ 12192632 w 12192632"/>
              <a:gd name="connsiteY2" fmla="*/ 426 h 6858426"/>
              <a:gd name="connsiteX3" fmla="*/ 12192473 w 12192632"/>
              <a:gd name="connsiteY3" fmla="*/ 6858426 h 6858426"/>
              <a:gd name="connsiteX4" fmla="*/ 473 w 12192632"/>
              <a:gd name="connsiteY4" fmla="*/ 6858426 h 6858426"/>
              <a:gd name="connsiteX5" fmla="*/ 47 w 12192632"/>
              <a:gd name="connsiteY5" fmla="*/ 4041365 h 6858426"/>
              <a:gd name="connsiteX6" fmla="*/ 4590368 w 12192632"/>
              <a:gd name="connsiteY6" fmla="*/ 4041793 h 6858426"/>
              <a:gd name="connsiteX0" fmla="*/ 4590368 w 12192632"/>
              <a:gd name="connsiteY0" fmla="*/ 4041793 h 6858426"/>
              <a:gd name="connsiteX1" fmla="*/ 4587462 w 12192632"/>
              <a:gd name="connsiteY1" fmla="*/ 0 h 6858426"/>
              <a:gd name="connsiteX2" fmla="*/ 12192632 w 12192632"/>
              <a:gd name="connsiteY2" fmla="*/ 426 h 6858426"/>
              <a:gd name="connsiteX3" fmla="*/ 12192473 w 12192632"/>
              <a:gd name="connsiteY3" fmla="*/ 6858426 h 6858426"/>
              <a:gd name="connsiteX4" fmla="*/ 473 w 12192632"/>
              <a:gd name="connsiteY4" fmla="*/ 6858426 h 6858426"/>
              <a:gd name="connsiteX5" fmla="*/ 47 w 12192632"/>
              <a:gd name="connsiteY5" fmla="*/ 4041365 h 6858426"/>
              <a:gd name="connsiteX6" fmla="*/ 4590368 w 12192632"/>
              <a:gd name="connsiteY6" fmla="*/ 4041793 h 6858426"/>
              <a:gd name="connsiteX0" fmla="*/ 4587036 w 12192632"/>
              <a:gd name="connsiteY0" fmla="*/ 4041793 h 6858426"/>
              <a:gd name="connsiteX1" fmla="*/ 4587462 w 12192632"/>
              <a:gd name="connsiteY1" fmla="*/ 0 h 6858426"/>
              <a:gd name="connsiteX2" fmla="*/ 12192632 w 12192632"/>
              <a:gd name="connsiteY2" fmla="*/ 426 h 6858426"/>
              <a:gd name="connsiteX3" fmla="*/ 12192473 w 12192632"/>
              <a:gd name="connsiteY3" fmla="*/ 6858426 h 6858426"/>
              <a:gd name="connsiteX4" fmla="*/ 473 w 12192632"/>
              <a:gd name="connsiteY4" fmla="*/ 6858426 h 6858426"/>
              <a:gd name="connsiteX5" fmla="*/ 47 w 12192632"/>
              <a:gd name="connsiteY5" fmla="*/ 4041365 h 6858426"/>
              <a:gd name="connsiteX6" fmla="*/ 4587036 w 12192632"/>
              <a:gd name="connsiteY6" fmla="*/ 4041793 h 6858426"/>
              <a:gd name="connsiteX0" fmla="*/ 4587036 w 12192632"/>
              <a:gd name="connsiteY0" fmla="*/ 4041793 h 6858426"/>
              <a:gd name="connsiteX1" fmla="*/ 4587462 w 12192632"/>
              <a:gd name="connsiteY1" fmla="*/ 0 h 6858426"/>
              <a:gd name="connsiteX2" fmla="*/ 12192632 w 12192632"/>
              <a:gd name="connsiteY2" fmla="*/ 426 h 6858426"/>
              <a:gd name="connsiteX3" fmla="*/ 12192473 w 12192632"/>
              <a:gd name="connsiteY3" fmla="*/ 6858426 h 6858426"/>
              <a:gd name="connsiteX4" fmla="*/ 473 w 12192632"/>
              <a:gd name="connsiteY4" fmla="*/ 6858426 h 6858426"/>
              <a:gd name="connsiteX5" fmla="*/ 47 w 12192632"/>
              <a:gd name="connsiteY5" fmla="*/ 4041365 h 6858426"/>
              <a:gd name="connsiteX6" fmla="*/ 4587036 w 12192632"/>
              <a:gd name="connsiteY6" fmla="*/ 4041793 h 6858426"/>
              <a:gd name="connsiteX0" fmla="*/ 4587036 w 12192632"/>
              <a:gd name="connsiteY0" fmla="*/ 4044698 h 6861331"/>
              <a:gd name="connsiteX1" fmla="*/ 4587462 w 12192632"/>
              <a:gd name="connsiteY1" fmla="*/ 2905 h 6861331"/>
              <a:gd name="connsiteX2" fmla="*/ 12192632 w 12192632"/>
              <a:gd name="connsiteY2" fmla="*/ 0 h 6861331"/>
              <a:gd name="connsiteX3" fmla="*/ 12192473 w 12192632"/>
              <a:gd name="connsiteY3" fmla="*/ 6861331 h 6861331"/>
              <a:gd name="connsiteX4" fmla="*/ 473 w 12192632"/>
              <a:gd name="connsiteY4" fmla="*/ 6861331 h 6861331"/>
              <a:gd name="connsiteX5" fmla="*/ 47 w 12192632"/>
              <a:gd name="connsiteY5" fmla="*/ 4044270 h 6861331"/>
              <a:gd name="connsiteX6" fmla="*/ 4587036 w 12192632"/>
              <a:gd name="connsiteY6" fmla="*/ 4044698 h 6861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632" h="6861331">
                <a:moveTo>
                  <a:pt x="4587036" y="4044698"/>
                </a:moveTo>
                <a:cubicBezTo>
                  <a:pt x="4588481" y="2795162"/>
                  <a:pt x="4586017" y="1252441"/>
                  <a:pt x="4587462" y="2905"/>
                </a:cubicBezTo>
                <a:lnTo>
                  <a:pt x="12192632" y="0"/>
                </a:lnTo>
                <a:cubicBezTo>
                  <a:pt x="12192225" y="2286000"/>
                  <a:pt x="12192880" y="4575331"/>
                  <a:pt x="12192473" y="6861331"/>
                </a:cubicBezTo>
                <a:lnTo>
                  <a:pt x="473" y="6861331"/>
                </a:lnTo>
                <a:cubicBezTo>
                  <a:pt x="-972" y="5821977"/>
                  <a:pt x="1492" y="5083624"/>
                  <a:pt x="47" y="4044270"/>
                </a:cubicBezTo>
                <a:lnTo>
                  <a:pt x="4587036" y="404469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17F807A-F369-4FBC-B5EB-675732DA4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798" y="377826"/>
            <a:ext cx="3860802" cy="305117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003198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825" y="2952000"/>
            <a:ext cx="9445752" cy="1503000"/>
          </a:xfrm>
        </p:spPr>
        <p:txBody>
          <a:bodyPr anchor="t"/>
          <a:lstStyle>
            <a:lvl1pPr algn="l">
              <a:defRPr sz="575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9BCDAA-3E86-4330-AE34-33DA3205BC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7825" y="5011200"/>
            <a:ext cx="3607594" cy="1370550"/>
          </a:xfrm>
          <a:prstGeom prst="rect">
            <a:avLst/>
          </a:prstGeom>
        </p:spPr>
        <p:txBody>
          <a:bodyPr anchor="b"/>
          <a:lstStyle>
            <a:lvl1pPr>
              <a:spcAft>
                <a:spcPts val="0"/>
              </a:spcAft>
              <a:defRPr sz="1200">
                <a:solidFill>
                  <a:schemeClr val="tx1"/>
                </a:solidFill>
              </a:defRPr>
            </a:lvl1pPr>
            <a:lvl2pPr marL="0" indent="0">
              <a:spcAft>
                <a:spcPts val="0"/>
              </a:spcAft>
              <a:buNone/>
              <a:defRPr sz="1200" b="1">
                <a:solidFill>
                  <a:schemeClr val="tx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D7000A8D-916B-6A46-A8CB-3E48942EBD9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64" y="142875"/>
            <a:ext cx="2080060" cy="9392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877A01-E9E8-0346-87B6-A50C0F85A296}"/>
              </a:ext>
            </a:extLst>
          </p:cNvPr>
          <p:cNvSpPr txBox="1"/>
          <p:nvPr userDrawn="1"/>
        </p:nvSpPr>
        <p:spPr>
          <a:xfrm>
            <a:off x="377825" y="6481574"/>
            <a:ext cx="4206280" cy="12311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8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Copyright © 2022 Merck &amp; Co., Inc., Rahway, NJ, USA and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38429706"/>
      </p:ext>
    </p:extLst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 Teal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825" y="2952000"/>
            <a:ext cx="9445752" cy="1503000"/>
          </a:xfrm>
        </p:spPr>
        <p:txBody>
          <a:bodyPr anchor="t"/>
          <a:lstStyle>
            <a:lvl1pPr algn="l">
              <a:defRPr sz="575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9BCDAA-3E86-4330-AE34-33DA3205BC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7825" y="5011200"/>
            <a:ext cx="3607594" cy="1370550"/>
          </a:xfrm>
          <a:prstGeom prst="rect">
            <a:avLst/>
          </a:prstGeom>
        </p:spPr>
        <p:txBody>
          <a:bodyPr anchor="b"/>
          <a:lstStyle>
            <a:lvl1pPr>
              <a:spcAft>
                <a:spcPts val="0"/>
              </a:spcAft>
              <a:defRPr sz="1200">
                <a:solidFill>
                  <a:schemeClr val="bg1"/>
                </a:solidFill>
              </a:defRPr>
            </a:lvl1pPr>
            <a:lvl2pPr marL="0" indent="0">
              <a:spcAft>
                <a:spcPts val="0"/>
              </a:spcAft>
              <a:buNone/>
              <a:defRPr sz="1200" b="1">
                <a:solidFill>
                  <a:schemeClr val="bg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5F0808-BBA3-3A41-B407-560B02C0999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9064" y="142876"/>
            <a:ext cx="2080060" cy="9392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83BC71C-5BC4-4448-9864-CA26E655EAFE}"/>
              </a:ext>
            </a:extLst>
          </p:cNvPr>
          <p:cNvSpPr txBox="1"/>
          <p:nvPr userDrawn="1"/>
        </p:nvSpPr>
        <p:spPr>
          <a:xfrm>
            <a:off x="377825" y="6481574"/>
            <a:ext cx="4206280" cy="12311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8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Copyright © 2022 Merck &amp; Co., Inc., Rahway, NJ, USA and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17784586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 Blu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825" y="2952000"/>
            <a:ext cx="9445752" cy="1503000"/>
          </a:xfrm>
        </p:spPr>
        <p:txBody>
          <a:bodyPr anchor="t"/>
          <a:lstStyle>
            <a:lvl1pPr algn="l">
              <a:defRPr sz="575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9BCDAA-3E86-4330-AE34-33DA3205BC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7825" y="5011200"/>
            <a:ext cx="3607594" cy="1370550"/>
          </a:xfrm>
          <a:prstGeom prst="rect">
            <a:avLst/>
          </a:prstGeom>
        </p:spPr>
        <p:txBody>
          <a:bodyPr anchor="b"/>
          <a:lstStyle>
            <a:lvl1pPr>
              <a:spcAft>
                <a:spcPts val="0"/>
              </a:spcAft>
              <a:defRPr sz="1200">
                <a:solidFill>
                  <a:schemeClr val="bg1"/>
                </a:solidFill>
              </a:defRPr>
            </a:lvl1pPr>
            <a:lvl2pPr marL="0" indent="0">
              <a:spcAft>
                <a:spcPts val="0"/>
              </a:spcAft>
              <a:buNone/>
              <a:defRPr sz="1200" b="1">
                <a:solidFill>
                  <a:schemeClr val="bg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3628C8-BDEC-4C4C-BE6D-FF9ED0F5BA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9064" y="142876"/>
            <a:ext cx="2080060" cy="9392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E39A4D-45C0-614F-BA3D-48CE68D5EA38}"/>
              </a:ext>
            </a:extLst>
          </p:cNvPr>
          <p:cNvSpPr txBox="1"/>
          <p:nvPr userDrawn="1"/>
        </p:nvSpPr>
        <p:spPr>
          <a:xfrm>
            <a:off x="377825" y="6481574"/>
            <a:ext cx="4206280" cy="12311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8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Copyright © 2022 Merck &amp; Co., Inc., Rahway, NJ, USA and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571130257"/>
      </p:ext>
    </p:extLst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825" y="2952000"/>
            <a:ext cx="4932000" cy="1503000"/>
          </a:xfrm>
        </p:spPr>
        <p:txBody>
          <a:bodyPr anchor="t"/>
          <a:lstStyle>
            <a:lvl1pPr algn="l">
              <a:defRPr sz="575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9BCDAA-3E86-4330-AE34-33DA3205BC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7825" y="5011200"/>
            <a:ext cx="3607594" cy="1370550"/>
          </a:xfrm>
          <a:prstGeom prst="rect">
            <a:avLst/>
          </a:prstGeom>
        </p:spPr>
        <p:txBody>
          <a:bodyPr anchor="b"/>
          <a:lstStyle>
            <a:lvl1pPr>
              <a:spcAft>
                <a:spcPts val="0"/>
              </a:spcAft>
              <a:defRPr sz="1200">
                <a:solidFill>
                  <a:schemeClr val="accent1"/>
                </a:solidFill>
              </a:defRPr>
            </a:lvl1pPr>
            <a:lvl2pPr marL="0" indent="0">
              <a:spcAft>
                <a:spcPts val="0"/>
              </a:spcAft>
              <a:buNone/>
              <a:defRPr sz="1200" b="1">
                <a:solidFill>
                  <a:schemeClr val="accent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CE57F7F5-FC77-425E-A2A6-DDD1D50110B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657175" y="377825"/>
            <a:ext cx="5157000" cy="3981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F6A93B3-E055-4858-9A45-84EE75DE5C27}"/>
              </a:ext>
            </a:extLst>
          </p:cNvPr>
          <p:cNvSpPr/>
          <p:nvPr userDrawn="1"/>
        </p:nvSpPr>
        <p:spPr>
          <a:xfrm>
            <a:off x="11814175" y="-175"/>
            <a:ext cx="378000" cy="37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solidFill>
                <a:schemeClr val="bg1"/>
              </a:solidFill>
            </a:endParaRPr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BC4595B4-A431-E645-B62F-FD05F8FF8E7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64" y="142875"/>
            <a:ext cx="2080060" cy="93929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489F9C1-FA19-D240-83AC-6F6609C15122}"/>
              </a:ext>
            </a:extLst>
          </p:cNvPr>
          <p:cNvSpPr txBox="1"/>
          <p:nvPr userDrawn="1"/>
        </p:nvSpPr>
        <p:spPr>
          <a:xfrm>
            <a:off x="377825" y="6481574"/>
            <a:ext cx="4206280" cy="12311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800" b="0" i="0" kern="1200" dirty="0">
                <a:solidFill>
                  <a:schemeClr val="accent1"/>
                </a:solidFill>
                <a:effectLst/>
                <a:latin typeface="+mn-lt"/>
                <a:ea typeface="+mn-ea"/>
                <a:cs typeface="+mn-cs"/>
              </a:rPr>
              <a:t>Copyright © 2022 Merck &amp; Co., Inc., Rahway, NJ, USA and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01503296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Tw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73107064-D3CA-49F7-8E72-46608079AF9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292600" y="4950000"/>
            <a:ext cx="2629000" cy="14317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825" y="1228725"/>
            <a:ext cx="4932729" cy="2200275"/>
          </a:xfrm>
        </p:spPr>
        <p:txBody>
          <a:bodyPr anchor="b"/>
          <a:lstStyle>
            <a:lvl1pPr algn="l">
              <a:defRPr sz="425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7825" y="3682800"/>
            <a:ext cx="4932729" cy="868099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 goes here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9BCDAA-3E86-4330-AE34-33DA3205BC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7825" y="6174001"/>
            <a:ext cx="3607594" cy="207749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(month/day/year)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46E6AF0-C66B-4B32-964D-86B588C01D6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921600" y="894600"/>
            <a:ext cx="5270400" cy="40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C85666-16D6-4604-851C-B7A185B1DF28}"/>
              </a:ext>
            </a:extLst>
          </p:cNvPr>
          <p:cNvSpPr/>
          <p:nvPr userDrawn="1"/>
        </p:nvSpPr>
        <p:spPr>
          <a:xfrm>
            <a:off x="3914600" y="4573800"/>
            <a:ext cx="378000" cy="37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5FD26272-1046-C440-83DF-DE260B8CF89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BADD38CF-8BDA-4241-92C2-0DB8F25AD87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64" y="142875"/>
            <a:ext cx="2080060" cy="939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868309"/>
      </p:ext>
    </p:extLst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 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825" y="2952000"/>
            <a:ext cx="9445752" cy="1503000"/>
          </a:xfrm>
        </p:spPr>
        <p:txBody>
          <a:bodyPr anchor="t"/>
          <a:lstStyle>
            <a:lvl1pPr algn="l">
              <a:defRPr sz="575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9BCDAA-3E86-4330-AE34-33DA3205BC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7825" y="5011200"/>
            <a:ext cx="3607594" cy="1370550"/>
          </a:xfrm>
          <a:prstGeom prst="rect">
            <a:avLst/>
          </a:prstGeom>
        </p:spPr>
        <p:txBody>
          <a:bodyPr anchor="b"/>
          <a:lstStyle>
            <a:lvl1pPr>
              <a:spcAft>
                <a:spcPts val="0"/>
              </a:spcAft>
              <a:defRPr sz="1200">
                <a:solidFill>
                  <a:schemeClr val="accent1"/>
                </a:solidFill>
              </a:defRPr>
            </a:lvl1pPr>
            <a:lvl2pPr marL="0" indent="0">
              <a:spcAft>
                <a:spcPts val="0"/>
              </a:spcAft>
              <a:buNone/>
              <a:defRPr sz="1200" b="1">
                <a:solidFill>
                  <a:schemeClr val="accent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52807F74-89C1-C74A-9216-F45E8CFC44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64" y="142875"/>
            <a:ext cx="2080060" cy="9392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D2148A-3978-D24D-BAB5-940EE414094B}"/>
              </a:ext>
            </a:extLst>
          </p:cNvPr>
          <p:cNvSpPr txBox="1"/>
          <p:nvPr userDrawn="1"/>
        </p:nvSpPr>
        <p:spPr>
          <a:xfrm>
            <a:off x="377825" y="6481574"/>
            <a:ext cx="4206280" cy="12311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800" b="0" i="0" kern="1200" dirty="0">
                <a:solidFill>
                  <a:schemeClr val="accent1"/>
                </a:solidFill>
                <a:effectLst/>
                <a:latin typeface="+mn-lt"/>
                <a:ea typeface="+mn-ea"/>
                <a:cs typeface="+mn-cs"/>
              </a:rPr>
              <a:t>Copyright © 2022 Merck &amp; Co., Inc., Rahway, NJ, USA and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058563676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05570-C002-6A4D-8BF8-3DBE2A5A424A}" type="datetime4">
              <a:rPr lang="en-US" smtClean="0"/>
              <a:t>September 20, 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3797064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1E205-D763-B848-ACFA-ED6174246933}" type="datetime4">
              <a:rPr lang="en-US" smtClean="0"/>
              <a:t>September 20, 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8CCCD6-443C-8B44-878A-06CB094BCE4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" r="1988"/>
          <a:stretch/>
        </p:blipFill>
        <p:spPr>
          <a:xfrm>
            <a:off x="10607040" y="6364224"/>
            <a:ext cx="969264" cy="45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567692"/>
      </p:ext>
    </p:extLst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ogo Slide Tea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12C503-F4FA-E449-82E7-E8589FB68DB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48076" y="2147778"/>
            <a:ext cx="5556650" cy="250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449501"/>
      </p:ext>
    </p:extLst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ogo Slide Blu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4DE5F6E-0235-224E-8AA4-87B78D2BDF0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48076" y="2147778"/>
            <a:ext cx="5556650" cy="250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711995"/>
      </p:ext>
    </p:extLst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ogo Slide Whi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CCC95244-134A-B743-9347-7EB93D327ED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076" y="2147777"/>
            <a:ext cx="5556650" cy="2509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928746"/>
      </p:ext>
    </p:extLst>
  </p:cSld>
  <p:clrMapOvr>
    <a:masterClrMapping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2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9545" y="446259"/>
            <a:ext cx="10962696" cy="1076155"/>
          </a:xfrm>
        </p:spPr>
        <p:txBody>
          <a:bodyPr/>
          <a:lstStyle/>
          <a:p>
            <a:r>
              <a:rPr lang="en-US" dirty="0"/>
              <a:t>&lt;2 column&gt;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6720" y="1853399"/>
            <a:ext cx="5266313" cy="4290227"/>
          </a:xfrm>
        </p:spPr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97F68-CC38-3C48-B083-3B4A145706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619545" y="1853399"/>
            <a:ext cx="5266313" cy="4290227"/>
          </a:xfrm>
        </p:spPr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 descr="mrk_ifl_lg_rgb_dkgry_ppt.png"/>
          <p:cNvPicPr>
            <a:picLocks noChangeAspect="1"/>
          </p:cNvPicPr>
          <p:nvPr userDrawn="1"/>
        </p:nvPicPr>
        <p:blipFill>
          <a:blip r:embed="rId2"/>
          <a:srcRect l="8299" t="21858" r="7054" b="21311"/>
          <a:stretch>
            <a:fillRect/>
          </a:stretch>
        </p:blipFill>
        <p:spPr>
          <a:xfrm>
            <a:off x="8516025" y="6194424"/>
            <a:ext cx="2195132" cy="559129"/>
          </a:xfrm>
          <a:prstGeom prst="rect">
            <a:avLst/>
          </a:prstGeom>
        </p:spPr>
      </p:pic>
      <p:pic>
        <p:nvPicPr>
          <p:cNvPr id="8" name="Picture 2" descr="C:\Users\Forringr\AppData\Local\Microsoft\Windows\Temporary Internet Files\Content.Outlook\WRMKZ3N8\MGCDA_ICON_NEW TAG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4545" y="6261034"/>
            <a:ext cx="1133192" cy="493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 userDrawn="1"/>
        </p:nvSpPr>
        <p:spPr>
          <a:xfrm>
            <a:off x="4810439" y="6292349"/>
            <a:ext cx="1515979" cy="43088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r"/>
            <a:r>
              <a:rPr lang="en-US" sz="1400" b="1" kern="600" spc="30" dirty="0">
                <a:solidFill>
                  <a:schemeClr val="accent2"/>
                </a:solidFill>
              </a:rPr>
              <a:t>Global </a:t>
            </a:r>
          </a:p>
          <a:p>
            <a:pPr algn="r"/>
            <a:r>
              <a:rPr lang="en-US" sz="1400" b="1" kern="600" spc="30" dirty="0">
                <a:solidFill>
                  <a:schemeClr val="accent2"/>
                </a:solidFill>
              </a:rPr>
              <a:t>Analytics</a:t>
            </a:r>
          </a:p>
        </p:txBody>
      </p:sp>
      <p:pic>
        <p:nvPicPr>
          <p:cNvPr id="15" name="bjClassifierImageBottom">
            <a:extLst>
              <a:ext uri="{FF2B5EF4-FFF2-40B4-BE49-F238E27FC236}">
                <a16:creationId xmlns:a16="http://schemas.microsoft.com/office/drawing/2014/main" id="{A61F3296-3A60-48B0-8597-AC5CDC2A428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" y="6468336"/>
            <a:ext cx="792549" cy="326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29787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/ 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MRK_FirstPage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ltGray">
          <a:xfrm>
            <a:off x="-9211" y="-4858"/>
            <a:ext cx="12210420" cy="68677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6754" y="1185905"/>
            <a:ext cx="9298822" cy="2239920"/>
          </a:xfrm>
        </p:spPr>
        <p:txBody>
          <a:bodyPr/>
          <a:lstStyle>
            <a:lvl1pPr>
              <a:lnSpc>
                <a:spcPct val="78000"/>
              </a:lnSpc>
              <a:defRPr sz="4200" cap="all" spc="13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&lt;Insert title&gt;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16755" y="5628837"/>
            <a:ext cx="4801849" cy="619563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000" spc="30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&lt;Insert subtitle – optional&gt;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16755" y="5374232"/>
            <a:ext cx="2581947" cy="189351"/>
          </a:xfrm>
        </p:spPr>
        <p:txBody>
          <a:bodyPr/>
          <a:lstStyle>
            <a:lvl1pPr>
              <a:defRPr sz="1400" spc="30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Insert Date Here</a:t>
            </a:r>
          </a:p>
        </p:txBody>
      </p:sp>
    </p:spTree>
    <p:extLst>
      <p:ext uri="{BB962C8B-B14F-4D97-AF65-F5344CB8AC3E}">
        <p14:creationId xmlns:p14="http://schemas.microsoft.com/office/powerpoint/2010/main" val="133236095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ubdivider – Warm Gray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RK_SubDivider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ltGray">
          <a:xfrm>
            <a:off x="-9211" y="-4858"/>
            <a:ext cx="12210420" cy="68677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9545" y="2256205"/>
            <a:ext cx="6570528" cy="2345590"/>
          </a:xfrm>
        </p:spPr>
        <p:txBody>
          <a:bodyPr anchor="ctr" anchorCtr="0"/>
          <a:lstStyle>
            <a:lvl1pPr algn="l">
              <a:lnSpc>
                <a:spcPct val="90000"/>
              </a:lnSpc>
              <a:defRPr sz="3600" b="0" cap="none" spc="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&lt;Insert Title&gt;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19545" y="4631270"/>
            <a:ext cx="6570528" cy="1380067"/>
          </a:xfrm>
        </p:spPr>
        <p:txBody>
          <a:bodyPr anchor="t" anchorCtr="0"/>
          <a:lstStyle>
            <a:lvl1pPr marL="0" indent="0">
              <a:lnSpc>
                <a:spcPct val="95000"/>
              </a:lnSpc>
              <a:buNone/>
              <a:defRPr sz="2000" baseline="0">
                <a:solidFill>
                  <a:srgbClr val="000000"/>
                </a:solidFill>
              </a:defRPr>
            </a:lvl1pPr>
            <a:lvl2pPr marL="185738" indent="-152400">
              <a:lnSpc>
                <a:spcPct val="95000"/>
              </a:lnSpc>
              <a:spcBef>
                <a:spcPts val="200"/>
              </a:spcBef>
              <a:buFont typeface="Arial"/>
              <a:buChar char="•"/>
              <a:defRPr sz="2000">
                <a:solidFill>
                  <a:srgbClr val="000000"/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&lt;Optional Subtitle&gt;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4D97F68-CC38-3C48-B083-3B4A1457065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93462" y="5977662"/>
            <a:ext cx="4835583" cy="789128"/>
            <a:chOff x="222030" y="5963374"/>
            <a:chExt cx="4834324" cy="789128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2030" y="5963374"/>
              <a:ext cx="789128" cy="789128"/>
            </a:xfrm>
            <a:prstGeom prst="rect">
              <a:avLst/>
            </a:prstGeom>
            <a:effectLst>
              <a:softEdge rad="38100"/>
            </a:effectLst>
          </p:spPr>
        </p:pic>
        <p:sp>
          <p:nvSpPr>
            <p:cNvPr id="10" name="TextBox 9"/>
            <p:cNvSpPr txBox="1"/>
            <p:nvPr/>
          </p:nvSpPr>
          <p:spPr>
            <a:xfrm>
              <a:off x="1053624" y="6019384"/>
              <a:ext cx="4002730" cy="677108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r>
                <a:rPr lang="en-US" sz="2000" b="1" u="sng" kern="600" spc="30" dirty="0">
                  <a:solidFill>
                    <a:schemeClr val="tx1"/>
                  </a:solidFill>
                  <a:uFill>
                    <a:solidFill>
                      <a:schemeClr val="accent2"/>
                    </a:solidFill>
                  </a:uFill>
                </a:rPr>
                <a:t>CUSTOMER &amp; DATA ANALYTICS</a:t>
              </a:r>
            </a:p>
            <a:p>
              <a:r>
                <a:rPr lang="en-US" sz="1800" b="1" kern="600" spc="3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Making </a:t>
              </a:r>
              <a:r>
                <a:rPr lang="en-US" sz="2400" b="1" kern="600" spc="3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BIG</a:t>
              </a:r>
              <a:r>
                <a:rPr lang="en-US" sz="1800" b="1" kern="600" spc="3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Data </a:t>
              </a:r>
              <a:r>
                <a:rPr lang="en-US" sz="1400" b="1" kern="600" spc="3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SMALL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98659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Thre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73107064-D3CA-49F7-8E72-46608079AF9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138600" y="3384000"/>
            <a:ext cx="1913400" cy="1683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825" y="1228725"/>
            <a:ext cx="4932729" cy="2200275"/>
          </a:xfrm>
        </p:spPr>
        <p:txBody>
          <a:bodyPr anchor="b"/>
          <a:lstStyle>
            <a:lvl1pPr algn="l">
              <a:defRPr sz="425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7825" y="3682800"/>
            <a:ext cx="4932729" cy="220027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 goes here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9BCDAA-3E86-4330-AE34-33DA3205BC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7825" y="6174001"/>
            <a:ext cx="3607594" cy="207749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(month/day/year)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46E6AF0-C66B-4B32-964D-86B588C01D6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052000" y="0"/>
            <a:ext cx="4140000" cy="3384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C85666-16D6-4604-851C-B7A185B1DF28}"/>
              </a:ext>
            </a:extLst>
          </p:cNvPr>
          <p:cNvSpPr/>
          <p:nvPr userDrawn="1"/>
        </p:nvSpPr>
        <p:spPr>
          <a:xfrm>
            <a:off x="7674000" y="6003750"/>
            <a:ext cx="378000" cy="37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902C68CA-982E-4DE8-82EB-BF63660F9C2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052000" y="5067000"/>
            <a:ext cx="1351800" cy="9367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54940B72-A25F-DD4E-B080-EF804C93C3E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A9217C54-93DD-8E47-A23F-F97CF894EE4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64" y="142875"/>
            <a:ext cx="2080060" cy="939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787701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824" y="1228725"/>
            <a:ext cx="9445752" cy="2200275"/>
          </a:xfrm>
        </p:spPr>
        <p:txBody>
          <a:bodyPr anchor="b"/>
          <a:lstStyle>
            <a:lvl1pPr algn="l">
              <a:defRPr sz="42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7824" y="3682800"/>
            <a:ext cx="9445752" cy="220027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9BCDAA-3E86-4330-AE34-33DA3205BC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7825" y="6174001"/>
            <a:ext cx="3607594" cy="207749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E3081D7-228C-7F4B-B2F0-F8F6D2CAB5B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A21D473B-03CC-A840-9172-E75A8523CF5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64" y="142875"/>
            <a:ext cx="2080060" cy="939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336934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825" y="1925636"/>
            <a:ext cx="11436350" cy="4456111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Font typeface="+mj-lt"/>
              <a:buAutoNum type="arabicPeriod"/>
              <a:defRPr sz="1600"/>
            </a:lvl1pPr>
            <a:lvl2pPr marL="342900" indent="-3429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Font typeface="+mj-lt"/>
              <a:buAutoNum type="arabicPeriod"/>
              <a:defRPr sz="1600">
                <a:solidFill>
                  <a:schemeClr val="bg1">
                    <a:lumMod val="85000"/>
                  </a:schemeClr>
                </a:solidFill>
              </a:defRPr>
            </a:lvl2pPr>
            <a:lvl3pPr marL="342900" indent="-3429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Font typeface="+mj-lt"/>
              <a:buAutoNum type="arabicPeriod"/>
              <a:defRPr sz="1600" b="1">
                <a:solidFill>
                  <a:schemeClr val="accent1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877B-9B68-6D4A-BCF8-960EAC37048D}" type="datetime4">
              <a:rPr lang="en-US" smtClean="0"/>
              <a:t>September 20, 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2698898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Vertical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622" y="1925636"/>
            <a:ext cx="2104845" cy="4456114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2599" y="1925636"/>
            <a:ext cx="7521575" cy="4456111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Font typeface="+mj-lt"/>
              <a:buAutoNum type="arabicPeriod"/>
              <a:defRPr sz="1600"/>
            </a:lvl1pPr>
            <a:lvl2pPr marL="342900" indent="-3429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Font typeface="+mj-lt"/>
              <a:buAutoNum type="arabicPeriod"/>
              <a:defRPr sz="1600">
                <a:solidFill>
                  <a:schemeClr val="bg1">
                    <a:lumMod val="85000"/>
                  </a:schemeClr>
                </a:solidFill>
              </a:defRPr>
            </a:lvl2pPr>
            <a:lvl3pPr marL="342900" indent="-3429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Font typeface="+mj-lt"/>
              <a:buAutoNum type="arabicPeriod"/>
              <a:defRPr sz="1600" b="1">
                <a:solidFill>
                  <a:schemeClr val="accent1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2286A-215E-1447-8183-44810891358B}" type="datetime4">
              <a:rPr lang="en-US" smtClean="0"/>
              <a:t>September 20, 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C476A1C-450C-4513-925D-8391EFA2E70F}"/>
              </a:ext>
            </a:extLst>
          </p:cNvPr>
          <p:cNvCxnSpPr/>
          <p:nvPr userDrawn="1"/>
        </p:nvCxnSpPr>
        <p:spPr>
          <a:xfrm>
            <a:off x="3051313" y="516835"/>
            <a:ext cx="0" cy="59633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979248C1-85D6-0A41-9196-18D936195E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" r="1988"/>
          <a:stretch/>
        </p:blipFill>
        <p:spPr>
          <a:xfrm>
            <a:off x="10607040" y="6364224"/>
            <a:ext cx="969264" cy="45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417999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824" y="377825"/>
            <a:ext cx="11439144" cy="85010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7755" y="6480175"/>
            <a:ext cx="722264" cy="216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700">
                <a:solidFill>
                  <a:srgbClr val="9EA7B3"/>
                </a:solidFill>
              </a:defRPr>
            </a:lvl1pPr>
          </a:lstStyle>
          <a:p>
            <a:fld id="{05972683-51EE-5F41-850D-F4F103575C34}" type="datetime4">
              <a:rPr lang="en-US" smtClean="0"/>
              <a:t>September 20, 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8619" y="6480175"/>
            <a:ext cx="4114844" cy="21415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700" cap="none" baseline="0">
                <a:solidFill>
                  <a:srgbClr val="9EA7B3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84744" y="6480175"/>
            <a:ext cx="229431" cy="216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>
              <a:defRPr sz="700">
                <a:solidFill>
                  <a:srgbClr val="9EA7B3"/>
                </a:solidFill>
              </a:defRPr>
            </a:lvl1pPr>
          </a:lstStyle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A4A57FA-CBE0-4527-848B-CD3B986A4345}"/>
              </a:ext>
            </a:extLst>
          </p:cNvPr>
          <p:cNvCxnSpPr/>
          <p:nvPr userDrawn="1"/>
        </p:nvCxnSpPr>
        <p:spPr>
          <a:xfrm>
            <a:off x="377825" y="1227932"/>
            <a:ext cx="11436350" cy="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48B2952-F7B1-FB4B-A859-8048BF0DBB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4904" y="1929384"/>
            <a:ext cx="11439144" cy="445312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10E875C-199D-1849-9C39-2C6C19A6CF53}"/>
              </a:ext>
            </a:extLst>
          </p:cNvPr>
          <p:cNvPicPr>
            <a:picLocks noChangeAspect="1"/>
          </p:cNvPicPr>
          <p:nvPr userDrawn="1"/>
        </p:nvPicPr>
        <p:blipFill>
          <a:blip r:embed="rId6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" r="1988"/>
          <a:stretch/>
        </p:blipFill>
        <p:spPr>
          <a:xfrm>
            <a:off x="10607040" y="6364224"/>
            <a:ext cx="969264" cy="455815"/>
          </a:xfrm>
          <a:prstGeom prst="rect">
            <a:avLst/>
          </a:prstGeom>
        </p:spPr>
      </p:pic>
      <p:sp>
        <p:nvSpPr>
          <p:cNvPr id="3" name="MSIPCMContentMarking" descr="{&quot;HashCode&quot;:239775164,&quot;Placement&quot;:&quot;Header&quot;,&quot;Top&quot;:0.0,&quot;Left&quot;:0.0,&quot;SlideWidth&quot;:960,&quot;SlideHeight&quot;:540}">
            <a:extLst>
              <a:ext uri="{FF2B5EF4-FFF2-40B4-BE49-F238E27FC236}">
                <a16:creationId xmlns:a16="http://schemas.microsoft.com/office/drawing/2014/main" id="{46AA26BA-D8B4-4593-8CCC-FC18C6E052FD}"/>
              </a:ext>
            </a:extLst>
          </p:cNvPr>
          <p:cNvSpPr txBox="1"/>
          <p:nvPr userDrawn="1"/>
        </p:nvSpPr>
        <p:spPr>
          <a:xfrm>
            <a:off x="0" y="0"/>
            <a:ext cx="1018019" cy="2965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no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srgbClr val="00B294"/>
                </a:solidFill>
                <a:latin typeface="Calibri" panose="020F0502020204030204" pitchFamily="34" charset="0"/>
              </a:rPr>
              <a:t>Proprietary</a:t>
            </a:r>
            <a:endParaRPr lang="en-US" sz="1200" dirty="0">
              <a:solidFill>
                <a:srgbClr val="00B294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4049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722" r:id="rId8"/>
    <p:sldLayoutId id="2147483723" r:id="rId9"/>
    <p:sldLayoutId id="2147483676" r:id="rId10"/>
    <p:sldLayoutId id="2147483721" r:id="rId11"/>
    <p:sldLayoutId id="2147483724" r:id="rId12"/>
    <p:sldLayoutId id="2147483710" r:id="rId13"/>
    <p:sldLayoutId id="2147483709" r:id="rId14"/>
    <p:sldLayoutId id="2147483691" r:id="rId15"/>
    <p:sldLayoutId id="2147483729" r:id="rId16"/>
    <p:sldLayoutId id="2147483725" r:id="rId17"/>
    <p:sldLayoutId id="2147483701" r:id="rId18"/>
    <p:sldLayoutId id="2147483702" r:id="rId19"/>
    <p:sldLayoutId id="2147483726" r:id="rId20"/>
    <p:sldLayoutId id="2147483728" r:id="rId21"/>
    <p:sldLayoutId id="2147483727" r:id="rId22"/>
    <p:sldLayoutId id="2147483730" r:id="rId23"/>
    <p:sldLayoutId id="2147483731" r:id="rId24"/>
    <p:sldLayoutId id="2147483700" r:id="rId25"/>
    <p:sldLayoutId id="2147483705" r:id="rId26"/>
    <p:sldLayoutId id="2147483704" r:id="rId27"/>
    <p:sldLayoutId id="2147483706" r:id="rId28"/>
    <p:sldLayoutId id="2147483707" r:id="rId29"/>
    <p:sldLayoutId id="2147483703" r:id="rId30"/>
    <p:sldLayoutId id="2147483696" r:id="rId31"/>
    <p:sldLayoutId id="2147483695" r:id="rId32"/>
    <p:sldLayoutId id="2147483697" r:id="rId33"/>
    <p:sldLayoutId id="2147483675" r:id="rId34"/>
    <p:sldLayoutId id="2147483692" r:id="rId35"/>
    <p:sldLayoutId id="2147483693" r:id="rId36"/>
    <p:sldLayoutId id="2147483698" r:id="rId37"/>
    <p:sldLayoutId id="2147483699" r:id="rId38"/>
    <p:sldLayoutId id="2147483689" r:id="rId39"/>
    <p:sldLayoutId id="2147483690" r:id="rId40"/>
    <p:sldLayoutId id="2147483711" r:id="rId41"/>
    <p:sldLayoutId id="2147483715" r:id="rId42"/>
    <p:sldLayoutId id="2147483712" r:id="rId43"/>
    <p:sldLayoutId id="2147483713" r:id="rId44"/>
    <p:sldLayoutId id="2147483714" r:id="rId45"/>
    <p:sldLayoutId id="2147483718" r:id="rId46"/>
    <p:sldLayoutId id="2147483716" r:id="rId47"/>
    <p:sldLayoutId id="2147483717" r:id="rId48"/>
    <p:sldLayoutId id="2147483720" r:id="rId49"/>
    <p:sldLayoutId id="2147483719" r:id="rId50"/>
    <p:sldLayoutId id="2147483678" r:id="rId51"/>
    <p:sldLayoutId id="2147483679" r:id="rId52"/>
    <p:sldLayoutId id="2147483732" r:id="rId53"/>
    <p:sldLayoutId id="2147483733" r:id="rId54"/>
    <p:sldLayoutId id="2147483734" r:id="rId55"/>
    <p:sldLayoutId id="2147483735" r:id="rId56"/>
    <p:sldLayoutId id="2147483738" r:id="rId57"/>
    <p:sldLayoutId id="2147483739" r:id="rId58"/>
  </p:sldLayoutIdLst>
  <p:transition>
    <p:fade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275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200"/>
        </a:spcBef>
        <a:spcAft>
          <a:spcPts val="0"/>
        </a:spcAft>
        <a:buFont typeface="Arial" panose="020B0604020202020204" pitchFamily="34" charset="0"/>
        <a:buNone/>
        <a:defRPr lang="en-US" sz="1200" b="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179388" indent="-179388" algn="l" defTabSz="914400" rtl="0" eaLnBrk="1" latinLnBrk="0" hangingPunct="1">
        <a:lnSpc>
          <a:spcPct val="100000"/>
        </a:lnSpc>
        <a:spcBef>
          <a:spcPts val="1200"/>
        </a:spcBef>
        <a:spcAft>
          <a:spcPts val="0"/>
        </a:spcAft>
        <a:buFont typeface="Arial" panose="020B0604020202020204" pitchFamily="34" charset="0"/>
        <a:buChar char="•"/>
        <a:tabLst/>
        <a:defRPr lang="en-US" sz="1200" b="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349250" indent="-169863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anose="020B0604020202020204" pitchFamily="34" charset="0"/>
        <a:buChar char="•"/>
        <a:tabLst/>
        <a:defRPr lang="en-US" sz="1200" b="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465138" indent="-115888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anose="020B0604020202020204" pitchFamily="34" charset="0"/>
        <a:buChar char="•"/>
        <a:tabLst/>
        <a:defRPr lang="en-US" sz="1200" b="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581025" indent="-115888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anose="020B0604020202020204" pitchFamily="34" charset="0"/>
        <a:buChar char="•"/>
        <a:tabLst/>
        <a:defRPr lang="en-US" sz="1200" b="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400"/>
        </a:spcAft>
        <a:buFont typeface="Arial" panose="020B0604020202020204" pitchFamily="34" charset="0"/>
        <a:buNone/>
        <a:defRPr lang="en-US" sz="1200" b="1" kern="1200" dirty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1600"/>
        </a:spcAft>
        <a:buFont typeface="Arial" panose="020B0604020202020204" pitchFamily="34" charset="0"/>
        <a:buNone/>
        <a:defRPr lang="en-US" sz="3000" kern="1200" dirty="0">
          <a:solidFill>
            <a:schemeClr val="accent1"/>
          </a:solidFill>
          <a:latin typeface="+mn-lt"/>
          <a:ea typeface="+mn-ea"/>
          <a:cs typeface="+mn-cs"/>
        </a:defRPr>
      </a:lvl8pPr>
      <a:lvl9pPr marL="3657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238" userDrawn="1">
          <p15:clr>
            <a:srgbClr val="F26B43"/>
          </p15:clr>
        </p15:guide>
        <p15:guide id="4" pos="2511" userDrawn="1">
          <p15:clr>
            <a:srgbClr val="F26B43"/>
          </p15:clr>
        </p15:guide>
        <p15:guide id="5" pos="2704" userDrawn="1">
          <p15:clr>
            <a:srgbClr val="F26B43"/>
          </p15:clr>
        </p15:guide>
        <p15:guide id="6" pos="4977" userDrawn="1">
          <p15:clr>
            <a:srgbClr val="F26B43"/>
          </p15:clr>
        </p15:guide>
        <p15:guide id="7" pos="5169" userDrawn="1">
          <p15:clr>
            <a:srgbClr val="F26B43"/>
          </p15:clr>
        </p15:guide>
        <p15:guide id="8" pos="7442" userDrawn="1">
          <p15:clr>
            <a:srgbClr val="F26B43"/>
          </p15:clr>
        </p15:guide>
        <p15:guide id="9" orient="horz" pos="238" userDrawn="1">
          <p15:clr>
            <a:srgbClr val="F26B43"/>
          </p15:clr>
        </p15:guide>
        <p15:guide id="10" orient="horz" pos="4020" userDrawn="1">
          <p15:clr>
            <a:srgbClr val="F26B43"/>
          </p15:clr>
        </p15:guide>
        <p15:guide id="11" orient="horz" pos="1751" userDrawn="1">
          <p15:clr>
            <a:srgbClr val="F26B43"/>
          </p15:clr>
        </p15:guide>
        <p15:guide id="12" orient="horz" pos="1213" userDrawn="1">
          <p15:clr>
            <a:srgbClr val="F26B43"/>
          </p15:clr>
        </p15:guide>
        <p15:guide id="13" orient="horz" pos="77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A490D-8D17-414E-B881-9623CBCC1E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7824" y="1228725"/>
            <a:ext cx="11436351" cy="2200275"/>
          </a:xfrm>
        </p:spPr>
        <p:txBody>
          <a:bodyPr/>
          <a:lstStyle/>
          <a:p>
            <a:r>
              <a:rPr lang="en-GB" dirty="0"/>
              <a:t>5. Correlation</a:t>
            </a:r>
          </a:p>
        </p:txBody>
      </p:sp>
    </p:spTree>
    <p:extLst>
      <p:ext uri="{BB962C8B-B14F-4D97-AF65-F5344CB8AC3E}">
        <p14:creationId xmlns:p14="http://schemas.microsoft.com/office/powerpoint/2010/main" val="128451652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BBB35-1A4D-7EA8-4FAC-C3B6ABECB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F68E11-08D9-054F-50A6-471023A5B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2</a:t>
            </a:fld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88D035-6C33-52F6-7141-1D7EB0B98DB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77825" y="1592175"/>
            <a:ext cx="6674140" cy="4453128"/>
          </a:xfrm>
        </p:spPr>
        <p:txBody>
          <a:bodyPr/>
          <a:lstStyle/>
          <a:p>
            <a:r>
              <a:rPr lang="en-US" sz="1600" dirty="0"/>
              <a:t>Correlation is statistical concept that measures the degree to which two variables are associated with each other.</a:t>
            </a:r>
          </a:p>
          <a:p>
            <a:r>
              <a:rPr lang="en-US" sz="1600" dirty="0"/>
              <a:t>It quantifies the strength and direction of the linear relationship between the two variables</a:t>
            </a:r>
          </a:p>
          <a:p>
            <a:endParaRPr lang="en-US" sz="1600" dirty="0"/>
          </a:p>
          <a:p>
            <a:r>
              <a:rPr lang="en-US" sz="1600" dirty="0"/>
              <a:t>Strength would mean the numerical value (coefficient of correlation) that ranges between -1 to 1. A positive correlation showcases a strong positive relation meaning if one variable increases than the other variable would also increase and vice-versa. A negative correlation (-1) indicates strong negative relation meaning id one variable increases than the other variable decreases. A zero correlation would mean that the variables have no relationship</a:t>
            </a:r>
          </a:p>
          <a:p>
            <a:endParaRPr lang="en-US" sz="1600" dirty="0"/>
          </a:p>
        </p:txBody>
      </p:sp>
      <p:pic>
        <p:nvPicPr>
          <p:cNvPr id="5" name="Picture 2" descr="scatter graphs | Correlation graph, Resume template, Graphing">
            <a:extLst>
              <a:ext uri="{FF2B5EF4-FFF2-40B4-BE49-F238E27FC236}">
                <a16:creationId xmlns:a16="http://schemas.microsoft.com/office/drawing/2014/main" id="{27AC0445-5403-A5D1-462A-51F1D038BB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1965" y="1855960"/>
            <a:ext cx="4775922" cy="3146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261696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2D2FA-82C4-4019-C033-351968913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vs Regression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D71BA8-3D65-F973-D7E7-E1219A13A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3</a:t>
            </a:fld>
            <a:endParaRPr lang="en-GB"/>
          </a:p>
        </p:txBody>
      </p:sp>
      <p:pic>
        <p:nvPicPr>
          <p:cNvPr id="5" name="Picture 2" descr="Correlation vs. Regression Made Easy: Which to Use + Why">
            <a:extLst>
              <a:ext uri="{FF2B5EF4-FFF2-40B4-BE49-F238E27FC236}">
                <a16:creationId xmlns:a16="http://schemas.microsoft.com/office/drawing/2014/main" id="{CE021667-EBFB-E711-9DA7-F7CA4BA185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51"/>
          <a:stretch/>
        </p:blipFill>
        <p:spPr bwMode="auto">
          <a:xfrm>
            <a:off x="838200" y="1563329"/>
            <a:ext cx="10515600" cy="455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2858555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A45C5D5-9C08-E2BA-5B41-C26C10E2B0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824" y="1422115"/>
            <a:ext cx="11647921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The relation between the dependent and independent variables should be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linear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Mean of residuals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should be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zero or close to 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as much as possible. It is done to check whether our</a:t>
            </a:r>
            <a:r>
              <a:rPr lang="en-US" altLang="en-US" sz="16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ine is a</a:t>
            </a:r>
            <a:r>
              <a:rPr kumimoji="0" lang="en-US" altLang="en-US" sz="1600" b="0" i="0" u="none" strike="noStrike" cap="none" normalizeH="0" baseline="0" dirty="0" bmk="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ctually the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line of "best fit".</a:t>
            </a:r>
            <a:endParaRPr lang="en-US" altLang="en-US" sz="1600" dirty="0">
              <a:latin typeface="+mj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There should be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homoscedasticity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or equal variance in a regression model.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pic>
        <p:nvPicPr>
          <p:cNvPr id="2049" name="Picture 12" descr="See the source image">
            <a:extLst>
              <a:ext uri="{FF2B5EF4-FFF2-40B4-BE49-F238E27FC236}">
                <a16:creationId xmlns:a16="http://schemas.microsoft.com/office/drawing/2014/main" id="{EDBA5AB1-0E45-47E4-4C09-D225524768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4486" y="2693517"/>
            <a:ext cx="9033164" cy="2424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7DDDF7B-A89A-B92D-844B-302CEA526B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352" y="5328596"/>
            <a:ext cx="558838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71450" marR="0" lvl="0" indent="-1714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There should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not be multicollinearity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in regression model.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956E450-8DFB-F6AA-E67A-C9478DABD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 of 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2087707314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5952C-6046-281F-0AD1-9098A9162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Multicollinearity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FC25EFA-B94D-A385-DEBC-32943B544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5</a:t>
            </a:fld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18987F-F873-436C-E037-994EB17CEC3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75031" y="1472184"/>
            <a:ext cx="11439144" cy="4453128"/>
          </a:xfrm>
        </p:spPr>
        <p:txBody>
          <a:bodyPr/>
          <a:lstStyle/>
          <a:p>
            <a:pPr marR="67945" algn="just">
              <a:lnSpc>
                <a:spcPct val="93000"/>
              </a:lnSpc>
              <a:spcAft>
                <a:spcPts val="800"/>
              </a:spcAft>
            </a:pPr>
            <a:r>
              <a:rPr lang="en-IN" sz="16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Multicollinearity occurs when independent variables in a regression model are correlated. This correlation is a problem because independent variables should be independent. </a:t>
            </a:r>
          </a:p>
          <a:p>
            <a:pPr marR="67945" algn="just">
              <a:lnSpc>
                <a:spcPct val="93000"/>
              </a:lnSpc>
              <a:spcAft>
                <a:spcPts val="800"/>
              </a:spcAft>
            </a:pPr>
            <a:r>
              <a:rPr lang="en-IN" sz="16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If the degree of correlation between variables is high enough, it can cause problems when you fit the model and interpret the results.</a:t>
            </a:r>
          </a:p>
          <a:p>
            <a:pPr marR="1052830" algn="just">
              <a:lnSpc>
                <a:spcPct val="93000"/>
              </a:lnSpc>
              <a:spcAft>
                <a:spcPts val="240"/>
              </a:spcAft>
            </a:pPr>
            <a:r>
              <a:rPr lang="en-IN" sz="1600" b="1" i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Variance inflation factor</a:t>
            </a:r>
            <a:r>
              <a:rPr lang="en-IN" sz="1600" i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IN" sz="1600" i="1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VlF</a:t>
            </a:r>
            <a:r>
              <a:rPr lang="en-IN" sz="1600" i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) detects multicollinearity. </a:t>
            </a:r>
            <a:r>
              <a:rPr lang="en-IN" sz="16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 rule of thumb for interpreting the variance inflation factor: </a:t>
            </a:r>
          </a:p>
          <a:p>
            <a:endParaRPr lang="en-US" sz="1600" dirty="0">
              <a:latin typeface="+mj-lt"/>
            </a:endParaRPr>
          </a:p>
        </p:txBody>
      </p:sp>
      <p:pic>
        <p:nvPicPr>
          <p:cNvPr id="5" name="Picture 4" descr="See the source image">
            <a:extLst>
              <a:ext uri="{FF2B5EF4-FFF2-40B4-BE49-F238E27FC236}">
                <a16:creationId xmlns:a16="http://schemas.microsoft.com/office/drawing/2014/main" id="{051F2BD2-A994-8830-101A-2B74C511A3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4053" y="3698748"/>
            <a:ext cx="1860550" cy="711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6" name="Rectangle 6">
            <a:extLst>
              <a:ext uri="{FF2B5EF4-FFF2-40B4-BE49-F238E27FC236}">
                <a16:creationId xmlns:a16="http://schemas.microsoft.com/office/drawing/2014/main" id="{102296D8-CE7B-141A-CD61-0655731197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9631" y="3698748"/>
            <a:ext cx="382829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1= not correlated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Between 1 and 5=moderately correlated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Greater than 5= highly correlated.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D7EB4C-BD2A-E284-3B37-260CA2F6638B}"/>
              </a:ext>
            </a:extLst>
          </p:cNvPr>
          <p:cNvSpPr txBox="1"/>
          <p:nvPr/>
        </p:nvSpPr>
        <p:spPr>
          <a:xfrm>
            <a:off x="375031" y="6346312"/>
            <a:ext cx="6455260" cy="31061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en-US" sz="1200" dirty="0"/>
              <a:t>R</a:t>
            </a:r>
            <a:r>
              <a:rPr lang="en-US" sz="1200" baseline="30000" dirty="0"/>
              <a:t>2</a:t>
            </a:r>
            <a:r>
              <a:rPr lang="en-US" sz="1200" dirty="0"/>
              <a:t> is the coefficient of determination </a:t>
            </a:r>
          </a:p>
        </p:txBody>
      </p:sp>
    </p:spTree>
    <p:extLst>
      <p:ext uri="{BB962C8B-B14F-4D97-AF65-F5344CB8AC3E}">
        <p14:creationId xmlns:p14="http://schemas.microsoft.com/office/powerpoint/2010/main" val="1756055734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B9B94-8DC9-7936-042F-5F8593864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BELSOMRA (Correlation)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3ECDB6-1557-C3E5-49E0-768323E20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6</a:t>
            </a:fld>
            <a:endParaRPr lang="en-GB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2E6A1A7-1DDE-E03E-4DF6-DA43F317EC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7116659"/>
              </p:ext>
            </p:extLst>
          </p:nvPr>
        </p:nvGraphicFramePr>
        <p:xfrm>
          <a:off x="623455" y="1454727"/>
          <a:ext cx="10557165" cy="3629890"/>
        </p:xfrm>
        <a:graphic>
          <a:graphicData uri="http://schemas.openxmlformats.org/drawingml/2006/table">
            <a:tbl>
              <a:tblPr/>
              <a:tblGrid>
                <a:gridCol w="1540042">
                  <a:extLst>
                    <a:ext uri="{9D8B030D-6E8A-4147-A177-3AD203B41FA5}">
                      <a16:colId xmlns:a16="http://schemas.microsoft.com/office/drawing/2014/main" val="3416400957"/>
                    </a:ext>
                  </a:extLst>
                </a:gridCol>
                <a:gridCol w="542515">
                  <a:extLst>
                    <a:ext uri="{9D8B030D-6E8A-4147-A177-3AD203B41FA5}">
                      <a16:colId xmlns:a16="http://schemas.microsoft.com/office/drawing/2014/main" val="1852279834"/>
                    </a:ext>
                  </a:extLst>
                </a:gridCol>
                <a:gridCol w="787521">
                  <a:extLst>
                    <a:ext uri="{9D8B030D-6E8A-4147-A177-3AD203B41FA5}">
                      <a16:colId xmlns:a16="http://schemas.microsoft.com/office/drawing/2014/main" val="69024538"/>
                    </a:ext>
                  </a:extLst>
                </a:gridCol>
                <a:gridCol w="1540042">
                  <a:extLst>
                    <a:ext uri="{9D8B030D-6E8A-4147-A177-3AD203B41FA5}">
                      <a16:colId xmlns:a16="http://schemas.microsoft.com/office/drawing/2014/main" val="4241317817"/>
                    </a:ext>
                  </a:extLst>
                </a:gridCol>
                <a:gridCol w="1190033">
                  <a:extLst>
                    <a:ext uri="{9D8B030D-6E8A-4147-A177-3AD203B41FA5}">
                      <a16:colId xmlns:a16="http://schemas.microsoft.com/office/drawing/2014/main" val="2532085584"/>
                    </a:ext>
                  </a:extLst>
                </a:gridCol>
                <a:gridCol w="647517">
                  <a:extLst>
                    <a:ext uri="{9D8B030D-6E8A-4147-A177-3AD203B41FA5}">
                      <a16:colId xmlns:a16="http://schemas.microsoft.com/office/drawing/2014/main" val="2652165798"/>
                    </a:ext>
                  </a:extLst>
                </a:gridCol>
                <a:gridCol w="879400">
                  <a:extLst>
                    <a:ext uri="{9D8B030D-6E8A-4147-A177-3AD203B41FA5}">
                      <a16:colId xmlns:a16="http://schemas.microsoft.com/office/drawing/2014/main" val="2095404013"/>
                    </a:ext>
                  </a:extLst>
                </a:gridCol>
                <a:gridCol w="875025">
                  <a:extLst>
                    <a:ext uri="{9D8B030D-6E8A-4147-A177-3AD203B41FA5}">
                      <a16:colId xmlns:a16="http://schemas.microsoft.com/office/drawing/2014/main" val="3952511560"/>
                    </a:ext>
                  </a:extLst>
                </a:gridCol>
                <a:gridCol w="752520">
                  <a:extLst>
                    <a:ext uri="{9D8B030D-6E8A-4147-A177-3AD203B41FA5}">
                      <a16:colId xmlns:a16="http://schemas.microsoft.com/office/drawing/2014/main" val="3429819108"/>
                    </a:ext>
                  </a:extLst>
                </a:gridCol>
                <a:gridCol w="875025">
                  <a:extLst>
                    <a:ext uri="{9D8B030D-6E8A-4147-A177-3AD203B41FA5}">
                      <a16:colId xmlns:a16="http://schemas.microsoft.com/office/drawing/2014/main" val="1915239440"/>
                    </a:ext>
                  </a:extLst>
                </a:gridCol>
                <a:gridCol w="927525">
                  <a:extLst>
                    <a:ext uri="{9D8B030D-6E8A-4147-A177-3AD203B41FA5}">
                      <a16:colId xmlns:a16="http://schemas.microsoft.com/office/drawing/2014/main" val="515103101"/>
                    </a:ext>
                  </a:extLst>
                </a:gridCol>
              </a:tblGrid>
              <a:tr h="3299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Variables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NRx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Display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Organic Search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Paid Search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Social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Samples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Voucher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Details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NRx Lag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NPP Eng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1381721"/>
                  </a:ext>
                </a:extLst>
              </a:tr>
              <a:tr h="3299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NRx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9C0006"/>
                          </a:solidFill>
                          <a:effectLst/>
                          <a:latin typeface="Invention" panose="020B0503020008020204" pitchFamily="34" charset="0"/>
                        </a:rPr>
                        <a:t>1.00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0.34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9C0006"/>
                          </a:solidFill>
                          <a:effectLst/>
                          <a:latin typeface="Invention" panose="020B0503020008020204" pitchFamily="34" charset="0"/>
                        </a:rPr>
                        <a:t>0.90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9C0006"/>
                          </a:solidFill>
                          <a:effectLst/>
                          <a:latin typeface="Invention" panose="020B0503020008020204" pitchFamily="34" charset="0"/>
                        </a:rPr>
                        <a:t>0.83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0.61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9C0006"/>
                          </a:solidFill>
                          <a:effectLst/>
                          <a:latin typeface="Invention" panose="020B0503020008020204" pitchFamily="34" charset="0"/>
                        </a:rPr>
                        <a:t>0.76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0.59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9C0006"/>
                          </a:solidFill>
                          <a:effectLst/>
                          <a:latin typeface="Invention" panose="020B0503020008020204" pitchFamily="34" charset="0"/>
                        </a:rPr>
                        <a:t>0.87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9C0006"/>
                          </a:solidFill>
                          <a:effectLst/>
                          <a:latin typeface="Invention" panose="020B0503020008020204" pitchFamily="34" charset="0"/>
                        </a:rPr>
                        <a:t>0.97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9C0006"/>
                          </a:solidFill>
                          <a:effectLst/>
                          <a:latin typeface="Invention" panose="020B0503020008020204" pitchFamily="34" charset="0"/>
                        </a:rPr>
                        <a:t>0.84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3464005"/>
                  </a:ext>
                </a:extLst>
              </a:tr>
              <a:tr h="3299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Display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0.34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9C0006"/>
                          </a:solidFill>
                          <a:effectLst/>
                          <a:latin typeface="Invention" panose="020B0503020008020204" pitchFamily="34" charset="0"/>
                        </a:rPr>
                        <a:t>1.00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0.37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0.61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9C0006"/>
                          </a:solidFill>
                          <a:effectLst/>
                          <a:latin typeface="Invention" panose="020B0503020008020204" pitchFamily="34" charset="0"/>
                        </a:rPr>
                        <a:t>0.78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0.35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0.21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0.35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0.24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0.31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0815728"/>
                  </a:ext>
                </a:extLst>
              </a:tr>
              <a:tr h="3299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Organic Search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9C0006"/>
                          </a:solidFill>
                          <a:effectLst/>
                          <a:latin typeface="Invention" panose="020B0503020008020204" pitchFamily="34" charset="0"/>
                        </a:rPr>
                        <a:t>0.90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0.37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9C0006"/>
                          </a:solidFill>
                          <a:effectLst/>
                          <a:latin typeface="Invention" panose="020B0503020008020204" pitchFamily="34" charset="0"/>
                        </a:rPr>
                        <a:t>1.00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9C0006"/>
                          </a:solidFill>
                          <a:effectLst/>
                          <a:latin typeface="Invention" panose="020B0503020008020204" pitchFamily="34" charset="0"/>
                        </a:rPr>
                        <a:t>0.80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0.63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0.69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0.55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9C0006"/>
                          </a:solidFill>
                          <a:effectLst/>
                          <a:latin typeface="Invention" panose="020B0503020008020204" pitchFamily="34" charset="0"/>
                        </a:rPr>
                        <a:t>0.76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9C0006"/>
                          </a:solidFill>
                          <a:effectLst/>
                          <a:latin typeface="Invention" panose="020B0503020008020204" pitchFamily="34" charset="0"/>
                        </a:rPr>
                        <a:t>0.86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9C0006"/>
                          </a:solidFill>
                          <a:effectLst/>
                          <a:latin typeface="Invention" panose="020B0503020008020204" pitchFamily="34" charset="0"/>
                        </a:rPr>
                        <a:t>0.74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6249519"/>
                  </a:ext>
                </a:extLst>
              </a:tr>
              <a:tr h="3299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Paid Search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9C0006"/>
                          </a:solidFill>
                          <a:effectLst/>
                          <a:latin typeface="Invention" panose="020B0503020008020204" pitchFamily="34" charset="0"/>
                        </a:rPr>
                        <a:t>0.83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0.61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9C0006"/>
                          </a:solidFill>
                          <a:effectLst/>
                          <a:latin typeface="Invention" panose="020B0503020008020204" pitchFamily="34" charset="0"/>
                        </a:rPr>
                        <a:t>0.80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9C0006"/>
                          </a:solidFill>
                          <a:effectLst/>
                          <a:latin typeface="Invention" panose="020B0503020008020204" pitchFamily="34" charset="0"/>
                        </a:rPr>
                        <a:t>1.00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9C0006"/>
                          </a:solidFill>
                          <a:effectLst/>
                          <a:latin typeface="Invention" panose="020B0503020008020204" pitchFamily="34" charset="0"/>
                        </a:rPr>
                        <a:t>0.79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0.68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0.51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9C0006"/>
                          </a:solidFill>
                          <a:effectLst/>
                          <a:latin typeface="Invention" panose="020B0503020008020204" pitchFamily="34" charset="0"/>
                        </a:rPr>
                        <a:t>0.76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9C0006"/>
                          </a:solidFill>
                          <a:effectLst/>
                          <a:latin typeface="Invention" panose="020B0503020008020204" pitchFamily="34" charset="0"/>
                        </a:rPr>
                        <a:t>0.75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9C0006"/>
                          </a:solidFill>
                          <a:effectLst/>
                          <a:latin typeface="Invention" panose="020B0503020008020204" pitchFamily="34" charset="0"/>
                        </a:rPr>
                        <a:t>0.74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4237428"/>
                  </a:ext>
                </a:extLst>
              </a:tr>
              <a:tr h="3299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Social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0.61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9C0006"/>
                          </a:solidFill>
                          <a:effectLst/>
                          <a:latin typeface="Invention" panose="020B0503020008020204" pitchFamily="34" charset="0"/>
                        </a:rPr>
                        <a:t>0.78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0.63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9C0006"/>
                          </a:solidFill>
                          <a:effectLst/>
                          <a:latin typeface="Invention" panose="020B0503020008020204" pitchFamily="34" charset="0"/>
                        </a:rPr>
                        <a:t>0.79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9C0006"/>
                          </a:solidFill>
                          <a:effectLst/>
                          <a:latin typeface="Invention" panose="020B0503020008020204" pitchFamily="34" charset="0"/>
                        </a:rPr>
                        <a:t>1.00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0.54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0.43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0.58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0.49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0.48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8941297"/>
                  </a:ext>
                </a:extLst>
              </a:tr>
              <a:tr h="3299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Samples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9C0006"/>
                          </a:solidFill>
                          <a:effectLst/>
                          <a:latin typeface="Invention" panose="020B0503020008020204" pitchFamily="34" charset="0"/>
                        </a:rPr>
                        <a:t>0.76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0.35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0.69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0.68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0.54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9C0006"/>
                          </a:solidFill>
                          <a:effectLst/>
                          <a:latin typeface="Invention" panose="020B0503020008020204" pitchFamily="34" charset="0"/>
                        </a:rPr>
                        <a:t>1.00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0.40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9C0006"/>
                          </a:solidFill>
                          <a:effectLst/>
                          <a:latin typeface="Invention" panose="020B0503020008020204" pitchFamily="34" charset="0"/>
                        </a:rPr>
                        <a:t>0.78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9C0006"/>
                          </a:solidFill>
                          <a:effectLst/>
                          <a:latin typeface="Invention" panose="020B0503020008020204" pitchFamily="34" charset="0"/>
                        </a:rPr>
                        <a:t>0.73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0.69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8177342"/>
                  </a:ext>
                </a:extLst>
              </a:tr>
              <a:tr h="3299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Voucher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0.59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0.21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0.55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0.51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0.43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0.40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9C0006"/>
                          </a:solidFill>
                          <a:effectLst/>
                          <a:latin typeface="Invention" panose="020B0503020008020204" pitchFamily="34" charset="0"/>
                        </a:rPr>
                        <a:t>1.00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0.55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0.58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0.51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9227620"/>
                  </a:ext>
                </a:extLst>
              </a:tr>
              <a:tr h="3299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Details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9C0006"/>
                          </a:solidFill>
                          <a:effectLst/>
                          <a:latin typeface="Invention" panose="020B0503020008020204" pitchFamily="34" charset="0"/>
                        </a:rPr>
                        <a:t>0.87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0.35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9C0006"/>
                          </a:solidFill>
                          <a:effectLst/>
                          <a:latin typeface="Invention" panose="020B0503020008020204" pitchFamily="34" charset="0"/>
                        </a:rPr>
                        <a:t>0.76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9C0006"/>
                          </a:solidFill>
                          <a:effectLst/>
                          <a:latin typeface="Invention" panose="020B0503020008020204" pitchFamily="34" charset="0"/>
                        </a:rPr>
                        <a:t>0.76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0.58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9C0006"/>
                          </a:solidFill>
                          <a:effectLst/>
                          <a:latin typeface="Invention" panose="020B0503020008020204" pitchFamily="34" charset="0"/>
                        </a:rPr>
                        <a:t>0.78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0.55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9C0006"/>
                          </a:solidFill>
                          <a:effectLst/>
                          <a:latin typeface="Invention" panose="020B0503020008020204" pitchFamily="34" charset="0"/>
                        </a:rPr>
                        <a:t>1.00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9C0006"/>
                          </a:solidFill>
                          <a:effectLst/>
                          <a:latin typeface="Invention" panose="020B0503020008020204" pitchFamily="34" charset="0"/>
                        </a:rPr>
                        <a:t>0.84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9C0006"/>
                          </a:solidFill>
                          <a:effectLst/>
                          <a:latin typeface="Invention" panose="020B0503020008020204" pitchFamily="34" charset="0"/>
                        </a:rPr>
                        <a:t>0.81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5806594"/>
                  </a:ext>
                </a:extLst>
              </a:tr>
              <a:tr h="3299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NRx Lag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9C0006"/>
                          </a:solidFill>
                          <a:effectLst/>
                          <a:latin typeface="Invention" panose="020B0503020008020204" pitchFamily="34" charset="0"/>
                        </a:rPr>
                        <a:t>0.97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0.24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9C0006"/>
                          </a:solidFill>
                          <a:effectLst/>
                          <a:latin typeface="Invention" panose="020B0503020008020204" pitchFamily="34" charset="0"/>
                        </a:rPr>
                        <a:t>0.86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9C0006"/>
                          </a:solidFill>
                          <a:effectLst/>
                          <a:latin typeface="Invention" panose="020B0503020008020204" pitchFamily="34" charset="0"/>
                        </a:rPr>
                        <a:t>0.75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0.49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9C0006"/>
                          </a:solidFill>
                          <a:effectLst/>
                          <a:latin typeface="Invention" panose="020B0503020008020204" pitchFamily="34" charset="0"/>
                        </a:rPr>
                        <a:t>0.73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0.58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9C0006"/>
                          </a:solidFill>
                          <a:effectLst/>
                          <a:latin typeface="Invention" panose="020B0503020008020204" pitchFamily="34" charset="0"/>
                        </a:rPr>
                        <a:t>0.84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9C0006"/>
                          </a:solidFill>
                          <a:effectLst/>
                          <a:latin typeface="Invention" panose="020B0503020008020204" pitchFamily="34" charset="0"/>
                        </a:rPr>
                        <a:t>1.00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9C0006"/>
                          </a:solidFill>
                          <a:effectLst/>
                          <a:latin typeface="Invention" panose="020B0503020008020204" pitchFamily="34" charset="0"/>
                        </a:rPr>
                        <a:t>0.85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3916935"/>
                  </a:ext>
                </a:extLst>
              </a:tr>
              <a:tr h="3299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NPP Eng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9C0006"/>
                          </a:solidFill>
                          <a:effectLst/>
                          <a:latin typeface="Invention" panose="020B0503020008020204" pitchFamily="34" charset="0"/>
                        </a:rPr>
                        <a:t>0.84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0.31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9C0006"/>
                          </a:solidFill>
                          <a:effectLst/>
                          <a:latin typeface="Invention" panose="020B0503020008020204" pitchFamily="34" charset="0"/>
                        </a:rPr>
                        <a:t>0.74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9C0006"/>
                          </a:solidFill>
                          <a:effectLst/>
                          <a:latin typeface="Invention" panose="020B0503020008020204" pitchFamily="34" charset="0"/>
                        </a:rPr>
                        <a:t>0.74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0.48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0.69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0.51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9C0006"/>
                          </a:solidFill>
                          <a:effectLst/>
                          <a:latin typeface="Invention" panose="020B0503020008020204" pitchFamily="34" charset="0"/>
                        </a:rPr>
                        <a:t>0.81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9C0006"/>
                          </a:solidFill>
                          <a:effectLst/>
                          <a:latin typeface="Invention" panose="020B0503020008020204" pitchFamily="34" charset="0"/>
                        </a:rPr>
                        <a:t>0.85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9C0006"/>
                          </a:solidFill>
                          <a:effectLst/>
                          <a:latin typeface="Invention" panose="020B0503020008020204" pitchFamily="34" charset="0"/>
                        </a:rPr>
                        <a:t>1.00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948926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142323A-44F1-78E5-17CD-FF1A5DD1F589}"/>
              </a:ext>
            </a:extLst>
          </p:cNvPr>
          <p:cNvSpPr txBox="1"/>
          <p:nvPr/>
        </p:nvSpPr>
        <p:spPr>
          <a:xfrm>
            <a:off x="512618" y="5458691"/>
            <a:ext cx="11166764" cy="54032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en-US" sz="1600" dirty="0"/>
              <a:t>The above examples show cases that the NRx is high correlated with all the variables except display (voucher and social are moderately correlated)</a:t>
            </a:r>
          </a:p>
          <a:p>
            <a:pPr algn="l"/>
            <a:r>
              <a:rPr lang="en-US" sz="1600" dirty="0"/>
              <a:t>We can also see the other variables except NRx are also correlated with the other variables</a:t>
            </a:r>
          </a:p>
        </p:txBody>
      </p:sp>
    </p:spTree>
    <p:extLst>
      <p:ext uri="{BB962C8B-B14F-4D97-AF65-F5344CB8AC3E}">
        <p14:creationId xmlns:p14="http://schemas.microsoft.com/office/powerpoint/2010/main" val="377002122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956E450-8DFB-F6AA-E67A-C9478DABD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4261316760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16853-8138-6CCF-9DA1-FF2E83A68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and Solutions with Multicollinearity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09A6FC-C39D-119F-0912-C446FAC68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8</a:t>
            </a:fld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D1AE4B-30F7-0413-D8C7-A5349CBD12D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260315" y="1402911"/>
            <a:ext cx="11439144" cy="5077264"/>
          </a:xfrm>
        </p:spPr>
        <p:txBody>
          <a:bodyPr/>
          <a:lstStyle/>
          <a:p>
            <a:pPr algn="l"/>
            <a:r>
              <a:rPr lang="en-US" sz="1800" b="0" i="0" dirty="0">
                <a:effectLst/>
                <a:latin typeface="+mj-lt"/>
              </a:rPr>
              <a:t>Below </a:t>
            </a:r>
            <a:r>
              <a:rPr lang="en-US" sz="1800" dirty="0">
                <a:latin typeface="+mj-lt"/>
              </a:rPr>
              <a:t>are the i</a:t>
            </a:r>
            <a:r>
              <a:rPr lang="en-US" sz="1800" b="0" i="0" dirty="0">
                <a:effectLst/>
                <a:latin typeface="+mj-lt"/>
              </a:rPr>
              <a:t>ssues while modeling with variables</a:t>
            </a:r>
            <a:endParaRPr lang="en-US" sz="1800" dirty="0">
              <a:latin typeface="+mj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+mj-lt"/>
              </a:rPr>
              <a:t>The </a:t>
            </a:r>
            <a:r>
              <a:rPr lang="en-US" sz="1600" b="0" i="0" u="none" strike="noStrike" dirty="0">
                <a:effectLst/>
                <a:latin typeface="+mj-lt"/>
              </a:rPr>
              <a:t>coefficient</a:t>
            </a:r>
            <a:r>
              <a:rPr lang="en-US" sz="1600" b="0" i="0" dirty="0">
                <a:effectLst/>
                <a:latin typeface="+mj-lt"/>
              </a:rPr>
              <a:t> </a:t>
            </a:r>
            <a:r>
              <a:rPr lang="en-US" sz="1600" b="0" i="0" u="none" strike="noStrike" dirty="0">
                <a:effectLst/>
                <a:latin typeface="+mj-lt"/>
              </a:rPr>
              <a:t>estimates</a:t>
            </a:r>
            <a:r>
              <a:rPr lang="en-US" sz="1600" b="0" i="0" dirty="0">
                <a:effectLst/>
                <a:latin typeface="+mj-lt"/>
              </a:rPr>
              <a:t> can swing wildly based on which other independent variables are kept in the model. The </a:t>
            </a:r>
            <a:r>
              <a:rPr lang="en-US" sz="1600" b="0" i="0" u="none" strike="noStrike" dirty="0">
                <a:effectLst/>
                <a:latin typeface="+mj-lt"/>
              </a:rPr>
              <a:t>coefficients</a:t>
            </a:r>
            <a:r>
              <a:rPr lang="en-US" sz="1600" b="0" i="0" dirty="0">
                <a:effectLst/>
                <a:latin typeface="+mj-lt"/>
              </a:rPr>
              <a:t> become very sensitive to very small changes in the model.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+mj-lt"/>
              </a:rPr>
              <a:t>Multicollinearity reduces the precision of the estimated </a:t>
            </a:r>
            <a:r>
              <a:rPr lang="en-US" sz="1600" b="0" i="0" u="none" strike="noStrike" dirty="0">
                <a:effectLst/>
                <a:latin typeface="+mj-lt"/>
              </a:rPr>
              <a:t>coefficients</a:t>
            </a:r>
            <a:r>
              <a:rPr lang="en-US" sz="1600" b="0" i="0" dirty="0">
                <a:effectLst/>
                <a:latin typeface="+mj-lt"/>
              </a:rPr>
              <a:t>, which weakens the statistical power of your </a:t>
            </a:r>
            <a:r>
              <a:rPr lang="en-US" sz="1600" b="0" i="0" u="none" strike="noStrike" dirty="0">
                <a:effectLst/>
                <a:latin typeface="+mj-lt"/>
              </a:rPr>
              <a:t>regression</a:t>
            </a:r>
            <a:r>
              <a:rPr lang="en-US" sz="1600" b="0" i="0" dirty="0">
                <a:effectLst/>
                <a:latin typeface="+mj-lt"/>
              </a:rPr>
              <a:t> model. You might not be able to trust the p-values to identify independent variables that are statistically significant</a:t>
            </a:r>
          </a:p>
          <a:p>
            <a:endParaRPr lang="en-US" sz="1600" dirty="0">
              <a:latin typeface="+mj-lt"/>
            </a:endParaRPr>
          </a:p>
          <a:p>
            <a:r>
              <a:rPr lang="en-US" sz="1800" dirty="0">
                <a:latin typeface="+mj-lt"/>
              </a:rPr>
              <a:t>Probable solutions that can used to resolve the multicollinearity issue –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Remove some of the highly correlated independent variables.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Linearly combine the independent variables, such as adding them together and include them in the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Perform an analysis designed for highly correlated variables, such as principal components analysis or partial least squares regression.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LASSO and Ridge regression are advanced forms of regression analysis that can handle multicollinearity.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+mj-lt"/>
            </a:endParaRPr>
          </a:p>
          <a:p>
            <a:endParaRPr lang="en-US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15340626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B9B94-8DC9-7936-042F-5F8593864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BELSOMRA (Multicollinearity)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3ECDB6-1557-C3E5-49E0-768323E20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9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42323A-44F1-78E5-17CD-FF1A5DD1F589}"/>
              </a:ext>
            </a:extLst>
          </p:cNvPr>
          <p:cNvSpPr txBox="1"/>
          <p:nvPr/>
        </p:nvSpPr>
        <p:spPr>
          <a:xfrm>
            <a:off x="7303690" y="1787237"/>
            <a:ext cx="4281054" cy="386541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en-US" sz="1600" dirty="0"/>
              <a:t>We can observe the consumer channel variables show high VIF’s values (&gt; 5) that makes not a fit model.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3E07BDA-F9B9-7D66-203B-44A31F996E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5468390"/>
              </p:ext>
            </p:extLst>
          </p:nvPr>
        </p:nvGraphicFramePr>
        <p:xfrm>
          <a:off x="235530" y="1444010"/>
          <a:ext cx="6731721" cy="4883943"/>
        </p:xfrm>
        <a:graphic>
          <a:graphicData uri="http://schemas.openxmlformats.org/drawingml/2006/table">
            <a:tbl>
              <a:tblPr/>
              <a:tblGrid>
                <a:gridCol w="1592609">
                  <a:extLst>
                    <a:ext uri="{9D8B030D-6E8A-4147-A177-3AD203B41FA5}">
                      <a16:colId xmlns:a16="http://schemas.microsoft.com/office/drawing/2014/main" val="3384553862"/>
                    </a:ext>
                  </a:extLst>
                </a:gridCol>
                <a:gridCol w="412899">
                  <a:extLst>
                    <a:ext uri="{9D8B030D-6E8A-4147-A177-3AD203B41FA5}">
                      <a16:colId xmlns:a16="http://schemas.microsoft.com/office/drawing/2014/main" val="1441597541"/>
                    </a:ext>
                  </a:extLst>
                </a:gridCol>
                <a:gridCol w="899529">
                  <a:extLst>
                    <a:ext uri="{9D8B030D-6E8A-4147-A177-3AD203B41FA5}">
                      <a16:colId xmlns:a16="http://schemas.microsoft.com/office/drawing/2014/main" val="2059792644"/>
                    </a:ext>
                  </a:extLst>
                </a:gridCol>
                <a:gridCol w="696766">
                  <a:extLst>
                    <a:ext uri="{9D8B030D-6E8A-4147-A177-3AD203B41FA5}">
                      <a16:colId xmlns:a16="http://schemas.microsoft.com/office/drawing/2014/main" val="2832099828"/>
                    </a:ext>
                  </a:extLst>
                </a:gridCol>
                <a:gridCol w="696766">
                  <a:extLst>
                    <a:ext uri="{9D8B030D-6E8A-4147-A177-3AD203B41FA5}">
                      <a16:colId xmlns:a16="http://schemas.microsoft.com/office/drawing/2014/main" val="2810852455"/>
                    </a:ext>
                  </a:extLst>
                </a:gridCol>
                <a:gridCol w="825797">
                  <a:extLst>
                    <a:ext uri="{9D8B030D-6E8A-4147-A177-3AD203B41FA5}">
                      <a16:colId xmlns:a16="http://schemas.microsoft.com/office/drawing/2014/main" val="1908790773"/>
                    </a:ext>
                  </a:extLst>
                </a:gridCol>
                <a:gridCol w="1607355">
                  <a:extLst>
                    <a:ext uri="{9D8B030D-6E8A-4147-A177-3AD203B41FA5}">
                      <a16:colId xmlns:a16="http://schemas.microsoft.com/office/drawing/2014/main" val="3733606691"/>
                    </a:ext>
                  </a:extLst>
                </a:gridCol>
              </a:tblGrid>
              <a:tr h="4212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2B3138"/>
                          </a:solidFill>
                          <a:effectLst/>
                          <a:latin typeface="Invention" panose="020B0503020008020204" pitchFamily="34" charset="0"/>
                        </a:rPr>
                        <a:t>Variable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2B3138"/>
                          </a:solidFill>
                          <a:effectLst/>
                          <a:latin typeface="Invention" panose="020B0503020008020204" pitchFamily="34" charset="0"/>
                        </a:rPr>
                        <a:t>DF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2B3138"/>
                          </a:solidFill>
                          <a:effectLst/>
                          <a:latin typeface="Invention" panose="020B0503020008020204" pitchFamily="34" charset="0"/>
                        </a:rPr>
                        <a:t>Estimate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2B3138"/>
                          </a:solidFill>
                          <a:effectLst/>
                          <a:latin typeface="Invention" panose="020B0503020008020204" pitchFamily="34" charset="0"/>
                        </a:rPr>
                        <a:t>StdErr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err="1">
                          <a:solidFill>
                            <a:srgbClr val="2B3138"/>
                          </a:solidFill>
                          <a:effectLst/>
                          <a:latin typeface="Invention" panose="020B0503020008020204" pitchFamily="34" charset="0"/>
                        </a:rPr>
                        <a:t>tValue</a:t>
                      </a:r>
                      <a:endParaRPr lang="en-US" sz="1400" b="1" i="0" u="none" strike="noStrike" dirty="0">
                        <a:solidFill>
                          <a:srgbClr val="2B3138"/>
                        </a:solidFill>
                        <a:effectLst/>
                        <a:latin typeface="Invention" panose="020B0503020008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2B3138"/>
                          </a:solidFill>
                          <a:effectLst/>
                          <a:latin typeface="Invention" panose="020B0503020008020204" pitchFamily="34" charset="0"/>
                        </a:rPr>
                        <a:t>P-Value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2B3138"/>
                          </a:solidFill>
                          <a:effectLst/>
                          <a:latin typeface="Invention" panose="020B0503020008020204" pitchFamily="34" charset="0"/>
                        </a:rPr>
                        <a:t>Variance Inflation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1786658"/>
                  </a:ext>
                </a:extLst>
              </a:tr>
              <a:tr h="4056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Intercept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-1267.26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50.01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-25.34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0.00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0.00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3084854"/>
                  </a:ext>
                </a:extLst>
              </a:tr>
              <a:tr h="4056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hcc_osrch_sessions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0.34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0.03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13.47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0.00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8.79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1155911"/>
                  </a:ext>
                </a:extLst>
              </a:tr>
              <a:tr h="4056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hcc_psrch_clk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0.13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0.01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24.93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0.00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8.45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5796152"/>
                  </a:ext>
                </a:extLst>
              </a:tr>
              <a:tr h="4056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hcc_soc_imp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0.00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0.00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12.79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0.00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7.16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4105039"/>
                  </a:ext>
                </a:extLst>
              </a:tr>
              <a:tr h="4056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hcp_disp_imp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0.00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0.00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-0.17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0.86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1.43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9952575"/>
                  </a:ext>
                </a:extLst>
              </a:tr>
              <a:tr h="4056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hcp_grail_nrx_lag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0.75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0.01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104.71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0.00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11.95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7709993"/>
                  </a:ext>
                </a:extLst>
              </a:tr>
              <a:tr h="4056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hcp_grail_sdot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0.00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0.00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3.89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0.00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3.25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9873148"/>
                  </a:ext>
                </a:extLst>
              </a:tr>
              <a:tr h="4056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hcp_grail_vnrx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0.09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0.10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0.96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0.33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1.70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8861066"/>
                  </a:ext>
                </a:extLst>
              </a:tr>
              <a:tr h="4056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hcp_npp_eng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-0.07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0.00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-14.87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0.00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6.52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5584653"/>
                  </a:ext>
                </a:extLst>
              </a:tr>
              <a:tr h="4056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hcp_osrch_sessions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-0.94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0.14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-6.86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0.00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6.86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254746"/>
                  </a:ext>
                </a:extLst>
              </a:tr>
              <a:tr h="4056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hcp_rdtl_totdet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0.06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0.01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8.37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0.00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Invention" panose="020B0503020008020204" pitchFamily="34" charset="0"/>
                        </a:rPr>
                        <a:t>6.24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10261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8203587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Merck 16:9 PPT Theme">
  <a:themeElements>
    <a:clrScheme name="Custom 30">
      <a:dk1>
        <a:srgbClr val="0C2340"/>
      </a:dk1>
      <a:lt1>
        <a:srgbClr val="FFFFFF"/>
      </a:lt1>
      <a:dk2>
        <a:srgbClr val="688CE8"/>
      </a:dk2>
      <a:lt2>
        <a:srgbClr val="69B8F7"/>
      </a:lt2>
      <a:accent1>
        <a:srgbClr val="00857C"/>
      </a:accent1>
      <a:accent2>
        <a:srgbClr val="6ECEB2"/>
      </a:accent2>
      <a:accent3>
        <a:srgbClr val="BFED33"/>
      </a:accent3>
      <a:accent4>
        <a:srgbClr val="0C2340"/>
      </a:accent4>
      <a:accent5>
        <a:srgbClr val="FFF063"/>
      </a:accent5>
      <a:accent6>
        <a:srgbClr val="5350E4"/>
      </a:accent6>
      <a:hlink>
        <a:srgbClr val="11867B"/>
      </a:hlink>
      <a:folHlink>
        <a:srgbClr val="90C4D8"/>
      </a:folHlink>
    </a:clrScheme>
    <a:fontScheme name="Merck font theme">
      <a:majorFont>
        <a:latin typeface="Invention Light"/>
        <a:ea typeface=""/>
        <a:cs typeface=""/>
      </a:majorFont>
      <a:minorFont>
        <a:latin typeface="Invention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200" dirty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 algn="l">
          <a:defRPr sz="1200" dirty="0"/>
        </a:defPPr>
      </a:lstStyle>
    </a:txDef>
  </a:objectDefaults>
  <a:extraClrSchemeLst/>
  <a:custClrLst>
    <a:custClr name="Merck Teal">
      <a:srgbClr val="00857C"/>
    </a:custClr>
    <a:custClr name="White">
      <a:srgbClr val="FFFFFF"/>
    </a:custClr>
    <a:custClr name="Merck Blue">
      <a:srgbClr val="0C2340"/>
    </a:custClr>
    <a:custClr name="Merck Light Teal">
      <a:srgbClr val="6ECEB2"/>
    </a:custClr>
    <a:custClr name="Merck Off-White">
      <a:srgbClr val="F7F7F7"/>
    </a:custClr>
    <a:custClr name="Merck Lime">
      <a:srgbClr val="BFED33"/>
    </a:custClr>
    <a:custClr name="Merck Lemon">
      <a:srgbClr val="FFF063"/>
    </a:custClr>
    <a:custClr name="Merck Pastel Blue">
      <a:srgbClr val="69B8F7"/>
    </a:custClr>
    <a:custClr name="Merck Vista Blue">
      <a:srgbClr val="688CE8"/>
    </a:custClr>
    <a:custClr name="Merck Rich Blue">
      <a:srgbClr val="5450E4"/>
    </a:custClr>
  </a:custClrLst>
  <a:extLst>
    <a:ext uri="{05A4C25C-085E-4340-85A3-A5531E510DB2}">
      <thm15:themeFamily xmlns:thm15="http://schemas.microsoft.com/office/thememl/2012/main" name="16_9_Merck" id="{6816B23C-D596-B641-AC59-82B9DBB69469}" vid="{EF4CFF4B-FCCB-D84B-8F15-5CBFC5300DB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2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EC47AAA0-3E17-4D17-ACCC-88C0FDDDE60C}">
  <we:reference id="e849ddb8-6bbd-4833-bd4b-59030099d63e" version="1.0.0.0" store="EXCatalog" storeType="EXCatalog"/>
  <we:alternateReferences>
    <we:reference id="WA200000113" version="1.0.0.0" store="en-US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b8faba5-28e6-4bad-b285-1ce4ed480925">
      <Terms xmlns="http://schemas.microsoft.com/office/infopath/2007/PartnerControls"/>
    </lcf76f155ced4ddcb4097134ff3c332f>
    <TaxCatchAll xmlns="0ed980d0-2f8d-42c7-8d66-3c434fc0ea4b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FF678FA71510043B195A1786C6312B0" ma:contentTypeVersion="8" ma:contentTypeDescription="Create a new document." ma:contentTypeScope="" ma:versionID="7f6794eae2ab671940660f7552b83b54">
  <xsd:schema xmlns:xsd="http://www.w3.org/2001/XMLSchema" xmlns:xs="http://www.w3.org/2001/XMLSchema" xmlns:p="http://schemas.microsoft.com/office/2006/metadata/properties" xmlns:ns2="4b8faba5-28e6-4bad-b285-1ce4ed480925" xmlns:ns3="0ed980d0-2f8d-42c7-8d66-3c434fc0ea4b" targetNamespace="http://schemas.microsoft.com/office/2006/metadata/properties" ma:root="true" ma:fieldsID="cafbccc572dc2c0e541192a55a97c71c" ns2:_="" ns3:_="">
    <xsd:import namespace="4b8faba5-28e6-4bad-b285-1ce4ed480925"/>
    <xsd:import namespace="0ed980d0-2f8d-42c7-8d66-3c434fc0ea4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b8faba5-28e6-4bad-b285-1ce4ed48092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3f5e642b-91f5-4888-b018-43334a040d0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d980d0-2f8d-42c7-8d66-3c434fc0ea4b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f9753bcd-dfeb-40f7-aae0-e49ee8cc79a7}" ma:internalName="TaxCatchAll" ma:showField="CatchAllData" ma:web="0ed980d0-2f8d-42c7-8d66-3c434fc0ea4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A83BC6D-AD32-471F-B528-DB398937D951}">
  <ds:schemaRefs>
    <ds:schemaRef ds:uri="http://schemas.microsoft.com/office/2006/documentManagement/types"/>
    <ds:schemaRef ds:uri="http://www.w3.org/XML/1998/namespace"/>
    <ds:schemaRef ds:uri="http://purl.org/dc/terms/"/>
    <ds:schemaRef ds:uri="4b8faba5-28e6-4bad-b285-1ce4ed480925"/>
    <ds:schemaRef ds:uri="http://schemas.microsoft.com/office/2006/metadata/properties"/>
    <ds:schemaRef ds:uri="http://purl.org/dc/elements/1.1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0ed980d0-2f8d-42c7-8d66-3c434fc0ea4b"/>
  </ds:schemaRefs>
</ds:datastoreItem>
</file>

<file path=customXml/itemProps2.xml><?xml version="1.0" encoding="utf-8"?>
<ds:datastoreItem xmlns:ds="http://schemas.openxmlformats.org/officeDocument/2006/customXml" ds:itemID="{F5DBAF2B-E805-4C9F-908A-2CFAD1FCDE7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b8faba5-28e6-4bad-b285-1ce4ed480925"/>
    <ds:schemaRef ds:uri="0ed980d0-2f8d-42c7-8d66-3c434fc0ea4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A330566-0913-436A-BAE1-E2499F0F0D6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Merck 16_9 default PPT template (1)</Template>
  <TotalTime>3996</TotalTime>
  <Words>772</Words>
  <Application>Microsoft Office PowerPoint</Application>
  <PresentationFormat>Widescreen</PresentationFormat>
  <Paragraphs>247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Invention</vt:lpstr>
      <vt:lpstr>Invention Light</vt:lpstr>
      <vt:lpstr>Merck 16:9 PPT Theme</vt:lpstr>
      <vt:lpstr>5. Correlation</vt:lpstr>
      <vt:lpstr>Correlation</vt:lpstr>
      <vt:lpstr>Correlation vs Regression</vt:lpstr>
      <vt:lpstr>Assumptions of Linear Regression</vt:lpstr>
      <vt:lpstr>Multicollinearity </vt:lpstr>
      <vt:lpstr>Example of BELSOMRA (Correlation)</vt:lpstr>
      <vt:lpstr>Appendix</vt:lpstr>
      <vt:lpstr>Issues and Solutions with Multicollinearity</vt:lpstr>
      <vt:lpstr>Example of BELSOMRA (Multicollinearity)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PLD University</dc:title>
  <dc:subject>2022 presentation</dc:subject>
  <dc:creator>Sinha, Anurag</dc:creator>
  <cp:keywords/>
  <dc:description>For external audiences in the US and Canada</dc:description>
  <cp:lastModifiedBy>Murugan, Senthil</cp:lastModifiedBy>
  <cp:revision>218</cp:revision>
  <dcterms:created xsi:type="dcterms:W3CDTF">2022-11-08T10:28:18Z</dcterms:created>
  <dcterms:modified xsi:type="dcterms:W3CDTF">2023-09-21T01:40:58Z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0x010100FFF678FA71510043B195A1786C6312B0</vt:lpwstr>
  </property>
  <property fmtid="{D5CDD505-2E9C-101B-9397-08002B2CF9AE}" pid="3" name="MSIP_Label_927fd646-07cb-4c4e-a107-4e4d6b30ba1b_Enabled">
    <vt:lpwstr>true</vt:lpwstr>
  </property>
  <property fmtid="{D5CDD505-2E9C-101B-9397-08002B2CF9AE}" pid="4" name="MSIP_Label_927fd646-07cb-4c4e-a107-4e4d6b30ba1b_SetDate">
    <vt:lpwstr>2023-02-20T10:11:15Z</vt:lpwstr>
  </property>
  <property fmtid="{D5CDD505-2E9C-101B-9397-08002B2CF9AE}" pid="5" name="MSIP_Label_927fd646-07cb-4c4e-a107-4e4d6b30ba1b_Method">
    <vt:lpwstr>Privileged</vt:lpwstr>
  </property>
  <property fmtid="{D5CDD505-2E9C-101B-9397-08002B2CF9AE}" pid="6" name="MSIP_Label_927fd646-07cb-4c4e-a107-4e4d6b30ba1b_Name">
    <vt:lpwstr>927fd646-07cb-4c4e-a107-4e4d6b30ba1b</vt:lpwstr>
  </property>
  <property fmtid="{D5CDD505-2E9C-101B-9397-08002B2CF9AE}" pid="7" name="MSIP_Label_927fd646-07cb-4c4e-a107-4e4d6b30ba1b_SiteId">
    <vt:lpwstr>a00de4ec-48a8-43a6-be74-e31274e2060d</vt:lpwstr>
  </property>
  <property fmtid="{D5CDD505-2E9C-101B-9397-08002B2CF9AE}" pid="8" name="MSIP_Label_927fd646-07cb-4c4e-a107-4e4d6b30ba1b_ActionId">
    <vt:lpwstr>327d2cb7-7ab1-4f63-99d4-4d87d73f3514</vt:lpwstr>
  </property>
  <property fmtid="{D5CDD505-2E9C-101B-9397-08002B2CF9AE}" pid="9" name="MSIP_Label_927fd646-07cb-4c4e-a107-4e4d6b30ba1b_ContentBits">
    <vt:lpwstr>1</vt:lpwstr>
  </property>
  <property fmtid="{D5CDD505-2E9C-101B-9397-08002B2CF9AE}" pid="10" name="MerckAIPLabel">
    <vt:lpwstr>Proprietary</vt:lpwstr>
  </property>
  <property fmtid="{D5CDD505-2E9C-101B-9397-08002B2CF9AE}" pid="11" name="MerckAIPDataExchange">
    <vt:lpwstr>!MRKMIP@Proprietary</vt:lpwstr>
  </property>
</Properties>
</file>