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41" r:id="rId5"/>
  </p:sldMasterIdLst>
  <p:notesMasterIdLst>
    <p:notesMasterId r:id="rId32"/>
  </p:notesMasterIdLst>
  <p:sldIdLst>
    <p:sldId id="394" r:id="rId6"/>
    <p:sldId id="430" r:id="rId7"/>
    <p:sldId id="436" r:id="rId8"/>
    <p:sldId id="624" r:id="rId9"/>
    <p:sldId id="628" r:id="rId10"/>
    <p:sldId id="625" r:id="rId11"/>
    <p:sldId id="626" r:id="rId12"/>
    <p:sldId id="627" r:id="rId13"/>
    <p:sldId id="588" r:id="rId14"/>
    <p:sldId id="587" r:id="rId15"/>
    <p:sldId id="629" r:id="rId16"/>
    <p:sldId id="589" r:id="rId17"/>
    <p:sldId id="630" r:id="rId18"/>
    <p:sldId id="590" r:id="rId19"/>
    <p:sldId id="631" r:id="rId20"/>
    <p:sldId id="591" r:id="rId21"/>
    <p:sldId id="632" r:id="rId22"/>
    <p:sldId id="596" r:id="rId23"/>
    <p:sldId id="597" r:id="rId24"/>
    <p:sldId id="633" r:id="rId25"/>
    <p:sldId id="598" r:id="rId26"/>
    <p:sldId id="634" r:id="rId27"/>
    <p:sldId id="599" r:id="rId28"/>
    <p:sldId id="635" r:id="rId29"/>
    <p:sldId id="594" r:id="rId30"/>
    <p:sldId id="636" r:id="rId31"/>
  </p:sldIdLst>
  <p:sldSz cx="12192000" cy="68580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. Model Part 3" id="{CE25109D-E847-40CA-8DEC-066DADDCD4B2}">
          <p14:sldIdLst>
            <p14:sldId id="394"/>
            <p14:sldId id="430"/>
            <p14:sldId id="436"/>
            <p14:sldId id="624"/>
            <p14:sldId id="628"/>
            <p14:sldId id="625"/>
            <p14:sldId id="626"/>
            <p14:sldId id="627"/>
            <p14:sldId id="588"/>
            <p14:sldId id="587"/>
            <p14:sldId id="629"/>
            <p14:sldId id="589"/>
            <p14:sldId id="630"/>
            <p14:sldId id="590"/>
            <p14:sldId id="631"/>
            <p14:sldId id="591"/>
            <p14:sldId id="632"/>
            <p14:sldId id="596"/>
            <p14:sldId id="597"/>
            <p14:sldId id="633"/>
            <p14:sldId id="598"/>
            <p14:sldId id="634"/>
            <p14:sldId id="599"/>
            <p14:sldId id="635"/>
            <p14:sldId id="59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4CEA7E-C07E-FAF2-B2E0-39BB02AD7B64}" name="Shinde, Samwad" initials="SS" userId="S::shindsam@merck.com::40922429-2f7d-4c1d-90df-ddf76551a42d" providerId="AD"/>
  <p188:author id="{4FCA97FB-6B76-332A-043B-AC8FCD5594B2}" name="kapoor, aditya" initials="ka" userId="S::kapooadi@merck.com::681f1a22-e9fb-42b0-aa12-aec6248a717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ck &amp; Co., Inc." initials="L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7C"/>
    <a:srgbClr val="FFE70B"/>
    <a:srgbClr val="FF0000"/>
    <a:srgbClr val="9EA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C66D8-5805-4F1C-8F32-36162F72AF0B}" v="83" dt="2023-09-25T08:44:13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192"/>
  </p:normalViewPr>
  <p:slideViewPr>
    <p:cSldViewPr snapToGrid="0" showGuides="1">
      <p:cViewPr varScale="1">
        <p:scale>
          <a:sx n="70" d="100"/>
          <a:sy n="70" d="100"/>
        </p:scale>
        <p:origin x="46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i, Pramit Kumar" userId="baa7b768-3f8f-4765-bcc5-8dac6388f3d1" providerId="ADAL" clId="{695C66D8-5805-4F1C-8F32-36162F72AF0B}"/>
    <pc:docChg chg="undo custSel modSld">
      <pc:chgData name="Maji, Pramit Kumar" userId="baa7b768-3f8f-4765-bcc5-8dac6388f3d1" providerId="ADAL" clId="{695C66D8-5805-4F1C-8F32-36162F72AF0B}" dt="2023-09-25T08:44:13.861" v="185" actId="1076"/>
      <pc:docMkLst>
        <pc:docMk/>
      </pc:docMkLst>
      <pc:sldChg chg="modSp">
        <pc:chgData name="Maji, Pramit Kumar" userId="baa7b768-3f8f-4765-bcc5-8dac6388f3d1" providerId="ADAL" clId="{695C66D8-5805-4F1C-8F32-36162F72AF0B}" dt="2023-09-25T08:13:13.487" v="0" actId="1076"/>
        <pc:sldMkLst>
          <pc:docMk/>
          <pc:sldMk cId="0" sldId="587"/>
        </pc:sldMkLst>
        <pc:spChg chg="mod">
          <ac:chgData name="Maji, Pramit Kumar" userId="baa7b768-3f8f-4765-bcc5-8dac6388f3d1" providerId="ADAL" clId="{695C66D8-5805-4F1C-8F32-36162F72AF0B}" dt="2023-09-25T08:13:13.487" v="0" actId="1076"/>
          <ac:spMkLst>
            <pc:docMk/>
            <pc:sldMk cId="0" sldId="587"/>
            <ac:spMk id="10244" creationId="{903DEDF2-930C-B7B0-9CDC-88B3D11BCEE5}"/>
          </ac:spMkLst>
        </pc:spChg>
      </pc:sldChg>
      <pc:sldChg chg="modSp mod">
        <pc:chgData name="Maji, Pramit Kumar" userId="baa7b768-3f8f-4765-bcc5-8dac6388f3d1" providerId="ADAL" clId="{695C66D8-5805-4F1C-8F32-36162F72AF0B}" dt="2023-09-25T08:41:58.314" v="180" actId="1076"/>
        <pc:sldMkLst>
          <pc:docMk/>
          <pc:sldMk cId="0" sldId="589"/>
        </pc:sldMkLst>
        <pc:spChg chg="mod">
          <ac:chgData name="Maji, Pramit Kumar" userId="baa7b768-3f8f-4765-bcc5-8dac6388f3d1" providerId="ADAL" clId="{695C66D8-5805-4F1C-8F32-36162F72AF0B}" dt="2023-09-25T08:41:58.314" v="180" actId="1076"/>
          <ac:spMkLst>
            <pc:docMk/>
            <pc:sldMk cId="0" sldId="589"/>
            <ac:spMk id="11267" creationId="{975349F3-F835-CC61-32C1-68EC9882804F}"/>
          </ac:spMkLst>
        </pc:spChg>
        <pc:spChg chg="mod">
          <ac:chgData name="Maji, Pramit Kumar" userId="baa7b768-3f8f-4765-bcc5-8dac6388f3d1" providerId="ADAL" clId="{695C66D8-5805-4F1C-8F32-36162F72AF0B}" dt="2023-09-25T08:14:11.995" v="9" actId="1076"/>
          <ac:spMkLst>
            <pc:docMk/>
            <pc:sldMk cId="0" sldId="589"/>
            <ac:spMk id="11268" creationId="{BD18FE48-ED73-47A9-527C-A9C371D9D112}"/>
          </ac:spMkLst>
        </pc:spChg>
        <pc:graphicFrameChg chg="mod">
          <ac:chgData name="Maji, Pramit Kumar" userId="baa7b768-3f8f-4765-bcc5-8dac6388f3d1" providerId="ADAL" clId="{695C66D8-5805-4F1C-8F32-36162F72AF0B}" dt="2023-09-25T08:14:22.554" v="10" actId="1076"/>
          <ac:graphicFrameMkLst>
            <pc:docMk/>
            <pc:sldMk cId="0" sldId="589"/>
            <ac:graphicFrameMk id="11269" creationId="{72BAD991-7382-1A45-F2E6-4442D14575DF}"/>
          </ac:graphicFrameMkLst>
        </pc:graphicFrameChg>
      </pc:sldChg>
      <pc:sldChg chg="modSp">
        <pc:chgData name="Maji, Pramit Kumar" userId="baa7b768-3f8f-4765-bcc5-8dac6388f3d1" providerId="ADAL" clId="{695C66D8-5805-4F1C-8F32-36162F72AF0B}" dt="2023-09-25T08:16:06.970" v="19" actId="1076"/>
        <pc:sldMkLst>
          <pc:docMk/>
          <pc:sldMk cId="0" sldId="590"/>
        </pc:sldMkLst>
        <pc:spChg chg="mod">
          <ac:chgData name="Maji, Pramit Kumar" userId="baa7b768-3f8f-4765-bcc5-8dac6388f3d1" providerId="ADAL" clId="{695C66D8-5805-4F1C-8F32-36162F72AF0B}" dt="2023-09-25T08:15:58.531" v="18" actId="1076"/>
          <ac:spMkLst>
            <pc:docMk/>
            <pc:sldMk cId="0" sldId="590"/>
            <ac:spMk id="12291" creationId="{750DCA5F-16F1-2E8D-1C8C-C2CBD62F9D44}"/>
          </ac:spMkLst>
        </pc:spChg>
        <pc:spChg chg="mod">
          <ac:chgData name="Maji, Pramit Kumar" userId="baa7b768-3f8f-4765-bcc5-8dac6388f3d1" providerId="ADAL" clId="{695C66D8-5805-4F1C-8F32-36162F72AF0B}" dt="2023-09-25T08:16:06.970" v="19" actId="1076"/>
          <ac:spMkLst>
            <pc:docMk/>
            <pc:sldMk cId="0" sldId="590"/>
            <ac:spMk id="12292" creationId="{74D160FA-009D-87C2-22AE-86CF80F70B9C}"/>
          </ac:spMkLst>
        </pc:spChg>
      </pc:sldChg>
      <pc:sldChg chg="modSp mod">
        <pc:chgData name="Maji, Pramit Kumar" userId="baa7b768-3f8f-4765-bcc5-8dac6388f3d1" providerId="ADAL" clId="{695C66D8-5805-4F1C-8F32-36162F72AF0B}" dt="2023-09-25T08:19:15.977" v="31" actId="1076"/>
        <pc:sldMkLst>
          <pc:docMk/>
          <pc:sldMk cId="0" sldId="591"/>
        </pc:sldMkLst>
        <pc:spChg chg="mod">
          <ac:chgData name="Maji, Pramit Kumar" userId="baa7b768-3f8f-4765-bcc5-8dac6388f3d1" providerId="ADAL" clId="{695C66D8-5805-4F1C-8F32-36162F72AF0B}" dt="2023-09-25T08:18:45.128" v="28" actId="1076"/>
          <ac:spMkLst>
            <pc:docMk/>
            <pc:sldMk cId="0" sldId="591"/>
            <ac:spMk id="13315" creationId="{1D7FCD76-FEBE-2A81-E37A-EFCAA389F8B6}"/>
          </ac:spMkLst>
        </pc:spChg>
        <pc:spChg chg="mod">
          <ac:chgData name="Maji, Pramit Kumar" userId="baa7b768-3f8f-4765-bcc5-8dac6388f3d1" providerId="ADAL" clId="{695C66D8-5805-4F1C-8F32-36162F72AF0B}" dt="2023-09-25T08:18:59.897" v="29" actId="1076"/>
          <ac:spMkLst>
            <pc:docMk/>
            <pc:sldMk cId="0" sldId="591"/>
            <ac:spMk id="13316" creationId="{4907E435-C34E-A2C8-8356-4DECCCE3C983}"/>
          </ac:spMkLst>
        </pc:spChg>
        <pc:graphicFrameChg chg="mod">
          <ac:chgData name="Maji, Pramit Kumar" userId="baa7b768-3f8f-4765-bcc5-8dac6388f3d1" providerId="ADAL" clId="{695C66D8-5805-4F1C-8F32-36162F72AF0B}" dt="2023-09-25T08:19:15.977" v="31" actId="1076"/>
          <ac:graphicFrameMkLst>
            <pc:docMk/>
            <pc:sldMk cId="0" sldId="591"/>
            <ac:graphicFrameMk id="13317" creationId="{57B695E2-B291-425A-D63F-11EFFEF90AA8}"/>
          </ac:graphicFrameMkLst>
        </pc:graphicFrameChg>
      </pc:sldChg>
      <pc:sldChg chg="modSp mod">
        <pc:chgData name="Maji, Pramit Kumar" userId="baa7b768-3f8f-4765-bcc5-8dac6388f3d1" providerId="ADAL" clId="{695C66D8-5805-4F1C-8F32-36162F72AF0B}" dt="2023-09-25T08:44:13.861" v="185" actId="1076"/>
        <pc:sldMkLst>
          <pc:docMk/>
          <pc:sldMk cId="0" sldId="594"/>
        </pc:sldMkLst>
        <pc:spChg chg="mod">
          <ac:chgData name="Maji, Pramit Kumar" userId="baa7b768-3f8f-4765-bcc5-8dac6388f3d1" providerId="ADAL" clId="{695C66D8-5805-4F1C-8F32-36162F72AF0B}" dt="2023-09-25T08:44:13.861" v="185" actId="1076"/>
          <ac:spMkLst>
            <pc:docMk/>
            <pc:sldMk cId="0" sldId="594"/>
            <ac:spMk id="18435" creationId="{B0A95336-497D-D9A2-67C5-04D9FC02D373}"/>
          </ac:spMkLst>
        </pc:spChg>
        <pc:spChg chg="mod">
          <ac:chgData name="Maji, Pramit Kumar" userId="baa7b768-3f8f-4765-bcc5-8dac6388f3d1" providerId="ADAL" clId="{695C66D8-5805-4F1C-8F32-36162F72AF0B}" dt="2023-09-25T08:38:19.195" v="173" actId="1076"/>
          <ac:spMkLst>
            <pc:docMk/>
            <pc:sldMk cId="0" sldId="594"/>
            <ac:spMk id="18436" creationId="{67440F21-DCAE-D225-1A9A-6ADDAA56C44C}"/>
          </ac:spMkLst>
        </pc:spChg>
        <pc:picChg chg="mod">
          <ac:chgData name="Maji, Pramit Kumar" userId="baa7b768-3f8f-4765-bcc5-8dac6388f3d1" providerId="ADAL" clId="{695C66D8-5805-4F1C-8F32-36162F72AF0B}" dt="2023-09-25T08:37:58.583" v="169" actId="1076"/>
          <ac:picMkLst>
            <pc:docMk/>
            <pc:sldMk cId="0" sldId="594"/>
            <ac:picMk id="18437" creationId="{15062E55-B289-1799-26B0-E101734CC9CB}"/>
          </ac:picMkLst>
        </pc:picChg>
        <pc:picChg chg="mod">
          <ac:chgData name="Maji, Pramit Kumar" userId="baa7b768-3f8f-4765-bcc5-8dac6388f3d1" providerId="ADAL" clId="{695C66D8-5805-4F1C-8F32-36162F72AF0B}" dt="2023-09-25T08:38:03.664" v="170" actId="1076"/>
          <ac:picMkLst>
            <pc:docMk/>
            <pc:sldMk cId="0" sldId="594"/>
            <ac:picMk id="18438" creationId="{30CCFF23-B156-722A-FDD2-DA9416E6B10E}"/>
          </ac:picMkLst>
        </pc:picChg>
      </pc:sldChg>
      <pc:sldChg chg="modSp mod">
        <pc:chgData name="Maji, Pramit Kumar" userId="baa7b768-3f8f-4765-bcc5-8dac6388f3d1" providerId="ADAL" clId="{695C66D8-5805-4F1C-8F32-36162F72AF0B}" dt="2023-09-25T08:43:06.429" v="181" actId="1076"/>
        <pc:sldMkLst>
          <pc:docMk/>
          <pc:sldMk cId="0" sldId="596"/>
        </pc:sldMkLst>
        <pc:spChg chg="mod">
          <ac:chgData name="Maji, Pramit Kumar" userId="baa7b768-3f8f-4765-bcc5-8dac6388f3d1" providerId="ADAL" clId="{695C66D8-5805-4F1C-8F32-36162F72AF0B}" dt="2023-09-25T08:43:06.429" v="181" actId="1076"/>
          <ac:spMkLst>
            <pc:docMk/>
            <pc:sldMk cId="0" sldId="596"/>
            <ac:spMk id="14339" creationId="{1C3083B4-12B4-20D7-DEB3-C1150ED5724B}"/>
          </ac:spMkLst>
        </pc:spChg>
        <pc:spChg chg="mod">
          <ac:chgData name="Maji, Pramit Kumar" userId="baa7b768-3f8f-4765-bcc5-8dac6388f3d1" providerId="ADAL" clId="{695C66D8-5805-4F1C-8F32-36162F72AF0B}" dt="2023-09-25T08:27:19.306" v="125" actId="255"/>
          <ac:spMkLst>
            <pc:docMk/>
            <pc:sldMk cId="0" sldId="596"/>
            <ac:spMk id="14340" creationId="{69B83D9C-6738-D02A-B08C-35D47B117849}"/>
          </ac:spMkLst>
        </pc:spChg>
      </pc:sldChg>
      <pc:sldChg chg="modSp mod">
        <pc:chgData name="Maji, Pramit Kumar" userId="baa7b768-3f8f-4765-bcc5-8dac6388f3d1" providerId="ADAL" clId="{695C66D8-5805-4F1C-8F32-36162F72AF0B}" dt="2023-09-25T08:31:22.383" v="135" actId="20577"/>
        <pc:sldMkLst>
          <pc:docMk/>
          <pc:sldMk cId="0" sldId="597"/>
        </pc:sldMkLst>
        <pc:spChg chg="mod">
          <ac:chgData name="Maji, Pramit Kumar" userId="baa7b768-3f8f-4765-bcc5-8dac6388f3d1" providerId="ADAL" clId="{695C66D8-5805-4F1C-8F32-36162F72AF0B}" dt="2023-09-25T08:31:03.706" v="133" actId="1076"/>
          <ac:spMkLst>
            <pc:docMk/>
            <pc:sldMk cId="0" sldId="597"/>
            <ac:spMk id="15363" creationId="{A6ED3B68-93E1-23FE-D558-97C029CDBA00}"/>
          </ac:spMkLst>
        </pc:spChg>
        <pc:spChg chg="mod">
          <ac:chgData name="Maji, Pramit Kumar" userId="baa7b768-3f8f-4765-bcc5-8dac6388f3d1" providerId="ADAL" clId="{695C66D8-5805-4F1C-8F32-36162F72AF0B}" dt="2023-09-25T08:31:22.383" v="135" actId="20577"/>
          <ac:spMkLst>
            <pc:docMk/>
            <pc:sldMk cId="0" sldId="597"/>
            <ac:spMk id="15364" creationId="{E665D53B-B868-6B3E-D372-A2A6E302B8FA}"/>
          </ac:spMkLst>
        </pc:spChg>
      </pc:sldChg>
      <pc:sldChg chg="modSp mod">
        <pc:chgData name="Maji, Pramit Kumar" userId="baa7b768-3f8f-4765-bcc5-8dac6388f3d1" providerId="ADAL" clId="{695C66D8-5805-4F1C-8F32-36162F72AF0B}" dt="2023-09-25T08:40:28.374" v="178" actId="1076"/>
        <pc:sldMkLst>
          <pc:docMk/>
          <pc:sldMk cId="0" sldId="598"/>
        </pc:sldMkLst>
        <pc:spChg chg="mod">
          <ac:chgData name="Maji, Pramit Kumar" userId="baa7b768-3f8f-4765-bcc5-8dac6388f3d1" providerId="ADAL" clId="{695C66D8-5805-4F1C-8F32-36162F72AF0B}" dt="2023-09-25T08:40:28.374" v="178" actId="1076"/>
          <ac:spMkLst>
            <pc:docMk/>
            <pc:sldMk cId="0" sldId="598"/>
            <ac:spMk id="16387" creationId="{5EC0856D-5EC6-15FD-90B4-CCE8F4A80E58}"/>
          </ac:spMkLst>
        </pc:spChg>
        <pc:spChg chg="mod">
          <ac:chgData name="Maji, Pramit Kumar" userId="baa7b768-3f8f-4765-bcc5-8dac6388f3d1" providerId="ADAL" clId="{695C66D8-5805-4F1C-8F32-36162F72AF0B}" dt="2023-09-25T08:33:56.348" v="145" actId="1076"/>
          <ac:spMkLst>
            <pc:docMk/>
            <pc:sldMk cId="0" sldId="598"/>
            <ac:spMk id="16388" creationId="{9246A3E4-BE32-2648-55DF-EC65E96CB2E0}"/>
          </ac:spMkLst>
        </pc:spChg>
        <pc:graphicFrameChg chg="mod">
          <ac:chgData name="Maji, Pramit Kumar" userId="baa7b768-3f8f-4765-bcc5-8dac6388f3d1" providerId="ADAL" clId="{695C66D8-5805-4F1C-8F32-36162F72AF0B}" dt="2023-09-25T08:34:06.308" v="146" actId="1076"/>
          <ac:graphicFrameMkLst>
            <pc:docMk/>
            <pc:sldMk cId="0" sldId="598"/>
            <ac:graphicFrameMk id="16389" creationId="{A9481713-60FD-D70D-FF0F-DE1D246B0712}"/>
          </ac:graphicFrameMkLst>
        </pc:graphicFrameChg>
      </pc:sldChg>
      <pc:sldChg chg="modSp mod">
        <pc:chgData name="Maji, Pramit Kumar" userId="baa7b768-3f8f-4765-bcc5-8dac6388f3d1" providerId="ADAL" clId="{695C66D8-5805-4F1C-8F32-36162F72AF0B}" dt="2023-09-25T08:36:22.897" v="160" actId="1076"/>
        <pc:sldMkLst>
          <pc:docMk/>
          <pc:sldMk cId="0" sldId="599"/>
        </pc:sldMkLst>
        <pc:spChg chg="mod">
          <ac:chgData name="Maji, Pramit Kumar" userId="baa7b768-3f8f-4765-bcc5-8dac6388f3d1" providerId="ADAL" clId="{695C66D8-5805-4F1C-8F32-36162F72AF0B}" dt="2023-09-25T08:36:09.019" v="159" actId="1076"/>
          <ac:spMkLst>
            <pc:docMk/>
            <pc:sldMk cId="0" sldId="599"/>
            <ac:spMk id="17411" creationId="{B6E34386-9846-3A1C-AA55-47799D89A481}"/>
          </ac:spMkLst>
        </pc:spChg>
        <pc:spChg chg="mod">
          <ac:chgData name="Maji, Pramit Kumar" userId="baa7b768-3f8f-4765-bcc5-8dac6388f3d1" providerId="ADAL" clId="{695C66D8-5805-4F1C-8F32-36162F72AF0B}" dt="2023-09-25T08:36:22.897" v="160" actId="1076"/>
          <ac:spMkLst>
            <pc:docMk/>
            <pc:sldMk cId="0" sldId="599"/>
            <ac:spMk id="17412" creationId="{FD6F3C7B-88C6-97B6-EFF7-DBE224DEFC8B}"/>
          </ac:spMkLst>
        </pc:spChg>
      </pc:sldChg>
      <pc:sldChg chg="modSp mod">
        <pc:chgData name="Maji, Pramit Kumar" userId="baa7b768-3f8f-4765-bcc5-8dac6388f3d1" providerId="ADAL" clId="{695C66D8-5805-4F1C-8F32-36162F72AF0B}" dt="2023-09-25T08:38:43.975" v="174" actId="1076"/>
        <pc:sldMkLst>
          <pc:docMk/>
          <pc:sldMk cId="1660576952" sldId="629"/>
        </pc:sldMkLst>
        <pc:spChg chg="mod">
          <ac:chgData name="Maji, Pramit Kumar" userId="baa7b768-3f8f-4765-bcc5-8dac6388f3d1" providerId="ADAL" clId="{695C66D8-5805-4F1C-8F32-36162F72AF0B}" dt="2023-09-25T08:38:43.975" v="174" actId="1076"/>
          <ac:spMkLst>
            <pc:docMk/>
            <pc:sldMk cId="1660576952" sldId="629"/>
            <ac:spMk id="10243" creationId="{0AB59D62-618F-AA16-D605-50DA78A392DC}"/>
          </ac:spMkLst>
        </pc:spChg>
        <pc:spChg chg="mod">
          <ac:chgData name="Maji, Pramit Kumar" userId="baa7b768-3f8f-4765-bcc5-8dac6388f3d1" providerId="ADAL" clId="{695C66D8-5805-4F1C-8F32-36162F72AF0B}" dt="2023-09-25T08:13:47.034" v="5" actId="1076"/>
          <ac:spMkLst>
            <pc:docMk/>
            <pc:sldMk cId="1660576952" sldId="629"/>
            <ac:spMk id="10244" creationId="{903DEDF2-930C-B7B0-9CDC-88B3D11BCEE5}"/>
          </ac:spMkLst>
        </pc:spChg>
      </pc:sldChg>
      <pc:sldChg chg="modSp">
        <pc:chgData name="Maji, Pramit Kumar" userId="baa7b768-3f8f-4765-bcc5-8dac6388f3d1" providerId="ADAL" clId="{695C66D8-5805-4F1C-8F32-36162F72AF0B}" dt="2023-09-25T08:18:11.570" v="25" actId="1076"/>
        <pc:sldMkLst>
          <pc:docMk/>
          <pc:sldMk cId="144344837" sldId="630"/>
        </pc:sldMkLst>
        <pc:spChg chg="mod">
          <ac:chgData name="Maji, Pramit Kumar" userId="baa7b768-3f8f-4765-bcc5-8dac6388f3d1" providerId="ADAL" clId="{695C66D8-5805-4F1C-8F32-36162F72AF0B}" dt="2023-09-25T08:18:11.570" v="25" actId="1076"/>
          <ac:spMkLst>
            <pc:docMk/>
            <pc:sldMk cId="144344837" sldId="630"/>
            <ac:spMk id="11267" creationId="{975349F3-F835-CC61-32C1-68EC9882804F}"/>
          </ac:spMkLst>
        </pc:spChg>
        <pc:spChg chg="mod">
          <ac:chgData name="Maji, Pramit Kumar" userId="baa7b768-3f8f-4765-bcc5-8dac6388f3d1" providerId="ADAL" clId="{695C66D8-5805-4F1C-8F32-36162F72AF0B}" dt="2023-09-25T08:15:33.546" v="15" actId="1076"/>
          <ac:spMkLst>
            <pc:docMk/>
            <pc:sldMk cId="144344837" sldId="630"/>
            <ac:spMk id="11268" creationId="{BD18FE48-ED73-47A9-527C-A9C371D9D112}"/>
          </ac:spMkLst>
        </pc:spChg>
      </pc:sldChg>
      <pc:sldChg chg="modSp">
        <pc:chgData name="Maji, Pramit Kumar" userId="baa7b768-3f8f-4765-bcc5-8dac6388f3d1" providerId="ADAL" clId="{695C66D8-5805-4F1C-8F32-36162F72AF0B}" dt="2023-09-25T08:17:48.155" v="24" actId="1076"/>
        <pc:sldMkLst>
          <pc:docMk/>
          <pc:sldMk cId="2358600343" sldId="631"/>
        </pc:sldMkLst>
        <pc:spChg chg="mod">
          <ac:chgData name="Maji, Pramit Kumar" userId="baa7b768-3f8f-4765-bcc5-8dac6388f3d1" providerId="ADAL" clId="{695C66D8-5805-4F1C-8F32-36162F72AF0B}" dt="2023-09-25T08:17:36.494" v="23" actId="113"/>
          <ac:spMkLst>
            <pc:docMk/>
            <pc:sldMk cId="2358600343" sldId="631"/>
            <ac:spMk id="12291" creationId="{750DCA5F-16F1-2E8D-1C8C-C2CBD62F9D44}"/>
          </ac:spMkLst>
        </pc:spChg>
        <pc:spChg chg="mod">
          <ac:chgData name="Maji, Pramit Kumar" userId="baa7b768-3f8f-4765-bcc5-8dac6388f3d1" providerId="ADAL" clId="{695C66D8-5805-4F1C-8F32-36162F72AF0B}" dt="2023-09-25T08:17:48.155" v="24" actId="1076"/>
          <ac:spMkLst>
            <pc:docMk/>
            <pc:sldMk cId="2358600343" sldId="631"/>
            <ac:spMk id="12292" creationId="{74D160FA-009D-87C2-22AE-86CF80F70B9C}"/>
          </ac:spMkLst>
        </pc:spChg>
      </pc:sldChg>
      <pc:sldChg chg="modSp mod">
        <pc:chgData name="Maji, Pramit Kumar" userId="baa7b768-3f8f-4765-bcc5-8dac6388f3d1" providerId="ADAL" clId="{695C66D8-5805-4F1C-8F32-36162F72AF0B}" dt="2023-09-25T08:27:30.854" v="126" actId="255"/>
        <pc:sldMkLst>
          <pc:docMk/>
          <pc:sldMk cId="1018433913" sldId="632"/>
        </pc:sldMkLst>
        <pc:spChg chg="mod">
          <ac:chgData name="Maji, Pramit Kumar" userId="baa7b768-3f8f-4765-bcc5-8dac6388f3d1" providerId="ADAL" clId="{695C66D8-5805-4F1C-8F32-36162F72AF0B}" dt="2023-09-25T08:19:41.018" v="34" actId="1076"/>
          <ac:spMkLst>
            <pc:docMk/>
            <pc:sldMk cId="1018433913" sldId="632"/>
            <ac:spMk id="13315" creationId="{1D7FCD76-FEBE-2A81-E37A-EFCAA389F8B6}"/>
          </ac:spMkLst>
        </pc:spChg>
        <pc:spChg chg="mod">
          <ac:chgData name="Maji, Pramit Kumar" userId="baa7b768-3f8f-4765-bcc5-8dac6388f3d1" providerId="ADAL" clId="{695C66D8-5805-4F1C-8F32-36162F72AF0B}" dt="2023-09-25T08:27:30.854" v="126" actId="255"/>
          <ac:spMkLst>
            <pc:docMk/>
            <pc:sldMk cId="1018433913" sldId="632"/>
            <ac:spMk id="13316" creationId="{4907E435-C34E-A2C8-8356-4DECCCE3C983}"/>
          </ac:spMkLst>
        </pc:spChg>
        <pc:graphicFrameChg chg="mod">
          <ac:chgData name="Maji, Pramit Kumar" userId="baa7b768-3f8f-4765-bcc5-8dac6388f3d1" providerId="ADAL" clId="{695C66D8-5805-4F1C-8F32-36162F72AF0B}" dt="2023-09-25T08:26:57.787" v="122" actId="1076"/>
          <ac:graphicFrameMkLst>
            <pc:docMk/>
            <pc:sldMk cId="1018433913" sldId="632"/>
            <ac:graphicFrameMk id="13318" creationId="{F78E386D-B2DE-C487-829B-A03843AD98A6}"/>
          </ac:graphicFrameMkLst>
        </pc:graphicFrameChg>
      </pc:sldChg>
      <pc:sldChg chg="modSp mod">
        <pc:chgData name="Maji, Pramit Kumar" userId="baa7b768-3f8f-4765-bcc5-8dac6388f3d1" providerId="ADAL" clId="{695C66D8-5805-4F1C-8F32-36162F72AF0B}" dt="2023-09-25T08:43:30.568" v="182" actId="1076"/>
        <pc:sldMkLst>
          <pc:docMk/>
          <pc:sldMk cId="1077987728" sldId="633"/>
        </pc:sldMkLst>
        <pc:spChg chg="mod">
          <ac:chgData name="Maji, Pramit Kumar" userId="baa7b768-3f8f-4765-bcc5-8dac6388f3d1" providerId="ADAL" clId="{695C66D8-5805-4F1C-8F32-36162F72AF0B}" dt="2023-09-25T08:43:30.568" v="182" actId="1076"/>
          <ac:spMkLst>
            <pc:docMk/>
            <pc:sldMk cId="1077987728" sldId="633"/>
            <ac:spMk id="15363" creationId="{A6ED3B68-93E1-23FE-D558-97C029CDBA00}"/>
          </ac:spMkLst>
        </pc:spChg>
        <pc:spChg chg="mod">
          <ac:chgData name="Maji, Pramit Kumar" userId="baa7b768-3f8f-4765-bcc5-8dac6388f3d1" providerId="ADAL" clId="{695C66D8-5805-4F1C-8F32-36162F72AF0B}" dt="2023-09-25T08:33:27.170" v="141" actId="1076"/>
          <ac:spMkLst>
            <pc:docMk/>
            <pc:sldMk cId="1077987728" sldId="633"/>
            <ac:spMk id="15364" creationId="{E665D53B-B868-6B3E-D372-A2A6E302B8FA}"/>
          </ac:spMkLst>
        </pc:spChg>
      </pc:sldChg>
      <pc:sldChg chg="modSp mod">
        <pc:chgData name="Maji, Pramit Kumar" userId="baa7b768-3f8f-4765-bcc5-8dac6388f3d1" providerId="ADAL" clId="{695C66D8-5805-4F1C-8F32-36162F72AF0B}" dt="2023-09-25T08:35:34.107" v="153" actId="1076"/>
        <pc:sldMkLst>
          <pc:docMk/>
          <pc:sldMk cId="2080668682" sldId="634"/>
        </pc:sldMkLst>
        <pc:spChg chg="mod">
          <ac:chgData name="Maji, Pramit Kumar" userId="baa7b768-3f8f-4765-bcc5-8dac6388f3d1" providerId="ADAL" clId="{695C66D8-5805-4F1C-8F32-36162F72AF0B}" dt="2023-09-25T08:34:47.441" v="149" actId="1076"/>
          <ac:spMkLst>
            <pc:docMk/>
            <pc:sldMk cId="2080668682" sldId="634"/>
            <ac:spMk id="16387" creationId="{5EC0856D-5EC6-15FD-90B4-CCE8F4A80E58}"/>
          </ac:spMkLst>
        </pc:spChg>
        <pc:spChg chg="mod">
          <ac:chgData name="Maji, Pramit Kumar" userId="baa7b768-3f8f-4765-bcc5-8dac6388f3d1" providerId="ADAL" clId="{695C66D8-5805-4F1C-8F32-36162F72AF0B}" dt="2023-09-25T08:34:58.582" v="151" actId="1076"/>
          <ac:spMkLst>
            <pc:docMk/>
            <pc:sldMk cId="2080668682" sldId="634"/>
            <ac:spMk id="16388" creationId="{9246A3E4-BE32-2648-55DF-EC65E96CB2E0}"/>
          </ac:spMkLst>
        </pc:spChg>
        <pc:graphicFrameChg chg="mod">
          <ac:chgData name="Maji, Pramit Kumar" userId="baa7b768-3f8f-4765-bcc5-8dac6388f3d1" providerId="ADAL" clId="{695C66D8-5805-4F1C-8F32-36162F72AF0B}" dt="2023-09-25T08:35:34.107" v="153" actId="1076"/>
          <ac:graphicFrameMkLst>
            <pc:docMk/>
            <pc:sldMk cId="2080668682" sldId="634"/>
            <ac:graphicFrameMk id="16390" creationId="{0591514E-5138-FD79-1C63-7BB2839595F6}"/>
          </ac:graphicFrameMkLst>
        </pc:graphicFrameChg>
      </pc:sldChg>
      <pc:sldChg chg="modSp mod">
        <pc:chgData name="Maji, Pramit Kumar" userId="baa7b768-3f8f-4765-bcc5-8dac6388f3d1" providerId="ADAL" clId="{695C66D8-5805-4F1C-8F32-36162F72AF0B}" dt="2023-09-25T08:43:58.002" v="184" actId="1076"/>
        <pc:sldMkLst>
          <pc:docMk/>
          <pc:sldMk cId="4261108009" sldId="635"/>
        </pc:sldMkLst>
        <pc:spChg chg="mod">
          <ac:chgData name="Maji, Pramit Kumar" userId="baa7b768-3f8f-4765-bcc5-8dac6388f3d1" providerId="ADAL" clId="{695C66D8-5805-4F1C-8F32-36162F72AF0B}" dt="2023-09-25T08:43:58.002" v="184" actId="1076"/>
          <ac:spMkLst>
            <pc:docMk/>
            <pc:sldMk cId="4261108009" sldId="635"/>
            <ac:spMk id="17411" creationId="{B6E34386-9846-3A1C-AA55-47799D89A481}"/>
          </ac:spMkLst>
        </pc:spChg>
        <pc:spChg chg="mod">
          <ac:chgData name="Maji, Pramit Kumar" userId="baa7b768-3f8f-4765-bcc5-8dac6388f3d1" providerId="ADAL" clId="{695C66D8-5805-4F1C-8F32-36162F72AF0B}" dt="2023-09-25T08:36:55.990" v="164" actId="1076"/>
          <ac:spMkLst>
            <pc:docMk/>
            <pc:sldMk cId="4261108009" sldId="635"/>
            <ac:spMk id="17412" creationId="{FD6F3C7B-88C6-97B6-EFF7-DBE224DEFC8B}"/>
          </ac:spMkLst>
        </pc:spChg>
        <pc:graphicFrameChg chg="mod">
          <ac:chgData name="Maji, Pramit Kumar" userId="baa7b768-3f8f-4765-bcc5-8dac6388f3d1" providerId="ADAL" clId="{695C66D8-5805-4F1C-8F32-36162F72AF0B}" dt="2023-09-25T08:37:09.238" v="165" actId="1076"/>
          <ac:graphicFrameMkLst>
            <pc:docMk/>
            <pc:sldMk cId="4261108009" sldId="635"/>
            <ac:graphicFrameMk id="17413" creationId="{D0B5509F-9845-4AC4-CF5C-E120226571B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9666AB04-16FE-4906-B5AE-BFF797B8155A}" type="datetimeFigureOut">
              <a:rPr lang="en-GB" smtClean="0"/>
              <a:pPr/>
              <a:t>25/09/2023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vention" panose="020B0503020008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vention" panose="020B0503020008020204" pitchFamily="34" charset="0"/>
              </a:defRPr>
            </a:lvl1pPr>
          </a:lstStyle>
          <a:p>
            <a:fld id="{A2DD403B-0F6A-4C1F-AE63-FA1FF361F76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4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vention" panose="020B0503020008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4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57EEEE0-6A5E-1F74-93A7-DD2118723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CD43D-FCB6-42EE-8BD0-B82F545F9B9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FC64E0-DF7A-FF95-FB91-6CC3C264A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AC7B27-E33B-B937-C727-4321BA5A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3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A89DED-AD2E-0748-3CC9-AF5DE77C3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48252A-2162-4BB8-96B3-37FF6ABB83C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2BE30D-CC36-6CC8-E494-AC0D4B87C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932B04-9C05-D6E8-02A6-34A60875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8A89DED-AD2E-0748-3CC9-AF5DE77C3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48252A-2162-4BB8-96B3-37FF6ABB83C7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32BE30D-CC36-6CC8-E494-AC0D4B87C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2932B04-9C05-D6E8-02A6-34A608758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9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691C22-9104-E1D2-5D11-8ABB9105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630DC-5567-41A7-8A0E-8DB9E6512D5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9BA6DE-5288-BAF6-2166-9371FCC94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562DE5A-2E9F-FF8F-6125-1429F503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D691C22-9104-E1D2-5D11-8ABB91052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A630DC-5567-41A7-8A0E-8DB9E6512D5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89BA6DE-5288-BAF6-2166-9371FCC94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562DE5A-2E9F-FF8F-6125-1429F503D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9285B33-A7E3-DFF5-C95D-F4E1F7D4B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8C4CB-D1C2-4B81-86A2-C0D43BCC162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FB0179A-C5C7-2A7E-23F9-BD51FB5F9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EDF23E9-5856-A6D6-2454-EADCC62B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9285B33-A7E3-DFF5-C95D-F4E1F7D4B5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E8C4CB-D1C2-4B81-86A2-C0D43BCC162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FB0179A-C5C7-2A7E-23F9-BD51FB5F9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EDF23E9-5856-A6D6-2454-EADCC62B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70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812C5DB-E9FA-0ADA-10A6-44971E2F6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B1DDF-0ACC-4C57-9CA9-9A59EDFAC5EC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23EB087-8491-F71F-66C9-B7EB77546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8D74DFD-2584-587F-771C-A0DAD36CD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EC50B10-C618-8528-3D70-13C9A386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32C640-621A-43A5-8B8D-82A24C520C8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1826E02-292E-4286-DD1B-AF5E26B80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0648C-1922-CEAA-02F1-2AFCDF18F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EC50B10-C618-8528-3D70-13C9A3862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32C640-621A-43A5-8B8D-82A24C520C8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1826E02-292E-4286-DD1B-AF5E26B80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F50648C-1922-CEAA-02F1-2AFCDF18F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7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28D681-7867-E949-A3D2-41DDE609BE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120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684DFA-B901-CDD8-F80E-7D1E2501D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4962B-AABD-4FD2-86DA-83F83269067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A3E945-8FFA-2290-39A3-FB4DBC198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B9EACF-6DC4-E8D2-82BA-D78F4352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684DFA-B901-CDD8-F80E-7D1E2501DE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24962B-AABD-4FD2-86DA-83F83269067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7A3E945-8FFA-2290-39A3-FB4DBC1989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B9EACF-6DC4-E8D2-82BA-D78F43529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87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C7455B6-C7F6-4588-9E1E-1530B17CB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F83EB0-0FD4-480D-AB24-9DC8B3D405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01C201D-2070-4158-ABB4-501AFFEB6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96C759-C5AF-2530-E9C5-562453EC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C7455B6-C7F6-4588-9E1E-1530B17CBF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F83EB0-0FD4-480D-AB24-9DC8B3D40579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01C201D-2070-4158-ABB4-501AFFEB6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96C759-C5AF-2530-E9C5-562453EC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7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EB71140-CA49-90E0-36EA-DF1700493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96445-4D7B-40BF-BE78-6C9DA8628DE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88F3517-39B8-F213-6A4C-2C88C8467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A6B2686-C740-64AE-D178-A9AA8CE06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8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502DD6B-92C6-A0D7-8F1C-B4BEB315F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3F00-5AC2-4BBC-A388-C3415F643E7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76FE5A6-F779-525F-2D88-E596BED4E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AA56957-47BB-F843-560C-9201AE697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502DD6B-92C6-A0D7-8F1C-B4BEB315F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3F00-5AC2-4BBC-A388-C3415F643E72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76FE5A6-F779-525F-2D88-E596BED4E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AA56957-47BB-F843-560C-9201AE697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4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6A2DFB5-2737-70B2-62D1-DD57CA850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4BCFD-B169-4E8D-8CC4-5E4D5703DE4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02A2377-D528-64EE-EC6C-60157D7DC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6A1F197-423C-BAAE-43BD-BB260F9B5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4E8400DD-1C18-C81D-919D-E3B2247ED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3D240-14B9-4AE4-A6CD-04FEEF8034BD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77860E4-00E0-2760-4255-3F0874887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02A5C5-125F-4EBD-DBD6-98CD25504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4EC7A9E-B78E-CDB3-97E4-D89DC7152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D0121C-8B93-4357-B867-2B5D7DBBCAB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4EF5608-7D9B-85C6-4FC4-308C737C7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C64299A-4219-BF62-C86F-DB8EADBD0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B81DB02-B8FA-8373-5631-0EDC7C062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E0579-93D3-4C42-A2FD-6674A7DB2D2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AA6A67B7-487E-C7AA-C11B-554CFCE484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3312DF-B14C-2158-B8FE-A5C7C61B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57EEEE0-6A5E-1F74-93A7-DD2118723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23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CD43D-FCB6-42EE-8BD0-B82F545F9B9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8FC64E0-DF7A-FF95-FB91-6CC3C264A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BAC7B27-E33B-B937-C727-4321BA5A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11439144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11439144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522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A630D-D2A2-A24D-9003-1BEE64F923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EDCDF1C-336C-0246-BDC6-596FD9C526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7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BD0E-C4B5-A54B-9A77-159AD414B6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35E8A8-7A94-4D3A-8CEF-505EA93C3FA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/>
          <a:lstStyle>
            <a:lvl1pPr>
              <a:spcBef>
                <a:spcPts val="1600"/>
              </a:spcBef>
              <a:spcAft>
                <a:spcPts val="1600"/>
              </a:spcAft>
              <a:defRPr b="1">
                <a:solidFill>
                  <a:schemeClr val="accent1"/>
                </a:solidFill>
              </a:defRPr>
            </a:lvl1pPr>
            <a:lvl2pPr marL="216000" indent="0">
              <a:spcAft>
                <a:spcPts val="0"/>
              </a:spcAft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89220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2C56-F55F-3546-9A1C-3F18907ADBE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6175" y="1925636"/>
            <a:ext cx="550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07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02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C3A2D-2FFA-A644-AC22-DEFEDD04EC5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26C6CA-6FA0-41CA-894A-BF8B4460FDF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23375" y="1925636"/>
            <a:ext cx="46908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B0DAD-1D3A-4AE1-B658-E47AEDEBDC9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7825" y="1925638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A05E0C6-0A16-44EE-A33F-CB3D25780FD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06177" y="1925636"/>
            <a:ext cx="727075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22840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17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5FAC7-D619-A54E-877A-A320E0D2E122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84744" y="6480175"/>
            <a:ext cx="229431" cy="216000"/>
          </a:xfrm>
        </p:spPr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3305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248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4175" y="1925637"/>
            <a:ext cx="684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77B2-E575-7548-9AE7-0387A468A29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6080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A4EB-7CE5-0940-A150-C0B0199CEF30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4794FA-AA98-F44B-9C03-D9A23F686CE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92203" y="1925636"/>
            <a:ext cx="3607594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7476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ox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9207-ADC6-1148-9671-F054DC63C63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7978F-B82C-43FD-83FD-6C5528177445}"/>
              </a:ext>
            </a:extLst>
          </p:cNvPr>
          <p:cNvCxnSpPr/>
          <p:nvPr userDrawn="1"/>
        </p:nvCxnSpPr>
        <p:spPr>
          <a:xfrm>
            <a:off x="4138811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9591C-D839-480D-87AF-CCA3E39A8A12}"/>
              </a:ext>
            </a:extLst>
          </p:cNvPr>
          <p:cNvCxnSpPr/>
          <p:nvPr userDrawn="1"/>
        </p:nvCxnSpPr>
        <p:spPr>
          <a:xfrm>
            <a:off x="8053189" y="2779713"/>
            <a:ext cx="0" cy="349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9CDDD6-A4E2-4D4C-82F0-B33A9971E1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8222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29F3904-BD90-4349-B787-82A3653EBE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2600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D5749C8-BCF0-41ED-BD1F-0512A23DA9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6978" y="1925638"/>
            <a:ext cx="3606800" cy="694800"/>
          </a:xfrm>
          <a:prstGeom prst="rect">
            <a:avLst/>
          </a:prstGeom>
          <a:solidFill>
            <a:schemeClr val="accent1"/>
          </a:solidFill>
        </p:spPr>
        <p:txBody>
          <a:bodyPr lIns="180000" tIns="144000" rIns="180000" bIns="144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7" name="Picture 16" descr="A close up of smoke&#10;&#10;Description automatically generated">
            <a:extLst>
              <a:ext uri="{FF2B5EF4-FFF2-40B4-BE49-F238E27FC236}">
                <a16:creationId xmlns:a16="http://schemas.microsoft.com/office/drawing/2014/main" id="{5F203263-769C-4C12-9223-2001699512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96" y="2098506"/>
            <a:ext cx="163429" cy="346582"/>
          </a:xfrm>
          <a:prstGeom prst="rect">
            <a:avLst/>
          </a:prstGeom>
        </p:spPr>
      </p:pic>
      <p:pic>
        <p:nvPicPr>
          <p:cNvPr id="18" name="Picture 17" descr="A close up of smoke&#10;&#10;Description automatically generated">
            <a:extLst>
              <a:ext uri="{FF2B5EF4-FFF2-40B4-BE49-F238E27FC236}">
                <a16:creationId xmlns:a16="http://schemas.microsoft.com/office/drawing/2014/main" id="{67406F93-4853-495C-80C0-0EF6FE29A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474" y="2100987"/>
            <a:ext cx="163429" cy="346582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D2CA29D-86D5-4B12-95E3-E5BA146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1F82BA5-FD67-413D-BACC-18EB0523651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4292202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D09D3E6-36C0-430F-BA84-5003F9B4225B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206579" y="2779714"/>
            <a:ext cx="3607594" cy="36020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45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419" y="1925637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1BE7-2050-464F-B3BA-FE133C9F987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49797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64175" y="1925636"/>
            <a:ext cx="315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C72693-AE5F-44C4-B2DE-80193159B3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7826" y="1925638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582ACADA-0A45-42F9-8B5C-1E169DE39EC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292600" y="1920800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3CC5F8C-C4D5-42BB-A445-BB440A06A61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207374" y="1915962"/>
            <a:ext cx="534844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794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73EB6BEA-3975-214B-94EF-41854C90D5A9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DCF90C-1CF9-4401-9944-53FD3BC1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B715D9-46C4-453C-9232-C5958522C1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5A29A8-85A5-46D8-8F53-96CD2CDDB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accent2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accent2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B21EA3-AB8A-2A4F-BBAC-105427A70A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95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B3C11D-CBDE-CD44-8B22-0B01F921E31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C93332-FCA3-4054-A844-0AC0A2544D34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712E2F-A70E-A449-B82B-DCC15A3F49B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981C63A-E439-DC4A-B1CA-8000C08D3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1925636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EBE22AF-5013-184C-9B29-F1B4880E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5" y="1925637"/>
            <a:ext cx="3607594" cy="44561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 smtClean="0">
                <a:solidFill>
                  <a:schemeClr val="bg1"/>
                </a:solidFill>
              </a:defRPr>
            </a:lvl5pPr>
            <a:lvl6pPr>
              <a:defRPr lang="en-US" dirty="0" smtClean="0">
                <a:solidFill>
                  <a:schemeClr val="bg1"/>
                </a:solidFill>
              </a:defRPr>
            </a:lvl6pPr>
            <a:lvl7pPr>
              <a:defRPr lang="en-US" dirty="0" smtClean="0">
                <a:solidFill>
                  <a:schemeClr val="bg1"/>
                </a:solidFill>
              </a:defRPr>
            </a:lvl7pPr>
            <a:lvl8pPr>
              <a:defRPr lang="en-US" dirty="0">
                <a:solidFill>
                  <a:schemeClr val="bg1"/>
                </a:solidFill>
              </a:defRPr>
            </a:lvl8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521C8-6D7C-454E-8E2D-CDFFA7F7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88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91B-FD39-994A-ADE5-789491EECC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BDD55-8102-A442-975A-192C62CA98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4904" y="1929384"/>
            <a:ext cx="11439144" cy="445312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6059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7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21EC-5A9E-F847-A031-D651CF2B8CC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49942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2059" y="1925636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94175" y="1925635"/>
            <a:ext cx="2520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683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825" y="1925637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0DDC-B55F-5741-9B49-8D6EC6B4C32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35942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08059" y="1925636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780175" y="1925635"/>
            <a:ext cx="2034000" cy="44561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1B5C024-3D37-40F2-9B81-1690BB3191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77825" y="1925638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521F0D55-5210-49B5-B56F-CE30A8FB3C35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348187" y="1925635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D09EB75-7828-4D9E-BDD9-CAE3A50CAFE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18549" y="1925632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29A3F0B-03EF-4E97-80EA-26AA53F30F6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288911" y="1925629"/>
            <a:ext cx="589379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2704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2779714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4689-AE6E-864F-98D0-FBE196532CB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1942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66059" y="2779713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0D3F88-0323-4B6F-A103-01F202829C3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060175" y="2779712"/>
            <a:ext cx="2754000" cy="3602036"/>
          </a:xfrm>
          <a:prstGeom prst="rect">
            <a:avLst/>
          </a:prstGeom>
          <a:solidFill>
            <a:srgbClr val="F7F7F7"/>
          </a:solidFill>
        </p:spPr>
        <p:txBody>
          <a:bodyPr lIns="288000" tIns="216000" rIns="288000" bIns="216000"/>
          <a:lstStyle>
            <a:lvl1pPr>
              <a:defRPr>
                <a:solidFill>
                  <a:schemeClr val="tx1"/>
                </a:solidFill>
              </a:defRPr>
            </a:lvl1pPr>
            <a:lvl2pPr marL="108000" indent="-108000">
              <a:spcAft>
                <a:spcPts val="160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075B33-7825-4C60-862C-61A603CF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7825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E2CDC91-E304-418C-A9D7-28AC6287D3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71629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E66F7D4-5CDC-4402-A280-84C231E68B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5433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C7CB55E-AF72-47A4-A35E-3697A3A877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59237" y="1925638"/>
            <a:ext cx="2754313" cy="694800"/>
          </a:xfrm>
          <a:prstGeom prst="rect">
            <a:avLst/>
          </a:prstGeom>
          <a:solidFill>
            <a:schemeClr val="accent1"/>
          </a:solidFill>
        </p:spPr>
        <p:txBody>
          <a:bodyPr lIns="288000" rIns="288000" anchor="ctr"/>
          <a:lstStyle>
            <a:lvl1pPr algn="l">
              <a:spcAft>
                <a:spcPts val="0"/>
              </a:spcAft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6966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5A63-0F3E-7541-989F-B6BB8268B70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25" y="1925637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B90707-AB72-4BDF-AD03-5CEFF13586D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25638"/>
            <a:ext cx="0" cy="4456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A5DCD-04DC-4410-9C6C-9AFCE3FEC069}"/>
              </a:ext>
            </a:extLst>
          </p:cNvPr>
          <p:cNvCxnSpPr>
            <a:cxnSpLocks/>
          </p:cNvCxnSpPr>
          <p:nvPr userDrawn="1"/>
        </p:nvCxnSpPr>
        <p:spPr>
          <a:xfrm>
            <a:off x="6325431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8F22CA-E663-4B76-9B81-CB354FFB6727}"/>
              </a:ext>
            </a:extLst>
          </p:cNvPr>
          <p:cNvCxnSpPr>
            <a:cxnSpLocks/>
          </p:cNvCxnSpPr>
          <p:nvPr userDrawn="1"/>
        </p:nvCxnSpPr>
        <p:spPr>
          <a:xfrm>
            <a:off x="377824" y="4153694"/>
            <a:ext cx="549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7825" y="4381945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4177" y="1925638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24177" y="4381946"/>
            <a:ext cx="5488744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806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Tiled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80BA-CC8A-4013-9EA0-65BE6D1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5952D-165E-4422-B6F7-2DAF9380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2310-EF22-DB42-8D0E-326FE67C5C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8CF89-19F1-4619-8CFD-01598536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62D2-A268-4FAE-B4EE-0E28085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7D77E-10EA-40B5-8684-ECAAEB109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9127" y="1925637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8E28A2BE-C86F-4838-BC49-91E5E5418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127" y="4381945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2EF75-B0F1-4A74-B0FB-F2AF125C26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479" y="1925638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0D7A43-F952-4A55-9F18-63C521552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5479" y="4381946"/>
            <a:ext cx="5107442" cy="18699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GB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574B2E4-A6F8-41FA-8F1F-ECC21521DE3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77826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EF4EAA21-6775-4363-955A-9F4F38C86AA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4179" y="1925638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1FCF0DB0-8AF6-4AF8-9F54-BB3F00A8418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77826" y="4381945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BEBAAB19-15C5-44ED-923E-1ADCA4C004F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24179" y="4381944"/>
            <a:ext cx="506112" cy="854075"/>
          </a:xfrm>
          <a:prstGeom prst="rect">
            <a:avLst/>
          </a:prstGeom>
        </p:spPr>
        <p:txBody>
          <a:bodyPr/>
          <a:lstStyle>
            <a:lvl1pPr>
              <a:defRPr sz="2750">
                <a:latin typeface="+mj-lt"/>
              </a:defRPr>
            </a:lvl1pPr>
          </a:lstStyle>
          <a:p>
            <a:pPr lvl="0"/>
            <a:r>
              <a:rPr lang="en-US" dirty="0"/>
              <a:t>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76952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96CCB-2F86-FB47-9487-506B4DB47B7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56CAA8-120B-4156-BBDE-C14811D308A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2203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CAB32A-202F-4B4E-8290-6DE17E9C1F9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6581" y="3981600"/>
            <a:ext cx="3607594" cy="24001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EA4881-2F50-4460-9F83-A86DF033A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825" y="1934308"/>
            <a:ext cx="11436350" cy="1730437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6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8680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8"/>
            <a:ext cx="4588975" cy="35377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81E-1562-794C-97AC-863F5C46B16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5718175" cy="35377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735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2439194"/>
            <a:ext cx="4246200" cy="30241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6A35-143B-C74F-8812-12406DE193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2175" y="2439194"/>
            <a:ext cx="5562000" cy="30241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367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5200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7600-63C6-224A-844E-432091F8FAD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7825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5419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95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825" y="1925637"/>
            <a:ext cx="4588975" cy="3601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8D0D-AAA4-044B-9BDD-77A9840047A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F55C70-09CB-44D7-B3B4-B2ED40D94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788" y="1925638"/>
            <a:ext cx="3607200" cy="1981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3D2010-09BB-46C7-9406-54716849AF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4988" y="3907438"/>
            <a:ext cx="2260800" cy="162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088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9445752" cy="2200275"/>
          </a:xfrm>
        </p:spPr>
        <p:txBody>
          <a:bodyPr anchor="b"/>
          <a:lstStyle>
            <a:lvl1pPr algn="l">
              <a:defRPr sz="42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ADC44A-9213-B64D-A8AB-66BD30E027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1F286-AC27-F946-A03C-5489E556B9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263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/Quot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EE9-0A7F-4479-B507-8B8082A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426550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2D68-35A0-4566-A489-A0DCE0C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BDF1-54A0-7848-BE17-E8C09DD7D4B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03DFB-39D8-48D7-A3E4-B542813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22642-328A-4E13-BB21-565845D7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036F06-EA18-C44C-A97B-2279D3B41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359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7A4D-7018-0A48-8987-4BFB6342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296-2E91-F64C-A658-5F722A9278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E9DA3B-483B-5046-BCF8-E4117B41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3A7C83-E23B-9145-B016-22F86930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9D17F-4A01-D84A-AD4C-F3C43A80CF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990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85336-9D22-364F-BF1E-A40BDAD6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A72C-3345-8048-84BB-36E8B29E1D5F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E9AD67E-320D-D949-BDE9-CB17875D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668672-0CA3-7343-8BF8-BABC3A10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8F148-F7C2-E041-A072-90EB6611B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7D4353-F79D-E94B-AE2E-881A5001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43B8-DE0F-FD44-8538-B0173A13CB5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B1989F-C117-0841-AE56-C08131A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9D0C-F673-4848-97B6-BE8BC5C4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030242-72B6-C147-A221-DF279D6B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58DCED-9CC2-A241-A902-5C1F3C42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F0BF4-8250-E446-837B-5EA9534F3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340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1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C5C1224-3420-BD4C-AB03-597E49156B5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968ACE-AF19-3041-ACD6-427E5021CCD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0E31E45-BD7C-2244-A5AA-6B9A4DD18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2DB7C9-9D63-8443-A5FD-D086C0E4D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43410C-D5EE-774D-935A-8E4F028A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221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0"/>
            <a:ext cx="4140000" cy="4384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384800"/>
            <a:ext cx="1956000" cy="1996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DABA81-09CA-2445-94F5-E8C5860AE5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9622A0-B4DA-AB4C-98CE-E6395845296C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1A2F9A-5ACE-794A-BD66-D670CFEBB35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9B6D6-A74F-7342-B26B-5A03F20C86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22C5BA-E246-C240-8053-0C72324AC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20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4590000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360838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22C6B2-3601-40B5-A63A-084FE28E5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35000" y="-1"/>
            <a:ext cx="4140000" cy="359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BD02FF6-E8C6-4907-A5E5-4B6BC63271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75000" y="3595125"/>
            <a:ext cx="1917000" cy="17058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E1798D99-AE73-44D3-BA8B-DA609105C4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0400" y="5301000"/>
            <a:ext cx="1344600" cy="1080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95CCF-38D8-0949-8CA7-B8F50CCEBFD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5948ED-22D6-FD45-A9F4-17FAF5946A7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798A22-719C-AD4E-A2E4-6E589B424B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DEA8-12CF-E54D-872A-A3A7C01687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BABCDE-63B5-7C46-821D-F3064414E3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12127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7932"/>
            <a:ext cx="9445752" cy="2152469"/>
          </a:xfrm>
        </p:spPr>
        <p:txBody>
          <a:bodyPr anchor="b"/>
          <a:lstStyle>
            <a:lvl1pPr>
              <a:defRPr sz="57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F2D4-8454-424E-964D-36696659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D5127-EAB8-804B-8CE7-159BEF7EAD6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EFFA1A-D493-0248-84A1-3307B141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079903-BBE1-444C-BA56-1EE19040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8F49-0018-894A-B2B3-3C5CDB861D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588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ank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5" y="1228725"/>
            <a:ext cx="9445752" cy="2151675"/>
          </a:xfrm>
        </p:spPr>
        <p:txBody>
          <a:bodyPr anchor="b"/>
          <a:lstStyle>
            <a:lvl1pPr>
              <a:defRPr sz="57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825" y="3465000"/>
            <a:ext cx="944575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FC7E27-D871-8949-9F84-A0609968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3785C-D633-4C44-AC92-BDEB3F834037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3CB020-10CB-D247-9419-79BE585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25391D-0555-F04A-AD64-9D10509B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09CE8B-E861-8540-998D-CA8F3DC4D0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8717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3506-EC7E-5F4F-9866-B9EA42BE1A48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2336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204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3A1C0D48-6745-44FE-81AC-9E3EB1E2DECC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62FA97E8-4519-4739-B895-55612F78257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B5432D3A-C3C9-4B63-96CD-241A721F1380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8204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336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04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DCE95CF4-5CBF-4291-A2EE-D5DE9E6B9D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36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5D1BABBE-6978-4D02-8163-974D5CE637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638213F-5B32-4E08-8CF4-7C45D4AFBD8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04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45441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1" cy="6096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5718000" y="60966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C9BF2E3-EA9C-7F4B-9DDD-A42D8C853D7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BE3CBF-B0C1-964C-97A5-74D9CF199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6616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FD4B-0143-44B2-AF27-F38BEA0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377825"/>
            <a:ext cx="11436350" cy="8501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DAD9-6320-48A9-B45C-F84E2C98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4BF03-830B-D644-B48B-9F693DBA2435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55E69-8D16-4484-9996-C9113A31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7556-384E-4545-9AB5-A0F93C78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95A2FD-1DC7-4D29-86A8-51D546E3A2C4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3590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837F4A05-B3B3-429B-B6AF-4AAC8FF0B59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3147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E5C1B1-79BD-4C2B-8DF6-AAAFDC31D4EA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2704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A0F457-BA31-458F-B36F-869F673ADA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590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C675381-77C0-419D-99B9-16471F4F9A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147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33EE2B0-3C6A-4F7E-BD70-00D5834A1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704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F0F2B2CB-3337-458C-8742-CD64EDBB5A7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2261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06226EB7-DC79-4415-9F31-120925FC7DB0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181800" y="1925638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BD9D58A-9730-4689-82FF-3880AD4EB5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261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9470-3E08-4A55-BB56-6A291847C1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81800" y="357623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74F72C97-0B91-4D13-BC93-502C0DDA63D5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13590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>
            <a:extLst>
              <a:ext uri="{FF2B5EF4-FFF2-40B4-BE49-F238E27FC236}">
                <a16:creationId xmlns:a16="http://schemas.microsoft.com/office/drawing/2014/main" id="{CA834CB8-8309-40CC-85CB-E847DDFEAA88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33147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A434F088-0196-49C1-B53B-EC3AFBDEA6FB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52704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AFE4E092-B0F3-402B-9C53-055B7286B5B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0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D0EEFE8D-FB7E-4184-B179-6802E6985B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3147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13E886F9-8EBE-418C-A9C2-637AD06602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704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4E3663E3-789A-40E1-BABF-D31E612525FE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261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5" name="Picture Placeholder 6">
            <a:extLst>
              <a:ext uri="{FF2B5EF4-FFF2-40B4-BE49-F238E27FC236}">
                <a16:creationId xmlns:a16="http://schemas.microsoft.com/office/drawing/2014/main" id="{36EF7152-E16E-465A-A125-AF45D3A0E37A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181800" y="4053600"/>
            <a:ext cx="1650600" cy="1650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01E7611-82DD-4924-934D-F8701B5CD98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261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5E1CA1F3-9B65-483E-B0E7-D4BB7ACD4FC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181800" y="5714188"/>
            <a:ext cx="1650600" cy="252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063852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1"/>
            <a:ext cx="3600000" cy="13777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CA7A-028F-D641-A757-F504556EABE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D3EE21-B105-4761-ACD1-C5BEE2805BD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4175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1814175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908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1B9233A-DF33-49E3-8950-75A72BB6AB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877600" y="4597200"/>
            <a:ext cx="3314400" cy="226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25" y="5004000"/>
            <a:ext cx="3600000" cy="137849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6000" y="5004000"/>
            <a:ext cx="3600000" cy="13777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8877600" cy="459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F0F0A-4199-EB47-811A-FAE05B072B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629055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419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7754" y="1387799"/>
            <a:ext cx="3596421" cy="12204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F6FC-9C5A-8E4F-8F5D-F636A8B9F00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17754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B7EDB-B996-BA42-902D-C20ED98AB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30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with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E7F3E19A-DFC7-42BB-8D77-9CC547ED65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7754" y="0"/>
            <a:ext cx="7200000" cy="638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3E1F-B93C-43BE-95FC-0E6BE53D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387800"/>
            <a:ext cx="3596421" cy="122175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10F0D-A983-4160-86AD-209E0D3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19C7-09B2-174C-A471-73F88209E3BE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25F3-B2B6-4542-956B-C67A77F1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82B12-C03F-4C3B-A37D-2ABAB8B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6427B-9B77-48C4-9A8F-FDA993BCA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000" y="2778919"/>
            <a:ext cx="3600000" cy="36028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94F0-46CB-FA4D-A7A8-113331E152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10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Image and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0EF0-1BA1-49CF-B35E-118E146B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EA1EC1-92B2-184C-A2CA-ECD7FC77C3B1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08C3D-9B0C-4E74-9AB5-9E79B445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ACBD4-335A-44B8-985A-019168B9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29767D4-6CBA-4EAD-AEB1-73F0D103F5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472" y="-3332"/>
            <a:ext cx="12192632" cy="6861331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4334 h 6862334"/>
              <a:gd name="connsiteX1" fmla="*/ 3826612 w 9144000"/>
              <a:gd name="connsiteY1" fmla="*/ 0 h 6862334"/>
              <a:gd name="connsiteX2" fmla="*/ 9144000 w 9144000"/>
              <a:gd name="connsiteY2" fmla="*/ 4334 h 6862334"/>
              <a:gd name="connsiteX3" fmla="*/ 9144000 w 9144000"/>
              <a:gd name="connsiteY3" fmla="*/ 6862334 h 6862334"/>
              <a:gd name="connsiteX4" fmla="*/ 0 w 9144000"/>
              <a:gd name="connsiteY4" fmla="*/ 6862334 h 6862334"/>
              <a:gd name="connsiteX5" fmla="*/ 0 w 9144000"/>
              <a:gd name="connsiteY5" fmla="*/ 4334 h 6862334"/>
              <a:gd name="connsiteX0" fmla="*/ 4334 w 9148334"/>
              <a:gd name="connsiteY0" fmla="*/ 4334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4334 w 9148334"/>
              <a:gd name="connsiteY6" fmla="*/ 4334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8607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8607 h 6862334"/>
              <a:gd name="connsiteX0" fmla="*/ 3826612 w 9148334"/>
              <a:gd name="connsiteY0" fmla="*/ 3744700 h 6862334"/>
              <a:gd name="connsiteX1" fmla="*/ 3830946 w 9148334"/>
              <a:gd name="connsiteY1" fmla="*/ 0 h 6862334"/>
              <a:gd name="connsiteX2" fmla="*/ 9148334 w 9148334"/>
              <a:gd name="connsiteY2" fmla="*/ 4334 h 6862334"/>
              <a:gd name="connsiteX3" fmla="*/ 9148334 w 9148334"/>
              <a:gd name="connsiteY3" fmla="*/ 6862334 h 6862334"/>
              <a:gd name="connsiteX4" fmla="*/ 4334 w 9148334"/>
              <a:gd name="connsiteY4" fmla="*/ 6862334 h 6862334"/>
              <a:gd name="connsiteX5" fmla="*/ 0 w 9148334"/>
              <a:gd name="connsiteY5" fmla="*/ 3744273 h 6862334"/>
              <a:gd name="connsiteX6" fmla="*/ 3826612 w 9148334"/>
              <a:gd name="connsiteY6" fmla="*/ 3744700 h 6862334"/>
              <a:gd name="connsiteX0" fmla="*/ 3822752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22752 w 9144474"/>
              <a:gd name="connsiteY6" fmla="*/ 3744700 h 6862334"/>
              <a:gd name="connsiteX0" fmla="*/ 3818844 w 9144474"/>
              <a:gd name="connsiteY0" fmla="*/ 3744700 h 6862334"/>
              <a:gd name="connsiteX1" fmla="*/ 3827086 w 9144474"/>
              <a:gd name="connsiteY1" fmla="*/ 0 h 6862334"/>
              <a:gd name="connsiteX2" fmla="*/ 9144474 w 9144474"/>
              <a:gd name="connsiteY2" fmla="*/ 4334 h 6862334"/>
              <a:gd name="connsiteX3" fmla="*/ 9144474 w 9144474"/>
              <a:gd name="connsiteY3" fmla="*/ 6862334 h 6862334"/>
              <a:gd name="connsiteX4" fmla="*/ 474 w 9144474"/>
              <a:gd name="connsiteY4" fmla="*/ 6862334 h 6862334"/>
              <a:gd name="connsiteX5" fmla="*/ 48 w 9144474"/>
              <a:gd name="connsiteY5" fmla="*/ 3744273 h 6862334"/>
              <a:gd name="connsiteX6" fmla="*/ 3818844 w 9144474"/>
              <a:gd name="connsiteY6" fmla="*/ 3744700 h 6862334"/>
              <a:gd name="connsiteX0" fmla="*/ 3818844 w 9144474"/>
              <a:gd name="connsiteY0" fmla="*/ 3740792 h 6858426"/>
              <a:gd name="connsiteX1" fmla="*/ 3819270 w 9144474"/>
              <a:gd name="connsiteY1" fmla="*/ 0 h 6858426"/>
              <a:gd name="connsiteX2" fmla="*/ 9144474 w 9144474"/>
              <a:gd name="connsiteY2" fmla="*/ 426 h 6858426"/>
              <a:gd name="connsiteX3" fmla="*/ 9144474 w 9144474"/>
              <a:gd name="connsiteY3" fmla="*/ 6858426 h 6858426"/>
              <a:gd name="connsiteX4" fmla="*/ 474 w 9144474"/>
              <a:gd name="connsiteY4" fmla="*/ 6858426 h 6858426"/>
              <a:gd name="connsiteX5" fmla="*/ 48 w 9144474"/>
              <a:gd name="connsiteY5" fmla="*/ 3740365 h 6858426"/>
              <a:gd name="connsiteX6" fmla="*/ 3818844 w 9144474"/>
              <a:gd name="connsiteY6" fmla="*/ 3740792 h 6858426"/>
              <a:gd name="connsiteX0" fmla="*/ 3818844 w 12163899"/>
              <a:gd name="connsiteY0" fmla="*/ 3740792 h 6858426"/>
              <a:gd name="connsiteX1" fmla="*/ 3819270 w 12163899"/>
              <a:gd name="connsiteY1" fmla="*/ 0 h 6858426"/>
              <a:gd name="connsiteX2" fmla="*/ 12163899 w 12163899"/>
              <a:gd name="connsiteY2" fmla="*/ 426 h 6858426"/>
              <a:gd name="connsiteX3" fmla="*/ 9144474 w 12163899"/>
              <a:gd name="connsiteY3" fmla="*/ 6858426 h 6858426"/>
              <a:gd name="connsiteX4" fmla="*/ 474 w 12163899"/>
              <a:gd name="connsiteY4" fmla="*/ 6858426 h 6858426"/>
              <a:gd name="connsiteX5" fmla="*/ 48 w 12163899"/>
              <a:gd name="connsiteY5" fmla="*/ 3740365 h 6858426"/>
              <a:gd name="connsiteX6" fmla="*/ 3818844 w 12163899"/>
              <a:gd name="connsiteY6" fmla="*/ 3740792 h 6858426"/>
              <a:gd name="connsiteX0" fmla="*/ 3818844 w 12192474"/>
              <a:gd name="connsiteY0" fmla="*/ 3740792 h 6858426"/>
              <a:gd name="connsiteX1" fmla="*/ 3819270 w 12192474"/>
              <a:gd name="connsiteY1" fmla="*/ 0 h 6858426"/>
              <a:gd name="connsiteX2" fmla="*/ 12163899 w 12192474"/>
              <a:gd name="connsiteY2" fmla="*/ 426 h 6858426"/>
              <a:gd name="connsiteX3" fmla="*/ 12192474 w 12192474"/>
              <a:gd name="connsiteY3" fmla="*/ 6858426 h 6858426"/>
              <a:gd name="connsiteX4" fmla="*/ 474 w 12192474"/>
              <a:gd name="connsiteY4" fmla="*/ 6858426 h 6858426"/>
              <a:gd name="connsiteX5" fmla="*/ 48 w 12192474"/>
              <a:gd name="connsiteY5" fmla="*/ 3740365 h 6858426"/>
              <a:gd name="connsiteX6" fmla="*/ 3818844 w 12192474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3696"/>
              <a:gd name="connsiteY0" fmla="*/ 3740792 h 6858426"/>
              <a:gd name="connsiteX1" fmla="*/ 3819270 w 12193696"/>
              <a:gd name="connsiteY1" fmla="*/ 0 h 6858426"/>
              <a:gd name="connsiteX2" fmla="*/ 12193696 w 12193696"/>
              <a:gd name="connsiteY2" fmla="*/ 426 h 6858426"/>
              <a:gd name="connsiteX3" fmla="*/ 12192474 w 12193696"/>
              <a:gd name="connsiteY3" fmla="*/ 6858426 h 6858426"/>
              <a:gd name="connsiteX4" fmla="*/ 474 w 12193696"/>
              <a:gd name="connsiteY4" fmla="*/ 6858426 h 6858426"/>
              <a:gd name="connsiteX5" fmla="*/ 48 w 12193696"/>
              <a:gd name="connsiteY5" fmla="*/ 3740365 h 6858426"/>
              <a:gd name="connsiteX6" fmla="*/ 3818844 w 12193696"/>
              <a:gd name="connsiteY6" fmla="*/ 3740792 h 6858426"/>
              <a:gd name="connsiteX0" fmla="*/ 3818844 w 12192508"/>
              <a:gd name="connsiteY0" fmla="*/ 3740792 h 6858426"/>
              <a:gd name="connsiteX1" fmla="*/ 3819270 w 12192508"/>
              <a:gd name="connsiteY1" fmla="*/ 0 h 6858426"/>
              <a:gd name="connsiteX2" fmla="*/ 12189971 w 12192508"/>
              <a:gd name="connsiteY2" fmla="*/ 426 h 6858426"/>
              <a:gd name="connsiteX3" fmla="*/ 12192474 w 12192508"/>
              <a:gd name="connsiteY3" fmla="*/ 6858426 h 6858426"/>
              <a:gd name="connsiteX4" fmla="*/ 474 w 12192508"/>
              <a:gd name="connsiteY4" fmla="*/ 6858426 h 6858426"/>
              <a:gd name="connsiteX5" fmla="*/ 48 w 12192508"/>
              <a:gd name="connsiteY5" fmla="*/ 3740365 h 6858426"/>
              <a:gd name="connsiteX6" fmla="*/ 3818844 w 12192508"/>
              <a:gd name="connsiteY6" fmla="*/ 3740792 h 6858426"/>
              <a:gd name="connsiteX0" fmla="*/ 3818844 w 12192633"/>
              <a:gd name="connsiteY0" fmla="*/ 3740792 h 6858426"/>
              <a:gd name="connsiteX1" fmla="*/ 3819270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3818844 w 12192633"/>
              <a:gd name="connsiteY0" fmla="*/ 3740366 h 6858000"/>
              <a:gd name="connsiteX1" fmla="*/ 4590795 w 12192633"/>
              <a:gd name="connsiteY1" fmla="*/ 9099 h 6858000"/>
              <a:gd name="connsiteX2" fmla="*/ 12192633 w 12192633"/>
              <a:gd name="connsiteY2" fmla="*/ 0 h 6858000"/>
              <a:gd name="connsiteX3" fmla="*/ 12192474 w 12192633"/>
              <a:gd name="connsiteY3" fmla="*/ 6858000 h 6858000"/>
              <a:gd name="connsiteX4" fmla="*/ 474 w 12192633"/>
              <a:gd name="connsiteY4" fmla="*/ 6858000 h 6858000"/>
              <a:gd name="connsiteX5" fmla="*/ 48 w 12192633"/>
              <a:gd name="connsiteY5" fmla="*/ 3739939 h 6858000"/>
              <a:gd name="connsiteX6" fmla="*/ 3818844 w 12192633"/>
              <a:gd name="connsiteY6" fmla="*/ 3740366 h 6858000"/>
              <a:gd name="connsiteX0" fmla="*/ 3818844 w 12192633"/>
              <a:gd name="connsiteY0" fmla="*/ 374079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3818844 w 12192633"/>
              <a:gd name="connsiteY6" fmla="*/ 3740792 h 6858426"/>
              <a:gd name="connsiteX0" fmla="*/ 4590369 w 12192633"/>
              <a:gd name="connsiteY0" fmla="*/ 4026542 h 6858426"/>
              <a:gd name="connsiteX1" fmla="*/ 4590795 w 12192633"/>
              <a:gd name="connsiteY1" fmla="*/ 0 h 6858426"/>
              <a:gd name="connsiteX2" fmla="*/ 12192633 w 12192633"/>
              <a:gd name="connsiteY2" fmla="*/ 426 h 6858426"/>
              <a:gd name="connsiteX3" fmla="*/ 12192474 w 12192633"/>
              <a:gd name="connsiteY3" fmla="*/ 6858426 h 6858426"/>
              <a:gd name="connsiteX4" fmla="*/ 474 w 12192633"/>
              <a:gd name="connsiteY4" fmla="*/ 6858426 h 6858426"/>
              <a:gd name="connsiteX5" fmla="*/ 48 w 12192633"/>
              <a:gd name="connsiteY5" fmla="*/ 3740365 h 6858426"/>
              <a:gd name="connsiteX6" fmla="*/ 4590369 w 12192633"/>
              <a:gd name="connsiteY6" fmla="*/ 4026542 h 6858426"/>
              <a:gd name="connsiteX0" fmla="*/ 4590017 w 12192281"/>
              <a:gd name="connsiteY0" fmla="*/ 4026542 h 6858426"/>
              <a:gd name="connsiteX1" fmla="*/ 4590443 w 12192281"/>
              <a:gd name="connsiteY1" fmla="*/ 0 h 6858426"/>
              <a:gd name="connsiteX2" fmla="*/ 12192281 w 12192281"/>
              <a:gd name="connsiteY2" fmla="*/ 426 h 6858426"/>
              <a:gd name="connsiteX3" fmla="*/ 12192122 w 12192281"/>
              <a:gd name="connsiteY3" fmla="*/ 6858426 h 6858426"/>
              <a:gd name="connsiteX4" fmla="*/ 122 w 12192281"/>
              <a:gd name="connsiteY4" fmla="*/ 6858426 h 6858426"/>
              <a:gd name="connsiteX5" fmla="*/ 9221 w 12192281"/>
              <a:gd name="connsiteY5" fmla="*/ 4054690 h 6858426"/>
              <a:gd name="connsiteX6" fmla="*/ 4590017 w 12192281"/>
              <a:gd name="connsiteY6" fmla="*/ 4026542 h 6858426"/>
              <a:gd name="connsiteX0" fmla="*/ 4590368 w 12192632"/>
              <a:gd name="connsiteY0" fmla="*/ 402654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26542 h 6858426"/>
              <a:gd name="connsiteX0" fmla="*/ 4590368 w 12192632"/>
              <a:gd name="connsiteY0" fmla="*/ 403606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36067 h 6858426"/>
              <a:gd name="connsiteX0" fmla="*/ 4590368 w 12192632"/>
              <a:gd name="connsiteY0" fmla="*/ 4045592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5592 h 6858426"/>
              <a:gd name="connsiteX0" fmla="*/ 4590368 w 12192632"/>
              <a:gd name="connsiteY0" fmla="*/ 4055117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55117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54690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4696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90794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90368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90368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1793 h 6858426"/>
              <a:gd name="connsiteX1" fmla="*/ 4587462 w 12192632"/>
              <a:gd name="connsiteY1" fmla="*/ 0 h 6858426"/>
              <a:gd name="connsiteX2" fmla="*/ 12192632 w 12192632"/>
              <a:gd name="connsiteY2" fmla="*/ 426 h 6858426"/>
              <a:gd name="connsiteX3" fmla="*/ 12192473 w 12192632"/>
              <a:gd name="connsiteY3" fmla="*/ 6858426 h 6858426"/>
              <a:gd name="connsiteX4" fmla="*/ 473 w 12192632"/>
              <a:gd name="connsiteY4" fmla="*/ 6858426 h 6858426"/>
              <a:gd name="connsiteX5" fmla="*/ 47 w 12192632"/>
              <a:gd name="connsiteY5" fmla="*/ 4041365 h 6858426"/>
              <a:gd name="connsiteX6" fmla="*/ 4587036 w 12192632"/>
              <a:gd name="connsiteY6" fmla="*/ 4041793 h 6858426"/>
              <a:gd name="connsiteX0" fmla="*/ 4587036 w 12192632"/>
              <a:gd name="connsiteY0" fmla="*/ 4044698 h 6861331"/>
              <a:gd name="connsiteX1" fmla="*/ 4587462 w 12192632"/>
              <a:gd name="connsiteY1" fmla="*/ 2905 h 6861331"/>
              <a:gd name="connsiteX2" fmla="*/ 12192632 w 12192632"/>
              <a:gd name="connsiteY2" fmla="*/ 0 h 6861331"/>
              <a:gd name="connsiteX3" fmla="*/ 12192473 w 12192632"/>
              <a:gd name="connsiteY3" fmla="*/ 6861331 h 6861331"/>
              <a:gd name="connsiteX4" fmla="*/ 473 w 12192632"/>
              <a:gd name="connsiteY4" fmla="*/ 6861331 h 6861331"/>
              <a:gd name="connsiteX5" fmla="*/ 47 w 12192632"/>
              <a:gd name="connsiteY5" fmla="*/ 4044270 h 6861331"/>
              <a:gd name="connsiteX6" fmla="*/ 4587036 w 12192632"/>
              <a:gd name="connsiteY6" fmla="*/ 4044698 h 686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632" h="6861331">
                <a:moveTo>
                  <a:pt x="4587036" y="4044698"/>
                </a:moveTo>
                <a:cubicBezTo>
                  <a:pt x="4588481" y="2795162"/>
                  <a:pt x="4586017" y="1252441"/>
                  <a:pt x="4587462" y="2905"/>
                </a:cubicBezTo>
                <a:lnTo>
                  <a:pt x="12192632" y="0"/>
                </a:lnTo>
                <a:cubicBezTo>
                  <a:pt x="12192225" y="2286000"/>
                  <a:pt x="12192880" y="4575331"/>
                  <a:pt x="12192473" y="6861331"/>
                </a:cubicBezTo>
                <a:lnTo>
                  <a:pt x="473" y="6861331"/>
                </a:lnTo>
                <a:cubicBezTo>
                  <a:pt x="-972" y="5821977"/>
                  <a:pt x="1492" y="5083624"/>
                  <a:pt x="47" y="4044270"/>
                </a:cubicBezTo>
                <a:lnTo>
                  <a:pt x="4587036" y="404469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7F807A-F369-4FBC-B5EB-675732DA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377826"/>
            <a:ext cx="3860802" cy="30511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3198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7000A8D-916B-6A46-A8CB-3E48942EBD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77A01-E9E8-0346-87B6-A50C0F85A296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429706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F0808-BBA3-3A41-B407-560B02C099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BC71C-5BC4-4448-9864-CA26E655EAFE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7784586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bg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628C8-BDEC-4C4C-BE6D-FF9ED0F5BA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064" y="142876"/>
            <a:ext cx="2080060" cy="939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39A4D-45C0-614F-BA3D-48CE68D5EA38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11302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4932000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E57F7F5-FC77-425E-A2A6-DDD1D50110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7175" y="377825"/>
            <a:ext cx="5157000" cy="398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6A93B3-E055-4858-9A45-84EE75DE5C27}"/>
              </a:ext>
            </a:extLst>
          </p:cNvPr>
          <p:cNvSpPr/>
          <p:nvPr userDrawn="1"/>
        </p:nvSpPr>
        <p:spPr>
          <a:xfrm>
            <a:off x="11814175" y="-175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C4595B4-A431-E645-B62F-FD05F8FF8E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89F9C1-FA19-D240-83AC-6F6609C15122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50329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2600" y="4950000"/>
            <a:ext cx="2629000" cy="1431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86809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1600" y="894600"/>
            <a:ext cx="5270400" cy="4057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3914600" y="457380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D26272-1046-C440-83DF-DE260B8CF8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DD38CF-8BDA-4241-92C2-0DB8F25AD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68309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2952000"/>
            <a:ext cx="9445752" cy="1503000"/>
          </a:xfrm>
        </p:spPr>
        <p:txBody>
          <a:bodyPr anchor="t"/>
          <a:lstStyle>
            <a:lvl1pPr algn="l">
              <a:defRPr sz="57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5011200"/>
            <a:ext cx="3607594" cy="1370550"/>
          </a:xfrm>
          <a:prstGeom prst="rect">
            <a:avLst/>
          </a:prstGeom>
        </p:spPr>
        <p:txBody>
          <a:bodyPr anchor="b"/>
          <a:lstStyle>
            <a:lvl1pPr>
              <a:spcAft>
                <a:spcPts val="0"/>
              </a:spcAft>
              <a:defRPr sz="1200">
                <a:solidFill>
                  <a:schemeClr val="accent1"/>
                </a:solidFill>
              </a:defRPr>
            </a:lvl1pPr>
            <a:lvl2pPr marL="0" indent="0"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2807F74-89C1-C74A-9216-F45E8CFC4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2148A-3978-D24D-BAB5-940EE414094B}"/>
              </a:ext>
            </a:extLst>
          </p:cNvPr>
          <p:cNvSpPr txBox="1"/>
          <p:nvPr userDrawn="1"/>
        </p:nvSpPr>
        <p:spPr>
          <a:xfrm>
            <a:off x="377825" y="6481574"/>
            <a:ext cx="420628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Copyright © 2022 Merck &amp; Co., Inc., Rahway, NJ, USA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856367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5570-C002-6A4D-8BF8-3DBE2A5A424A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7970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E205-D763-B848-ACFA-ED6174246933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CCCD6-443C-8B44-878A-06CB094BC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769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2C503-F4FA-E449-82E7-E8589FB68D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5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E5F6E-0235-224E-8AA4-87B78D2BDF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076" y="2147778"/>
            <a:ext cx="5556650" cy="25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1199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CC95244-134A-B743-9347-7EB93D327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76" y="2147777"/>
            <a:ext cx="5556650" cy="25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87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446259"/>
            <a:ext cx="10962696" cy="1076155"/>
          </a:xfrm>
        </p:spPr>
        <p:txBody>
          <a:bodyPr/>
          <a:lstStyle/>
          <a:p>
            <a:r>
              <a:rPr lang="en-US" dirty="0"/>
              <a:t>&lt;2 column&gt;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6720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545" y="1853399"/>
            <a:ext cx="5266313" cy="4290227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mrk_ifl_lg_rgb_dkgry_ppt.png"/>
          <p:cNvPicPr>
            <a:picLocks noChangeAspect="1"/>
          </p:cNvPicPr>
          <p:nvPr userDrawn="1"/>
        </p:nvPicPr>
        <p:blipFill>
          <a:blip r:embed="rId2"/>
          <a:srcRect l="8299" t="21858" r="7054" b="21311"/>
          <a:stretch>
            <a:fillRect/>
          </a:stretch>
        </p:blipFill>
        <p:spPr>
          <a:xfrm>
            <a:off x="8516025" y="6194424"/>
            <a:ext cx="2195132" cy="559129"/>
          </a:xfrm>
          <a:prstGeom prst="rect">
            <a:avLst/>
          </a:prstGeom>
        </p:spPr>
      </p:pic>
      <p:pic>
        <p:nvPicPr>
          <p:cNvPr id="8" name="Picture 2" descr="C:\Users\Forringr\AppData\Local\Microsoft\Windows\Temporary Internet Files\Content.Outlook\WRMKZ3N8\MGCDA_ICON_NEW TAG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45" y="6261034"/>
            <a:ext cx="1133192" cy="49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10439" y="6292349"/>
            <a:ext cx="1515979" cy="430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Global </a:t>
            </a:r>
          </a:p>
          <a:p>
            <a:pPr algn="r"/>
            <a:r>
              <a:rPr lang="en-US" sz="1400" b="1" kern="600" spc="30" dirty="0">
                <a:solidFill>
                  <a:schemeClr val="accent2"/>
                </a:solidFill>
              </a:rPr>
              <a:t>Analytics</a:t>
            </a:r>
          </a:p>
        </p:txBody>
      </p:sp>
      <p:pic>
        <p:nvPicPr>
          <p:cNvPr id="15" name="bjClassifierImageBottom">
            <a:extLst>
              <a:ext uri="{FF2B5EF4-FFF2-40B4-BE49-F238E27FC236}">
                <a16:creationId xmlns:a16="http://schemas.microsoft.com/office/drawing/2014/main" id="{A61F3296-3A60-48B0-8597-AC5CDC2A42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4683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7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RK_FirstPag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6754" y="1185905"/>
            <a:ext cx="9298822" cy="2239920"/>
          </a:xfrm>
        </p:spPr>
        <p:txBody>
          <a:bodyPr/>
          <a:lstStyle>
            <a:lvl1pPr>
              <a:lnSpc>
                <a:spcPct val="78000"/>
              </a:lnSpc>
              <a:defRPr sz="4200" cap="all" spc="13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6755" y="5628837"/>
            <a:ext cx="4801849" cy="6195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spc="3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&lt;Insert subtitle – optional&gt;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6755" y="5374232"/>
            <a:ext cx="2581947" cy="189351"/>
          </a:xfrm>
        </p:spPr>
        <p:txBody>
          <a:bodyPr/>
          <a:lstStyle>
            <a:lvl1pPr>
              <a:defRPr sz="1400" spc="3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Date Here</a:t>
            </a:r>
          </a:p>
        </p:txBody>
      </p:sp>
    </p:spTree>
    <p:extLst>
      <p:ext uri="{BB962C8B-B14F-4D97-AF65-F5344CB8AC3E}">
        <p14:creationId xmlns:p14="http://schemas.microsoft.com/office/powerpoint/2010/main" val="13323609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divider – Wa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RK_SubDivide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-9211" y="-4858"/>
            <a:ext cx="12210420" cy="6867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9545" y="2256205"/>
            <a:ext cx="6570528" cy="234559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3600" b="0" cap="none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&lt;Insert Title&gt;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9545" y="4631270"/>
            <a:ext cx="6570528" cy="1380067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buNone/>
              <a:defRPr sz="2000" baseline="0">
                <a:solidFill>
                  <a:srgbClr val="000000"/>
                </a:solidFill>
              </a:defRPr>
            </a:lvl1pPr>
            <a:lvl2pPr marL="185738" indent="-152400">
              <a:lnSpc>
                <a:spcPct val="95000"/>
              </a:lnSpc>
              <a:spcBef>
                <a:spcPts val="200"/>
              </a:spcBef>
              <a:buFont typeface="Arial"/>
              <a:buChar char="•"/>
              <a:defRPr sz="2000">
                <a:solidFill>
                  <a:srgbClr val="000000"/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&lt;Optional Subtitle&gt;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D97F68-CC38-3C48-B083-3B4A145706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462" y="5977662"/>
            <a:ext cx="4835583" cy="789128"/>
            <a:chOff x="222030" y="5963374"/>
            <a:chExt cx="4834324" cy="78912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30" y="5963374"/>
              <a:ext cx="789128" cy="789128"/>
            </a:xfrm>
            <a:prstGeom prst="rect">
              <a:avLst/>
            </a:prstGeom>
            <a:effectLst>
              <a:softEdge rad="3810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053624" y="6019384"/>
              <a:ext cx="4002730" cy="67710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sz="2000" b="1" u="sng" kern="600" spc="30" dirty="0">
                  <a:solidFill>
                    <a:schemeClr val="tx1"/>
                  </a:solidFill>
                  <a:uFill>
                    <a:solidFill>
                      <a:schemeClr val="accent2"/>
                    </a:solidFill>
                  </a:uFill>
                </a:rPr>
                <a:t>CUSTOMER &amp; DATA ANALYTICS</a:t>
              </a:r>
            </a:p>
            <a:p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Making </a:t>
              </a:r>
              <a:r>
                <a:rPr lang="en-US" sz="2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BIG</a:t>
              </a:r>
              <a:r>
                <a:rPr lang="en-US" sz="18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Data </a:t>
              </a:r>
              <a:r>
                <a:rPr lang="en-US" sz="1400" b="1" kern="600" spc="3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SMALL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659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C477063E-CAEB-7D03-A6EB-EF34373B86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2317" y="304800"/>
            <a:ext cx="33867" cy="5956300"/>
          </a:xfrm>
          <a:prstGeom prst="line">
            <a:avLst/>
          </a:prstGeom>
          <a:noFill/>
          <a:ln w="25400">
            <a:solidFill>
              <a:srgbClr val="0099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B247AFD-FEAD-F673-3079-7000F2032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818" y="1068388"/>
          <a:ext cx="336338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373438" imgH="1017588" progId="Word.Picture.8">
                  <p:embed/>
                </p:oleObj>
              </mc:Choice>
              <mc:Fallback>
                <p:oleObj name="Picture" r:id="rId2" imgW="3373438" imgH="1017588" progId="Word.Picture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4B247AFD-FEAD-F673-3079-7000F2032F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818" y="1068388"/>
                        <a:ext cx="3363383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1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3107064-D3CA-49F7-8E72-46608079AF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8600" y="3384000"/>
            <a:ext cx="1913400" cy="168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5" y="1228725"/>
            <a:ext cx="4932729" cy="2200275"/>
          </a:xfrm>
        </p:spPr>
        <p:txBody>
          <a:bodyPr anchor="b"/>
          <a:lstStyle>
            <a:lvl1pPr algn="l">
              <a:defRPr sz="425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7825" y="3682800"/>
            <a:ext cx="4932729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(month/day/year)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6E6AF0-C66B-4B32-964D-86B588C01D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2000" y="0"/>
            <a:ext cx="4140000" cy="3384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C85666-16D6-4604-851C-B7A185B1DF28}"/>
              </a:ext>
            </a:extLst>
          </p:cNvPr>
          <p:cNvSpPr/>
          <p:nvPr userDrawn="1"/>
        </p:nvSpPr>
        <p:spPr>
          <a:xfrm>
            <a:off x="7674000" y="6003750"/>
            <a:ext cx="378000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02C68CA-982E-4DE8-82EB-BF63660F9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0" y="5067000"/>
            <a:ext cx="1351800" cy="9367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4940B72-A25F-DD4E-B080-EF804C93C3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9217C54-93DD-8E47-A23F-F97CF894E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7701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EA763-B2AB-68CF-B447-2901F6AC4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C1B3F-3110-4037-A9CD-B0AA591C6C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958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0050EE-865A-1123-5546-A66F92621C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5578A-FFD5-42A5-9949-8E0D4DB017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328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6DB07-AA27-9998-1B6C-695512452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9D376-3BFD-4829-8560-AB2CE8AF8E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715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72D9CF-2960-CA08-46EC-12A7C9A59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E94B7-DDDA-458F-919C-15F5D7F027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7054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605CC5-ADBE-CBE4-D2E7-0540C8BDC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47664-89CD-49D1-8F45-414C74406B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8122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D24A534-B496-7B66-5D49-5CDB17DD67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06C63-3835-4AE8-9282-7629EACC9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4704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8B614-285F-C5B8-FEAB-AFED56C072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F447D3-D1AB-468D-BB4D-01E0AE0BA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5094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D3A62-2260-692A-975A-E516AA0BF0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209AC-7D88-4E94-A645-CE101CF0B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065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E44CA-E0D4-AEFE-E21C-1791BEF638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E8D0E-9A85-411A-A413-168C297A9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730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1533" y="87314"/>
            <a:ext cx="2904067" cy="6084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333" y="87314"/>
            <a:ext cx="8509000" cy="6084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F790A8-87F3-22B1-E279-A6690EFAA4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FACECD-69C7-4984-BF7A-7B1F9A97D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1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824" y="1228725"/>
            <a:ext cx="9445752" cy="2200275"/>
          </a:xfrm>
        </p:spPr>
        <p:txBody>
          <a:bodyPr anchor="b"/>
          <a:lstStyle>
            <a:lvl1pPr algn="l">
              <a:defRPr sz="4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24" y="3682800"/>
            <a:ext cx="9445752" cy="22002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9BCDAA-3E86-4330-AE34-33DA3205B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7825" y="6174001"/>
            <a:ext cx="3607594" cy="2077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E3081D7-228C-7F4B-B2F0-F8F6D2CAB5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21D473B-03CC-A840-9172-E75A8523C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" y="142875"/>
            <a:ext cx="2080060" cy="9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693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6400" y="1371600"/>
            <a:ext cx="113792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E489A-EDDB-683C-B456-0CEFBF455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F3D-84EC-4FDF-8FCC-0F827F3675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2626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046AD-F425-C432-57DF-096B5E36D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E7387-3260-44C0-B6E1-8034DE694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075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880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B8F438-440A-6378-8F52-4573FD8A1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38B0-D1D0-4E0C-8A1E-A7E14399D7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150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9333" y="87314"/>
            <a:ext cx="9448800" cy="695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48100"/>
            <a:ext cx="5588000" cy="2324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DC8879-2F92-564E-D923-32B4EB3CA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3CDF6-48B6-485D-9DA8-A6DEBCF99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2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925636"/>
            <a:ext cx="11436350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877B-9B68-6D4A-BCF8-960EAC37048D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6988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Vertical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22" y="1925636"/>
            <a:ext cx="2104845" cy="445611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599" y="1925636"/>
            <a:ext cx="7521575" cy="445611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/>
            </a:lvl1pPr>
            <a:lvl2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>
                <a:solidFill>
                  <a:schemeClr val="bg1">
                    <a:lumMod val="85000"/>
                  </a:schemeClr>
                </a:solidFill>
              </a:defRPr>
            </a:lvl2pPr>
            <a:lvl3pPr marL="342900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  <a:defRPr sz="1600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86A-215E-1447-8183-44810891358B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C380D-5F44-41E8-971E-CDD19ED6F8E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476A1C-450C-4513-925D-8391EFA2E70F}"/>
              </a:ext>
            </a:extLst>
          </p:cNvPr>
          <p:cNvCxnSpPr/>
          <p:nvPr userDrawn="1"/>
        </p:nvCxnSpPr>
        <p:spPr>
          <a:xfrm>
            <a:off x="3051313" y="516835"/>
            <a:ext cx="0" cy="5963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79248C1-85D6-0A41-9196-18D936195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79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824" y="377825"/>
            <a:ext cx="11439144" cy="8501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755" y="6480175"/>
            <a:ext cx="722264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rgbClr val="9EA7B3"/>
                </a:solidFill>
              </a:defRPr>
            </a:lvl1pPr>
          </a:lstStyle>
          <a:p>
            <a:fld id="{05972683-51EE-5F41-850D-F4F103575C34}" type="datetime4">
              <a:rPr lang="en-US" smtClean="0"/>
              <a:t>September 25, 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6480175"/>
            <a:ext cx="4114844" cy="21415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 cap="none" baseline="0">
                <a:solidFill>
                  <a:srgbClr val="9EA7B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744" y="6480175"/>
            <a:ext cx="229431" cy="216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700">
                <a:solidFill>
                  <a:srgbClr val="9EA7B3"/>
                </a:solidFill>
              </a:defRPr>
            </a:lvl1pPr>
          </a:lstStyle>
          <a:p>
            <a:fld id="{29CC380D-5F44-41E8-971E-CDD19ED6F8E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57FA-CBE0-4527-848B-CD3B986A4345}"/>
              </a:ext>
            </a:extLst>
          </p:cNvPr>
          <p:cNvCxnSpPr/>
          <p:nvPr userDrawn="1"/>
        </p:nvCxnSpPr>
        <p:spPr>
          <a:xfrm>
            <a:off x="377825" y="1227932"/>
            <a:ext cx="11436350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8B2952-F7B1-FB4B-A859-8048BF0D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" y="1929384"/>
            <a:ext cx="11439144" cy="44531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>
              <a:spcBef>
                <a:spcPts val="0"/>
              </a:spcBef>
              <a:spcAft>
                <a:spcPts val="1600"/>
              </a:spcAft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600"/>
              </a:spcAft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  <a:spcAft>
                <a:spcPts val="1600"/>
              </a:spcAft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  <a:spcAft>
                <a:spcPts val="1600"/>
              </a:spcAft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  <a:spcAft>
                <a:spcPts val="1600"/>
              </a:spcAft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E875C-199D-1849-9C39-2C6C19A6CF53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607040" y="6364224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46AA26BA-D8B4-4593-8CCC-FC18C6E052FD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  <a:endParaRPr lang="en-US" sz="1200" dirty="0">
              <a:solidFill>
                <a:srgbClr val="00B29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722" r:id="rId8"/>
    <p:sldLayoutId id="2147483723" r:id="rId9"/>
    <p:sldLayoutId id="2147483676" r:id="rId10"/>
    <p:sldLayoutId id="2147483721" r:id="rId11"/>
    <p:sldLayoutId id="2147483724" r:id="rId12"/>
    <p:sldLayoutId id="2147483710" r:id="rId13"/>
    <p:sldLayoutId id="2147483709" r:id="rId14"/>
    <p:sldLayoutId id="2147483691" r:id="rId15"/>
    <p:sldLayoutId id="2147483729" r:id="rId16"/>
    <p:sldLayoutId id="2147483725" r:id="rId17"/>
    <p:sldLayoutId id="2147483701" r:id="rId18"/>
    <p:sldLayoutId id="2147483702" r:id="rId19"/>
    <p:sldLayoutId id="2147483726" r:id="rId20"/>
    <p:sldLayoutId id="2147483728" r:id="rId21"/>
    <p:sldLayoutId id="2147483727" r:id="rId22"/>
    <p:sldLayoutId id="2147483730" r:id="rId23"/>
    <p:sldLayoutId id="2147483731" r:id="rId24"/>
    <p:sldLayoutId id="2147483700" r:id="rId25"/>
    <p:sldLayoutId id="2147483705" r:id="rId26"/>
    <p:sldLayoutId id="2147483704" r:id="rId27"/>
    <p:sldLayoutId id="2147483706" r:id="rId28"/>
    <p:sldLayoutId id="2147483707" r:id="rId29"/>
    <p:sldLayoutId id="2147483703" r:id="rId30"/>
    <p:sldLayoutId id="2147483696" r:id="rId31"/>
    <p:sldLayoutId id="2147483695" r:id="rId32"/>
    <p:sldLayoutId id="2147483697" r:id="rId33"/>
    <p:sldLayoutId id="2147483675" r:id="rId34"/>
    <p:sldLayoutId id="2147483692" r:id="rId35"/>
    <p:sldLayoutId id="2147483693" r:id="rId36"/>
    <p:sldLayoutId id="2147483698" r:id="rId37"/>
    <p:sldLayoutId id="2147483699" r:id="rId38"/>
    <p:sldLayoutId id="2147483689" r:id="rId39"/>
    <p:sldLayoutId id="2147483690" r:id="rId40"/>
    <p:sldLayoutId id="2147483711" r:id="rId41"/>
    <p:sldLayoutId id="2147483715" r:id="rId42"/>
    <p:sldLayoutId id="2147483712" r:id="rId43"/>
    <p:sldLayoutId id="2147483713" r:id="rId44"/>
    <p:sldLayoutId id="2147483714" r:id="rId45"/>
    <p:sldLayoutId id="2147483718" r:id="rId46"/>
    <p:sldLayoutId id="2147483716" r:id="rId47"/>
    <p:sldLayoutId id="2147483717" r:id="rId48"/>
    <p:sldLayoutId id="2147483720" r:id="rId49"/>
    <p:sldLayoutId id="2147483719" r:id="rId50"/>
    <p:sldLayoutId id="2147483678" r:id="rId51"/>
    <p:sldLayoutId id="2147483679" r:id="rId52"/>
    <p:sldLayoutId id="2147483732" r:id="rId53"/>
    <p:sldLayoutId id="2147483733" r:id="rId54"/>
    <p:sldLayoutId id="2147483734" r:id="rId55"/>
    <p:sldLayoutId id="2147483735" r:id="rId56"/>
    <p:sldLayoutId id="2147483738" r:id="rId57"/>
    <p:sldLayoutId id="2147483739" r:id="rId5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75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938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49250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465138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581025" indent="-1158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tabLst/>
        <a:defRPr lang="en-US" sz="12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400"/>
        </a:spcAft>
        <a:buFont typeface="Arial" panose="020B0604020202020204" pitchFamily="34" charset="0"/>
        <a:buNone/>
        <a:defRPr lang="en-US" sz="1200" b="1" kern="1200" dirty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lang="en-US" sz="3000" kern="1200" dirty="0">
          <a:solidFill>
            <a:schemeClr val="accent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38" userDrawn="1">
          <p15:clr>
            <a:srgbClr val="F26B43"/>
          </p15:clr>
        </p15:guide>
        <p15:guide id="4" pos="2511" userDrawn="1">
          <p15:clr>
            <a:srgbClr val="F26B43"/>
          </p15:clr>
        </p15:guide>
        <p15:guide id="5" pos="2704" userDrawn="1">
          <p15:clr>
            <a:srgbClr val="F26B43"/>
          </p15:clr>
        </p15:guide>
        <p15:guide id="6" pos="4977" userDrawn="1">
          <p15:clr>
            <a:srgbClr val="F26B43"/>
          </p15:clr>
        </p15:guide>
        <p15:guide id="7" pos="5169" userDrawn="1">
          <p15:clr>
            <a:srgbClr val="F26B43"/>
          </p15:clr>
        </p15:guide>
        <p15:guide id="8" pos="7442" userDrawn="1">
          <p15:clr>
            <a:srgbClr val="F26B43"/>
          </p15:clr>
        </p15:guide>
        <p15:guide id="9" orient="horz" pos="238" userDrawn="1">
          <p15:clr>
            <a:srgbClr val="F26B43"/>
          </p15:clr>
        </p15:guide>
        <p15:guide id="10" orient="horz" pos="4020" userDrawn="1">
          <p15:clr>
            <a:srgbClr val="F26B43"/>
          </p15:clr>
        </p15:guide>
        <p15:guide id="11" orient="horz" pos="1751" userDrawn="1">
          <p15:clr>
            <a:srgbClr val="F26B43"/>
          </p15:clr>
        </p15:guide>
        <p15:guide id="12" orient="horz" pos="1213" userDrawn="1">
          <p15:clr>
            <a:srgbClr val="F26B43"/>
          </p15:clr>
        </p15:guide>
        <p15:guide id="13" orient="horz" pos="77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18822E-D2A3-4DE6-9413-06AB7E9C7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9333" y="87314"/>
            <a:ext cx="9448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1F5F01-A244-2938-3028-2BC8D4453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71600"/>
            <a:ext cx="11379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FBFF05DC-D91B-A762-19F6-5E33AAFBA4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36D42897-4470-4722-8C9F-E11D3D6631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8F76071-635B-AE50-A9F5-DF4342F6D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863600"/>
            <a:ext cx="115824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1" name="AutoShape 14">
            <a:extLst>
              <a:ext uri="{FF2B5EF4-FFF2-40B4-BE49-F238E27FC236}">
                <a16:creationId xmlns:a16="http://schemas.microsoft.com/office/drawing/2014/main" id="{9BE0461F-DB49-6DBE-3370-60FCE435FE23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0464800" y="3175"/>
            <a:ext cx="1625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900"/>
          </a:p>
        </p:txBody>
      </p:sp>
      <p:sp>
        <p:nvSpPr>
          <p:cNvPr id="1033" name="Rectangle 27">
            <a:extLst>
              <a:ext uri="{FF2B5EF4-FFF2-40B4-BE49-F238E27FC236}">
                <a16:creationId xmlns:a16="http://schemas.microsoft.com/office/drawing/2014/main" id="{4464B6D4-37B8-1531-B709-C7773607E1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0" y="566739"/>
            <a:ext cx="1346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</a:t>
            </a:r>
            <a:endParaRPr lang="en-US" altLang="en-US" sz="900" b="0"/>
          </a:p>
        </p:txBody>
      </p:sp>
      <p:grpSp>
        <p:nvGrpSpPr>
          <p:cNvPr id="1034" name="Group 33">
            <a:extLst>
              <a:ext uri="{FF2B5EF4-FFF2-40B4-BE49-F238E27FC236}">
                <a16:creationId xmlns:a16="http://schemas.microsoft.com/office/drawing/2014/main" id="{35AC038B-8A57-774F-C152-95D8F3135B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598151" y="538163"/>
            <a:ext cx="281516" cy="176212"/>
            <a:chOff x="5007" y="339"/>
            <a:chExt cx="133" cy="111"/>
          </a:xfrm>
        </p:grpSpPr>
        <p:sp>
          <p:nvSpPr>
            <p:cNvPr id="1065" name="Freeform 28">
              <a:extLst>
                <a:ext uri="{FF2B5EF4-FFF2-40B4-BE49-F238E27FC236}">
                  <a16:creationId xmlns:a16="http://schemas.microsoft.com/office/drawing/2014/main" id="{4EB76EEA-8F13-6E9A-F818-D9430E9AF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6" name="Freeform 29">
              <a:extLst>
                <a:ext uri="{FF2B5EF4-FFF2-40B4-BE49-F238E27FC236}">
                  <a16:creationId xmlns:a16="http://schemas.microsoft.com/office/drawing/2014/main" id="{0F7A2097-BB7A-A544-9EEE-3ADDA142F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7" name="Line 30">
              <a:extLst>
                <a:ext uri="{FF2B5EF4-FFF2-40B4-BE49-F238E27FC236}">
                  <a16:creationId xmlns:a16="http://schemas.microsoft.com/office/drawing/2014/main" id="{CF597197-BBAF-0A52-47C3-76C62560F65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8" name="Freeform 31">
              <a:extLst>
                <a:ext uri="{FF2B5EF4-FFF2-40B4-BE49-F238E27FC236}">
                  <a16:creationId xmlns:a16="http://schemas.microsoft.com/office/drawing/2014/main" id="{C25980C1-4D39-3B1B-17D9-E617446856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069" name="Freeform 32">
              <a:extLst>
                <a:ext uri="{FF2B5EF4-FFF2-40B4-BE49-F238E27FC236}">
                  <a16:creationId xmlns:a16="http://schemas.microsoft.com/office/drawing/2014/main" id="{E1EF9B18-DE41-7687-CDD6-D04F274083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  <p:sp>
        <p:nvSpPr>
          <p:cNvPr id="1037" name="Rectangle 39">
            <a:extLst>
              <a:ext uri="{FF2B5EF4-FFF2-40B4-BE49-F238E27FC236}">
                <a16:creationId xmlns:a16="http://schemas.microsoft.com/office/drawing/2014/main" id="{6FB1990C-5746-A8F5-2501-865BB1CB1A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68567" y="33339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I</a:t>
            </a:r>
            <a:endParaRPr lang="en-US" altLang="en-US" sz="900" b="0"/>
          </a:p>
        </p:txBody>
      </p:sp>
      <p:sp>
        <p:nvSpPr>
          <p:cNvPr id="1038" name="Rectangle 40">
            <a:extLst>
              <a:ext uri="{FF2B5EF4-FFF2-40B4-BE49-F238E27FC236}">
                <a16:creationId xmlns:a16="http://schemas.microsoft.com/office/drawing/2014/main" id="{2B0506E8-2EE1-BE20-016A-527F11EEE7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8" y="163514"/>
            <a:ext cx="1570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endParaRPr lang="en-US" altLang="en-US" sz="900" b="0"/>
          </a:p>
        </p:txBody>
      </p:sp>
      <p:sp>
        <p:nvSpPr>
          <p:cNvPr id="1039" name="Rectangle 41">
            <a:extLst>
              <a:ext uri="{FF2B5EF4-FFF2-40B4-BE49-F238E27FC236}">
                <a16:creationId xmlns:a16="http://schemas.microsoft.com/office/drawing/2014/main" id="{F0F0FF94-0DBF-E955-E333-69E6B91465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0" name="Rectangle 42">
            <a:extLst>
              <a:ext uri="{FF2B5EF4-FFF2-40B4-BE49-F238E27FC236}">
                <a16:creationId xmlns:a16="http://schemas.microsoft.com/office/drawing/2014/main" id="{A727FD77-9992-7E1E-44CF-5FD15E1340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1" name="Rectangle 43">
            <a:extLst>
              <a:ext uri="{FF2B5EF4-FFF2-40B4-BE49-F238E27FC236}">
                <a16:creationId xmlns:a16="http://schemas.microsoft.com/office/drawing/2014/main" id="{27CA0549-D2E7-0D0E-D779-4E8421C1A7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4" name="Rectangle 49">
            <a:extLst>
              <a:ext uri="{FF2B5EF4-FFF2-40B4-BE49-F238E27FC236}">
                <a16:creationId xmlns:a16="http://schemas.microsoft.com/office/drawing/2014/main" id="{91C6AA9F-E7BE-DFAF-FE88-B589AD1E42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94484" y="3333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endParaRPr lang="en-US" altLang="en-US" sz="900" b="0"/>
          </a:p>
        </p:txBody>
      </p:sp>
      <p:sp>
        <p:nvSpPr>
          <p:cNvPr id="1045" name="Rectangle 50">
            <a:extLst>
              <a:ext uri="{FF2B5EF4-FFF2-40B4-BE49-F238E27FC236}">
                <a16:creationId xmlns:a16="http://schemas.microsoft.com/office/drawing/2014/main" id="{08FD5756-143D-063D-CE27-49C0FD611E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32067" y="163514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endParaRPr lang="en-US" altLang="en-US" sz="900" b="0"/>
          </a:p>
        </p:txBody>
      </p:sp>
      <p:sp>
        <p:nvSpPr>
          <p:cNvPr id="1046" name="Rectangle 51">
            <a:extLst>
              <a:ext uri="{FF2B5EF4-FFF2-40B4-BE49-F238E27FC236}">
                <a16:creationId xmlns:a16="http://schemas.microsoft.com/office/drawing/2014/main" id="{51D69E05-2F0C-12C1-6481-E1EA2B74C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71767" y="274639"/>
            <a:ext cx="1394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&amp;</a:t>
            </a:r>
            <a:endParaRPr lang="en-US" altLang="en-US" sz="900" b="0"/>
          </a:p>
        </p:txBody>
      </p:sp>
      <p:sp>
        <p:nvSpPr>
          <p:cNvPr id="1047" name="Rectangle 52">
            <a:extLst>
              <a:ext uri="{FF2B5EF4-FFF2-40B4-BE49-F238E27FC236}">
                <a16:creationId xmlns:a16="http://schemas.microsoft.com/office/drawing/2014/main" id="{9FD8A50F-509E-91A4-739F-FC68C4B0FD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13584" y="409576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endParaRPr lang="en-US" altLang="en-US" sz="900" b="0"/>
          </a:p>
        </p:txBody>
      </p:sp>
      <p:sp>
        <p:nvSpPr>
          <p:cNvPr id="1048" name="Rectangle 53">
            <a:extLst>
              <a:ext uri="{FF2B5EF4-FFF2-40B4-BE49-F238E27FC236}">
                <a16:creationId xmlns:a16="http://schemas.microsoft.com/office/drawing/2014/main" id="{E9F9BC0C-06CB-D98D-5812-A72BD05D03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61751" y="527050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endParaRPr lang="en-US" altLang="en-US" sz="900" b="0"/>
          </a:p>
        </p:txBody>
      </p:sp>
      <p:sp>
        <p:nvSpPr>
          <p:cNvPr id="1049" name="Rectangle 54">
            <a:extLst>
              <a:ext uri="{FF2B5EF4-FFF2-40B4-BE49-F238E27FC236}">
                <a16:creationId xmlns:a16="http://schemas.microsoft.com/office/drawing/2014/main" id="{835868D6-91BA-EC90-96AA-DAACBF87A4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55301" y="566739"/>
            <a:ext cx="36548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1">
                <a:solidFill>
                  <a:srgbClr val="FFFFFF"/>
                </a:solidFill>
              </a:rPr>
              <a:t>1Team</a:t>
            </a:r>
            <a:endParaRPr lang="en-US" altLang="en-US" sz="900" b="0"/>
          </a:p>
        </p:txBody>
      </p:sp>
      <p:sp>
        <p:nvSpPr>
          <p:cNvPr id="1053" name="Text Box 64">
            <a:extLst>
              <a:ext uri="{FF2B5EF4-FFF2-40B4-BE49-F238E27FC236}">
                <a16:creationId xmlns:a16="http://schemas.microsoft.com/office/drawing/2014/main" id="{4054AC48-2D88-CF7C-FEF8-41453FB5B9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6154738"/>
            <a:ext cx="601556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8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72087-9DE0-7CA3-40DD-7399ABB799B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 r="1988"/>
          <a:stretch/>
        </p:blipFill>
        <p:spPr>
          <a:xfrm>
            <a:off x="10911197" y="6309418"/>
            <a:ext cx="969264" cy="455815"/>
          </a:xfrm>
          <a:prstGeom prst="rect">
            <a:avLst/>
          </a:prstGeom>
        </p:spPr>
      </p:pic>
      <p:sp>
        <p:nvSpPr>
          <p:cNvPr id="3" name="MSIPCMContentMarking" descr="{&quot;HashCode&quot;:1468442394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0E2A63D-4C17-3982-A141-159E54C037B6}"/>
              </a:ext>
            </a:extLst>
          </p:cNvPr>
          <p:cNvSpPr txBox="1"/>
          <p:nvPr userDrawn="1"/>
        </p:nvSpPr>
        <p:spPr>
          <a:xfrm>
            <a:off x="0" y="0"/>
            <a:ext cx="10180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B294"/>
                </a:solidFill>
                <a:latin typeface="Calibri" panose="020F0502020204030204" pitchFamily="34" charset="0"/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695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800100" indent="-1143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1092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371600" indent="-1651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5pPr>
      <a:lvl6pPr marL="18288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6pPr>
      <a:lvl7pPr marL="22860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7pPr>
      <a:lvl8pPr marL="27432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8pPr>
      <a:lvl9pPr marL="3200400" indent="-165100" algn="l" rtl="0" fontAlgn="base">
        <a:spcBef>
          <a:spcPct val="20000"/>
        </a:spcBef>
        <a:spcAft>
          <a:spcPct val="0"/>
        </a:spcAft>
        <a:buClr>
          <a:srgbClr val="009999"/>
        </a:buClr>
        <a:buChar char="»"/>
        <a:defRPr sz="1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1.xml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0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0.gsb.columbia.edu/mygsb/faculty/research/pubfiles/1079/Mizik_are_physicians_easy_mark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90D-8D17-414E-B881-9623CBCC1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24" y="2212848"/>
            <a:ext cx="11436351" cy="2020824"/>
          </a:xfrm>
        </p:spPr>
        <p:txBody>
          <a:bodyPr/>
          <a:lstStyle/>
          <a:p>
            <a:r>
              <a:rPr lang="en-GB" dirty="0"/>
              <a:t>8. Model Part 3</a:t>
            </a:r>
            <a:br>
              <a:rPr lang="en-GB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845165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9B6C1387-9567-A7C7-579A-F510A65F8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2BDD9B8-E56D-4ED0-A8CE-4B57528D474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AB59D62-618F-AA16-D605-50DA78A39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764" y="206186"/>
            <a:ext cx="10785179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Randomized Experiments vs. nonexperimental studies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3DEDF2-930C-B7B0-9CDC-88B3D11B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256" y="1350973"/>
            <a:ext cx="11281144" cy="501325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Randomized experiments have major advantages over observational studies in making causal inferences.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Randomization ensures treatment groups, on average, are identical with respect to all possible characteristics of the subjects, regardless of whether they could be measured or not.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nonexperimental studies, we try to approximate random experiment by statistically controlling for other variables using methods such as linear regression, matching etc., This has two major drawbacks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Its possible to leave out some crucial variables. Omission of a key covariate can lead to severe estimation bias for the variables that are included.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Not all variables could be measured. Inaccuracies in measurement also causes estimation bias.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9B6C1387-9567-A7C7-579A-F510A65F8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2BDD9B8-E56D-4ED0-A8CE-4B57528D474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AB59D62-618F-AA16-D605-50DA78A39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33" y="242762"/>
            <a:ext cx="11717867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Randomized Experiments vs. nonexperimental studies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03DEDF2-930C-B7B0-9CDC-88B3D11B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256" y="1256986"/>
            <a:ext cx="11281144" cy="482186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practice, causal inference via statistical adjustment usually runs distant second to randomization. However, with certain kinds of nonexperimental data (ex: longitudinal repeated measures data) we can get much closer to the virtues of a randomized experiment.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Specifically, by using fixed effects method discussed in the reference, it is possible to control for all possible time-invariant characteristics of the individuals in the study (measured or not).</a:t>
            </a:r>
          </a:p>
        </p:txBody>
      </p:sp>
    </p:spTree>
    <p:extLst>
      <p:ext uri="{BB962C8B-B14F-4D97-AF65-F5344CB8AC3E}">
        <p14:creationId xmlns:p14="http://schemas.microsoft.com/office/powerpoint/2010/main" val="166057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31C4456-52C8-7637-F11B-023D2B634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6E7A297-C727-4A1A-99D4-ABC9CEDC6C3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5349F3-F835-CC61-32C1-68EC9882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765" y="178754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Fixed Effects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18FE48-ED73-47A9-527C-A9C371D9D1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7499" y="1084263"/>
            <a:ext cx="11461898" cy="5468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In essence, each individual serves as his or her own control in FE methods.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accomplished by making comparisons within individuals and then averaging those differences across all individuals.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Major attraction in nonexperimental data is the ability to control for all stable characteristics of the individuals in the study, thereby eliminating potentially large sources of bias.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Example: Paired-Comparison t-test.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72BAD991-7382-1A45-F2E6-4442D14575D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4610916"/>
              </p:ext>
            </p:extLst>
          </p:nvPr>
        </p:nvGraphicFramePr>
        <p:xfrm>
          <a:off x="3354695" y="3914270"/>
          <a:ext cx="4191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457200" progId="Equation.3">
                  <p:embed/>
                </p:oleObj>
              </mc:Choice>
              <mc:Fallback>
                <p:oleObj name="Equation" r:id="rId3" imgW="2425700" imgH="457200" progId="Equation.3">
                  <p:embed/>
                  <p:pic>
                    <p:nvPicPr>
                      <p:cNvPr id="11269" name="Object 4">
                        <a:extLst>
                          <a:ext uri="{FF2B5EF4-FFF2-40B4-BE49-F238E27FC236}">
                            <a16:creationId xmlns:a16="http://schemas.microsoft.com/office/drawing/2014/main" id="{72BAD991-7382-1A45-F2E6-4442D14575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695" y="3914270"/>
                        <a:ext cx="4191000" cy="790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31C4456-52C8-7637-F11B-023D2B634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6E7A297-C727-4A1A-99D4-ABC9CEDC6C3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5349F3-F835-CC61-32C1-68EC98828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197" y="225552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Fixed Effects Methods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D18FE48-ED73-47A9-527C-A9C371D9D11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4197" y="1163511"/>
            <a:ext cx="11461898" cy="54689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ignores between-person variation and focuses only on within-person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Disadvantage: Discarding between-person variation can yield standard errors that are considerably higher than those methods that use both within- and between-person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Advantage: Between-person variation is very likely to be contaminated by unmeasured personal characteristics that are correlated with dependent and/or other independent variables. By restricting ourselves to within-person variation, we eliminate that contamination and are much more likely to get unbiased estimates.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We are dealing with the trade-off between bias and sampling variability. For nonexperimental data, fixed effects methods tend to reduce bias at the expense of greater sampling variability.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 methods do not provide an estimate for time-invariant variables. Interactions between time-invariant and time-variant vars could be estimated.</a:t>
            </a:r>
          </a:p>
        </p:txBody>
      </p:sp>
    </p:spTree>
    <p:extLst>
      <p:ext uri="{BB962C8B-B14F-4D97-AF65-F5344CB8AC3E}">
        <p14:creationId xmlns:p14="http://schemas.microsoft.com/office/powerpoint/2010/main" val="14434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4C6A778-AE66-3738-082B-BAB88BD31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99E8A480-7E60-40EE-A13A-8A392FEB9EE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50DCA5F-16F1-2E8D-1C8C-C2CBD62F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621" y="206186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Fixed Effects Methods (cont’d)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4D160FA-009D-87C2-22AE-86CF80F70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2395" y="1316736"/>
            <a:ext cx="11061405" cy="4800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 effects methods do not control for unmeasured, stable characteristics of the individuals. This is because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terms are usually assumed to have a distribution that is uncorrelated with the measured variables in the model.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They use both within and between individual variations and typically have less sampling variability than fixed effects methods.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DECISION to use Fixed or Random Effects methods depends on: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Is it important to control for unmeasured characteristics of individuals to reduce bias in the estimates of interest? (use FE Methods)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Is it important to estimate the effects of stable covariates? (use RE or Hybrid Methods)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Whether one can tolerate the substantial loss of information that comes from discarding the between-individual variation (cannot tolerate </a:t>
            </a:r>
            <a:r>
              <a:rPr lang="en-US" altLang="en-US" sz="1800" dirty="0">
                <a:latin typeface="Invention" panose="020B0503020008020204" pitchFamily="34" charset="0"/>
                <a:sym typeface="Wingdings" panose="05000000000000000000" pitchFamily="2" charset="2"/>
              </a:rPr>
              <a:t> use RE methods)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4C6A778-AE66-3738-082B-BAB88BD315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99E8A480-7E60-40EE-A13A-8A392FEB9EE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50DCA5F-16F1-2E8D-1C8C-C2CBD62F9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053" y="206186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Concepts – Fixed Effects Methods (cont’d)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4D160FA-009D-87C2-22AE-86CF80F70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3251" y="1627418"/>
            <a:ext cx="11061405" cy="427960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WHY did we use this exploration for Nasonex DTC study?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Mainly to understand and reduce the biasness of various parameter estimates of interest (particularly, TV DTC promotions)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To see if our data supports using FE methods and still achieve reasonable significance levels.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Compare how the biasness varies for various model structures (with an aim to find relatively appropriate structures) 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AC89631-0154-6594-DB11-C81A85361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B6ADAB8-44D0-4674-B5E3-0D6D6DBEA99E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D7FCD76-FEBE-2A81-E37A-EFCAA389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909" y="146255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907E435-C34E-A2C8-8356-4DECCCE3C9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102" y="1051498"/>
            <a:ext cx="11493795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Basic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en-US" sz="1800" dirty="0" err="1">
                <a:latin typeface="Invention" panose="020B0503020008020204" pitchFamily="34" charset="0"/>
              </a:rPr>
              <a:t>Y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1800" dirty="0" err="1">
                <a:latin typeface="Invention" panose="020B0503020008020204" pitchFamily="34" charset="0"/>
              </a:rPr>
              <a:t>X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</a:rPr>
              <a:t> is response and time variant variables for individual i and time t.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time-invariant variables in the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ε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random error with mean 0 and constant variance, uncorrelated with x and z. 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Invention" panose="020B0503020008020204" pitchFamily="34" charset="0"/>
              </a:rPr>
              <a:t>, </a:t>
            </a:r>
            <a:r>
              <a:rPr lang="el-GR" altLang="en-US" sz="1800" dirty="0"/>
              <a:t>γ</a:t>
            </a:r>
            <a:r>
              <a:rPr lang="en-US" altLang="en-US" sz="1800" dirty="0">
                <a:latin typeface="Invention" panose="020B0503020008020204" pitchFamily="34" charset="0"/>
              </a:rPr>
              <a:t> parameter estimates. Different intercepts at each time point, coefficients are same across times.</a:t>
            </a:r>
            <a:endParaRPr lang="el-GR" altLang="en-US" sz="18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OLS (PROC REG):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Coefficients will be unbiased but NOT efficient (true standard errors will be larger than necessary)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Estimated standard errors and p values will be too low because error covariance across time ≠ 0.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57B695E2-B291-425A-D63F-11EFFEF90AA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9371399"/>
              </p:ext>
            </p:extLst>
          </p:nvPr>
        </p:nvGraphicFramePr>
        <p:xfrm>
          <a:off x="3937752" y="1279309"/>
          <a:ext cx="3921181" cy="6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228600" progId="Equation.3">
                  <p:embed/>
                </p:oleObj>
              </mc:Choice>
              <mc:Fallback>
                <p:oleObj name="Equation" r:id="rId3" imgW="1422400" imgH="228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57B695E2-B291-425A-D63F-11EFFEF90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752" y="1279309"/>
                        <a:ext cx="3921181" cy="630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AC89631-0154-6594-DB11-C81A85361E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B6ADAB8-44D0-4674-B5E3-0D6D6DBEA99E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D7FCD76-FEBE-2A81-E37A-EFCAA389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33" y="222252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907E435-C34E-A2C8-8356-4DECCCE3C9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58570"/>
            <a:ext cx="11493795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1 - Robust Standard Errors (PROC GENMOD):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The matrix V cap contains variances of the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coefficients on the main diagonal and between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coefficients off the diagonal.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The robust standard errors are the roots of the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main diagonal elements.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Although coefficients are same as OLS,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Robust standard errors are larger for vars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Invention" panose="020B0503020008020204" pitchFamily="34" charset="0"/>
              </a:rPr>
              <a:t>with higher between individual variances.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1800" dirty="0">
              <a:latin typeface="Invention" panose="020B0503020008020204" pitchFamily="34" charset="0"/>
              <a:ea typeface="Arial Unicode MS" panose="020B060402020202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GENMOD DATA=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REPEATED SUBJECT=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/ TYPE = IND;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13318" name="Object 9">
            <a:extLst>
              <a:ext uri="{FF2B5EF4-FFF2-40B4-BE49-F238E27FC236}">
                <a16:creationId xmlns:a16="http://schemas.microsoft.com/office/drawing/2014/main" id="{F78E386D-B2DE-C487-829B-A03843AD98A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748836070"/>
              </p:ext>
            </p:extLst>
          </p:nvPr>
        </p:nvGraphicFramePr>
        <p:xfrm>
          <a:off x="6096000" y="1645544"/>
          <a:ext cx="5302116" cy="229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19400" imgH="1219200" progId="Equation.3">
                  <p:embed/>
                </p:oleObj>
              </mc:Choice>
              <mc:Fallback>
                <p:oleObj name="Equation" r:id="rId3" imgW="2819400" imgH="1219200" progId="Equation.3">
                  <p:embed/>
                  <p:pic>
                    <p:nvPicPr>
                      <p:cNvPr id="13318" name="Object 9">
                        <a:extLst>
                          <a:ext uri="{FF2B5EF4-FFF2-40B4-BE49-F238E27FC236}">
                            <a16:creationId xmlns:a16="http://schemas.microsoft.com/office/drawing/2014/main" id="{F78E386D-B2DE-C487-829B-A03843AD9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45544"/>
                        <a:ext cx="5302116" cy="229317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43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2157CAE-1867-EFF5-6FCD-B41EA2F20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8D051178-3285-4725-BC8E-19AFA42C4C2F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C3083B4-12B4-20D7-DEB3-C1150ED57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33" y="222252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- 2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B83D9C-6738-D02A-B08C-35D47B117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9333" y="950914"/>
            <a:ext cx="11887988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2: Generalized Estimating Equations (GEE) 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It produces EFFICIENT estimates of the coefficients (i.e., true standard errors will be optimally small). GEE does this by taking the over-time correlations into account when producing the estimates.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GLS estimates are obtained by the formula: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Omega cap is not included in OLS estimates.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Omega cap is typically block diagonal and user specified (UN, AR, EXCH, MDEP(m) etc.,).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GEE estimates are accompanied by robust standard error estimates in GENMOD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GEE with EXCH structure is technically same as Random Intercepts model.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GENMOD DATA=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REPEATED SUBJECT=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/ TYPE = UN CORRW;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1D2CA7A6-B208-F8D4-E5B9-66A0C087C84E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84582093"/>
              </p:ext>
            </p:extLst>
          </p:nvPr>
        </p:nvGraphicFramePr>
        <p:xfrm>
          <a:off x="6965656" y="2072575"/>
          <a:ext cx="37957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482600" progId="Equation.3">
                  <p:embed/>
                </p:oleObj>
              </mc:Choice>
              <mc:Fallback>
                <p:oleObj name="Equation" r:id="rId3" imgW="2692400" imgH="482600" progId="Equation.3">
                  <p:embed/>
                  <p:pic>
                    <p:nvPicPr>
                      <p:cNvPr id="14341" name="Object 4">
                        <a:extLst>
                          <a:ext uri="{FF2B5EF4-FFF2-40B4-BE49-F238E27FC236}">
                            <a16:creationId xmlns:a16="http://schemas.microsoft.com/office/drawing/2014/main" id="{1D2CA7A6-B208-F8D4-E5B9-66A0C087C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656" y="2072575"/>
                        <a:ext cx="3795713" cy="6810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1EFCA4C-E841-7366-37C7-98A48E6C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DD60CD8-EB57-4FBA-B804-34A83FA00E49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6ED3B68-93E1-23FE-D558-97C029CD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197" y="222252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65D53B-B868-6B3E-D372-A2A6E302B8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5302" y="950914"/>
            <a:ext cx="11419368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Extended Model</a:t>
            </a: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represents all differences between individuals that are stable over time and not otherwise accounted</a:t>
            </a: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for by z’s. It can be said to represent “unobserved heterogeneity”.</a:t>
            </a:r>
            <a:endParaRPr lang="el-GR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3: Random Effects (Mixed) Models (PROC MIXED):</a:t>
            </a:r>
          </a:p>
          <a:p>
            <a:pPr lvl="1" eaLnBrk="1" hangingPunct="1">
              <a:spcBef>
                <a:spcPct val="50000"/>
              </a:spcBef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is assumed as N(0,</a:t>
            </a:r>
            <a:r>
              <a:rPr lang="el-GR" altLang="en-US" sz="1800" dirty="0"/>
              <a:t>Τ</a:t>
            </a:r>
            <a:r>
              <a:rPr lang="en-US" altLang="en-US" sz="1800" baseline="30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1800" dirty="0">
                <a:latin typeface="Invention" panose="020B0503020008020204" pitchFamily="34" charset="0"/>
              </a:rPr>
              <a:t>) and is UNCORRELATED with x, z, and error term.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Random effects models do not really control for unobservable variables because of the above assumptions.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advantage is to test whether variance of </a:t>
            </a:r>
            <a:r>
              <a:rPr lang="el-GR" altLang="en-US" sz="1800" dirty="0"/>
              <a:t>α</a:t>
            </a:r>
            <a:r>
              <a:rPr lang="en-US" altLang="en-US" sz="1800" dirty="0">
                <a:latin typeface="Invention" panose="020B0503020008020204" pitchFamily="34" charset="0"/>
              </a:rPr>
              <a:t> is 0, which is equivalent to testing for dependence among the observations.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Can be extended to allow for random coefficients.</a:t>
            </a: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887C18D6-DE68-6CA4-CE53-D2BEA1F27C08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89634810"/>
              </p:ext>
            </p:extLst>
          </p:nvPr>
        </p:nvGraphicFramePr>
        <p:xfrm>
          <a:off x="3264712" y="1339703"/>
          <a:ext cx="4176561" cy="56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28600" progId="Equation.3">
                  <p:embed/>
                </p:oleObj>
              </mc:Choice>
              <mc:Fallback>
                <p:oleObj name="Equation" r:id="rId3" imgW="1701800" imgH="2286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887C18D6-DE68-6CA4-CE53-D2BEA1F27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712" y="1339703"/>
                        <a:ext cx="4176561" cy="5619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Model Part 3 -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DF40C-9A41-0B8D-DC56-180880F8F29F}"/>
              </a:ext>
            </a:extLst>
          </p:cNvPr>
          <p:cNvSpPr txBox="1"/>
          <p:nvPr/>
        </p:nvSpPr>
        <p:spPr>
          <a:xfrm>
            <a:off x="-171610" y="1462322"/>
            <a:ext cx="11078867" cy="4522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Longitudinal (or Panel) Data Analysis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Paul Allison Chapter 2 Run through with Nasonex Example (theory and output)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Fixed Effects Model – Summary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Concepts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Randomized experiments vs Non-experimental studies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Fixed Effects Methods</a:t>
            </a:r>
          </a:p>
          <a:p>
            <a:pPr marL="1200150" marR="0" lvl="2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OLS / RE / FE  Methods and Explorations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OLS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Robust Standard Errors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Generalized Estimating Equations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Random Effects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Fixed Effects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Hybrid Methods</a:t>
            </a:r>
          </a:p>
          <a:p>
            <a:pPr marL="1428750" lvl="3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a typeface="Calibri" panose="020F0502020204030204" pitchFamily="34" charset="0"/>
                <a:cs typeface="Calibri" panose="020F0502020204030204" pitchFamily="34" charset="0"/>
              </a:rPr>
              <a:t>Example Outputs</a:t>
            </a:r>
            <a:endParaRPr lang="en-US" sz="18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Discussions on Panel Data analysis Classical Paper applied to Pharma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4798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1EFCA4C-E841-7366-37C7-98A48E6C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DD60CD8-EB57-4FBA-B804-34A83FA00E49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6ED3B68-93E1-23FE-D558-97C029CDB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477" y="197042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- 3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65D53B-B868-6B3E-D372-A2A6E302B8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32482" y="1112484"/>
            <a:ext cx="11419368" cy="4322136"/>
          </a:xfrm>
        </p:spPr>
        <p:txBody>
          <a:bodyPr/>
          <a:lstStyle/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Use TSCSREG to do </a:t>
            </a:r>
            <a:r>
              <a:rPr lang="en-US" altLang="en-US" sz="1800" dirty="0" err="1">
                <a:latin typeface="Invention" panose="020B0503020008020204" pitchFamily="34" charset="0"/>
              </a:rPr>
              <a:t>Haussman</a:t>
            </a:r>
            <a:r>
              <a:rPr lang="en-US" altLang="en-US" sz="1800" dirty="0">
                <a:latin typeface="Invention" panose="020B0503020008020204" pitchFamily="34" charset="0"/>
              </a:rPr>
              <a:t> test to verify if we need to consider FE model (i.e., RE vs. FE model).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EMPIRICAL option below provides robust standard errors.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MIXED DATA=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COVTEST EMPIRICAL;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x1 x2 x3 z1 z2 z3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RANDOM INTERCEPT / SUBJECT=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7987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6343BF0-F492-D6C3-EAB5-F1A43C58F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4E53096-5FCC-4EFD-B411-F5A2B6909B2D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C0856D-5EC6-15FD-90B4-CCE8F4A80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621" y="181096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- 4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46A3E4-BE32-2648-55DF-EC65E96CB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0471" y="950914"/>
            <a:ext cx="10653823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Invention" panose="020B0503020008020204" pitchFamily="34" charset="0"/>
              </a:rPr>
              <a:t>Extended Model</a:t>
            </a:r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lvl="1" eaLnBrk="1" hangingPunct="1"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treated as a set of fixed constants, one for each individual. This allows it to be correlated with x, and z.</a:t>
            </a:r>
            <a:endParaRPr lang="el-GR" altLang="en-US" sz="1800" dirty="0"/>
          </a:p>
          <a:p>
            <a:pPr eaLnBrk="1" hangingPunct="1">
              <a:spcBef>
                <a:spcPct val="50000"/>
              </a:spcBef>
            </a:pPr>
            <a:endParaRPr lang="en-US" altLang="en-US" sz="1800" b="1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4: Fixed Effects Models (PROC GLM):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not only produce standard errors that adjust for dependence, they also </a:t>
            </a:r>
            <a:r>
              <a:rPr lang="en-US" altLang="en-US" sz="1800" i="1" u="sng" dirty="0">
                <a:latin typeface="Invention" panose="020B0503020008020204" pitchFamily="34" charset="0"/>
              </a:rPr>
              <a:t>control for all stable characteristics of the individuals</a:t>
            </a:r>
            <a:r>
              <a:rPr lang="en-US" altLang="en-US" sz="1800" dirty="0">
                <a:latin typeface="Invention" panose="020B0503020008020204" pitchFamily="34" charset="0"/>
              </a:rPr>
              <a:t>, whether observed or unobserved.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Conventional Fixed Effects will NOT produce coefficient estimates for time-invariant predictors (since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1800" dirty="0">
                <a:latin typeface="Invention" panose="020B0503020008020204" pitchFamily="34" charset="0"/>
              </a:rPr>
              <a:t>is perfectly collinear with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). 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A9481713-60FD-D70D-FF0F-DE1D246B071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69439960"/>
              </p:ext>
            </p:extLst>
          </p:nvPr>
        </p:nvGraphicFramePr>
        <p:xfrm>
          <a:off x="3364183" y="1497253"/>
          <a:ext cx="352812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01800" imgH="228600" progId="Equation.3">
                  <p:embed/>
                </p:oleObj>
              </mc:Choice>
              <mc:Fallback>
                <p:oleObj name="Equation" r:id="rId3" imgW="1701800" imgH="228600" progId="Equation.3">
                  <p:embed/>
                  <p:pic>
                    <p:nvPicPr>
                      <p:cNvPr id="16389" name="Object 4">
                        <a:extLst>
                          <a:ext uri="{FF2B5EF4-FFF2-40B4-BE49-F238E27FC236}">
                            <a16:creationId xmlns:a16="http://schemas.microsoft.com/office/drawing/2014/main" id="{A9481713-60FD-D70D-FF0F-DE1D246B0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183" y="1497253"/>
                        <a:ext cx="3528121" cy="474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6343BF0-F492-D6C3-EAB5-F1A43C58F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4E53096-5FCC-4EFD-B411-F5A2B6909B2D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C0856D-5EC6-15FD-90B4-CCE8F4A80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477" y="178754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- 4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246A3E4-BE32-2648-55DF-EC65E96CB2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7837" y="1054339"/>
            <a:ext cx="11536325" cy="52212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4: Fixed Effects Models (PROC GLM) – cont’d: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trick to simplify the estimation is to “condition out” the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’s. Conditioning out is achieved by centering the individual level vars across time for </a:t>
            </a:r>
            <a:r>
              <a:rPr lang="en-US" altLang="en-US" sz="1800" u="sng" dirty="0">
                <a:latin typeface="Invention" panose="020B0503020008020204" pitchFamily="34" charset="0"/>
              </a:rPr>
              <a:t>each</a:t>
            </a:r>
            <a:r>
              <a:rPr lang="en-US" altLang="en-US" sz="1800" dirty="0">
                <a:latin typeface="Invention" panose="020B0503020008020204" pitchFamily="34" charset="0"/>
              </a:rPr>
              <a:t> individual. Then, regress the centered variables along with time indicators.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automatically done using ABSORB statement in PROC GLM.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GLM DATA=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ABSORB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dma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y = </a:t>
            </a:r>
            <a:r>
              <a:rPr lang="en-US" altLang="en-US" sz="1800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yearmo</a:t>
            </a:r>
            <a:r>
              <a:rPr lang="en-US" altLang="en-US" sz="1800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x1 x2 x3 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0591514E-5138-FD79-1C63-7BB2839595F6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57802446"/>
              </p:ext>
            </p:extLst>
          </p:nvPr>
        </p:nvGraphicFramePr>
        <p:xfrm>
          <a:off x="6436532" y="3664982"/>
          <a:ext cx="3678843" cy="142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300" imgH="685800" progId="Equation.3">
                  <p:embed/>
                </p:oleObj>
              </mc:Choice>
              <mc:Fallback>
                <p:oleObj name="Equation" r:id="rId3" imgW="1765300" imgH="685800" progId="Equation.3">
                  <p:embed/>
                  <p:pic>
                    <p:nvPicPr>
                      <p:cNvPr id="16390" name="Object 5">
                        <a:extLst>
                          <a:ext uri="{FF2B5EF4-FFF2-40B4-BE49-F238E27FC236}">
                            <a16:creationId xmlns:a16="http://schemas.microsoft.com/office/drawing/2014/main" id="{0591514E-5138-FD79-1C63-7BB283959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6532" y="3664982"/>
                        <a:ext cx="3678843" cy="1428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66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F29A2CF-8C9C-832C-37A1-9BE86588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AF33B56-DEA3-4F36-A3BE-3B9B74EEAADA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6E34386-9846-3A1C-AA55-47799D89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053" y="169610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- 5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D6F3C7B-88C6-97B6-EFF7-DBE224DEFC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0051" y="1145657"/>
            <a:ext cx="11072037" cy="456668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5: Fixed Effects Models (cont’d)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use only variation within individuals to estimate the coefficients.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 consequence is that standard errors tend to be larger for FE models than for RE or GEE.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Each individual serves as his or her own control.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b="1" i="1" dirty="0">
                <a:latin typeface="Invention" panose="020B0503020008020204" pitchFamily="34" charset="0"/>
              </a:rPr>
              <a:t>In sum, FE methods reduce bias but at the expense of increased standard errors.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If there’s very little variation within individuals, FE methods are not useful.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F29A2CF-8C9C-832C-37A1-9BE865882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AF33B56-DEA3-4F36-A3BE-3B9B74EEAADA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6E34386-9846-3A1C-AA55-47799D89A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621" y="179720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Exploration - 5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D6F3C7B-88C6-97B6-EFF7-DBE224DEFC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9195" y="1169785"/>
            <a:ext cx="11072037" cy="508768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Invention" panose="020B0503020008020204" pitchFamily="34" charset="0"/>
              </a:rPr>
              <a:t>Solution 6: Hybrid method (PROC MIXED)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Extends the virtues of FE and RE methods. Produces FE estimates for time-varying predictors and RE estimates for time-invariant predictors.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b="1" i="1" dirty="0">
                <a:latin typeface="Invention" panose="020B0503020008020204" pitchFamily="34" charset="0"/>
              </a:rPr>
              <a:t>Provides a test of FE vs. RE models for each of the time-varying parameters</a:t>
            </a:r>
            <a:r>
              <a:rPr lang="en-US" altLang="en-US" sz="1800" dirty="0">
                <a:latin typeface="Invention" panose="020B0503020008020204" pitchFamily="34" charset="0"/>
              </a:rPr>
              <a:t>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Can be extended to allow for random coefficients and more complicated error structures.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Basic Idea:</a:t>
            </a:r>
          </a:p>
          <a:p>
            <a:pPr lvl="2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2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Decompose each time-varying predictor into within and between individual values.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Put both parts in RE model along with z and time indicators.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Test whether coefficients for the two parts are same (using CONTRASTS).</a:t>
            </a:r>
          </a:p>
        </p:txBody>
      </p:sp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D0B5509F-9845-4AC4-CF5C-E120226571B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23969"/>
              </p:ext>
            </p:extLst>
          </p:nvPr>
        </p:nvGraphicFramePr>
        <p:xfrm>
          <a:off x="4456294" y="3547873"/>
          <a:ext cx="2777837" cy="56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600" imgH="228600" progId="Equation.3">
                  <p:embed/>
                </p:oleObj>
              </mc:Choice>
              <mc:Fallback>
                <p:oleObj name="Equation" r:id="rId3" imgW="1117600" imgH="2286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D0B5509F-9845-4AC4-CF5C-E12022657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294" y="3547873"/>
                        <a:ext cx="2777837" cy="56924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10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868F2DD4-79F5-C04B-5532-2C8A6E5B0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159D7874-8937-4D02-878D-48F2BD0E6BBC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0A95336-497D-D9A2-67C5-04D9FC02D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765" y="220790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- Example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440F21-DCAE-D225-1A9A-6ADDAA56C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217" y="5521073"/>
            <a:ext cx="11100391" cy="8651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Note changes in Lagged NRx and Details (while non-significant samples)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Stability differences in GRPNAS and GRPOTC in both tables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Invention" panose="020B0503020008020204" pitchFamily="34" charset="0"/>
              </a:rPr>
              <a:t>A very different values for GRPNAS across two tables (a possible pointer to model structure issues)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15062E55-B289-1799-26B0-E101734CC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17" y="1008064"/>
            <a:ext cx="5337175" cy="435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0CCFF23-B156-722A-FDD2-DA9416E6B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94570"/>
            <a:ext cx="2998787" cy="438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219" y="2100264"/>
            <a:ext cx="10685721" cy="2025169"/>
          </a:xfrm>
        </p:spPr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Discussions on Panel Data Analysis Classical Paper applied to Pharma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Mizik and Jacobson Paper Link: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https://www0.gsb.columbia.edu/mygsb/faculty/research/pubfiles/1079/Mizik_are_physicians_easy_marks.pdf</a:t>
            </a:r>
            <a:endParaRPr lang="en-US" altLang="en-US" dirty="0">
              <a:latin typeface="Invention" panose="020B05030200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D97F68-CC38-3C48-B083-3B4A1457065E}" type="slidenum">
              <a:rPr kumimoji="0" lang="en-US" sz="900" b="0" i="0" u="none" strike="noStrike" kern="600" cap="none" spc="10" normalizeH="0" baseline="0" noProof="0">
                <a:ln>
                  <a:noFill/>
                </a:ln>
                <a:solidFill>
                  <a:srgbClr val="37424A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600" cap="none" spc="10" normalizeH="0" baseline="0" noProof="0">
              <a:ln>
                <a:noFill/>
              </a:ln>
              <a:solidFill>
                <a:srgbClr val="37424A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31" name="Rectangle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4904" y="396282"/>
            <a:ext cx="1143635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32" tIns="45716" rIns="91432" bIns="45716" rtlCol="0" anchor="ctr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600" spc="50">
                <a:solidFill>
                  <a:schemeClr val="tx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50" b="0" i="0" u="none" strike="noStrike" kern="600" cap="none" spc="50" normalizeH="0" baseline="0" noProof="0" dirty="0">
                <a:ln>
                  <a:noFill/>
                </a:ln>
                <a:solidFill>
                  <a:srgbClr val="0C2340"/>
                </a:solidFill>
                <a:effectLst/>
                <a:uLnTx/>
                <a:uFillTx/>
                <a:latin typeface="Invention Light"/>
                <a:ea typeface="+mj-ea"/>
              </a:rPr>
              <a:t>Longitudinal or Panel Data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7FA0F43-6D7E-E612-FF80-7347BE6C3533}"/>
              </a:ext>
            </a:extLst>
          </p:cNvPr>
          <p:cNvSpPr txBox="1">
            <a:spLocks noChangeArrowheads="1"/>
          </p:cNvSpPr>
          <p:nvPr/>
        </p:nvSpPr>
        <p:spPr>
          <a:xfrm>
            <a:off x="374904" y="1438519"/>
            <a:ext cx="11196084" cy="4847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9250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5138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1025" indent="-1158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400"/>
              </a:spcAft>
              <a:buFont typeface="Arial" panose="020B0604020202020204" pitchFamily="34" charset="0"/>
              <a:buNone/>
              <a:defRPr lang="en-US" sz="12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US" sz="30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en-US" altLang="en-US" sz="2000" dirty="0"/>
              <a:t>Has data that changes over time for each of the individuals in the data. Examples are listed: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6CEE29-CB7F-3A5A-7687-B94303107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0" y="2114634"/>
            <a:ext cx="3935412" cy="4065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B37FAE-2049-5F44-02E1-94FC9E54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73" y="2148797"/>
            <a:ext cx="4610100" cy="2524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7323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56F7A43-46AF-68F3-E599-82E20831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C11A33F-2668-49E5-AF11-963EC5D3C1B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621499-DAEE-E78F-831C-870BFADB9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909" y="234949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9A335F-2F52-DFCF-109F-28384062E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7265" y="1039941"/>
            <a:ext cx="11549935" cy="538638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Let us consider following model structure: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en-US" sz="1800" dirty="0" err="1">
                <a:latin typeface="Invention" panose="020B0503020008020204" pitchFamily="34" charset="0"/>
              </a:rPr>
              <a:t>Y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altLang="en-US" sz="1800" dirty="0" err="1">
                <a:latin typeface="Invention" panose="020B0503020008020204" pitchFamily="34" charset="0"/>
              </a:rPr>
              <a:t>X</a:t>
            </a:r>
            <a:r>
              <a:rPr lang="en-US" altLang="en-US" sz="1800" baseline="-25000" dirty="0" err="1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</a:rPr>
              <a:t> is response and time variant variables for individual i and time t. Z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time-invariant variables in the model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treated as a set of fixed constants, one for each individual. This allows it to be correlated with x, z.</a:t>
            </a:r>
            <a:endParaRPr lang="el-GR" altLang="en-US" sz="1800" dirty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l-GR" altLang="en-US" sz="1800" dirty="0"/>
              <a:t>ε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it</a:t>
            </a:r>
            <a:r>
              <a:rPr lang="en-US" altLang="en-US" sz="18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is random error with mean 0 and constant variance, uncorrelated with x and z. </a:t>
            </a:r>
            <a:r>
              <a:rPr lang="el-GR" altLang="en-US" sz="1800" dirty="0"/>
              <a:t>β</a:t>
            </a:r>
            <a:r>
              <a:rPr lang="en-US" altLang="en-US" sz="1800" dirty="0">
                <a:latin typeface="Invention" panose="020B0503020008020204" pitchFamily="34" charset="0"/>
              </a:rPr>
              <a:t>, </a:t>
            </a:r>
            <a:r>
              <a:rPr lang="el-GR" altLang="en-US" sz="1800" dirty="0"/>
              <a:t>γ</a:t>
            </a:r>
            <a:r>
              <a:rPr lang="en-US" altLang="en-US" sz="1800" dirty="0">
                <a:latin typeface="Invention" panose="020B0503020008020204" pitchFamily="34" charset="0"/>
              </a:rPr>
              <a:t> parameter estimates. Different intercepts at each time point, coefficients are same across times.</a:t>
            </a:r>
            <a:endParaRPr lang="el-GR" altLang="en-US" sz="1800" dirty="0"/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Example: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2000" dirty="0">
              <a:latin typeface="Invention" panose="020B0503020008020204" pitchFamily="34" charset="0"/>
            </a:endParaRPr>
          </a:p>
        </p:txBody>
      </p:sp>
      <p:graphicFrame>
        <p:nvGraphicFramePr>
          <p:cNvPr id="5125" name="Object 1">
            <a:extLst>
              <a:ext uri="{FF2B5EF4-FFF2-40B4-BE49-F238E27FC236}">
                <a16:creationId xmlns:a16="http://schemas.microsoft.com/office/drawing/2014/main" id="{CA87E8DD-7D8D-6CDD-78D9-A55A47DA4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370073"/>
              </p:ext>
            </p:extLst>
          </p:nvPr>
        </p:nvGraphicFramePr>
        <p:xfrm>
          <a:off x="2897650" y="1643081"/>
          <a:ext cx="37068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44640" imgH="385920" progId="Equation.3">
                  <p:embed/>
                </p:oleObj>
              </mc:Choice>
              <mc:Fallback>
                <p:oleObj name="Equation" r:id="rId3" imgW="2744640" imgH="385920" progId="Equation.3">
                  <p:embed/>
                  <p:pic>
                    <p:nvPicPr>
                      <p:cNvPr id="5125" name="Object 1">
                        <a:extLst>
                          <a:ext uri="{FF2B5EF4-FFF2-40B4-BE49-F238E27FC236}">
                            <a16:creationId xmlns:a16="http://schemas.microsoft.com/office/drawing/2014/main" id="{CA87E8DD-7D8D-6CDD-78D9-A55A47DA4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50" y="1643081"/>
                        <a:ext cx="37068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">
            <a:extLst>
              <a:ext uri="{FF2B5EF4-FFF2-40B4-BE49-F238E27FC236}">
                <a16:creationId xmlns:a16="http://schemas.microsoft.com/office/drawing/2014/main" id="{67D04930-6AA0-2348-6C2F-67BE4AF6F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960198"/>
              </p:ext>
            </p:extLst>
          </p:nvPr>
        </p:nvGraphicFramePr>
        <p:xfrm>
          <a:off x="2897650" y="4394181"/>
          <a:ext cx="59801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457200" progId="Equation.3">
                  <p:embed/>
                </p:oleObj>
              </mc:Choice>
              <mc:Fallback>
                <p:oleObj name="Equation" r:id="rId5" imgW="3251160" imgH="457200" progId="Equation.3">
                  <p:embed/>
                  <p:pic>
                    <p:nvPicPr>
                      <p:cNvPr id="5126" name="Object 2">
                        <a:extLst>
                          <a:ext uri="{FF2B5EF4-FFF2-40B4-BE49-F238E27FC236}">
                            <a16:creationId xmlns:a16="http://schemas.microsoft.com/office/drawing/2014/main" id="{67D04930-6AA0-2348-6C2F-67BE4AF6F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50" y="4394181"/>
                        <a:ext cx="5980112" cy="820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0">
            <a:extLst>
              <a:ext uri="{FF2B5EF4-FFF2-40B4-BE49-F238E27FC236}">
                <a16:creationId xmlns:a16="http://schemas.microsoft.com/office/drawing/2014/main" id="{102930F6-44DB-FC6F-5645-6E0313817880}"/>
              </a:ext>
            </a:extLst>
          </p:cNvPr>
          <p:cNvGrpSpPr>
            <a:grpSpLocks/>
          </p:cNvGrpSpPr>
          <p:nvPr/>
        </p:nvGrpSpPr>
        <p:grpSpPr bwMode="auto">
          <a:xfrm>
            <a:off x="10598151" y="538163"/>
            <a:ext cx="586316" cy="176212"/>
            <a:chOff x="5007" y="339"/>
            <a:chExt cx="133" cy="111"/>
          </a:xfrm>
        </p:grpSpPr>
        <p:sp>
          <p:nvSpPr>
            <p:cNvPr id="3" name="Freeform 55">
              <a:extLst>
                <a:ext uri="{FF2B5EF4-FFF2-40B4-BE49-F238E27FC236}">
                  <a16:creationId xmlns:a16="http://schemas.microsoft.com/office/drawing/2014/main" id="{DD51A2AC-8975-9136-A768-243F4BF59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Freeform 56">
              <a:extLst>
                <a:ext uri="{FF2B5EF4-FFF2-40B4-BE49-F238E27FC236}">
                  <a16:creationId xmlns:a16="http://schemas.microsoft.com/office/drawing/2014/main" id="{89876D00-1287-9A7E-A967-23FD248153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" name="Line 57">
              <a:extLst>
                <a:ext uri="{FF2B5EF4-FFF2-40B4-BE49-F238E27FC236}">
                  <a16:creationId xmlns:a16="http://schemas.microsoft.com/office/drawing/2014/main" id="{24945483-DA13-4C3B-3745-3A55ADD985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F00B0D0E-64FA-B1B4-4F95-F015457F2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58A8FED3-95CC-55D8-4345-ED44A4178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56F7A43-46AF-68F3-E599-82E20831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C11A33F-2668-49E5-AF11-963EC5D3C1B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621499-DAEE-E78F-831C-870BFADB9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053" y="190500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BC9A335F-2F52-DFCF-109F-28384062E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8132" y="1166813"/>
            <a:ext cx="11423521" cy="53863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effects methods ignores between-person variation and focuses only on within-person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Disadvantage: Discarding between-person variation can yield standard errors that are considerably higher than those methods that use both within- and between-person variation.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Advantage: Between-person variation is very likely to be contaminated by unmeasured personal characteristics that are correlated with dependent and/or other independent variables. By restricting ourselves to within-person variation, we eliminate that contamination and are much more likely to get unbiased estimates.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We are dealing with the trade-off between bias and sampling variability. For nonexperimental data, fixed effects methods tend to reduce bias at the expense of greater sampling variability.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Fixed effect methods do not provide an estimate for time-invariant variables. Interactions between time-invariant and time-variant vars could be estimated.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102930F6-44DB-FC6F-5645-6E0313817880}"/>
              </a:ext>
            </a:extLst>
          </p:cNvPr>
          <p:cNvGrpSpPr>
            <a:grpSpLocks/>
          </p:cNvGrpSpPr>
          <p:nvPr/>
        </p:nvGrpSpPr>
        <p:grpSpPr bwMode="auto">
          <a:xfrm>
            <a:off x="10598151" y="538163"/>
            <a:ext cx="586316" cy="176212"/>
            <a:chOff x="5007" y="339"/>
            <a:chExt cx="133" cy="111"/>
          </a:xfrm>
        </p:grpSpPr>
        <p:sp>
          <p:nvSpPr>
            <p:cNvPr id="3" name="Freeform 55">
              <a:extLst>
                <a:ext uri="{FF2B5EF4-FFF2-40B4-BE49-F238E27FC236}">
                  <a16:creationId xmlns:a16="http://schemas.microsoft.com/office/drawing/2014/main" id="{DD51A2AC-8975-9136-A768-243F4BF59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39"/>
              <a:ext cx="133" cy="111"/>
            </a:xfrm>
            <a:custGeom>
              <a:avLst/>
              <a:gdLst>
                <a:gd name="T0" fmla="*/ 0 w 4800"/>
                <a:gd name="T1" fmla="*/ 21 h 4000"/>
                <a:gd name="T2" fmla="*/ 7 w 4800"/>
                <a:gd name="T3" fmla="*/ 14 h 4000"/>
                <a:gd name="T4" fmla="*/ 119 w 4800"/>
                <a:gd name="T5" fmla="*/ 14 h 4000"/>
                <a:gd name="T6" fmla="*/ 119 w 4800"/>
                <a:gd name="T7" fmla="*/ 7 h 4000"/>
                <a:gd name="T8" fmla="*/ 126 w 4800"/>
                <a:gd name="T9" fmla="*/ 0 h 4000"/>
                <a:gd name="T10" fmla="*/ 133 w 4800"/>
                <a:gd name="T11" fmla="*/ 7 h 4000"/>
                <a:gd name="T12" fmla="*/ 133 w 4800"/>
                <a:gd name="T13" fmla="*/ 90 h 4000"/>
                <a:gd name="T14" fmla="*/ 126 w 4800"/>
                <a:gd name="T15" fmla="*/ 97 h 4000"/>
                <a:gd name="T16" fmla="*/ 14 w 4800"/>
                <a:gd name="T17" fmla="*/ 97 h 4000"/>
                <a:gd name="T18" fmla="*/ 14 w 4800"/>
                <a:gd name="T19" fmla="*/ 104 h 4000"/>
                <a:gd name="T20" fmla="*/ 7 w 4800"/>
                <a:gd name="T21" fmla="*/ 111 h 4000"/>
                <a:gd name="T22" fmla="*/ 0 w 4800"/>
                <a:gd name="T23" fmla="*/ 104 h 4000"/>
                <a:gd name="T24" fmla="*/ 0 w 4800"/>
                <a:gd name="T25" fmla="*/ 21 h 40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00" h="4000">
                  <a:moveTo>
                    <a:pt x="0" y="750"/>
                  </a:moveTo>
                  <a:cubicBezTo>
                    <a:pt x="0" y="612"/>
                    <a:pt x="112" y="500"/>
                    <a:pt x="250" y="500"/>
                  </a:cubicBezTo>
                  <a:lnTo>
                    <a:pt x="4300" y="500"/>
                  </a:lnTo>
                  <a:lnTo>
                    <a:pt x="4300" y="250"/>
                  </a:lnTo>
                  <a:cubicBezTo>
                    <a:pt x="4300" y="112"/>
                    <a:pt x="4412" y="0"/>
                    <a:pt x="4550" y="0"/>
                  </a:cubicBezTo>
                  <a:cubicBezTo>
                    <a:pt x="4688" y="0"/>
                    <a:pt x="4800" y="112"/>
                    <a:pt x="4800" y="250"/>
                  </a:cubicBezTo>
                  <a:lnTo>
                    <a:pt x="4800" y="3250"/>
                  </a:lnTo>
                  <a:cubicBezTo>
                    <a:pt x="4800" y="3388"/>
                    <a:pt x="4688" y="3500"/>
                    <a:pt x="4550" y="3500"/>
                  </a:cubicBezTo>
                  <a:lnTo>
                    <a:pt x="500" y="3500"/>
                  </a:lnTo>
                  <a:lnTo>
                    <a:pt x="500" y="3750"/>
                  </a:lnTo>
                  <a:cubicBezTo>
                    <a:pt x="500" y="3888"/>
                    <a:pt x="388" y="4000"/>
                    <a:pt x="250" y="4000"/>
                  </a:cubicBezTo>
                  <a:cubicBezTo>
                    <a:pt x="112" y="4000"/>
                    <a:pt x="0" y="3888"/>
                    <a:pt x="0" y="3750"/>
                  </a:cubicBezTo>
                  <a:lnTo>
                    <a:pt x="0" y="750"/>
                  </a:lnTo>
                  <a:close/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Freeform 56">
              <a:extLst>
                <a:ext uri="{FF2B5EF4-FFF2-40B4-BE49-F238E27FC236}">
                  <a16:creationId xmlns:a16="http://schemas.microsoft.com/office/drawing/2014/main" id="{89876D00-1287-9A7E-A967-23FD248153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7" y="356"/>
              <a:ext cx="14" cy="11"/>
            </a:xfrm>
            <a:custGeom>
              <a:avLst/>
              <a:gdLst>
                <a:gd name="T0" fmla="*/ 0 w 500"/>
                <a:gd name="T1" fmla="*/ 4 h 375"/>
                <a:gd name="T2" fmla="*/ 7 w 500"/>
                <a:gd name="T3" fmla="*/ 11 h 375"/>
                <a:gd name="T4" fmla="*/ 14 w 500"/>
                <a:gd name="T5" fmla="*/ 4 h 375"/>
                <a:gd name="T6" fmla="*/ 11 w 500"/>
                <a:gd name="T7" fmla="*/ 0 h 375"/>
                <a:gd name="T8" fmla="*/ 7 w 500"/>
                <a:gd name="T9" fmla="*/ 4 h 375"/>
                <a:gd name="T10" fmla="*/ 7 w 500"/>
                <a:gd name="T11" fmla="*/ 1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0" h="375">
                  <a:moveTo>
                    <a:pt x="0" y="125"/>
                  </a:moveTo>
                  <a:cubicBezTo>
                    <a:pt x="0" y="263"/>
                    <a:pt x="112" y="375"/>
                    <a:pt x="250" y="375"/>
                  </a:cubicBezTo>
                  <a:cubicBezTo>
                    <a:pt x="388" y="375"/>
                    <a:pt x="500" y="263"/>
                    <a:pt x="500" y="125"/>
                  </a:cubicBezTo>
                  <a:cubicBezTo>
                    <a:pt x="500" y="56"/>
                    <a:pt x="444" y="0"/>
                    <a:pt x="375" y="0"/>
                  </a:cubicBezTo>
                  <a:cubicBezTo>
                    <a:pt x="306" y="0"/>
                    <a:pt x="250" y="56"/>
                    <a:pt x="250" y="125"/>
                  </a:cubicBezTo>
                  <a:lnTo>
                    <a:pt x="250" y="375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5" name="Line 57">
              <a:extLst>
                <a:ext uri="{FF2B5EF4-FFF2-40B4-BE49-F238E27FC236}">
                  <a16:creationId xmlns:a16="http://schemas.microsoft.com/office/drawing/2014/main" id="{24945483-DA13-4C3B-3745-3A55ADD985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21" y="360"/>
              <a:ext cx="0" cy="76"/>
            </a:xfrm>
            <a:prstGeom prst="line">
              <a:avLst/>
            </a:prstGeom>
            <a:noFill/>
            <a:ln w="47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6" name="Freeform 58">
              <a:extLst>
                <a:ext uri="{FF2B5EF4-FFF2-40B4-BE49-F238E27FC236}">
                  <a16:creationId xmlns:a16="http://schemas.microsoft.com/office/drawing/2014/main" id="{F00B0D0E-64FA-B1B4-4F95-F015457F2E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14" cy="7"/>
            </a:xfrm>
            <a:custGeom>
              <a:avLst/>
              <a:gdLst>
                <a:gd name="T0" fmla="*/ 14 w 500"/>
                <a:gd name="T1" fmla="*/ 0 h 250"/>
                <a:gd name="T2" fmla="*/ 7 w 500"/>
                <a:gd name="T3" fmla="*/ 7 h 250"/>
                <a:gd name="T4" fmla="*/ 0 w 500"/>
                <a:gd name="T5" fmla="*/ 7 h 2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00" h="250">
                  <a:moveTo>
                    <a:pt x="500" y="0"/>
                  </a:moveTo>
                  <a:cubicBezTo>
                    <a:pt x="500" y="138"/>
                    <a:pt x="388" y="250"/>
                    <a:pt x="250" y="250"/>
                  </a:cubicBezTo>
                  <a:lnTo>
                    <a:pt x="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58A8FED3-95CC-55D8-4345-ED44A41781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26" y="346"/>
              <a:ext cx="7" cy="7"/>
            </a:xfrm>
            <a:custGeom>
              <a:avLst/>
              <a:gdLst>
                <a:gd name="T0" fmla="*/ 0 w 250"/>
                <a:gd name="T1" fmla="*/ 0 h 250"/>
                <a:gd name="T2" fmla="*/ 4 w 250"/>
                <a:gd name="T3" fmla="*/ 4 h 250"/>
                <a:gd name="T4" fmla="*/ 7 w 250"/>
                <a:gd name="T5" fmla="*/ 0 h 250"/>
                <a:gd name="T6" fmla="*/ 7 w 250"/>
                <a:gd name="T7" fmla="*/ 7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0" h="250">
                  <a:moveTo>
                    <a:pt x="0" y="0"/>
                  </a:moveTo>
                  <a:cubicBezTo>
                    <a:pt x="0" y="69"/>
                    <a:pt x="56" y="125"/>
                    <a:pt x="125" y="125"/>
                  </a:cubicBezTo>
                  <a:cubicBezTo>
                    <a:pt x="194" y="125"/>
                    <a:pt x="250" y="69"/>
                    <a:pt x="250" y="0"/>
                  </a:cubicBezTo>
                  <a:lnTo>
                    <a:pt x="250" y="250"/>
                  </a:lnTo>
                </a:path>
              </a:pathLst>
            </a:custGeom>
            <a:noFill/>
            <a:ln w="47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31072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BA849F34-92D5-23A1-2063-0DFA912C5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EAD63918-D2F0-418F-A720-535C7C59ED8B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953927F-A83C-49DA-384E-902B88376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053" y="223009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 – Estimation with two time periods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C944EC0-8B9E-E69E-2DF0-C2FCB3D4A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763" y="1166813"/>
            <a:ext cx="11550149" cy="441102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Consider a simple model with 2 time periods (Pre and Post):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Expanding and Differencing for each individual results in the elimination of the unobserved variable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 . 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Estimating change in NRx as a function of change in details produces detail estimate for the fixed effects model after controlling for all time invariant variables.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6149" name="Object 1">
            <a:extLst>
              <a:ext uri="{FF2B5EF4-FFF2-40B4-BE49-F238E27FC236}">
                <a16:creationId xmlns:a16="http://schemas.microsoft.com/office/drawing/2014/main" id="{1DB8D25E-8FF8-48F6-1940-028087ECA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90366"/>
              </p:ext>
            </p:extLst>
          </p:nvPr>
        </p:nvGraphicFramePr>
        <p:xfrm>
          <a:off x="1896139" y="1686767"/>
          <a:ext cx="3470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6149" name="Object 1">
                        <a:extLst>
                          <a:ext uri="{FF2B5EF4-FFF2-40B4-BE49-F238E27FC236}">
                            <a16:creationId xmlns:a16="http://schemas.microsoft.com/office/drawing/2014/main" id="{1DB8D25E-8FF8-48F6-1940-028087ECA2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39" y="1686767"/>
                        <a:ext cx="3470275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">
            <a:extLst>
              <a:ext uri="{FF2B5EF4-FFF2-40B4-BE49-F238E27FC236}">
                <a16:creationId xmlns:a16="http://schemas.microsoft.com/office/drawing/2014/main" id="{52EB3CE6-D33F-D641-5EF0-F8DFA6B78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331472"/>
              </p:ext>
            </p:extLst>
          </p:nvPr>
        </p:nvGraphicFramePr>
        <p:xfrm>
          <a:off x="1896139" y="2986628"/>
          <a:ext cx="80978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2600" imgH="736560" progId="Equation.3">
                  <p:embed/>
                </p:oleObj>
              </mc:Choice>
              <mc:Fallback>
                <p:oleObj name="Equation" r:id="rId5" imgW="4152600" imgH="736560" progId="Equation.3">
                  <p:embed/>
                  <p:pic>
                    <p:nvPicPr>
                      <p:cNvPr id="6150" name="Object 2">
                        <a:extLst>
                          <a:ext uri="{FF2B5EF4-FFF2-40B4-BE49-F238E27FC236}">
                            <a16:creationId xmlns:a16="http://schemas.microsoft.com/office/drawing/2014/main" id="{52EB3CE6-D33F-D641-5EF0-F8DFA6B78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139" y="2986628"/>
                        <a:ext cx="8097838" cy="1511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AF62C5C2-29BD-B4CC-4CED-6C1A3A561E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342A6DF2-DF84-4858-92FF-781E670EA256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AF116EA-1521-D540-E00D-BEA3D500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87" y="157161"/>
            <a:ext cx="11689513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Fixed Effects Model – Estimation with more than two time periods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34F11B8-EEAD-74AA-442C-9B35F7929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153" y="1009649"/>
            <a:ext cx="11525693" cy="5386387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Consider the Fixed Effects model with more than two time points per individual:</a:t>
            </a: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Estimation is done by differencing the “mean across time” for each individual (i.e., centering the variables):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One trick to simplify the estimation is to “condition out” the </a:t>
            </a:r>
            <a:r>
              <a:rPr lang="el-GR" altLang="en-US" sz="1800" dirty="0"/>
              <a:t>α</a:t>
            </a:r>
            <a:r>
              <a:rPr lang="en-US" altLang="en-US" sz="1800" baseline="-25000" dirty="0"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altLang="en-US" sz="1800" dirty="0">
                <a:latin typeface="Invention" panose="020B0503020008020204" pitchFamily="34" charset="0"/>
              </a:rPr>
              <a:t>’s. Conditioning out is achieved by centering the individual level variables across time for </a:t>
            </a:r>
            <a:r>
              <a:rPr lang="en-US" altLang="en-US" sz="1800" u="sng" dirty="0">
                <a:latin typeface="Invention" panose="020B0503020008020204" pitchFamily="34" charset="0"/>
              </a:rPr>
              <a:t>each</a:t>
            </a:r>
            <a:r>
              <a:rPr lang="en-US" altLang="en-US" sz="1800" dirty="0">
                <a:latin typeface="Invention" panose="020B0503020008020204" pitchFamily="34" charset="0"/>
              </a:rPr>
              <a:t> individual. Then, regress the centered variables along with time indicators.</a:t>
            </a: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  <a:p>
            <a:pPr lvl="1"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This is automatically done using ABSORB statement in PROC GLM.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PROC GLM DATA=</a:t>
            </a:r>
            <a:r>
              <a:rPr lang="en-US" altLang="en-US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abc</a:t>
            </a: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ABSORB </a:t>
            </a:r>
            <a:r>
              <a:rPr lang="en-US" altLang="en-US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phys_id</a:t>
            </a: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altLang="en-US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year_month</a:t>
            </a: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MODEL NRx = </a:t>
            </a:r>
            <a:r>
              <a:rPr lang="en-US" altLang="en-US" dirty="0" err="1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year_month</a:t>
            </a:r>
            <a:r>
              <a:rPr lang="en-US" altLang="en-US" dirty="0">
                <a:solidFill>
                  <a:srgbClr val="00857C"/>
                </a:solidFill>
                <a:latin typeface="Invention" panose="020B0503020008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Details  / SOLUTION;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>
              <a:solidFill>
                <a:schemeClr val="accent2"/>
              </a:solidFill>
              <a:latin typeface="Invention" panose="020B0503020008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spcBef>
                <a:spcPct val="100000"/>
              </a:spcBef>
            </a:pPr>
            <a:endParaRPr lang="en-US" altLang="en-US" sz="1800" dirty="0">
              <a:latin typeface="Invention" panose="020B0503020008020204" pitchFamily="34" charset="0"/>
            </a:endParaRPr>
          </a:p>
        </p:txBody>
      </p:sp>
      <p:graphicFrame>
        <p:nvGraphicFramePr>
          <p:cNvPr id="7173" name="Object 1">
            <a:extLst>
              <a:ext uri="{FF2B5EF4-FFF2-40B4-BE49-F238E27FC236}">
                <a16:creationId xmlns:a16="http://schemas.microsoft.com/office/drawing/2014/main" id="{761D1AC5-26B6-B562-A91D-C81214C8F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268174"/>
              </p:ext>
            </p:extLst>
          </p:nvPr>
        </p:nvGraphicFramePr>
        <p:xfrm>
          <a:off x="4013201" y="1544637"/>
          <a:ext cx="3470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228600" progId="Equation.3">
                  <p:embed/>
                </p:oleObj>
              </mc:Choice>
              <mc:Fallback>
                <p:oleObj name="Equation" r:id="rId3" imgW="1739880" imgH="228600" progId="Equation.3">
                  <p:embed/>
                  <p:pic>
                    <p:nvPicPr>
                      <p:cNvPr id="7173" name="Object 1">
                        <a:extLst>
                          <a:ext uri="{FF2B5EF4-FFF2-40B4-BE49-F238E27FC236}">
                            <a16:creationId xmlns:a16="http://schemas.microsoft.com/office/drawing/2014/main" id="{761D1AC5-26B6-B562-A91D-C81214C8F3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1544637"/>
                        <a:ext cx="3470275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">
            <a:extLst>
              <a:ext uri="{FF2B5EF4-FFF2-40B4-BE49-F238E27FC236}">
                <a16:creationId xmlns:a16="http://schemas.microsoft.com/office/drawing/2014/main" id="{CA26D90D-F54C-B578-7765-D9A465E81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731483"/>
              </p:ext>
            </p:extLst>
          </p:nvPr>
        </p:nvGraphicFramePr>
        <p:xfrm>
          <a:off x="4013201" y="3542094"/>
          <a:ext cx="28368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6800" imgH="1112760" progId="Equation.3">
                  <p:embed/>
                </p:oleObj>
              </mc:Choice>
              <mc:Fallback>
                <p:oleObj name="Equation" r:id="rId5" imgW="2836800" imgH="1112760" progId="Equation.3">
                  <p:embed/>
                  <p:pic>
                    <p:nvPicPr>
                      <p:cNvPr id="7174" name="Object 4">
                        <a:extLst>
                          <a:ext uri="{FF2B5EF4-FFF2-40B4-BE49-F238E27FC236}">
                            <a16:creationId xmlns:a16="http://schemas.microsoft.com/office/drawing/2014/main" id="{CA26D90D-F54C-B578-7765-D9A465E81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1" y="3542094"/>
                        <a:ext cx="28368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42126147-8223-C496-5E36-3F1BB637A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8EA82D84-F311-45EF-B129-A42543E8E504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ACBAA0E-0D8B-2E6A-197C-DC12F1803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333" y="210929"/>
            <a:ext cx="9448800" cy="695325"/>
          </a:xfrm>
        </p:spPr>
        <p:txBody>
          <a:bodyPr/>
          <a:lstStyle/>
          <a:p>
            <a:pPr eaLnBrk="1" hangingPunct="1"/>
            <a:r>
              <a:rPr lang="en-US" altLang="en-US" sz="2750" b="0" dirty="0">
                <a:latin typeface="Invention Light" panose="020B0403020008020204" pitchFamily="34" charset="0"/>
              </a:rPr>
              <a:t>OLS / RE / FE Methods - Example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19E1B15-F781-6E0F-5CDB-B3D09B5E4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9453" y="2098269"/>
            <a:ext cx="4019107" cy="26614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Note changes in Lagged NRx and Details (while non significant samples)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Invention" panose="020B0503020008020204" pitchFamily="34" charset="0"/>
              </a:rPr>
              <a:t>Stability differences in GRPNAS and GRPOTC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B70543D6-469B-F291-D122-38550D24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" y="1032908"/>
            <a:ext cx="6441411" cy="5257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612701C-9425-553D-BAC7-C2524E312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F145DF22-2BF6-4BDB-9C19-0A35D310BC62}" type="slidenum">
              <a:rPr lang="en-US" altLang="en-US" b="0">
                <a:solidFill>
                  <a:srgbClr val="000000"/>
                </a:solidFill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b="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391C742-F103-197B-FD7A-05B383DA6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6450" y="2100264"/>
            <a:ext cx="8135938" cy="1292225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Invention" panose="020B0503020008020204" pitchFamily="34" charset="0"/>
              </a:rPr>
              <a:t>Details about Longitudinal Data Analysis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Invention" panose="020B0503020008020204" pitchFamily="34" charset="0"/>
              </a:rPr>
              <a:t> Prof. Allison’s ideas on OLS, Random and Fixed Effects models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Invention" panose="020B0503020008020204" pitchFamily="34" charset="0"/>
              </a:rPr>
              <a:t>Reference: </a:t>
            </a:r>
            <a:r>
              <a:rPr lang="en-US" altLang="en-US" i="1" dirty="0">
                <a:latin typeface="Invention" panose="020B0503020008020204" pitchFamily="34" charset="0"/>
              </a:rPr>
              <a:t>Fixed Effects Regression Methods for Longitudinal Data</a:t>
            </a:r>
            <a:r>
              <a:rPr lang="en-US" altLang="en-US" dirty="0">
                <a:latin typeface="Invention" panose="020B0503020008020204" pitchFamily="34" charset="0"/>
              </a:rPr>
              <a:t> by Paul D. Allison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apGaXG7WUicBTfw4LLmew"/>
</p:tagLst>
</file>

<file path=ppt/theme/theme1.xml><?xml version="1.0" encoding="utf-8"?>
<a:theme xmlns:a="http://schemas.openxmlformats.org/drawingml/2006/main" name="Merck 16:9 PPT Theme">
  <a:themeElements>
    <a:clrScheme name="Custom 30">
      <a:dk1>
        <a:srgbClr val="0C2340"/>
      </a:dk1>
      <a:lt1>
        <a:srgbClr val="FFFFFF"/>
      </a:lt1>
      <a:dk2>
        <a:srgbClr val="688CE8"/>
      </a:dk2>
      <a:lt2>
        <a:srgbClr val="69B8F7"/>
      </a:lt2>
      <a:accent1>
        <a:srgbClr val="00857C"/>
      </a:accent1>
      <a:accent2>
        <a:srgbClr val="6ECEB2"/>
      </a:accent2>
      <a:accent3>
        <a:srgbClr val="BFED33"/>
      </a:accent3>
      <a:accent4>
        <a:srgbClr val="0C2340"/>
      </a:accent4>
      <a:accent5>
        <a:srgbClr val="FFF063"/>
      </a:accent5>
      <a:accent6>
        <a:srgbClr val="5350E4"/>
      </a:accent6>
      <a:hlink>
        <a:srgbClr val="11867B"/>
      </a:hlink>
      <a:folHlink>
        <a:srgbClr val="90C4D8"/>
      </a:folHlink>
    </a:clrScheme>
    <a:fontScheme name="Merck font theme">
      <a:majorFont>
        <a:latin typeface="Invention Light"/>
        <a:ea typeface=""/>
        <a:cs typeface=""/>
      </a:majorFont>
      <a:minorFont>
        <a:latin typeface="Inventio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/>
        </a:defPPr>
      </a:lstStyle>
    </a:txDef>
  </a:objectDefaults>
  <a:extraClrSchemeLst/>
  <a:custClrLst>
    <a:custClr name="Merck Teal">
      <a:srgbClr val="00857C"/>
    </a:custClr>
    <a:custClr name="White">
      <a:srgbClr val="FFFFFF"/>
    </a:custClr>
    <a:custClr name="Merck Blue">
      <a:srgbClr val="0C2340"/>
    </a:custClr>
    <a:custClr name="Merck Light Teal">
      <a:srgbClr val="6ECEB2"/>
    </a:custClr>
    <a:custClr name="Merck Off-White">
      <a:srgbClr val="F7F7F7"/>
    </a:custClr>
    <a:custClr name="Merck Lime">
      <a:srgbClr val="BFED33"/>
    </a:custClr>
    <a:custClr name="Merck Lemon">
      <a:srgbClr val="FFF063"/>
    </a:custClr>
    <a:custClr name="Merck Pastel Blue">
      <a:srgbClr val="69B8F7"/>
    </a:custClr>
    <a:custClr name="Merck Vista Blue">
      <a:srgbClr val="688CE8"/>
    </a:custClr>
    <a:custClr name="Merck Rich Blue">
      <a:srgbClr val="5450E4"/>
    </a:custClr>
  </a:custClrLst>
  <a:extLst>
    <a:ext uri="{05A4C25C-085E-4340-85A3-A5531E510DB2}">
      <thm15:themeFamily xmlns:thm15="http://schemas.microsoft.com/office/thememl/2012/main" name="16_9_Merck" id="{6816B23C-D596-B641-AC59-82B9DBB69469}" vid="{EF4CFF4B-FCCB-D84B-8F15-5CBFC5300DB2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7AAA0-3E17-4D17-ACCC-88C0FDDDE60C}">
  <we:reference id="e849ddb8-6bbd-4833-bd4b-59030099d63e" version="1.0.0.0" store="EXCatalog" storeType="EXCatalog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F678FA71510043B195A1786C6312B0" ma:contentTypeVersion="8" ma:contentTypeDescription="Create a new document." ma:contentTypeScope="" ma:versionID="7f6794eae2ab671940660f7552b83b54">
  <xsd:schema xmlns:xsd="http://www.w3.org/2001/XMLSchema" xmlns:xs="http://www.w3.org/2001/XMLSchema" xmlns:p="http://schemas.microsoft.com/office/2006/metadata/properties" xmlns:ns2="4b8faba5-28e6-4bad-b285-1ce4ed480925" xmlns:ns3="0ed980d0-2f8d-42c7-8d66-3c434fc0ea4b" targetNamespace="http://schemas.microsoft.com/office/2006/metadata/properties" ma:root="true" ma:fieldsID="cafbccc572dc2c0e541192a55a97c71c" ns2:_="" ns3:_="">
    <xsd:import namespace="4b8faba5-28e6-4bad-b285-1ce4ed480925"/>
    <xsd:import namespace="0ed980d0-2f8d-42c7-8d66-3c434fc0ea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faba5-28e6-4bad-b285-1ce4ed480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3f5e642b-91f5-4888-b018-43334a040d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d980d0-2f8d-42c7-8d66-3c434fc0ea4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9753bcd-dfeb-40f7-aae0-e49ee8cc79a7}" ma:internalName="TaxCatchAll" ma:showField="CatchAllData" ma:web="0ed980d0-2f8d-42c7-8d66-3c434fc0ea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8faba5-28e6-4bad-b285-1ce4ed480925">
      <Terms xmlns="http://schemas.microsoft.com/office/infopath/2007/PartnerControls"/>
    </lcf76f155ced4ddcb4097134ff3c332f>
    <TaxCatchAll xmlns="0ed980d0-2f8d-42c7-8d66-3c434fc0ea4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DBAF2B-E805-4C9F-908A-2CFAD1FCDE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8faba5-28e6-4bad-b285-1ce4ed480925"/>
    <ds:schemaRef ds:uri="0ed980d0-2f8d-42c7-8d66-3c434fc0ea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3BC6D-AD32-471F-B528-DB398937D951}">
  <ds:schemaRefs>
    <ds:schemaRef ds:uri="http://schemas.microsoft.com/office/2006/documentManagement/types"/>
    <ds:schemaRef ds:uri="http://www.w3.org/XML/1998/namespace"/>
    <ds:schemaRef ds:uri="http://purl.org/dc/terms/"/>
    <ds:schemaRef ds:uri="4b8faba5-28e6-4bad-b285-1ce4ed480925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ed980d0-2f8d-42c7-8d66-3c434fc0ea4b"/>
  </ds:schemaRefs>
</ds:datastoreItem>
</file>

<file path=customXml/itemProps3.xml><?xml version="1.0" encoding="utf-8"?>
<ds:datastoreItem xmlns:ds="http://schemas.openxmlformats.org/officeDocument/2006/customXml" ds:itemID="{CA330566-0913-436A-BAE1-E2499F0F0D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Merck 16_9 default PPT template (1)</Template>
  <TotalTime>4646</TotalTime>
  <Words>2333</Words>
  <Application>Microsoft Office PowerPoint</Application>
  <PresentationFormat>Widescreen</PresentationFormat>
  <Paragraphs>266</Paragraphs>
  <Slides>26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Narrow</vt:lpstr>
      <vt:lpstr>Calibri</vt:lpstr>
      <vt:lpstr>Invention</vt:lpstr>
      <vt:lpstr>Invention Light</vt:lpstr>
      <vt:lpstr>Times New Roman</vt:lpstr>
      <vt:lpstr>Wingdings</vt:lpstr>
      <vt:lpstr>Merck 16:9 PPT Theme</vt:lpstr>
      <vt:lpstr>1_Default Design</vt:lpstr>
      <vt:lpstr>Picture</vt:lpstr>
      <vt:lpstr>Equation</vt:lpstr>
      <vt:lpstr>8. Model Part 3 </vt:lpstr>
      <vt:lpstr>PowerPoint Presentation</vt:lpstr>
      <vt:lpstr>PowerPoint Presentation</vt:lpstr>
      <vt:lpstr>Fixed Effects Model</vt:lpstr>
      <vt:lpstr>Fixed Effects Model</vt:lpstr>
      <vt:lpstr>Fixed Effects Model – Estimation with two time periods</vt:lpstr>
      <vt:lpstr>Fixed Effects Model – Estimation with more than two time periods</vt:lpstr>
      <vt:lpstr>OLS / RE / FE Methods - Example</vt:lpstr>
      <vt:lpstr>PowerPoint Presentation</vt:lpstr>
      <vt:lpstr>Concepts – Randomized Experiments vs. nonexperimental studies</vt:lpstr>
      <vt:lpstr>Concepts – Randomized Experiments vs. nonexperimental studies</vt:lpstr>
      <vt:lpstr>Concepts – Fixed Effects Methods</vt:lpstr>
      <vt:lpstr>Concepts – Fixed Effects Methods</vt:lpstr>
      <vt:lpstr>Concepts – Fixed Effects Methods (cont’d)</vt:lpstr>
      <vt:lpstr>Concepts – Fixed Effects Methods (cont’d)</vt:lpstr>
      <vt:lpstr>OLS / RE / FE Methods Exploration - 1</vt:lpstr>
      <vt:lpstr>OLS / RE / FE Methods Exploration - 1</vt:lpstr>
      <vt:lpstr>OLS / RE / FE Methods Exploration - 2</vt:lpstr>
      <vt:lpstr>OLS / RE / FE Methods Exploration - 3</vt:lpstr>
      <vt:lpstr>OLS / RE / FE Methods Exploration - 3</vt:lpstr>
      <vt:lpstr>OLS / RE / FE Methods Exploration - 4</vt:lpstr>
      <vt:lpstr>OLS / RE / FE Methods Exploration - 4</vt:lpstr>
      <vt:lpstr>OLS / RE / FE Methods Exploration - 5</vt:lpstr>
      <vt:lpstr>OLS / RE / FE Methods Exploration - 5</vt:lpstr>
      <vt:lpstr>OLS / RE / FE Methods - Example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PLD University</dc:title>
  <dc:subject>2022 presentation</dc:subject>
  <dc:creator>Sinha, Anurag</dc:creator>
  <cp:keywords/>
  <dc:description>For external audiences in the US and Canada</dc:description>
  <cp:lastModifiedBy>Maji, Pramit Kumar</cp:lastModifiedBy>
  <cp:revision>250</cp:revision>
  <dcterms:created xsi:type="dcterms:W3CDTF">2022-11-08T10:28:18Z</dcterms:created>
  <dcterms:modified xsi:type="dcterms:W3CDTF">2023-09-25T08:44:23Z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0x010100FFF678FA71510043B195A1786C6312B0</vt:lpwstr>
  </property>
  <property fmtid="{D5CDD505-2E9C-101B-9397-08002B2CF9AE}" pid="3" name="MSIP_Label_927fd646-07cb-4c4e-a107-4e4d6b30ba1b_Enabled">
    <vt:lpwstr>true</vt:lpwstr>
  </property>
  <property fmtid="{D5CDD505-2E9C-101B-9397-08002B2CF9AE}" pid="4" name="MSIP_Label_927fd646-07cb-4c4e-a107-4e4d6b30ba1b_SetDate">
    <vt:lpwstr>2023-02-20T10:11:15Z</vt:lpwstr>
  </property>
  <property fmtid="{D5CDD505-2E9C-101B-9397-08002B2CF9AE}" pid="5" name="MSIP_Label_927fd646-07cb-4c4e-a107-4e4d6b30ba1b_Method">
    <vt:lpwstr>Privileged</vt:lpwstr>
  </property>
  <property fmtid="{D5CDD505-2E9C-101B-9397-08002B2CF9AE}" pid="6" name="MSIP_Label_927fd646-07cb-4c4e-a107-4e4d6b30ba1b_Name">
    <vt:lpwstr>927fd646-07cb-4c4e-a107-4e4d6b30ba1b</vt:lpwstr>
  </property>
  <property fmtid="{D5CDD505-2E9C-101B-9397-08002B2CF9AE}" pid="7" name="MSIP_Label_927fd646-07cb-4c4e-a107-4e4d6b30ba1b_SiteId">
    <vt:lpwstr>a00de4ec-48a8-43a6-be74-e31274e2060d</vt:lpwstr>
  </property>
  <property fmtid="{D5CDD505-2E9C-101B-9397-08002B2CF9AE}" pid="8" name="MSIP_Label_927fd646-07cb-4c4e-a107-4e4d6b30ba1b_ActionId">
    <vt:lpwstr>327d2cb7-7ab1-4f63-99d4-4d87d73f3514</vt:lpwstr>
  </property>
  <property fmtid="{D5CDD505-2E9C-101B-9397-08002B2CF9AE}" pid="9" name="MSIP_Label_927fd646-07cb-4c4e-a107-4e4d6b30ba1b_ContentBits">
    <vt:lpwstr>1</vt:lpwstr>
  </property>
  <property fmtid="{D5CDD505-2E9C-101B-9397-08002B2CF9AE}" pid="10" name="MerckAIPLabel">
    <vt:lpwstr>Proprietary</vt:lpwstr>
  </property>
  <property fmtid="{D5CDD505-2E9C-101B-9397-08002B2CF9AE}" pid="11" name="MerckAIPDataExchange">
    <vt:lpwstr>!MRKMIP@Proprietary</vt:lpwstr>
  </property>
  <property fmtid="{D5CDD505-2E9C-101B-9397-08002B2CF9AE}" pid="12" name="_AdHocReviewCycleID">
    <vt:i4>-1282743079</vt:i4>
  </property>
  <property fmtid="{D5CDD505-2E9C-101B-9397-08002B2CF9AE}" pid="13" name="_NewReviewCycle">
    <vt:lpwstr/>
  </property>
  <property fmtid="{D5CDD505-2E9C-101B-9397-08002B2CF9AE}" pid="14" name="_EmailSubject">
    <vt:lpwstr>MMX - Day 2 &amp; 3 -Modules</vt:lpwstr>
  </property>
  <property fmtid="{D5CDD505-2E9C-101B-9397-08002B2CF9AE}" pid="15" name="_AuthorEmail">
    <vt:lpwstr>sarath.a@merck.com</vt:lpwstr>
  </property>
  <property fmtid="{D5CDD505-2E9C-101B-9397-08002B2CF9AE}" pid="16" name="_AuthorEmailDisplayName">
    <vt:lpwstr>A, Sarath</vt:lpwstr>
  </property>
</Properties>
</file>