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1"/>
  </p:notesMasterIdLst>
  <p:sldIdLst>
    <p:sldId id="394" r:id="rId5"/>
    <p:sldId id="409" r:id="rId6"/>
    <p:sldId id="415" r:id="rId7"/>
    <p:sldId id="416" r:id="rId8"/>
    <p:sldId id="418" r:id="rId9"/>
    <p:sldId id="417" r:id="rId10"/>
  </p:sldIdLst>
  <p:sldSz cx="12192000" cy="6858000"/>
  <p:notesSz cx="6858000" cy="9144000"/>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extLst>
    <p:ext uri="{521415D9-36F7-43E2-AB2F-B90AF26B5E84}">
      <p14:sectionLst xmlns:p14="http://schemas.microsoft.com/office/powerpoint/2010/main">
        <p14:section name="9. Computing ROIs" id="{CE25109D-E847-40CA-8DEC-066DADDCD4B2}">
          <p14:sldIdLst>
            <p14:sldId id="394"/>
            <p14:sldId id="409"/>
            <p14:sldId id="415"/>
            <p14:sldId id="416"/>
            <p14:sldId id="418"/>
            <p14:sldId id="41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64CEA7E-C07E-FAF2-B2E0-39BB02AD7B64}" name="Shinde, Samwad" initials="SS" userId="S::shindsam@merck.com::40922429-2f7d-4c1d-90df-ddf76551a42d" providerId="AD"/>
  <p188:author id="{4FCA97FB-6B76-332A-043B-AC8FCD5594B2}" name="kapoor, aditya" initials="ka" userId="S::kapooadi@merck.com::681f1a22-e9fb-42b0-aa12-aec6248a717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erck &amp; Co., Inc." initials="L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70B"/>
    <a:srgbClr val="FF0000"/>
    <a:srgbClr val="00857C"/>
    <a:srgbClr val="9EA7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6192"/>
  </p:normalViewPr>
  <p:slideViewPr>
    <p:cSldViewPr snapToGrid="0" showGuides="1">
      <p:cViewPr varScale="1">
        <p:scale>
          <a:sx n="70" d="100"/>
          <a:sy n="70" d="100"/>
        </p:scale>
        <p:origin x="59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41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ji, Pramit Kumar" userId="baa7b768-3f8f-4765-bcc5-8dac6388f3d1" providerId="ADAL" clId="{D3F0643B-4698-47B8-B8DC-EFA899BC7A16}"/>
    <pc:docChg chg="modSld">
      <pc:chgData name="Maji, Pramit Kumar" userId="baa7b768-3f8f-4765-bcc5-8dac6388f3d1" providerId="ADAL" clId="{D3F0643B-4698-47B8-B8DC-EFA899BC7A16}" dt="2023-09-25T08:48:17.195" v="3" actId="1076"/>
      <pc:docMkLst>
        <pc:docMk/>
      </pc:docMkLst>
      <pc:sldChg chg="modSp mod">
        <pc:chgData name="Maji, Pramit Kumar" userId="baa7b768-3f8f-4765-bcc5-8dac6388f3d1" providerId="ADAL" clId="{D3F0643B-4698-47B8-B8DC-EFA899BC7A16}" dt="2023-09-25T08:47:40.292" v="1" actId="14100"/>
        <pc:sldMkLst>
          <pc:docMk/>
          <pc:sldMk cId="3507648492" sldId="416"/>
        </pc:sldMkLst>
        <pc:spChg chg="mod">
          <ac:chgData name="Maji, Pramit Kumar" userId="baa7b768-3f8f-4765-bcc5-8dac6388f3d1" providerId="ADAL" clId="{D3F0643B-4698-47B8-B8DC-EFA899BC7A16}" dt="2023-09-25T08:47:40.292" v="1" actId="14100"/>
          <ac:spMkLst>
            <pc:docMk/>
            <pc:sldMk cId="3507648492" sldId="416"/>
            <ac:spMk id="7" creationId="{316E6459-31DC-8C8D-9743-BEB97B97E0E8}"/>
          </ac:spMkLst>
        </pc:spChg>
      </pc:sldChg>
      <pc:sldChg chg="modSp mod">
        <pc:chgData name="Maji, Pramit Kumar" userId="baa7b768-3f8f-4765-bcc5-8dac6388f3d1" providerId="ADAL" clId="{D3F0643B-4698-47B8-B8DC-EFA899BC7A16}" dt="2023-09-25T08:48:17.195" v="3" actId="1076"/>
        <pc:sldMkLst>
          <pc:docMk/>
          <pc:sldMk cId="2914419431" sldId="417"/>
        </pc:sldMkLst>
        <pc:picChg chg="mod">
          <ac:chgData name="Maji, Pramit Kumar" userId="baa7b768-3f8f-4765-bcc5-8dac6388f3d1" providerId="ADAL" clId="{D3F0643B-4698-47B8-B8DC-EFA899BC7A16}" dt="2023-09-25T08:48:17.195" v="3" actId="1076"/>
          <ac:picMkLst>
            <pc:docMk/>
            <pc:sldMk cId="2914419431" sldId="417"/>
            <ac:picMk id="5" creationId="{F879640E-9072-B3EF-4C43-744226E8941D}"/>
          </ac:picMkLst>
        </pc:picChg>
      </pc:sldChg>
      <pc:sldChg chg="modSp mod">
        <pc:chgData name="Maji, Pramit Kumar" userId="baa7b768-3f8f-4765-bcc5-8dac6388f3d1" providerId="ADAL" clId="{D3F0643B-4698-47B8-B8DC-EFA899BC7A16}" dt="2023-09-25T08:48:08.326" v="2" actId="1076"/>
        <pc:sldMkLst>
          <pc:docMk/>
          <pc:sldMk cId="2460020903" sldId="418"/>
        </pc:sldMkLst>
        <pc:graphicFrameChg chg="mod">
          <ac:chgData name="Maji, Pramit Kumar" userId="baa7b768-3f8f-4765-bcc5-8dac6388f3d1" providerId="ADAL" clId="{D3F0643B-4698-47B8-B8DC-EFA899BC7A16}" dt="2023-09-25T08:48:08.326" v="2" actId="1076"/>
          <ac:graphicFrameMkLst>
            <pc:docMk/>
            <pc:sldMk cId="2460020903" sldId="418"/>
            <ac:graphicFrameMk id="9" creationId="{9F3FB44C-25A3-CC73-0298-39776DC92A0C}"/>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Invention" panose="020B0503020008020204"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Invention" panose="020B0503020008020204" pitchFamily="34" charset="0"/>
              </a:defRPr>
            </a:lvl1pPr>
          </a:lstStyle>
          <a:p>
            <a:fld id="{9666AB04-16FE-4906-B5AE-BFF797B8155A}" type="datetimeFigureOut">
              <a:rPr lang="en-GB" smtClean="0"/>
              <a:pPr/>
              <a:t>25/09/2023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Invention" panose="020B0503020008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Invention" panose="020B0503020008020204" pitchFamily="34" charset="0"/>
              </a:defRPr>
            </a:lvl1pPr>
          </a:lstStyle>
          <a:p>
            <a:fld id="{A2DD403B-0F6A-4C1F-AE63-FA1FF361F76A}" type="slidenum">
              <a:rPr lang="en-GB" smtClean="0"/>
              <a:pPr/>
              <a:t>‹#›</a:t>
            </a:fld>
            <a:endParaRPr lang="en-GB" dirty="0"/>
          </a:p>
        </p:txBody>
      </p:sp>
    </p:spTree>
    <p:extLst>
      <p:ext uri="{BB962C8B-B14F-4D97-AF65-F5344CB8AC3E}">
        <p14:creationId xmlns:p14="http://schemas.microsoft.com/office/powerpoint/2010/main" val="100942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Invention" panose="020B0503020008020204" pitchFamily="34" charset="0"/>
        <a:ea typeface="+mn-ea"/>
        <a:cs typeface="+mn-cs"/>
      </a:defRPr>
    </a:lvl1pPr>
    <a:lvl2pPr marL="457200" algn="l" defTabSz="914400" rtl="0" eaLnBrk="1" latinLnBrk="0" hangingPunct="1">
      <a:defRPr sz="1200" b="0" i="0" kern="1200">
        <a:solidFill>
          <a:schemeClr val="tx1"/>
        </a:solidFill>
        <a:latin typeface="Invention" panose="020B0503020008020204" pitchFamily="34" charset="0"/>
        <a:ea typeface="+mn-ea"/>
        <a:cs typeface="+mn-cs"/>
      </a:defRPr>
    </a:lvl2pPr>
    <a:lvl3pPr marL="914400" algn="l" defTabSz="914400" rtl="0" eaLnBrk="1" latinLnBrk="0" hangingPunct="1">
      <a:defRPr sz="1200" b="0" i="0" kern="1200">
        <a:solidFill>
          <a:schemeClr val="tx1"/>
        </a:solidFill>
        <a:latin typeface="Invention" panose="020B0503020008020204" pitchFamily="34" charset="0"/>
        <a:ea typeface="+mn-ea"/>
        <a:cs typeface="+mn-cs"/>
      </a:defRPr>
    </a:lvl3pPr>
    <a:lvl4pPr marL="1371600" algn="l" defTabSz="914400" rtl="0" eaLnBrk="1" latinLnBrk="0" hangingPunct="1">
      <a:defRPr sz="1200" b="0" i="0" kern="1200">
        <a:solidFill>
          <a:schemeClr val="tx1"/>
        </a:solidFill>
        <a:latin typeface="Invention" panose="020B0503020008020204" pitchFamily="34" charset="0"/>
        <a:ea typeface="+mn-ea"/>
        <a:cs typeface="+mn-cs"/>
      </a:defRPr>
    </a:lvl4pPr>
    <a:lvl5pPr marL="1828800" algn="l" defTabSz="914400" rtl="0" eaLnBrk="1" latinLnBrk="0" hangingPunct="1">
      <a:defRPr sz="1200" b="0" i="0" kern="1200">
        <a:solidFill>
          <a:schemeClr val="tx1"/>
        </a:solidFill>
        <a:latin typeface="Invention" panose="020B0503020008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11439144"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11439144"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522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8" name="Footer Placeholder 7">
            <a:extLst>
              <a:ext uri="{FF2B5EF4-FFF2-40B4-BE49-F238E27FC236}">
                <a16:creationId xmlns:a16="http://schemas.microsoft.com/office/drawing/2014/main" id="{2A2A630D-D2A2-A24D-9003-1BEE64F923A3}"/>
              </a:ext>
            </a:extLst>
          </p:cNvPr>
          <p:cNvSpPr>
            <a:spLocks noGrp="1"/>
          </p:cNvSpPr>
          <p:nvPr>
            <p:ph type="ftr" sz="quarter" idx="12"/>
          </p:nvPr>
        </p:nvSpPr>
        <p:spPr/>
        <p:txBody>
          <a:bodyPr/>
          <a:lstStyle/>
          <a:p>
            <a:endParaRPr lang="en-GB" dirty="0"/>
          </a:p>
        </p:txBody>
      </p:sp>
      <p:pic>
        <p:nvPicPr>
          <p:cNvPr id="7" name="Picture 6" descr="Logo&#10;&#10;Description automatically generated">
            <a:extLst>
              <a:ext uri="{FF2B5EF4-FFF2-40B4-BE49-F238E27FC236}">
                <a16:creationId xmlns:a16="http://schemas.microsoft.com/office/drawing/2014/main" id="{DEDCDF1C-336C-0246-BDC6-596FD9C526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6411173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fld id="{1E34BD0E-C4B5-A54B-9A77-159AD414B604}" type="datetime4">
              <a:rPr lang="en-US" smtClean="0"/>
              <a:t>September 25,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6"/>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489220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550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64212C56-F55F-3546-9A1C-3F18907ADBE0}" type="datetime4">
              <a:rPr lang="en-US" smtClean="0"/>
              <a:t>September 25,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374379075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9502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D81C3A2D-2FFA-A644-AC22-DEFEDD04EC5A}" type="datetime4">
              <a:rPr lang="en-US" smtClean="0"/>
              <a:t>September 25,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38"/>
            <a:ext cx="727075" cy="854075"/>
          </a:xfrm>
          <a:prstGeom prst="rect">
            <a:avLst/>
          </a:prstGeo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6"/>
            <a:ext cx="727075"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41032284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684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Content Placeholder 3"/>
          <p:cNvSpPr>
            <a:spLocks noGrp="1"/>
          </p:cNvSpPr>
          <p:nvPr>
            <p:ph sz="half" idx="2"/>
          </p:nvPr>
        </p:nvSpPr>
        <p:spPr>
          <a:xfrm>
            <a:off x="7566175" y="1925637"/>
            <a:ext cx="424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B1A5FAC7-D619-A54E-877A-A320E0D2E122}" type="datetime4">
              <a:rPr lang="en-US" smtClean="0"/>
              <a:t>September 25,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1943305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24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Content Placeholder 3"/>
          <p:cNvSpPr>
            <a:spLocks noGrp="1"/>
          </p:cNvSpPr>
          <p:nvPr>
            <p:ph sz="half" idx="2"/>
          </p:nvPr>
        </p:nvSpPr>
        <p:spPr>
          <a:xfrm>
            <a:off x="4974175" y="1925637"/>
            <a:ext cx="684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C4E677B2-E575-7548-9AE7-0387A468A294}" type="datetime4">
              <a:rPr lang="en-US" smtClean="0"/>
              <a:t>September 25,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15946608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0415A4EB-7CE5-0940-A150-C0B0199CEF30}" type="datetime4">
              <a:rPr lang="en-US" smtClean="0"/>
              <a:t>September 25,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4" name="Content Placeholder 2">
            <a:extLst>
              <a:ext uri="{FF2B5EF4-FFF2-40B4-BE49-F238E27FC236}">
                <a16:creationId xmlns:a16="http://schemas.microsoft.com/office/drawing/2014/main" id="{A74794FA-AA98-F44B-9C03-D9A23F686CEA}"/>
              </a:ext>
            </a:extLst>
          </p:cNvPr>
          <p:cNvSpPr>
            <a:spLocks noGrp="1"/>
          </p:cNvSpPr>
          <p:nvPr>
            <p:ph idx="15"/>
          </p:nvPr>
        </p:nvSpPr>
        <p:spPr>
          <a:xfrm>
            <a:off x="4292203" y="1925636"/>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5433747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0C4D9207-ADC6-1148-9671-F054DC63C638}" type="datetime4">
              <a:rPr lang="en-US" smtClean="0"/>
              <a:t>September 25,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userDrawn="1"/>
        </p:nvCxnSpPr>
        <p:spPr>
          <a:xfrm>
            <a:off x="4138811"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userDrawn="1"/>
        </p:nvCxnSpPr>
        <p:spPr>
          <a:xfrm>
            <a:off x="8053189"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8"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1474" y="2100987"/>
            <a:ext cx="163429" cy="346582"/>
          </a:xfrm>
          <a:prstGeom prst="rect">
            <a:avLst/>
          </a:prstGeom>
        </p:spPr>
      </p:pic>
      <p:sp>
        <p:nvSpPr>
          <p:cNvPr id="19" name="Content Placeholder 2">
            <a:extLst>
              <a:ext uri="{FF2B5EF4-FFF2-40B4-BE49-F238E27FC236}">
                <a16:creationId xmlns:a16="http://schemas.microsoft.com/office/drawing/2014/main" id="{8D2CA29D-86D5-4B12-95E3-E5BA1462E557}"/>
              </a:ext>
            </a:extLst>
          </p:cNvPr>
          <p:cNvSpPr>
            <a:spLocks noGrp="1"/>
          </p:cNvSpPr>
          <p:nvPr>
            <p:ph idx="1"/>
          </p:nvPr>
        </p:nvSpPr>
        <p:spPr>
          <a:xfrm>
            <a:off x="377825"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20" name="Content Placeholder 2">
            <a:extLst>
              <a:ext uri="{FF2B5EF4-FFF2-40B4-BE49-F238E27FC236}">
                <a16:creationId xmlns:a16="http://schemas.microsoft.com/office/drawing/2014/main" id="{21F82BA5-FD67-413D-BACC-18EB05236512}"/>
              </a:ext>
            </a:extLst>
          </p:cNvPr>
          <p:cNvSpPr>
            <a:spLocks noGrp="1"/>
          </p:cNvSpPr>
          <p:nvPr>
            <p:ph idx="19"/>
          </p:nvPr>
        </p:nvSpPr>
        <p:spPr>
          <a:xfrm>
            <a:off x="4292202"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21" name="Content Placeholder 2">
            <a:extLst>
              <a:ext uri="{FF2B5EF4-FFF2-40B4-BE49-F238E27FC236}">
                <a16:creationId xmlns:a16="http://schemas.microsoft.com/office/drawing/2014/main" id="{CD09D3E6-36C0-430F-BA84-5003F9B4225B}"/>
              </a:ext>
            </a:extLst>
          </p:cNvPr>
          <p:cNvSpPr>
            <a:spLocks noGrp="1"/>
          </p:cNvSpPr>
          <p:nvPr>
            <p:ph idx="20"/>
          </p:nvPr>
        </p:nvSpPr>
        <p:spPr>
          <a:xfrm>
            <a:off x="8206579"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284164515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5419" y="1925637"/>
            <a:ext cx="315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1C371BE7-2050-464F-B3BA-FE133C9F987C}" type="datetime4">
              <a:rPr lang="en-US" smtClean="0"/>
              <a:t>September 25,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38"/>
            <a:ext cx="534844" cy="854075"/>
          </a:xfrm>
          <a:prstGeom prst="rect">
            <a:avLst/>
          </a:prstGeo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0" y="1920800"/>
            <a:ext cx="534844" cy="854075"/>
          </a:xfrm>
          <a:prstGeom prst="rect">
            <a:avLst/>
          </a:prstGeo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2"/>
            <a:ext cx="534844"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3010794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ree Column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rgbClr val="9EA7B3"/>
                </a:solidFill>
              </a:defRPr>
            </a:lvl1pPr>
          </a:lstStyle>
          <a:p>
            <a:fld id="{73EB6BEA-3975-214B-94EF-41854C90D5A9}" type="datetime4">
              <a:rPr lang="en-US" smtClean="0"/>
              <a:t>September 25, 2023</a:t>
            </a:fld>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5DDCF90C-1CF9-4401-9944-53FD3BC1F988}"/>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3" name="Content Placeholder 2">
            <a:extLst>
              <a:ext uri="{FF2B5EF4-FFF2-40B4-BE49-F238E27FC236}">
                <a16:creationId xmlns:a16="http://schemas.microsoft.com/office/drawing/2014/main" id="{A8B715D9-46C4-453C-9232-C5958522C1D4}"/>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4" name="Content Placeholder 2">
            <a:extLst>
              <a:ext uri="{FF2B5EF4-FFF2-40B4-BE49-F238E27FC236}">
                <a16:creationId xmlns:a16="http://schemas.microsoft.com/office/drawing/2014/main" id="{BF5A29A8-85A5-46D8-8F53-96CD2CDDBFB3}"/>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1" name="Picture 10">
            <a:extLst>
              <a:ext uri="{FF2B5EF4-FFF2-40B4-BE49-F238E27FC236}">
                <a16:creationId xmlns:a16="http://schemas.microsoft.com/office/drawing/2014/main" id="{BFB21EA3-AB8A-2A4F-BBAC-105427A70A5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4689095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C0B3C11D-CBDE-CD44-8B22-0B01F921E311}" type="datetime4">
              <a:rPr lang="en-US" smtClean="0"/>
              <a:t>September 25, 2023</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C7712E2F-A70E-A449-B82B-DCC15A3F49BB}"/>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6" name="Content Placeholder 2">
            <a:extLst>
              <a:ext uri="{FF2B5EF4-FFF2-40B4-BE49-F238E27FC236}">
                <a16:creationId xmlns:a16="http://schemas.microsoft.com/office/drawing/2014/main" id="{3981C63A-E439-DC4A-B1CA-8000C08D3F40}"/>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7" name="Content Placeholder 2">
            <a:extLst>
              <a:ext uri="{FF2B5EF4-FFF2-40B4-BE49-F238E27FC236}">
                <a16:creationId xmlns:a16="http://schemas.microsoft.com/office/drawing/2014/main" id="{9EBE22AF-5013-184C-9B29-F1B4880E7BA5}"/>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1" name="Picture 10">
            <a:extLst>
              <a:ext uri="{FF2B5EF4-FFF2-40B4-BE49-F238E27FC236}">
                <a16:creationId xmlns:a16="http://schemas.microsoft.com/office/drawing/2014/main" id="{DF3521C8-6D7C-454E-8E2D-CDFFA7F74F6A}"/>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2416888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4" y="377825"/>
            <a:ext cx="11439144" cy="850107"/>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1502791B-FD39-994A-ADE5-789491EECC7A}" type="datetime4">
              <a:rPr lang="en-US" smtClean="0"/>
              <a:t>September 25,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7">
            <a:extLst>
              <a:ext uri="{FF2B5EF4-FFF2-40B4-BE49-F238E27FC236}">
                <a16:creationId xmlns:a16="http://schemas.microsoft.com/office/drawing/2014/main" id="{15ABDD55-8102-A442-975A-192C62CA9859}"/>
              </a:ext>
            </a:extLst>
          </p:cNvPr>
          <p:cNvSpPr>
            <a:spLocks noGrp="1"/>
          </p:cNvSpPr>
          <p:nvPr>
            <p:ph sz="quarter" idx="14"/>
          </p:nvPr>
        </p:nvSpPr>
        <p:spPr>
          <a:xfrm>
            <a:off x="374904" y="1929384"/>
            <a:ext cx="11439144" cy="4453128"/>
          </a:xfr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381906059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252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8DB321EC-5A9E-F847-A031-D651CF2B8CC1}" type="datetime4">
              <a:rPr lang="en-US" smtClean="0"/>
              <a:t>September 25,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86106683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3825" y="1925637"/>
            <a:ext cx="2034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CE980DDC-B55F-5741-9B49-8D6EC6B4C324}" type="datetime4">
              <a:rPr lang="en-US" smtClean="0"/>
              <a:t>September 25,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5"/>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5" y="1925638"/>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7" y="1925635"/>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49" y="1925632"/>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1" y="1925629"/>
            <a:ext cx="589379"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275252704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2779714"/>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fld id="{35484689-AE6E-864F-98D0-FBE196532CB7}" type="datetime4">
              <a:rPr lang="en-US" smtClean="0"/>
              <a:t>September 25,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2"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5"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3"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9676966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93F15A63-0F3E-7541-989F-B6BB8268B701}" type="datetime4">
              <a:rPr lang="en-US" smtClean="0"/>
              <a:t>September 25,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7"/>
            <a:ext cx="5488744"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userDrawn="1"/>
        </p:nvCxnSpPr>
        <p:spPr>
          <a:xfrm>
            <a:off x="6096000" y="1925638"/>
            <a:ext cx="0" cy="445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userDrawn="1"/>
        </p:nvCxnSpPr>
        <p:spPr>
          <a:xfrm>
            <a:off x="6325431"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userDrawn="1"/>
        </p:nvCxnSpPr>
        <p:spPr>
          <a:xfrm>
            <a:off x="377824"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5"/>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38"/>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46"/>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Tree>
    <p:extLst>
      <p:ext uri="{BB962C8B-B14F-4D97-AF65-F5344CB8AC3E}">
        <p14:creationId xmlns:p14="http://schemas.microsoft.com/office/powerpoint/2010/main" val="307048069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7EEE2310-EF22-DB42-8D0E-326FE67C5C6E}" type="datetime4">
              <a:rPr lang="en-US" smtClean="0"/>
              <a:t>September 25,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7"/>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5"/>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38"/>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6"/>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38"/>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38"/>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5"/>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4"/>
            <a:ext cx="506112"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08676952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3981600"/>
            <a:ext cx="3607594" cy="24001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C0F96CCB-2F86-FB47-9487-506B4DB47B74}" type="datetime4">
              <a:rPr lang="en-US" smtClean="0"/>
              <a:t>September 25,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5" y="1934308"/>
            <a:ext cx="11436350" cy="1730437"/>
          </a:xfrm>
          <a:prstGeom prst="rect">
            <a:avLst/>
          </a:prstGeom>
        </p:spPr>
        <p:txBody>
          <a:bodyPr/>
          <a:lstStyle>
            <a:lvl1pPr>
              <a:lnSpc>
                <a:spcPct val="85000"/>
              </a:lnSpc>
              <a:spcAft>
                <a:spcPts val="0"/>
              </a:spcAft>
              <a:defRPr sz="6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380486805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8"/>
            <a:ext cx="4588975" cy="3537744"/>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7D30181E-1562-794C-97AC-863F5C46B16E}" type="datetime4">
              <a:rPr lang="en-US" smtClean="0"/>
              <a:t>September 25,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788735409"/>
      </p:ext>
    </p:extLst>
  </p:cSld>
  <p:clrMapOvr>
    <a:masterClrMapping/>
  </p:clrMapOvr>
  <p:transition>
    <p:fade/>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2439194"/>
            <a:ext cx="4246200" cy="3024188"/>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5A566A35-143B-C74F-8812-12406DE193EE}" type="datetime4">
              <a:rPr lang="en-US" smtClean="0"/>
              <a:t>September 25,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115236701"/>
      </p:ext>
    </p:extLst>
  </p:cSld>
  <p:clrMapOvr>
    <a:masterClrMapping/>
  </p:clrMapOvr>
  <p:transition>
    <p:fade/>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CD077600-63C6-224A-844E-432091F8FAD3}" type="datetime4">
              <a:rPr lang="en-US" smtClean="0"/>
              <a:t>September 25,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613795283"/>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F03B8D0D-AAA4-044B-9BDD-77A9840047A1}" type="datetime4">
              <a:rPr lang="en-US" smtClean="0"/>
              <a:t>September 25,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392408819"/>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9445752" cy="2200275"/>
          </a:xfrm>
        </p:spPr>
        <p:txBody>
          <a:bodyPr anchor="b"/>
          <a:lstStyle>
            <a:lvl1pPr algn="l">
              <a:defRPr sz="4250">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9445752" cy="2200275"/>
          </a:xfrm>
          <a:prstGeom prst="rect">
            <a:avLst/>
          </a:prstGeom>
        </p:spPr>
        <p:txBody>
          <a:bodyPr/>
          <a:lstStyle>
            <a:lvl1pPr marL="0" indent="0" algn="l">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dirty="0"/>
              <a:t>(month/day/year)</a:t>
            </a:r>
          </a:p>
        </p:txBody>
      </p:sp>
      <p:sp>
        <p:nvSpPr>
          <p:cNvPr id="10" name="Footer Placeholder 9">
            <a:extLst>
              <a:ext uri="{FF2B5EF4-FFF2-40B4-BE49-F238E27FC236}">
                <a16:creationId xmlns:a16="http://schemas.microsoft.com/office/drawing/2014/main" id="{58ADC44A-9213-B64D-A8AB-66BD30E027C6}"/>
              </a:ext>
            </a:extLst>
          </p:cNvPr>
          <p:cNvSpPr>
            <a:spLocks noGrp="1"/>
          </p:cNvSpPr>
          <p:nvPr>
            <p:ph type="ftr" sz="quarter" idx="12"/>
          </p:nvPr>
        </p:nvSpPr>
        <p:spPr/>
        <p:txBody>
          <a:bodyPr/>
          <a:lstStyle/>
          <a:p>
            <a:endParaRPr lang="en-GB" dirty="0"/>
          </a:p>
        </p:txBody>
      </p:sp>
      <p:pic>
        <p:nvPicPr>
          <p:cNvPr id="8" name="Picture 7">
            <a:extLst>
              <a:ext uri="{FF2B5EF4-FFF2-40B4-BE49-F238E27FC236}">
                <a16:creationId xmlns:a16="http://schemas.microsoft.com/office/drawing/2014/main" id="{7271F286-AC27-F946-A03C-5489E556B9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Tree>
    <p:extLst>
      <p:ext uri="{BB962C8B-B14F-4D97-AF65-F5344CB8AC3E}">
        <p14:creationId xmlns:p14="http://schemas.microsoft.com/office/powerpoint/2010/main" val="128735263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allout/Quot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2"/>
            <a:ext cx="9445752" cy="4265503"/>
          </a:xfrm>
        </p:spPr>
        <p:txBody>
          <a:bodyPr anchor="t"/>
          <a:lstStyle>
            <a:lvl1pPr>
              <a:defRPr sz="3600">
                <a:solidFill>
                  <a:schemeClr val="bg1"/>
                </a:solidFill>
              </a:defRPr>
            </a:lvl1p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fld id="{E29BBDF1-54A0-7848-BE17-E8C09DD7D4B5}" type="datetime4">
              <a:rPr lang="en-US" smtClean="0"/>
              <a:t>September 25, 2023</a:t>
            </a:fld>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dirty="0"/>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7036F06-EA18-C44C-A97B-2279D3B41C1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18551359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884D7A4D-7018-0A48-8987-4BFB6342C803}"/>
              </a:ext>
            </a:extLst>
          </p:cNvPr>
          <p:cNvSpPr>
            <a:spLocks noGrp="1"/>
          </p:cNvSpPr>
          <p:nvPr>
            <p:ph type="dt" sz="half" idx="10"/>
          </p:nvPr>
        </p:nvSpPr>
        <p:spPr/>
        <p:txBody>
          <a:bodyPr/>
          <a:lstStyle/>
          <a:p>
            <a:fld id="{CFCEC296-2E91-F64C-A658-5F722A92785C}" type="datetime4">
              <a:rPr lang="en-US" smtClean="0"/>
              <a:t>September 25, 2023</a:t>
            </a:fld>
            <a:endParaRPr lang="en-GB"/>
          </a:p>
        </p:txBody>
      </p:sp>
      <p:sp>
        <p:nvSpPr>
          <p:cNvPr id="9" name="Footer Placeholder 8">
            <a:extLst>
              <a:ext uri="{FF2B5EF4-FFF2-40B4-BE49-F238E27FC236}">
                <a16:creationId xmlns:a16="http://schemas.microsoft.com/office/drawing/2014/main" id="{3AE9DA3B-483B-5046-BCF8-E4117B41B353}"/>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303A7C83-E23B-9145-B016-22F869302240}"/>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C9D17F-4A01-D84A-AD4C-F3C43A80CFE6}"/>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71529908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E985336-9D22-364F-BF1E-A40BDAD62836}"/>
              </a:ext>
            </a:extLst>
          </p:cNvPr>
          <p:cNvSpPr>
            <a:spLocks noGrp="1"/>
          </p:cNvSpPr>
          <p:nvPr>
            <p:ph type="dt" sz="half" idx="10"/>
          </p:nvPr>
        </p:nvSpPr>
        <p:spPr/>
        <p:txBody>
          <a:bodyPr/>
          <a:lstStyle/>
          <a:p>
            <a:fld id="{C958A72C-3345-8048-84BB-36E8B29E1D5F}" type="datetime4">
              <a:rPr lang="en-US" smtClean="0"/>
              <a:t>September 25, 2023</a:t>
            </a:fld>
            <a:endParaRPr lang="en-GB"/>
          </a:p>
        </p:txBody>
      </p:sp>
      <p:sp>
        <p:nvSpPr>
          <p:cNvPr id="9" name="Footer Placeholder 8">
            <a:extLst>
              <a:ext uri="{FF2B5EF4-FFF2-40B4-BE49-F238E27FC236}">
                <a16:creationId xmlns:a16="http://schemas.microsoft.com/office/drawing/2014/main" id="{0E9AD67E-320D-D949-BDE9-CB17875DE337}"/>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7F668672-0CA3-7343-8BF8-BABC3A102F8A}"/>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48F148-F7C2-E041-A072-90EB6611BB0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840410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tx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87D4353-F79D-E94B-AE2E-881A5001D68E}"/>
              </a:ext>
            </a:extLst>
          </p:cNvPr>
          <p:cNvSpPr>
            <a:spLocks noGrp="1"/>
          </p:cNvSpPr>
          <p:nvPr>
            <p:ph type="dt" sz="half" idx="10"/>
          </p:nvPr>
        </p:nvSpPr>
        <p:spPr/>
        <p:txBody>
          <a:bodyPr/>
          <a:lstStyle/>
          <a:p>
            <a:fld id="{646443B8-DE0F-FD44-8538-B0173A13CB5C}" type="datetime4">
              <a:rPr lang="en-US" smtClean="0"/>
              <a:t>September 25, 2023</a:t>
            </a:fld>
            <a:endParaRPr lang="en-GB"/>
          </a:p>
        </p:txBody>
      </p:sp>
      <p:sp>
        <p:nvSpPr>
          <p:cNvPr id="7" name="Footer Placeholder 6">
            <a:extLst>
              <a:ext uri="{FF2B5EF4-FFF2-40B4-BE49-F238E27FC236}">
                <a16:creationId xmlns:a16="http://schemas.microsoft.com/office/drawing/2014/main" id="{0AB1989F-C117-0841-AE56-C08131A7DEA2}"/>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B469D0C-F673-4848-97B6-BE8BC5C414D6}"/>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0" name="Title 1">
            <a:extLst>
              <a:ext uri="{FF2B5EF4-FFF2-40B4-BE49-F238E27FC236}">
                <a16:creationId xmlns:a16="http://schemas.microsoft.com/office/drawing/2014/main" id="{36030242-72B6-C147-A221-DF279D6BEC90}"/>
              </a:ext>
            </a:extLst>
          </p:cNvPr>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CF58DCED-9CC2-A241-A902-5C1F3C42B887}"/>
              </a:ext>
            </a:extLst>
          </p:cNvPr>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a:extLst>
              <a:ext uri="{FF2B5EF4-FFF2-40B4-BE49-F238E27FC236}">
                <a16:creationId xmlns:a16="http://schemas.microsoft.com/office/drawing/2014/main" id="{D5AF0BF4-8250-E446-837B-5EA9534F37B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8537340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0" y="0"/>
            <a:ext cx="6096001" cy="6381750"/>
          </a:xfrm>
          <a:prstGeom prst="rect">
            <a:avLst/>
          </a:prstGeom>
          <a:solidFill>
            <a:schemeClr val="bg1">
              <a:lumMod val="85000"/>
            </a:schemeClr>
          </a:solidFill>
        </p:spPr>
        <p:txBody>
          <a:bodyPr/>
          <a:lstStyle/>
          <a:p>
            <a:r>
              <a:rPr lang="en-US"/>
              <a:t>Click icon to add picture</a:t>
            </a:r>
            <a:endParaRPr lang="en-GB"/>
          </a:p>
        </p:txBody>
      </p:sp>
      <p:sp>
        <p:nvSpPr>
          <p:cNvPr id="15" name="Date Placeholder 14">
            <a:extLst>
              <a:ext uri="{FF2B5EF4-FFF2-40B4-BE49-F238E27FC236}">
                <a16:creationId xmlns:a16="http://schemas.microsoft.com/office/drawing/2014/main" id="{3C5C1224-3420-BD4C-AB03-597E49156B53}"/>
              </a:ext>
            </a:extLst>
          </p:cNvPr>
          <p:cNvSpPr>
            <a:spLocks noGrp="1"/>
          </p:cNvSpPr>
          <p:nvPr>
            <p:ph type="dt" sz="half" idx="14"/>
          </p:nvPr>
        </p:nvSpPr>
        <p:spPr/>
        <p:txBody>
          <a:bodyPr/>
          <a:lstStyle/>
          <a:p>
            <a:fld id="{B2968ACE-AF19-3041-ACD6-427E5021CCDD}" type="datetime4">
              <a:rPr lang="en-US" smtClean="0"/>
              <a:t>September 25, 2023</a:t>
            </a:fld>
            <a:endParaRPr lang="en-GB"/>
          </a:p>
        </p:txBody>
      </p:sp>
      <p:sp>
        <p:nvSpPr>
          <p:cNvPr id="16" name="Footer Placeholder 15">
            <a:extLst>
              <a:ext uri="{FF2B5EF4-FFF2-40B4-BE49-F238E27FC236}">
                <a16:creationId xmlns:a16="http://schemas.microsoft.com/office/drawing/2014/main" id="{30E31E45-BD7C-2244-A5AA-6B9A4DD18F08}"/>
              </a:ext>
            </a:extLst>
          </p:cNvPr>
          <p:cNvSpPr>
            <a:spLocks noGrp="1"/>
          </p:cNvSpPr>
          <p:nvPr>
            <p:ph type="ftr" sz="quarter" idx="15"/>
          </p:nvPr>
        </p:nvSpPr>
        <p:spPr/>
        <p:txBody>
          <a:bodyPr/>
          <a:lstStyle/>
          <a:p>
            <a:endParaRPr lang="en-GB" dirty="0"/>
          </a:p>
        </p:txBody>
      </p:sp>
      <p:sp>
        <p:nvSpPr>
          <p:cNvPr id="17" name="Slide Number Placeholder 16">
            <a:extLst>
              <a:ext uri="{FF2B5EF4-FFF2-40B4-BE49-F238E27FC236}">
                <a16:creationId xmlns:a16="http://schemas.microsoft.com/office/drawing/2014/main" id="{312DB7C9-9D63-8443-A5FD-D086C0E4DD37}"/>
              </a:ext>
            </a:extLst>
          </p:cNvPr>
          <p:cNvSpPr>
            <a:spLocks noGrp="1"/>
          </p:cNvSpPr>
          <p:nvPr>
            <p:ph type="sldNum" sz="quarter" idx="16"/>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3143410C-D5EE-774D-935A-8E4F028A506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41894221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F1DABA81-09CA-2445-94F5-E8C5860AE59F}"/>
              </a:ext>
            </a:extLst>
          </p:cNvPr>
          <p:cNvSpPr>
            <a:spLocks noGrp="1"/>
          </p:cNvSpPr>
          <p:nvPr>
            <p:ph type="dt" sz="half" idx="15"/>
          </p:nvPr>
        </p:nvSpPr>
        <p:spPr/>
        <p:txBody>
          <a:bodyPr/>
          <a:lstStyle/>
          <a:p>
            <a:fld id="{BD9622A0-B4DA-AB4C-98CE-E6395845296C}" type="datetime4">
              <a:rPr lang="en-US" smtClean="0"/>
              <a:t>September 25, 2023</a:t>
            </a:fld>
            <a:endParaRPr lang="en-GB"/>
          </a:p>
        </p:txBody>
      </p:sp>
      <p:sp>
        <p:nvSpPr>
          <p:cNvPr id="7" name="Footer Placeholder 6">
            <a:extLst>
              <a:ext uri="{FF2B5EF4-FFF2-40B4-BE49-F238E27FC236}">
                <a16:creationId xmlns:a16="http://schemas.microsoft.com/office/drawing/2014/main" id="{8B1A2F9A-5ACE-794A-BD66-D670CFEBB357}"/>
              </a:ext>
            </a:extLst>
          </p:cNvPr>
          <p:cNvSpPr>
            <a:spLocks noGrp="1"/>
          </p:cNvSpPr>
          <p:nvPr>
            <p:ph type="ftr" sz="quarter" idx="16"/>
          </p:nvPr>
        </p:nvSpPr>
        <p:spPr/>
        <p:txBody>
          <a:bodyPr/>
          <a:lstStyle/>
          <a:p>
            <a:endParaRPr lang="en-GB" dirty="0"/>
          </a:p>
        </p:txBody>
      </p:sp>
      <p:sp>
        <p:nvSpPr>
          <p:cNvPr id="9" name="Slide Number Placeholder 8">
            <a:extLst>
              <a:ext uri="{FF2B5EF4-FFF2-40B4-BE49-F238E27FC236}">
                <a16:creationId xmlns:a16="http://schemas.microsoft.com/office/drawing/2014/main" id="{F1B9B6D6-A74F-7342-B26B-5A03F20C864B}"/>
              </a:ext>
            </a:extLst>
          </p:cNvPr>
          <p:cNvSpPr>
            <a:spLocks noGrp="1"/>
          </p:cNvSpPr>
          <p:nvPr>
            <p:ph type="sldNum" sz="quarter" idx="17"/>
          </p:nvPr>
        </p:nvSpPr>
        <p:spPr/>
        <p:txBody>
          <a:bodyPr/>
          <a:lstStyle/>
          <a:p>
            <a:fld id="{29CC380D-5F44-41E8-971E-CDD19ED6F8E3}" type="slidenum">
              <a:rPr lang="en-GB" smtClean="0"/>
              <a:pPr/>
              <a:t>‹#›</a:t>
            </a:fld>
            <a:endParaRPr lang="en-GB"/>
          </a:p>
        </p:txBody>
      </p:sp>
      <p:pic>
        <p:nvPicPr>
          <p:cNvPr id="12" name="Picture 11">
            <a:extLst>
              <a:ext uri="{FF2B5EF4-FFF2-40B4-BE49-F238E27FC236}">
                <a16:creationId xmlns:a16="http://schemas.microsoft.com/office/drawing/2014/main" id="{7222C5BA-E246-C240-8053-0C72324AC5B0}"/>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33039120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prstGeom prst="rect">
            <a:avLst/>
          </a:prstGeom>
          <a:solidFill>
            <a:schemeClr val="bg1">
              <a:lumMod val="85000"/>
            </a:schemeClr>
          </a:solidFill>
        </p:spPr>
        <p:txBody>
          <a:bodyPr/>
          <a:lstStyle/>
          <a:p>
            <a:r>
              <a:rPr lang="en-US"/>
              <a:t>Click icon to add picture</a:t>
            </a:r>
            <a:endParaRPr lang="en-GB"/>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51295CCF-38D8-0949-8CA7-B8F50CCEBFDC}"/>
              </a:ext>
            </a:extLst>
          </p:cNvPr>
          <p:cNvSpPr>
            <a:spLocks noGrp="1"/>
          </p:cNvSpPr>
          <p:nvPr>
            <p:ph type="dt" sz="half" idx="16"/>
          </p:nvPr>
        </p:nvSpPr>
        <p:spPr/>
        <p:txBody>
          <a:bodyPr/>
          <a:lstStyle/>
          <a:p>
            <a:fld id="{175948ED-22D6-FD45-A9F4-17FAF5946A7A}" type="datetime4">
              <a:rPr lang="en-US" smtClean="0"/>
              <a:t>September 25, 2023</a:t>
            </a:fld>
            <a:endParaRPr lang="en-GB"/>
          </a:p>
        </p:txBody>
      </p:sp>
      <p:sp>
        <p:nvSpPr>
          <p:cNvPr id="7" name="Footer Placeholder 6">
            <a:extLst>
              <a:ext uri="{FF2B5EF4-FFF2-40B4-BE49-F238E27FC236}">
                <a16:creationId xmlns:a16="http://schemas.microsoft.com/office/drawing/2014/main" id="{51798A22-719C-AD4E-A2E4-6E589B424B38}"/>
              </a:ext>
            </a:extLst>
          </p:cNvPr>
          <p:cNvSpPr>
            <a:spLocks noGrp="1"/>
          </p:cNvSpPr>
          <p:nvPr>
            <p:ph type="ftr" sz="quarter" idx="17"/>
          </p:nvPr>
        </p:nvSpPr>
        <p:spPr/>
        <p:txBody>
          <a:bodyPr/>
          <a:lstStyle/>
          <a:p>
            <a:endParaRPr lang="en-GB" dirty="0"/>
          </a:p>
        </p:txBody>
      </p:sp>
      <p:sp>
        <p:nvSpPr>
          <p:cNvPr id="9" name="Slide Number Placeholder 8">
            <a:extLst>
              <a:ext uri="{FF2B5EF4-FFF2-40B4-BE49-F238E27FC236}">
                <a16:creationId xmlns:a16="http://schemas.microsoft.com/office/drawing/2014/main" id="{267CDEA8-12CF-E54D-872A-A3A7C01687CF}"/>
              </a:ext>
            </a:extLst>
          </p:cNvPr>
          <p:cNvSpPr>
            <a:spLocks noGrp="1"/>
          </p:cNvSpPr>
          <p:nvPr>
            <p:ph type="sldNum" sz="quarter" idx="18"/>
          </p:nvPr>
        </p:nvSpPr>
        <p:spPr/>
        <p:txBody>
          <a:bodyPr/>
          <a:lstStyle/>
          <a:p>
            <a:fld id="{29CC380D-5F44-41E8-971E-CDD19ED6F8E3}" type="slidenum">
              <a:rPr lang="en-GB" smtClean="0"/>
              <a:pPr/>
              <a:t>‹#›</a:t>
            </a:fld>
            <a:endParaRPr lang="en-GB"/>
          </a:p>
        </p:txBody>
      </p:sp>
      <p:pic>
        <p:nvPicPr>
          <p:cNvPr id="13" name="Picture 12">
            <a:extLst>
              <a:ext uri="{FF2B5EF4-FFF2-40B4-BE49-F238E27FC236}">
                <a16:creationId xmlns:a16="http://schemas.microsoft.com/office/drawing/2014/main" id="{0CBABCDE-63B5-7C46-821D-F3064414E3A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98831212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74FF2D4-8454-424E-964D-3669665990AC}"/>
              </a:ext>
            </a:extLst>
          </p:cNvPr>
          <p:cNvSpPr>
            <a:spLocks noGrp="1"/>
          </p:cNvSpPr>
          <p:nvPr>
            <p:ph type="dt" sz="half" idx="10"/>
          </p:nvPr>
        </p:nvSpPr>
        <p:spPr/>
        <p:txBody>
          <a:bodyPr/>
          <a:lstStyle/>
          <a:p>
            <a:fld id="{FDFD5127-EAB8-804B-8CE7-159BEF7EAD6B}" type="datetime4">
              <a:rPr lang="en-US" smtClean="0"/>
              <a:t>September 25, 2023</a:t>
            </a:fld>
            <a:endParaRPr lang="en-GB"/>
          </a:p>
        </p:txBody>
      </p:sp>
      <p:sp>
        <p:nvSpPr>
          <p:cNvPr id="9" name="Footer Placeholder 8">
            <a:extLst>
              <a:ext uri="{FF2B5EF4-FFF2-40B4-BE49-F238E27FC236}">
                <a16:creationId xmlns:a16="http://schemas.microsoft.com/office/drawing/2014/main" id="{7BEFFA1A-D493-0248-84A1-3307B141E190}"/>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AB079903-BBE1-444C-BA56-1EE190409483}"/>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2F08F49-0018-894A-B2B3-3C5CDB861D4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56555886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D7FC7E27-D871-8949-9F84-A0609968C897}"/>
              </a:ext>
            </a:extLst>
          </p:cNvPr>
          <p:cNvSpPr>
            <a:spLocks noGrp="1"/>
          </p:cNvSpPr>
          <p:nvPr>
            <p:ph type="dt" sz="half" idx="10"/>
          </p:nvPr>
        </p:nvSpPr>
        <p:spPr/>
        <p:txBody>
          <a:bodyPr/>
          <a:lstStyle/>
          <a:p>
            <a:fld id="{1063785C-D633-4C44-AC92-BDEB3F834037}" type="datetime4">
              <a:rPr lang="en-US" smtClean="0"/>
              <a:t>September 25, 2023</a:t>
            </a:fld>
            <a:endParaRPr lang="en-GB"/>
          </a:p>
        </p:txBody>
      </p:sp>
      <p:sp>
        <p:nvSpPr>
          <p:cNvPr id="7" name="Footer Placeholder 6">
            <a:extLst>
              <a:ext uri="{FF2B5EF4-FFF2-40B4-BE49-F238E27FC236}">
                <a16:creationId xmlns:a16="http://schemas.microsoft.com/office/drawing/2014/main" id="{633CB020-10CB-D247-9419-79BE58506B61}"/>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FD25391D-0555-F04A-AD64-9D10509B6428}"/>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4E09CE8B-E861-8540-998D-CA8F3DC4D0A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7551871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ABC83506-EC7E-5F4F-9866-B9EA42BE1A48}" type="datetime4">
              <a:rPr lang="en-US" smtClean="0"/>
              <a:t>September 25,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11945441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0" y="0"/>
            <a:ext cx="6096001" cy="60966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2" name="Footer Placeholder 11">
            <a:extLst>
              <a:ext uri="{FF2B5EF4-FFF2-40B4-BE49-F238E27FC236}">
                <a16:creationId xmlns:a16="http://schemas.microsoft.com/office/drawing/2014/main" id="{4C9BF2E3-EA9C-7F4B-9DDD-A42D8C853D72}"/>
              </a:ext>
            </a:extLst>
          </p:cNvPr>
          <p:cNvSpPr>
            <a:spLocks noGrp="1"/>
          </p:cNvSpPr>
          <p:nvPr>
            <p:ph type="ftr" sz="quarter" idx="13"/>
          </p:nvPr>
        </p:nvSpPr>
        <p:spPr/>
        <p:txBody>
          <a:bodyPr/>
          <a:lstStyle/>
          <a:p>
            <a:endParaRPr lang="en-GB" dirty="0"/>
          </a:p>
        </p:txBody>
      </p:sp>
      <p:pic>
        <p:nvPicPr>
          <p:cNvPr id="10" name="Picture 9" descr="Logo&#10;&#10;Description automatically generated">
            <a:extLst>
              <a:ext uri="{FF2B5EF4-FFF2-40B4-BE49-F238E27FC236}">
                <a16:creationId xmlns:a16="http://schemas.microsoft.com/office/drawing/2014/main" id="{13BE3CBF-B0C1-964C-97A5-74D9CF199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00726616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5" y="377825"/>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4F84BF03-830B-D644-B48B-9F693DBA2435}" type="datetime4">
              <a:rPr lang="en-US" smtClean="0"/>
              <a:t>September 25,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a:prstGeom prst="rect">
            <a:avLst/>
          </a:prstGeo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a:prstGeom prst="rect">
            <a:avLst/>
          </a:prstGeo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a:prstGeom prst="rect">
            <a:avLst/>
          </a:prstGeo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a:prstGeom prst="rect">
            <a:avLst/>
          </a:prstGeo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a:prstGeom prst="rect">
            <a:avLst/>
          </a:prstGeo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309063852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568BCA7A-028F-D641-A757-F504556EABEE}" type="datetime4">
              <a:rPr lang="en-US" smtClean="0"/>
              <a:t>September 25,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11814175" cy="45972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2374908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0"/>
            <a:ext cx="3600000" cy="1378495"/>
          </a:xfrm>
        </p:spPr>
        <p:txBody>
          <a:bodyPr anchor="t"/>
          <a:lstStyle/>
          <a:p>
            <a:r>
              <a:rPr lang="en-US"/>
              <a:t>Click to edit Master title style</a:t>
            </a:r>
            <a:endParaRPr lang="en-GB" dirty="0"/>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prstGeom prst="rect">
            <a:avLst/>
          </a:prstGeom>
          <a:solidFill>
            <a:schemeClr val="bg1">
              <a:lumMod val="85000"/>
            </a:schemeClr>
          </a:solidFill>
        </p:spPr>
        <p:txBody>
          <a:bodyPr/>
          <a:lstStyle/>
          <a:p>
            <a:r>
              <a:rPr lang="en-US"/>
              <a:t>Click icon to add picture</a:t>
            </a:r>
            <a:endParaRPr lang="en-GB"/>
          </a:p>
        </p:txBody>
      </p:sp>
      <p:sp>
        <p:nvSpPr>
          <p:cNvPr id="9" name="Footer Placeholder 8">
            <a:extLst>
              <a:ext uri="{FF2B5EF4-FFF2-40B4-BE49-F238E27FC236}">
                <a16:creationId xmlns:a16="http://schemas.microsoft.com/office/drawing/2014/main" id="{5B6F0F0A-4199-EB47-811A-FAE05B072BC8}"/>
              </a:ext>
            </a:extLst>
          </p:cNvPr>
          <p:cNvSpPr>
            <a:spLocks noGrp="1"/>
          </p:cNvSpPr>
          <p:nvPr>
            <p:ph type="ftr" sz="quarter" idx="17"/>
          </p:nvPr>
        </p:nvSpPr>
        <p:spPr/>
        <p:txBody>
          <a:bodyPr/>
          <a:lstStyle/>
          <a:p>
            <a:endParaRPr lang="en-GB" dirty="0"/>
          </a:p>
        </p:txBody>
      </p:sp>
    </p:spTree>
    <p:extLst>
      <p:ext uri="{BB962C8B-B14F-4D97-AF65-F5344CB8AC3E}">
        <p14:creationId xmlns:p14="http://schemas.microsoft.com/office/powerpoint/2010/main" val="359362905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4" y="1387799"/>
            <a:ext cx="3596421" cy="122040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6957F6FC-9C5A-8E4F-8F5D-F636A8B9F004}" type="datetime4">
              <a:rPr lang="en-US" smtClean="0"/>
              <a:t>September 25,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A98B7EDB-B996-BA42-902D-C20ED98AB6F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66129304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77A519C7-09B2-174C-A471-73F88209E3BE}" type="datetime4">
              <a:rPr lang="en-US" smtClean="0"/>
              <a:t>September 25,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8D5E94F0-46CB-FA4D-A7A8-113331E1527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55451003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fld id="{B4EA1EC1-92B2-184C-A2CA-ECD7FC77C3B1}" type="datetime4">
              <a:rPr lang="en-US" smtClean="0"/>
              <a:t>September 25, 2023</a:t>
            </a:fld>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dirty="0"/>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6" name="Picture Placeholder 9">
            <a:extLst>
              <a:ext uri="{FF2B5EF4-FFF2-40B4-BE49-F238E27FC236}">
                <a16:creationId xmlns:a16="http://schemas.microsoft.com/office/drawing/2014/main" id="{A29767D4-6CBA-4EAD-AEB1-73F0D103F504}"/>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a:t>Click icon to add picture</a:t>
            </a:r>
            <a:endParaRPr lang="en-GB"/>
          </a:p>
        </p:txBody>
      </p:sp>
      <p:sp>
        <p:nvSpPr>
          <p:cNvPr id="8" name="Content Placeholder 2">
            <a:extLst>
              <a:ext uri="{FF2B5EF4-FFF2-40B4-BE49-F238E27FC236}">
                <a16:creationId xmlns:a16="http://schemas.microsoft.com/office/drawing/2014/main" id="{F17F807A-F369-4FBC-B5EB-675732DA4D1E}"/>
              </a:ext>
            </a:extLst>
          </p:cNvPr>
          <p:cNvSpPr>
            <a:spLocks noGrp="1"/>
          </p:cNvSpPr>
          <p:nvPr>
            <p:ph idx="1"/>
          </p:nvPr>
        </p:nvSpPr>
        <p:spPr>
          <a:xfrm>
            <a:off x="431798" y="377826"/>
            <a:ext cx="3860802" cy="305117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500319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tx1"/>
                </a:solidFill>
              </a:defRPr>
            </a:lvl1pPr>
            <a:lvl2pPr marL="0" indent="0">
              <a:spcAft>
                <a:spcPts val="0"/>
              </a:spcAft>
              <a:buNone/>
              <a:defRPr sz="1200" b="1">
                <a:solidFill>
                  <a:schemeClr val="tx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11" name="Picture 10" descr="Logo&#10;&#10;Description automatically generated">
            <a:extLst>
              <a:ext uri="{FF2B5EF4-FFF2-40B4-BE49-F238E27FC236}">
                <a16:creationId xmlns:a16="http://schemas.microsoft.com/office/drawing/2014/main" id="{D7000A8D-916B-6A46-A8CB-3E48942EBD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2F877A01-E9E8-0346-87B6-A50C0F85A296}"/>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tx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23842970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B55F0808-BBA3-3A41-B407-560B02C099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D83BC71C-5BC4-4448-9864-CA26E655EAFE}"/>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bg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371778458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EE3628C8-BDEC-4C4C-BE6D-FF9ED0F5BA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E7E39A4D-45C0-614F-BA3D-48CE68D5EA38}"/>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bg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157113025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prstGeom prst="rect">
            <a:avLst/>
          </a:prstGeom>
          <a:solidFill>
            <a:schemeClr val="bg1">
              <a:lumMod val="85000"/>
            </a:schemeClr>
          </a:solidFill>
        </p:spPr>
        <p:txBody>
          <a:bodyPr/>
          <a:lstStyle/>
          <a:p>
            <a:r>
              <a:rPr lang="en-US"/>
              <a:t>Click icon to add picture</a:t>
            </a:r>
            <a:endParaRPr lang="en-GB"/>
          </a:p>
        </p:txBody>
      </p:sp>
      <p:sp>
        <p:nvSpPr>
          <p:cNvPr id="8" name="Rectangle 7">
            <a:extLst>
              <a:ext uri="{FF2B5EF4-FFF2-40B4-BE49-F238E27FC236}">
                <a16:creationId xmlns:a16="http://schemas.microsoft.com/office/drawing/2014/main" id="{EF6A93B3-E055-4858-9A45-84EE75DE5C27}"/>
              </a:ext>
            </a:extLst>
          </p:cNvPr>
          <p:cNvSpPr/>
          <p:nvPr userDrawn="1"/>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pic>
        <p:nvPicPr>
          <p:cNvPr id="10" name="Picture 9" descr="Logo&#10;&#10;Description automatically generated">
            <a:extLst>
              <a:ext uri="{FF2B5EF4-FFF2-40B4-BE49-F238E27FC236}">
                <a16:creationId xmlns:a16="http://schemas.microsoft.com/office/drawing/2014/main" id="{BC4595B4-A431-E645-B62F-FD05F8FF8E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12" name="TextBox 11">
            <a:extLst>
              <a:ext uri="{FF2B5EF4-FFF2-40B4-BE49-F238E27FC236}">
                <a16:creationId xmlns:a16="http://schemas.microsoft.com/office/drawing/2014/main" id="{1489F9C1-FA19-D240-83AC-6F6609C15122}"/>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accent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40150329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868099"/>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600" y="894600"/>
            <a:ext cx="5270400" cy="40572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3" name="Footer Placeholder 12">
            <a:extLst>
              <a:ext uri="{FF2B5EF4-FFF2-40B4-BE49-F238E27FC236}">
                <a16:creationId xmlns:a16="http://schemas.microsoft.com/office/drawing/2014/main" id="{5FD26272-1046-C440-83DF-DE260B8CF897}"/>
              </a:ext>
            </a:extLst>
          </p:cNvPr>
          <p:cNvSpPr>
            <a:spLocks noGrp="1"/>
          </p:cNvSpPr>
          <p:nvPr>
            <p:ph type="ftr" sz="quarter" idx="14"/>
          </p:nvPr>
        </p:nvSpPr>
        <p:spPr/>
        <p:txBody>
          <a:bodyPr/>
          <a:lstStyle/>
          <a:p>
            <a:endParaRPr lang="en-GB" dirty="0"/>
          </a:p>
        </p:txBody>
      </p:sp>
      <p:pic>
        <p:nvPicPr>
          <p:cNvPr id="10" name="Picture 9" descr="Logo&#10;&#10;Description automatically generated">
            <a:extLst>
              <a:ext uri="{FF2B5EF4-FFF2-40B4-BE49-F238E27FC236}">
                <a16:creationId xmlns:a16="http://schemas.microsoft.com/office/drawing/2014/main" id="{BADD38CF-8BDA-4241-92C2-0DB8F25AD8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389586830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descr="Logo&#10;&#10;Description automatically generated">
            <a:extLst>
              <a:ext uri="{FF2B5EF4-FFF2-40B4-BE49-F238E27FC236}">
                <a16:creationId xmlns:a16="http://schemas.microsoft.com/office/drawing/2014/main" id="{52807F74-89C1-C74A-9216-F45E8CFC44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C1D2148A-3978-D24D-BAB5-940EE414094B}"/>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accent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405856367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605570-C002-6A4D-8BF8-3DBE2A5A424A}" type="datetime4">
              <a:rPr lang="en-US" smtClean="0"/>
              <a:t>September 25, 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8379706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1E205-D763-B848-ACFA-ED6174246933}" type="datetime4">
              <a:rPr lang="en-US" smtClean="0"/>
              <a:t>September 25, 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a:p>
        </p:txBody>
      </p:sp>
      <p:pic>
        <p:nvPicPr>
          <p:cNvPr id="6" name="Picture 5">
            <a:extLst>
              <a:ext uri="{FF2B5EF4-FFF2-40B4-BE49-F238E27FC236}">
                <a16:creationId xmlns:a16="http://schemas.microsoft.com/office/drawing/2014/main" id="{658CCCD6-443C-8B44-878A-06CB094BCE48}"/>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40956769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12C503-F4FA-E449-82E7-E8589FB68DB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123844950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E5F6E-0235-224E-8AA4-87B78D2BDF0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392571199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CCC95244-134A-B743-9347-7EB93D327ED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8076" y="2147777"/>
            <a:ext cx="5556650" cy="2509212"/>
          </a:xfrm>
          <a:prstGeom prst="rect">
            <a:avLst/>
          </a:prstGeom>
        </p:spPr>
      </p:pic>
    </p:spTree>
    <p:extLst>
      <p:ext uri="{BB962C8B-B14F-4D97-AF65-F5344CB8AC3E}">
        <p14:creationId xmlns:p14="http://schemas.microsoft.com/office/powerpoint/2010/main" val="347492874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545" y="446259"/>
            <a:ext cx="10962696" cy="1076155"/>
          </a:xfrm>
        </p:spPr>
        <p:txBody>
          <a:bodyPr/>
          <a:lstStyle/>
          <a:p>
            <a:r>
              <a:rPr lang="en-US" dirty="0"/>
              <a:t>&lt;2 column&gt;</a:t>
            </a:r>
          </a:p>
        </p:txBody>
      </p:sp>
      <p:sp>
        <p:nvSpPr>
          <p:cNvPr id="3" name="Content Placeholder 2"/>
          <p:cNvSpPr>
            <a:spLocks noGrp="1"/>
          </p:cNvSpPr>
          <p:nvPr>
            <p:ph idx="1"/>
          </p:nvPr>
        </p:nvSpPr>
        <p:spPr>
          <a:xfrm>
            <a:off x="6316720" y="1853399"/>
            <a:ext cx="5266313" cy="4290227"/>
          </a:xfrm>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97F68-CC38-3C48-B083-3B4A1457065E}" type="slidenum">
              <a:rPr lang="en-US" smtClean="0"/>
              <a:pPr/>
              <a:t>‹#›</a:t>
            </a:fld>
            <a:endParaRPr lang="en-US"/>
          </a:p>
        </p:txBody>
      </p:sp>
      <p:sp>
        <p:nvSpPr>
          <p:cNvPr id="9" name="Content Placeholder 2"/>
          <p:cNvSpPr>
            <a:spLocks noGrp="1"/>
          </p:cNvSpPr>
          <p:nvPr>
            <p:ph idx="13"/>
          </p:nvPr>
        </p:nvSpPr>
        <p:spPr>
          <a:xfrm>
            <a:off x="619545" y="1853399"/>
            <a:ext cx="5266313" cy="4290227"/>
          </a:xfrm>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mrk_ifl_lg_rgb_dkgry_ppt.png"/>
          <p:cNvPicPr>
            <a:picLocks noChangeAspect="1"/>
          </p:cNvPicPr>
          <p:nvPr userDrawn="1"/>
        </p:nvPicPr>
        <p:blipFill>
          <a:blip r:embed="rId2"/>
          <a:srcRect l="8299" t="21858" r="7054" b="21311"/>
          <a:stretch>
            <a:fillRect/>
          </a:stretch>
        </p:blipFill>
        <p:spPr>
          <a:xfrm>
            <a:off x="8516025" y="6194424"/>
            <a:ext cx="2195132" cy="559129"/>
          </a:xfrm>
          <a:prstGeom prst="rect">
            <a:avLst/>
          </a:prstGeom>
        </p:spPr>
      </p:pic>
      <p:pic>
        <p:nvPicPr>
          <p:cNvPr id="8" name="Picture 2" descr="C:\Users\Forringr\AppData\Local\Microsoft\Windows\Temporary Internet Files\Content.Outlook\WRMKZ3N8\MGCDA_ICON_NEW TAG.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374545" y="6261034"/>
            <a:ext cx="1133192" cy="4935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10439" y="6292349"/>
            <a:ext cx="1515979" cy="430887"/>
          </a:xfrm>
          <a:prstGeom prst="rect">
            <a:avLst/>
          </a:prstGeom>
          <a:noFill/>
        </p:spPr>
        <p:txBody>
          <a:bodyPr wrap="square" lIns="0" tIns="0" rIns="0" bIns="0" rtlCol="0" anchor="t" anchorCtr="0">
            <a:spAutoFit/>
          </a:bodyPr>
          <a:lstStyle/>
          <a:p>
            <a:pPr algn="r"/>
            <a:r>
              <a:rPr lang="en-US" sz="1400" b="1" kern="600" spc="30" dirty="0">
                <a:solidFill>
                  <a:schemeClr val="accent2"/>
                </a:solidFill>
              </a:rPr>
              <a:t>Global </a:t>
            </a:r>
          </a:p>
          <a:p>
            <a:pPr algn="r"/>
            <a:r>
              <a:rPr lang="en-US" sz="1400" b="1" kern="600" spc="30" dirty="0">
                <a:solidFill>
                  <a:schemeClr val="accent2"/>
                </a:solidFill>
              </a:rPr>
              <a:t>Analytics</a:t>
            </a:r>
          </a:p>
        </p:txBody>
      </p:sp>
      <p:pic>
        <p:nvPicPr>
          <p:cNvPr id="15" name="bjClassifierImageBottom">
            <a:extLst>
              <a:ext uri="{FF2B5EF4-FFF2-40B4-BE49-F238E27FC236}">
                <a16:creationId xmlns:a16="http://schemas.microsoft.com/office/drawing/2014/main" id="{A61F3296-3A60-48B0-8597-AC5CDC2A428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500" y="6468336"/>
            <a:ext cx="792549" cy="326164"/>
          </a:xfrm>
          <a:prstGeom prst="rect">
            <a:avLst/>
          </a:prstGeom>
        </p:spPr>
      </p:pic>
    </p:spTree>
    <p:extLst>
      <p:ext uri="{BB962C8B-B14F-4D97-AF65-F5344CB8AC3E}">
        <p14:creationId xmlns:p14="http://schemas.microsoft.com/office/powerpoint/2010/main" val="19642978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 Cover slide">
    <p:spTree>
      <p:nvGrpSpPr>
        <p:cNvPr id="1" name=""/>
        <p:cNvGrpSpPr/>
        <p:nvPr/>
      </p:nvGrpSpPr>
      <p:grpSpPr>
        <a:xfrm>
          <a:off x="0" y="0"/>
          <a:ext cx="0" cy="0"/>
          <a:chOff x="0" y="0"/>
          <a:chExt cx="0" cy="0"/>
        </a:xfrm>
      </p:grpSpPr>
      <p:pic>
        <p:nvPicPr>
          <p:cNvPr id="8" name="Picture 7" descr="MRK_FirstPage.jpg"/>
          <p:cNvPicPr>
            <a:picLocks noChangeAspect="1"/>
          </p:cNvPicPr>
          <p:nvPr userDrawn="1"/>
        </p:nvPicPr>
        <p:blipFill>
          <a:blip r:embed="rId2"/>
          <a:stretch>
            <a:fillRect/>
          </a:stretch>
        </p:blipFill>
        <p:spPr bwMode="ltGray">
          <a:xfrm>
            <a:off x="-9211" y="-4858"/>
            <a:ext cx="12210420" cy="6867716"/>
          </a:xfrm>
          <a:prstGeom prst="rect">
            <a:avLst/>
          </a:prstGeom>
        </p:spPr>
      </p:pic>
      <p:sp>
        <p:nvSpPr>
          <p:cNvPr id="2" name="Title 1"/>
          <p:cNvSpPr>
            <a:spLocks noGrp="1"/>
          </p:cNvSpPr>
          <p:nvPr>
            <p:ph type="ctrTitle" hasCustomPrompt="1"/>
          </p:nvPr>
        </p:nvSpPr>
        <p:spPr>
          <a:xfrm>
            <a:off x="616754" y="1185905"/>
            <a:ext cx="9298822" cy="2239920"/>
          </a:xfrm>
        </p:spPr>
        <p:txBody>
          <a:bodyPr/>
          <a:lstStyle>
            <a:lvl1pPr>
              <a:lnSpc>
                <a:spcPct val="78000"/>
              </a:lnSpc>
              <a:defRPr sz="4200" cap="all" spc="130">
                <a:solidFill>
                  <a:srgbClr val="FFFFFF"/>
                </a:solidFill>
              </a:defRPr>
            </a:lvl1pPr>
          </a:lstStyle>
          <a:p>
            <a:r>
              <a:rPr lang="en-US" dirty="0"/>
              <a:t>&lt;Insert title&gt;</a:t>
            </a:r>
          </a:p>
        </p:txBody>
      </p:sp>
      <p:sp>
        <p:nvSpPr>
          <p:cNvPr id="3" name="Subtitle 2"/>
          <p:cNvSpPr>
            <a:spLocks noGrp="1"/>
          </p:cNvSpPr>
          <p:nvPr>
            <p:ph type="subTitle" idx="1" hasCustomPrompt="1"/>
          </p:nvPr>
        </p:nvSpPr>
        <p:spPr>
          <a:xfrm>
            <a:off x="616755" y="5628837"/>
            <a:ext cx="4801849" cy="619563"/>
          </a:xfrm>
        </p:spPr>
        <p:txBody>
          <a:bodyPr/>
          <a:lstStyle>
            <a:lvl1pPr marL="0" indent="0" algn="l">
              <a:lnSpc>
                <a:spcPct val="90000"/>
              </a:lnSpc>
              <a:buNone/>
              <a:defRPr sz="2000" spc="30"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&lt;Insert subtitle – optional&gt;</a:t>
            </a:r>
          </a:p>
        </p:txBody>
      </p:sp>
      <p:sp>
        <p:nvSpPr>
          <p:cNvPr id="9" name="Text Placeholder 8"/>
          <p:cNvSpPr>
            <a:spLocks noGrp="1"/>
          </p:cNvSpPr>
          <p:nvPr>
            <p:ph type="body" sz="quarter" idx="13" hasCustomPrompt="1"/>
          </p:nvPr>
        </p:nvSpPr>
        <p:spPr>
          <a:xfrm>
            <a:off x="616755" y="5374232"/>
            <a:ext cx="2581947" cy="189351"/>
          </a:xfrm>
        </p:spPr>
        <p:txBody>
          <a:bodyPr/>
          <a:lstStyle>
            <a:lvl1pPr>
              <a:defRPr sz="1400" spc="30">
                <a:solidFill>
                  <a:schemeClr val="accent2"/>
                </a:solidFill>
              </a:defRPr>
            </a:lvl1pPr>
            <a:lvl2pPr>
              <a:defRPr sz="1400"/>
            </a:lvl2pPr>
            <a:lvl3pPr>
              <a:defRPr sz="1400"/>
            </a:lvl3pPr>
            <a:lvl4pPr>
              <a:defRPr sz="1400"/>
            </a:lvl4pPr>
            <a:lvl5pPr>
              <a:defRPr sz="1400"/>
            </a:lvl5pPr>
          </a:lstStyle>
          <a:p>
            <a:pPr lvl="0"/>
            <a:r>
              <a:rPr lang="en-US" dirty="0"/>
              <a:t>Insert Date Here</a:t>
            </a:r>
          </a:p>
        </p:txBody>
      </p:sp>
    </p:spTree>
    <p:extLst>
      <p:ext uri="{BB962C8B-B14F-4D97-AF65-F5344CB8AC3E}">
        <p14:creationId xmlns:p14="http://schemas.microsoft.com/office/powerpoint/2010/main" val="13323609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Subdivider – Warm Gray">
    <p:bg>
      <p:bgPr>
        <a:solidFill>
          <a:schemeClr val="accent4"/>
        </a:solidFill>
        <a:effectLst/>
      </p:bgPr>
    </p:bg>
    <p:spTree>
      <p:nvGrpSpPr>
        <p:cNvPr id="1" name=""/>
        <p:cNvGrpSpPr/>
        <p:nvPr/>
      </p:nvGrpSpPr>
      <p:grpSpPr>
        <a:xfrm>
          <a:off x="0" y="0"/>
          <a:ext cx="0" cy="0"/>
          <a:chOff x="0" y="0"/>
          <a:chExt cx="0" cy="0"/>
        </a:xfrm>
      </p:grpSpPr>
      <p:pic>
        <p:nvPicPr>
          <p:cNvPr id="7" name="Picture 6" descr="MRK_SubDivider.jpg"/>
          <p:cNvPicPr>
            <a:picLocks noChangeAspect="1"/>
          </p:cNvPicPr>
          <p:nvPr userDrawn="1"/>
        </p:nvPicPr>
        <p:blipFill>
          <a:blip r:embed="rId2"/>
          <a:stretch>
            <a:fillRect/>
          </a:stretch>
        </p:blipFill>
        <p:spPr bwMode="ltGray">
          <a:xfrm>
            <a:off x="-9211" y="-4858"/>
            <a:ext cx="12210420" cy="6867716"/>
          </a:xfrm>
          <a:prstGeom prst="rect">
            <a:avLst/>
          </a:prstGeom>
        </p:spPr>
      </p:pic>
      <p:sp>
        <p:nvSpPr>
          <p:cNvPr id="2" name="Title 1"/>
          <p:cNvSpPr>
            <a:spLocks noGrp="1"/>
          </p:cNvSpPr>
          <p:nvPr>
            <p:ph type="title" hasCustomPrompt="1"/>
          </p:nvPr>
        </p:nvSpPr>
        <p:spPr>
          <a:xfrm>
            <a:off x="619545" y="2256205"/>
            <a:ext cx="6570528" cy="2345590"/>
          </a:xfrm>
        </p:spPr>
        <p:txBody>
          <a:bodyPr anchor="ctr" anchorCtr="0"/>
          <a:lstStyle>
            <a:lvl1pPr algn="l">
              <a:lnSpc>
                <a:spcPct val="90000"/>
              </a:lnSpc>
              <a:defRPr sz="3600" b="0" cap="none" spc="50" baseline="0">
                <a:solidFill>
                  <a:schemeClr val="tx1"/>
                </a:solidFill>
              </a:defRPr>
            </a:lvl1pPr>
          </a:lstStyle>
          <a:p>
            <a:r>
              <a:rPr lang="en-US" dirty="0"/>
              <a:t>&lt;Insert Title&gt;</a:t>
            </a:r>
          </a:p>
        </p:txBody>
      </p:sp>
      <p:sp>
        <p:nvSpPr>
          <p:cNvPr id="3" name="Text Placeholder 2"/>
          <p:cNvSpPr>
            <a:spLocks noGrp="1"/>
          </p:cNvSpPr>
          <p:nvPr>
            <p:ph type="body" idx="1" hasCustomPrompt="1"/>
          </p:nvPr>
        </p:nvSpPr>
        <p:spPr>
          <a:xfrm>
            <a:off x="619545" y="4631270"/>
            <a:ext cx="6570528" cy="1380067"/>
          </a:xfrm>
        </p:spPr>
        <p:txBody>
          <a:bodyPr anchor="t" anchorCtr="0"/>
          <a:lstStyle>
            <a:lvl1pPr marL="0" indent="0">
              <a:lnSpc>
                <a:spcPct val="95000"/>
              </a:lnSpc>
              <a:buNone/>
              <a:defRPr sz="2000" baseline="0">
                <a:solidFill>
                  <a:srgbClr val="000000"/>
                </a:solidFill>
              </a:defRPr>
            </a:lvl1pPr>
            <a:lvl2pPr marL="185738" indent="-152400">
              <a:lnSpc>
                <a:spcPct val="95000"/>
              </a:lnSpc>
              <a:spcBef>
                <a:spcPts val="200"/>
              </a:spcBef>
              <a:buFont typeface="Arial"/>
              <a:buChar char="•"/>
              <a:defRPr sz="2000">
                <a:solidFill>
                  <a:srgbClr val="000000"/>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&lt;Optional Subtitle&gt;</a:t>
            </a: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4D97F68-CC38-3C48-B083-3B4A1457065E}" type="slidenum">
              <a:rPr lang="en-US" smtClean="0"/>
              <a:pPr/>
              <a:t>‹#›</a:t>
            </a:fld>
            <a:endParaRPr lang="en-US"/>
          </a:p>
        </p:txBody>
      </p:sp>
      <p:grpSp>
        <p:nvGrpSpPr>
          <p:cNvPr id="8" name="Group 7"/>
          <p:cNvGrpSpPr/>
          <p:nvPr userDrawn="1"/>
        </p:nvGrpSpPr>
        <p:grpSpPr>
          <a:xfrm>
            <a:off x="93462" y="5977662"/>
            <a:ext cx="4835583" cy="789128"/>
            <a:chOff x="222030" y="5963374"/>
            <a:chExt cx="4834324" cy="789128"/>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30" y="5963374"/>
              <a:ext cx="789128" cy="789128"/>
            </a:xfrm>
            <a:prstGeom prst="rect">
              <a:avLst/>
            </a:prstGeom>
            <a:effectLst>
              <a:softEdge rad="38100"/>
            </a:effectLst>
          </p:spPr>
        </p:pic>
        <p:sp>
          <p:nvSpPr>
            <p:cNvPr id="10" name="TextBox 9"/>
            <p:cNvSpPr txBox="1"/>
            <p:nvPr/>
          </p:nvSpPr>
          <p:spPr>
            <a:xfrm>
              <a:off x="1053624" y="6019384"/>
              <a:ext cx="4002730" cy="677108"/>
            </a:xfrm>
            <a:prstGeom prst="rect">
              <a:avLst/>
            </a:prstGeom>
            <a:noFill/>
          </p:spPr>
          <p:txBody>
            <a:bodyPr wrap="square" lIns="0" tIns="0" rIns="0" bIns="0" rtlCol="0" anchor="t" anchorCtr="0">
              <a:spAutoFit/>
            </a:bodyPr>
            <a:lstStyle/>
            <a:p>
              <a:r>
                <a:rPr lang="en-US" sz="2000" b="1" u="sng" kern="600" spc="30" dirty="0">
                  <a:solidFill>
                    <a:schemeClr val="tx1"/>
                  </a:solidFill>
                  <a:uFill>
                    <a:solidFill>
                      <a:schemeClr val="accent2"/>
                    </a:solidFill>
                  </a:uFill>
                </a:rPr>
                <a:t>CUSTOMER &amp; DATA ANALYTICS</a:t>
              </a:r>
            </a:p>
            <a:p>
              <a:r>
                <a:rPr lang="en-US" sz="1800" b="1" kern="600" spc="30" dirty="0">
                  <a:solidFill>
                    <a:schemeClr val="tx1"/>
                  </a:solidFill>
                  <a:latin typeface="Calibri" panose="020F0502020204030204" pitchFamily="34" charset="0"/>
                  <a:cs typeface="Calibri" panose="020F0502020204030204" pitchFamily="34" charset="0"/>
                </a:rPr>
                <a:t>Making </a:t>
              </a:r>
              <a:r>
                <a:rPr lang="en-US" sz="2400" b="1" kern="600" spc="30" dirty="0">
                  <a:solidFill>
                    <a:schemeClr val="tx1"/>
                  </a:solidFill>
                  <a:latin typeface="Calibri" panose="020F0502020204030204" pitchFamily="34" charset="0"/>
                  <a:cs typeface="Calibri" panose="020F0502020204030204" pitchFamily="34" charset="0"/>
                </a:rPr>
                <a:t>BIG</a:t>
              </a:r>
              <a:r>
                <a:rPr lang="en-US" sz="1800" b="1" kern="600" spc="30" dirty="0">
                  <a:solidFill>
                    <a:schemeClr val="tx1"/>
                  </a:solidFill>
                  <a:latin typeface="Calibri" panose="020F0502020204030204" pitchFamily="34" charset="0"/>
                  <a:cs typeface="Calibri" panose="020F0502020204030204" pitchFamily="34" charset="0"/>
                </a:rPr>
                <a:t> Data </a:t>
              </a:r>
              <a:r>
                <a:rPr lang="en-US" sz="1400" b="1" kern="600" spc="30" dirty="0">
                  <a:solidFill>
                    <a:schemeClr val="tx1"/>
                  </a:solidFill>
                  <a:latin typeface="Calibri" panose="020F0502020204030204" pitchFamily="34" charset="0"/>
                  <a:cs typeface="Calibri" panose="020F0502020204030204" pitchFamily="34" charset="0"/>
                </a:rPr>
                <a:t>SMALL</a:t>
              </a:r>
            </a:p>
          </p:txBody>
        </p:sp>
      </p:grpSp>
    </p:spTree>
    <p:extLst>
      <p:ext uri="{BB962C8B-B14F-4D97-AF65-F5344CB8AC3E}">
        <p14:creationId xmlns:p14="http://schemas.microsoft.com/office/powerpoint/2010/main" val="299865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prstGeom prst="rect">
            <a:avLst/>
          </a:prstGeom>
          <a:solidFill>
            <a:schemeClr val="bg1">
              <a:lumMod val="85000"/>
            </a:schemeClr>
          </a:solidFill>
        </p:spPr>
        <p:txBody>
          <a:bodyPr/>
          <a:lstStyle/>
          <a:p>
            <a:r>
              <a:rPr lang="en-US"/>
              <a:t>Click icon to add picture</a:t>
            </a:r>
            <a:endParaRPr lang="en-GB"/>
          </a:p>
        </p:txBody>
      </p:sp>
      <p:sp>
        <p:nvSpPr>
          <p:cNvPr id="14" name="Footer Placeholder 13">
            <a:extLst>
              <a:ext uri="{FF2B5EF4-FFF2-40B4-BE49-F238E27FC236}">
                <a16:creationId xmlns:a16="http://schemas.microsoft.com/office/drawing/2014/main" id="{54940B72-A25F-DD4E-B080-EF804C93C3EB}"/>
              </a:ext>
            </a:extLst>
          </p:cNvPr>
          <p:cNvSpPr>
            <a:spLocks noGrp="1"/>
          </p:cNvSpPr>
          <p:nvPr>
            <p:ph type="ftr" sz="quarter" idx="15"/>
          </p:nvPr>
        </p:nvSpPr>
        <p:spPr/>
        <p:txBody>
          <a:bodyPr/>
          <a:lstStyle/>
          <a:p>
            <a:endParaRPr lang="en-GB" dirty="0"/>
          </a:p>
        </p:txBody>
      </p:sp>
      <p:pic>
        <p:nvPicPr>
          <p:cNvPr id="13" name="Picture 12" descr="Logo&#10;&#10;Description automatically generated">
            <a:extLst>
              <a:ext uri="{FF2B5EF4-FFF2-40B4-BE49-F238E27FC236}">
                <a16:creationId xmlns:a16="http://schemas.microsoft.com/office/drawing/2014/main" id="{A9217C54-93DD-8E47-A23F-F97CF894EE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284278770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4" y="1228725"/>
            <a:ext cx="9445752"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p:nvPr>
        </p:nvSpPr>
        <p:spPr>
          <a:xfrm>
            <a:off x="377824" y="3682800"/>
            <a:ext cx="9445752"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10" name="Footer Placeholder 9">
            <a:extLst>
              <a:ext uri="{FF2B5EF4-FFF2-40B4-BE49-F238E27FC236}">
                <a16:creationId xmlns:a16="http://schemas.microsoft.com/office/drawing/2014/main" id="{AE3081D7-228C-7F4B-B2F0-F8F6D2CAB5BE}"/>
              </a:ext>
            </a:extLst>
          </p:cNvPr>
          <p:cNvSpPr>
            <a:spLocks noGrp="1"/>
          </p:cNvSpPr>
          <p:nvPr>
            <p:ph type="ftr" sz="quarter" idx="12"/>
          </p:nvPr>
        </p:nvSpPr>
        <p:spPr/>
        <p:txBody>
          <a:bodyPr/>
          <a:lstStyle/>
          <a:p>
            <a:endParaRPr lang="en-GB" dirty="0"/>
          </a:p>
        </p:txBody>
      </p:sp>
      <p:pic>
        <p:nvPicPr>
          <p:cNvPr id="7" name="Picture 6" descr="Logo&#10;&#10;Description automatically generated">
            <a:extLst>
              <a:ext uri="{FF2B5EF4-FFF2-40B4-BE49-F238E27FC236}">
                <a16:creationId xmlns:a16="http://schemas.microsoft.com/office/drawing/2014/main" id="{A21D473B-03CC-A840-9172-E75A8523CF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87533693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11436350"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A95877B-9B68-6D4A-BCF8-960EAC37048D}" type="datetime4">
              <a:rPr lang="en-US" smtClean="0"/>
              <a:t>September 25,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52269889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2" y="1925636"/>
            <a:ext cx="2104845" cy="4456114"/>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4292599" y="1925636"/>
            <a:ext cx="7521575"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DA2286A-215E-1447-8183-44810891358B}" type="datetime4">
              <a:rPr lang="en-US" smtClean="0"/>
              <a:t>September 25,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userDrawn="1"/>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79248C1-85D6-0A41-9196-18D936195E34}"/>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23741799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4" y="377825"/>
            <a:ext cx="11439144" cy="850107"/>
          </a:xfrm>
          <a:prstGeom prst="rect">
            <a:avLst/>
          </a:prstGeom>
        </p:spPr>
        <p:txBody>
          <a:bodyPr vert="horz" lIns="0" tIns="0" rIns="0" bIns="0" rtlCol="0" anchor="ctr">
            <a:noAutofit/>
          </a:bodyPr>
          <a:lstStyle/>
          <a:p>
            <a:pPr lvl="0"/>
            <a:r>
              <a:rPr lang="en-US"/>
              <a:t>Click to edit Master title style</a:t>
            </a:r>
            <a:endParaRPr lang="en-US" dirty="0"/>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fld id="{05972683-51EE-5F41-850D-F4F103575C34}" type="datetime4">
              <a:rPr lang="en-US" smtClean="0"/>
              <a:t>September 25, 2023</a:t>
            </a:fld>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none" baseline="0">
                <a:solidFill>
                  <a:srgbClr val="9EA7B3"/>
                </a:solidFill>
              </a:defRPr>
            </a:lvl1pPr>
          </a:lstStyle>
          <a:p>
            <a:endParaRPr lang="en-GB" dirty="0"/>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948B2952-F7B1-FB4B-A859-8048BF0DBB79}"/>
              </a:ext>
            </a:extLst>
          </p:cNvPr>
          <p:cNvSpPr>
            <a:spLocks noGrp="1"/>
          </p:cNvSpPr>
          <p:nvPr>
            <p:ph type="body" idx="1"/>
          </p:nvPr>
        </p:nvSpPr>
        <p:spPr>
          <a:xfrm>
            <a:off x="374904" y="1929384"/>
            <a:ext cx="11439144" cy="4453128"/>
          </a:xfrm>
          <a:prstGeom prst="rect">
            <a:avLst/>
          </a:prstGeom>
        </p:spPr>
        <p:txBody>
          <a:bodyPr vert="horz" lIns="0" tIns="0" rIns="0" bIns="0" rtlCol="0" anchor="t">
            <a:noAutofit/>
          </a:body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310E875C-199D-1849-9C39-2C6C19A6CF53}"/>
              </a:ext>
            </a:extLst>
          </p:cNvPr>
          <p:cNvPicPr>
            <a:picLocks noChangeAspect="1"/>
          </p:cNvPicPr>
          <p:nvPr userDrawn="1"/>
        </p:nvPicPr>
        <p:blipFill>
          <a:blip r:embed="rId60">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
        <p:nvSpPr>
          <p:cNvPr id="3" name="MSIPCMContentMarking" descr="{&quot;HashCode&quot;:1468442394,&quot;Placement&quot;:&quot;Header&quot;,&quot;Top&quot;:0.0,&quot;Left&quot;:0.0,&quot;SlideWidth&quot;:960,&quot;SlideHeight&quot;:540}">
            <a:extLst>
              <a:ext uri="{FF2B5EF4-FFF2-40B4-BE49-F238E27FC236}">
                <a16:creationId xmlns:a16="http://schemas.microsoft.com/office/drawing/2014/main" id="{46AA26BA-D8B4-4593-8CCC-FC18C6E052FD}"/>
              </a:ext>
            </a:extLst>
          </p:cNvPr>
          <p:cNvSpPr txBox="1"/>
          <p:nvPr userDrawn="1"/>
        </p:nvSpPr>
        <p:spPr>
          <a:xfrm>
            <a:off x="0" y="0"/>
            <a:ext cx="1018019" cy="296525"/>
          </a:xfrm>
          <a:prstGeom prst="rect">
            <a:avLst/>
          </a:prstGeom>
          <a:noFill/>
        </p:spPr>
        <p:txBody>
          <a:bodyPr vert="horz" wrap="square" lIns="0" tIns="0" rIns="0" bIns="0" rtlCol="0" anchor="ctr" anchorCtr="1">
            <a:noAutofit/>
          </a:bodyPr>
          <a:lstStyle/>
          <a:p>
            <a:pPr algn="l">
              <a:spcBef>
                <a:spcPts val="0"/>
              </a:spcBef>
              <a:spcAft>
                <a:spcPts val="0"/>
              </a:spcAft>
            </a:pPr>
            <a:r>
              <a:rPr lang="en-US" sz="1200">
                <a:solidFill>
                  <a:srgbClr val="00B294"/>
                </a:solidFill>
                <a:latin typeface="Calibri" panose="020F0502020204030204" pitchFamily="34" charset="0"/>
              </a:rPr>
              <a:t>Proprietary</a:t>
            </a:r>
            <a:endParaRPr lang="en-US" sz="1200" dirty="0">
              <a:solidFill>
                <a:srgbClr val="00B294"/>
              </a:solidFill>
              <a:latin typeface="Calibri" panose="020F0502020204030204" pitchFamily="34" charset="0"/>
            </a:endParaRPr>
          </a:p>
        </p:txBody>
      </p:sp>
    </p:spTree>
    <p:extLst>
      <p:ext uri="{BB962C8B-B14F-4D97-AF65-F5344CB8AC3E}">
        <p14:creationId xmlns:p14="http://schemas.microsoft.com/office/powerpoint/2010/main" val="5540495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85" r:id="rId4"/>
    <p:sldLayoutId id="2147483686" r:id="rId5"/>
    <p:sldLayoutId id="2147483687" r:id="rId6"/>
    <p:sldLayoutId id="2147483688" r:id="rId7"/>
    <p:sldLayoutId id="2147483722" r:id="rId8"/>
    <p:sldLayoutId id="2147483723" r:id="rId9"/>
    <p:sldLayoutId id="2147483676" r:id="rId10"/>
    <p:sldLayoutId id="2147483721" r:id="rId11"/>
    <p:sldLayoutId id="2147483724" r:id="rId12"/>
    <p:sldLayoutId id="2147483710" r:id="rId13"/>
    <p:sldLayoutId id="2147483709" r:id="rId14"/>
    <p:sldLayoutId id="2147483691" r:id="rId15"/>
    <p:sldLayoutId id="2147483729" r:id="rId16"/>
    <p:sldLayoutId id="2147483725" r:id="rId17"/>
    <p:sldLayoutId id="2147483701" r:id="rId18"/>
    <p:sldLayoutId id="2147483702" r:id="rId19"/>
    <p:sldLayoutId id="2147483726" r:id="rId20"/>
    <p:sldLayoutId id="2147483728" r:id="rId21"/>
    <p:sldLayoutId id="2147483727" r:id="rId22"/>
    <p:sldLayoutId id="2147483730" r:id="rId23"/>
    <p:sldLayoutId id="2147483731" r:id="rId24"/>
    <p:sldLayoutId id="2147483700" r:id="rId25"/>
    <p:sldLayoutId id="2147483705" r:id="rId26"/>
    <p:sldLayoutId id="2147483704" r:id="rId27"/>
    <p:sldLayoutId id="2147483706" r:id="rId28"/>
    <p:sldLayoutId id="2147483707" r:id="rId29"/>
    <p:sldLayoutId id="2147483703" r:id="rId30"/>
    <p:sldLayoutId id="2147483696" r:id="rId31"/>
    <p:sldLayoutId id="2147483695" r:id="rId32"/>
    <p:sldLayoutId id="2147483697" r:id="rId33"/>
    <p:sldLayoutId id="2147483675" r:id="rId34"/>
    <p:sldLayoutId id="2147483692" r:id="rId35"/>
    <p:sldLayoutId id="2147483693" r:id="rId36"/>
    <p:sldLayoutId id="2147483698" r:id="rId37"/>
    <p:sldLayoutId id="2147483699" r:id="rId38"/>
    <p:sldLayoutId id="2147483689" r:id="rId39"/>
    <p:sldLayoutId id="2147483690" r:id="rId40"/>
    <p:sldLayoutId id="2147483711" r:id="rId41"/>
    <p:sldLayoutId id="2147483715" r:id="rId42"/>
    <p:sldLayoutId id="2147483712" r:id="rId43"/>
    <p:sldLayoutId id="2147483713" r:id="rId44"/>
    <p:sldLayoutId id="2147483714" r:id="rId45"/>
    <p:sldLayoutId id="2147483718" r:id="rId46"/>
    <p:sldLayoutId id="2147483716" r:id="rId47"/>
    <p:sldLayoutId id="2147483717" r:id="rId48"/>
    <p:sldLayoutId id="2147483720" r:id="rId49"/>
    <p:sldLayoutId id="2147483719" r:id="rId50"/>
    <p:sldLayoutId id="2147483678" r:id="rId51"/>
    <p:sldLayoutId id="2147483679" r:id="rId52"/>
    <p:sldLayoutId id="2147483732" r:id="rId53"/>
    <p:sldLayoutId id="2147483733" r:id="rId54"/>
    <p:sldLayoutId id="2147483734" r:id="rId55"/>
    <p:sldLayoutId id="2147483735" r:id="rId56"/>
    <p:sldLayoutId id="2147483738" r:id="rId57"/>
    <p:sldLayoutId id="2147483739" r:id="rId58"/>
  </p:sldLayoutIdLst>
  <p:transition>
    <p:fade/>
  </p:transition>
  <p:hf hdr="0" ftr="0" dt="0"/>
  <p:txStyles>
    <p:titleStyle>
      <a:lvl1pPr algn="l" defTabSz="914400" rtl="0" eaLnBrk="1" latinLnBrk="0" hangingPunct="1">
        <a:lnSpc>
          <a:spcPct val="90000"/>
        </a:lnSpc>
        <a:spcBef>
          <a:spcPct val="0"/>
        </a:spcBef>
        <a:buNone/>
        <a:defRPr lang="en-US" sz="2750" kern="1200" dirty="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38" userDrawn="1">
          <p15:clr>
            <a:srgbClr val="F26B43"/>
          </p15:clr>
        </p15:guide>
        <p15:guide id="4" pos="2511" userDrawn="1">
          <p15:clr>
            <a:srgbClr val="F26B43"/>
          </p15:clr>
        </p15:guide>
        <p15:guide id="5" pos="2704" userDrawn="1">
          <p15:clr>
            <a:srgbClr val="F26B43"/>
          </p15:clr>
        </p15:guide>
        <p15:guide id="6" pos="4977" userDrawn="1">
          <p15:clr>
            <a:srgbClr val="F26B43"/>
          </p15:clr>
        </p15:guide>
        <p15:guide id="7" pos="5169" userDrawn="1">
          <p15:clr>
            <a:srgbClr val="F26B43"/>
          </p15:clr>
        </p15:guide>
        <p15:guide id="8" pos="7442" userDrawn="1">
          <p15:clr>
            <a:srgbClr val="F26B43"/>
          </p15:clr>
        </p15:guide>
        <p15:guide id="9" orient="horz" pos="238" userDrawn="1">
          <p15:clr>
            <a:srgbClr val="F26B43"/>
          </p15:clr>
        </p15:guide>
        <p15:guide id="10" orient="horz" pos="4020" userDrawn="1">
          <p15:clr>
            <a:srgbClr val="F26B43"/>
          </p15:clr>
        </p15:guide>
        <p15:guide id="11" orient="horz" pos="1751" userDrawn="1">
          <p15:clr>
            <a:srgbClr val="F26B43"/>
          </p15:clr>
        </p15:guide>
        <p15:guide id="12" orient="horz" pos="1213" userDrawn="1">
          <p15:clr>
            <a:srgbClr val="F26B43"/>
          </p15:clr>
        </p15:guide>
        <p15:guide id="13" orient="horz" pos="7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490D-8D17-414E-B881-9623CBCC1E2F}"/>
              </a:ext>
            </a:extLst>
          </p:cNvPr>
          <p:cNvSpPr>
            <a:spLocks noGrp="1"/>
          </p:cNvSpPr>
          <p:nvPr>
            <p:ph type="ctrTitle"/>
          </p:nvPr>
        </p:nvSpPr>
        <p:spPr>
          <a:xfrm>
            <a:off x="377824" y="1228725"/>
            <a:ext cx="11436351" cy="2200275"/>
          </a:xfrm>
        </p:spPr>
        <p:txBody>
          <a:bodyPr/>
          <a:lstStyle/>
          <a:p>
            <a:r>
              <a:rPr lang="en-GB" dirty="0"/>
              <a:t>9. Computing ROIs</a:t>
            </a:r>
          </a:p>
        </p:txBody>
      </p:sp>
    </p:spTree>
    <p:extLst>
      <p:ext uri="{BB962C8B-B14F-4D97-AF65-F5344CB8AC3E}">
        <p14:creationId xmlns:p14="http://schemas.microsoft.com/office/powerpoint/2010/main" val="12845165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BB35-1A4D-7EA8-4FAC-C3B6ABECBB29}"/>
              </a:ext>
            </a:extLst>
          </p:cNvPr>
          <p:cNvSpPr>
            <a:spLocks noGrp="1"/>
          </p:cNvSpPr>
          <p:nvPr>
            <p:ph type="title"/>
          </p:nvPr>
        </p:nvSpPr>
        <p:spPr/>
        <p:txBody>
          <a:bodyPr/>
          <a:lstStyle/>
          <a:p>
            <a:r>
              <a:rPr lang="en-US" dirty="0"/>
              <a:t>ROI Definition </a:t>
            </a:r>
          </a:p>
        </p:txBody>
      </p:sp>
      <p:sp>
        <p:nvSpPr>
          <p:cNvPr id="3" name="Slide Number Placeholder 2">
            <a:extLst>
              <a:ext uri="{FF2B5EF4-FFF2-40B4-BE49-F238E27FC236}">
                <a16:creationId xmlns:a16="http://schemas.microsoft.com/office/drawing/2014/main" id="{E8F68E11-08D9-054F-50A6-471023A5B309}"/>
              </a:ext>
            </a:extLst>
          </p:cNvPr>
          <p:cNvSpPr>
            <a:spLocks noGrp="1"/>
          </p:cNvSpPr>
          <p:nvPr>
            <p:ph type="sldNum" sz="quarter" idx="12"/>
          </p:nvPr>
        </p:nvSpPr>
        <p:spPr/>
        <p:txBody>
          <a:bodyPr/>
          <a:lstStyle/>
          <a:p>
            <a:fld id="{29CC380D-5F44-41E8-971E-CDD19ED6F8E3}" type="slidenum">
              <a:rPr lang="en-GB" smtClean="0"/>
              <a:t>2</a:t>
            </a:fld>
            <a:endParaRPr lang="en-GB"/>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16E6459-31DC-8C8D-9743-BEB97B97E0E8}"/>
                  </a:ext>
                </a:extLst>
              </p:cNvPr>
              <p:cNvSpPr>
                <a:spLocks noGrp="1"/>
              </p:cNvSpPr>
              <p:nvPr>
                <p:ph sz="quarter" idx="14"/>
              </p:nvPr>
            </p:nvSpPr>
            <p:spPr>
              <a:xfrm>
                <a:off x="374904" y="1610729"/>
                <a:ext cx="11209840" cy="4208180"/>
              </a:xfrm>
            </p:spPr>
            <p:txBody>
              <a:bodyPr/>
              <a:lstStyle/>
              <a:p>
                <a:r>
                  <a:rPr lang="en-US" sz="1600" dirty="0"/>
                  <a:t>In simple terms ROI (Return on Investment) can be defined as the ratio of revenue and spend. Few people also try to define it as ratio of profit and spend and depends on the business context and audience.</a:t>
                </a:r>
              </a:p>
              <a:p>
                <a:r>
                  <a:rPr lang="en-US" sz="1600" dirty="0"/>
                  <a:t>At Merck – we follow revenue-based ROI </a:t>
                </a:r>
              </a:p>
              <a:p>
                <a:endParaRPr lang="en-US" sz="1600" dirty="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𝑅𝑂𝐼</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𝑝𝑟𝑜𝑚𝑜𝑡𝑖𝑜𝑛𝑎𝑙</m:t>
                      </m:r>
                      <m:r>
                        <a:rPr lang="en-US" sz="1600" b="0" i="1" smtClean="0">
                          <a:latin typeface="Cambria Math" panose="02040503050406030204" pitchFamily="18" charset="0"/>
                        </a:rPr>
                        <m:t> </m:t>
                      </m:r>
                      <m:r>
                        <a:rPr lang="en-US" sz="1600" b="0" i="1" smtClean="0">
                          <a:latin typeface="Cambria Math" panose="02040503050406030204" pitchFamily="18" charset="0"/>
                        </a:rPr>
                        <m:t>𝑐h𝑎𝑛𝑛𝑒𝑙</m:t>
                      </m:r>
                      <m:r>
                        <a:rPr lang="en-US" sz="160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𝐼𝑛𝑐𝑟𝑒𝑚𝑒𝑛𝑡𝑎𝑙</m:t>
                          </m:r>
                          <m:r>
                            <a:rPr lang="en-US" sz="1600" b="0" i="1" smtClean="0">
                              <a:latin typeface="Cambria Math" panose="02040503050406030204" pitchFamily="18" charset="0"/>
                            </a:rPr>
                            <m:t> </m:t>
                          </m:r>
                          <m:r>
                            <a:rPr lang="en-US" sz="1600" b="0" i="1" smtClean="0">
                              <a:latin typeface="Cambria Math" panose="02040503050406030204" pitchFamily="18" charset="0"/>
                            </a:rPr>
                            <m:t>𝑅𝑒𝑣𝑒𝑛𝑢𝑒</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𝑡h𝑒</m:t>
                          </m:r>
                          <m:r>
                            <a:rPr lang="en-US" sz="1600" b="0" i="1" smtClean="0">
                              <a:latin typeface="Cambria Math" panose="02040503050406030204" pitchFamily="18" charset="0"/>
                            </a:rPr>
                            <m:t> </m:t>
                          </m:r>
                          <m:r>
                            <a:rPr lang="en-US" sz="1600" b="0" i="1" smtClean="0">
                              <a:latin typeface="Cambria Math" panose="02040503050406030204" pitchFamily="18" charset="0"/>
                            </a:rPr>
                            <m:t>𝑐h𝑎𝑛𝑛𝑒𝑙</m:t>
                          </m:r>
                        </m:num>
                        <m:den>
                          <m:r>
                            <a:rPr lang="en-US" sz="1600" b="0" i="1" smtClean="0">
                              <a:latin typeface="Cambria Math" panose="02040503050406030204" pitchFamily="18" charset="0"/>
                            </a:rPr>
                            <m:t>𝐼𝑛𝑣𝑒𝑠𝑡𝑚𝑒𝑛𝑡</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𝑡h𝑒</m:t>
                          </m:r>
                          <m:r>
                            <a:rPr lang="en-US" sz="1600" b="0" i="1" smtClean="0">
                              <a:latin typeface="Cambria Math" panose="02040503050406030204" pitchFamily="18" charset="0"/>
                            </a:rPr>
                            <m:t> </m:t>
                          </m:r>
                          <m:r>
                            <a:rPr lang="en-US" sz="1600" b="0" i="1" smtClean="0">
                              <a:latin typeface="Cambria Math" panose="02040503050406030204" pitchFamily="18" charset="0"/>
                            </a:rPr>
                            <m:t>𝑐h𝑎𝑛𝑛𝑒𝑙</m:t>
                          </m:r>
                        </m:den>
                      </m:f>
                    </m:oMath>
                  </m:oMathPara>
                </a14:m>
                <a:endParaRPr lang="en-US" sz="1600" dirty="0"/>
              </a:p>
              <a:p>
                <a:endParaRPr lang="en-US" sz="1600" dirty="0"/>
              </a:p>
              <a:p>
                <a:r>
                  <a:rPr lang="en-US" sz="1600" dirty="0"/>
                  <a:t>Incremental Revenue can be Short Term (1 year) or Long Term (3 Year)</a:t>
                </a:r>
              </a:p>
              <a:p>
                <a:r>
                  <a:rPr lang="en-US" sz="1600" dirty="0"/>
                  <a:t>Investment – the total spend for the channel.</a:t>
                </a:r>
              </a:p>
              <a:p>
                <a:endParaRPr lang="en-US" sz="1600" dirty="0"/>
              </a:p>
              <a:p>
                <a:endParaRPr lang="en-US" sz="1600" dirty="0"/>
              </a:p>
              <a:p>
                <a:endParaRPr lang="en-US" sz="1600" dirty="0"/>
              </a:p>
              <a:p>
                <a:endParaRPr lang="en-US" sz="1600" dirty="0"/>
              </a:p>
            </p:txBody>
          </p:sp>
        </mc:Choice>
        <mc:Fallback xmlns="">
          <p:sp>
            <p:nvSpPr>
              <p:cNvPr id="7" name="Content Placeholder 6">
                <a:extLst>
                  <a:ext uri="{FF2B5EF4-FFF2-40B4-BE49-F238E27FC236}">
                    <a16:creationId xmlns:a16="http://schemas.microsoft.com/office/drawing/2014/main" id="{316E6459-31DC-8C8D-9743-BEB97B97E0E8}"/>
                  </a:ext>
                </a:extLst>
              </p:cNvPr>
              <p:cNvSpPr>
                <a:spLocks noGrp="1" noRot="1" noChangeAspect="1" noMove="1" noResize="1" noEditPoints="1" noAdjustHandles="1" noChangeArrowheads="1" noChangeShapeType="1" noTextEdit="1"/>
              </p:cNvSpPr>
              <p:nvPr>
                <p:ph sz="quarter" idx="14"/>
              </p:nvPr>
            </p:nvSpPr>
            <p:spPr>
              <a:xfrm>
                <a:off x="374904" y="1610729"/>
                <a:ext cx="11209840" cy="4208180"/>
              </a:xfrm>
              <a:blipFill>
                <a:blip r:embed="rId2"/>
                <a:stretch>
                  <a:fillRect l="-1143" t="-1447"/>
                </a:stretch>
              </a:blipFill>
            </p:spPr>
            <p:txBody>
              <a:bodyPr/>
              <a:lstStyle/>
              <a:p>
                <a:r>
                  <a:rPr lang="en-US">
                    <a:noFill/>
                  </a:rPr>
                  <a:t> </a:t>
                </a:r>
              </a:p>
            </p:txBody>
          </p:sp>
        </mc:Fallback>
      </mc:AlternateContent>
    </p:spTree>
    <p:extLst>
      <p:ext uri="{BB962C8B-B14F-4D97-AF65-F5344CB8AC3E}">
        <p14:creationId xmlns:p14="http://schemas.microsoft.com/office/powerpoint/2010/main" val="26526169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BB35-1A4D-7EA8-4FAC-C3B6ABECBB29}"/>
              </a:ext>
            </a:extLst>
          </p:cNvPr>
          <p:cNvSpPr>
            <a:spLocks noGrp="1"/>
          </p:cNvSpPr>
          <p:nvPr>
            <p:ph type="title"/>
          </p:nvPr>
        </p:nvSpPr>
        <p:spPr/>
        <p:txBody>
          <a:bodyPr/>
          <a:lstStyle/>
          <a:p>
            <a:r>
              <a:rPr lang="en-US" dirty="0"/>
              <a:t>NPV (Net Present Value)</a:t>
            </a:r>
          </a:p>
        </p:txBody>
      </p:sp>
      <p:sp>
        <p:nvSpPr>
          <p:cNvPr id="3" name="Slide Number Placeholder 2">
            <a:extLst>
              <a:ext uri="{FF2B5EF4-FFF2-40B4-BE49-F238E27FC236}">
                <a16:creationId xmlns:a16="http://schemas.microsoft.com/office/drawing/2014/main" id="{E8F68E11-08D9-054F-50A6-471023A5B309}"/>
              </a:ext>
            </a:extLst>
          </p:cNvPr>
          <p:cNvSpPr>
            <a:spLocks noGrp="1"/>
          </p:cNvSpPr>
          <p:nvPr>
            <p:ph type="sldNum" sz="quarter" idx="12"/>
          </p:nvPr>
        </p:nvSpPr>
        <p:spPr/>
        <p:txBody>
          <a:bodyPr/>
          <a:lstStyle/>
          <a:p>
            <a:fld id="{29CC380D-5F44-41E8-971E-CDD19ED6F8E3}" type="slidenum">
              <a:rPr lang="en-GB" smtClean="0"/>
              <a:t>3</a:t>
            </a:fld>
            <a:endParaRPr lang="en-GB"/>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16E6459-31DC-8C8D-9743-BEB97B97E0E8}"/>
                  </a:ext>
                </a:extLst>
              </p:cNvPr>
              <p:cNvSpPr>
                <a:spLocks noGrp="1"/>
              </p:cNvSpPr>
              <p:nvPr>
                <p:ph sz="quarter" idx="14"/>
              </p:nvPr>
            </p:nvSpPr>
            <p:spPr>
              <a:xfrm>
                <a:off x="374904" y="1610729"/>
                <a:ext cx="11209840" cy="4208180"/>
              </a:xfrm>
            </p:spPr>
            <p:txBody>
              <a:bodyPr/>
              <a:lstStyle/>
              <a:p>
                <a:r>
                  <a:rPr lang="en-US" sz="1600" dirty="0"/>
                  <a:t>NPV (Net Present Value) represents the total value of the patients</a:t>
                </a:r>
              </a:p>
              <a:p>
                <a:r>
                  <a:rPr lang="en-US" sz="1600" dirty="0"/>
                  <a:t>NPV (Net Present Value) is calculated based on following parameters for a drug - average price per script, inflation factor, adherence probabilities, working capital, discount rate , expenditure etc. </a:t>
                </a:r>
              </a:p>
              <a:p>
                <a:r>
                  <a:rPr lang="en-US" sz="1600" dirty="0"/>
                  <a:t>We do calculate  1 year (Short Term)  and 3 year (Long Term) NPV values based on the NPV model. </a:t>
                </a:r>
              </a:p>
              <a:p>
                <a:endParaRPr lang="en-US" sz="16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𝐼𝑛𝑐𝑟𝑒𝑚𝑒𝑛𝑡𝑎𝑙</m:t>
                      </m:r>
                      <m:r>
                        <a:rPr lang="en-US" sz="1600" b="0" i="1" smtClean="0">
                          <a:latin typeface="Cambria Math" panose="02040503050406030204" pitchFamily="18" charset="0"/>
                        </a:rPr>
                        <m:t> </m:t>
                      </m:r>
                      <m:r>
                        <a:rPr lang="en-US" sz="1600" b="0" i="1" smtClean="0">
                          <a:latin typeface="Cambria Math" panose="02040503050406030204" pitchFamily="18" charset="0"/>
                        </a:rPr>
                        <m:t>𝑅𝑒𝑣𝑒𝑛𝑢𝑒</m:t>
                      </m:r>
                      <m:r>
                        <a:rPr lang="en-US" sz="1600" b="0" i="1" smtClean="0">
                          <a:latin typeface="Cambria Math" panose="02040503050406030204" pitchFamily="18" charset="0"/>
                        </a:rPr>
                        <m:t>=</m:t>
                      </m:r>
                      <m:r>
                        <a:rPr lang="en-US" sz="1600" b="0" i="1" smtClean="0">
                          <a:latin typeface="Cambria Math" panose="02040503050406030204" pitchFamily="18" charset="0"/>
                        </a:rPr>
                        <m:t>𝑁𝑃𝑉</m:t>
                      </m:r>
                      <m:r>
                        <a:rPr lang="en-US" sz="1600" b="0" i="1" smtClean="0">
                          <a:latin typeface="Cambria Math" panose="02040503050406030204" pitchFamily="18" charset="0"/>
                        </a:rPr>
                        <m:t> </m:t>
                      </m:r>
                      <m:r>
                        <a:rPr lang="en-US" sz="1600" b="0" i="1" smtClean="0">
                          <a:latin typeface="Cambria Math" panose="02040503050406030204" pitchFamily="18" charset="0"/>
                        </a:rPr>
                        <m:t>𝑣𝑎𝑙𝑢𝑒</m:t>
                      </m:r>
                      <m:r>
                        <a:rPr lang="en-US" sz="1600" b="0" i="1" smtClean="0">
                          <a:latin typeface="Cambria Math" panose="02040503050406030204" pitchFamily="18" charset="0"/>
                        </a:rPr>
                        <m:t> ∗</m:t>
                      </m:r>
                      <m:r>
                        <a:rPr lang="en-US" sz="1600" b="0" i="1" smtClean="0">
                          <a:latin typeface="Cambria Math" panose="02040503050406030204" pitchFamily="18" charset="0"/>
                        </a:rPr>
                        <m:t>𝐼𝑛𝑐𝑟𝑒𝑚𝑒𝑛𝑡𝑎𝑙</m:t>
                      </m:r>
                      <m:r>
                        <a:rPr lang="en-US" sz="1600" b="0" i="1" smtClean="0">
                          <a:latin typeface="Cambria Math" panose="02040503050406030204" pitchFamily="18" charset="0"/>
                        </a:rPr>
                        <m:t> </m:t>
                      </m:r>
                      <m:r>
                        <a:rPr lang="en-US" sz="1600" b="0" i="1" smtClean="0">
                          <a:latin typeface="Cambria Math" panose="02040503050406030204" pitchFamily="18" charset="0"/>
                        </a:rPr>
                        <m:t>𝑅</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𝑠</m:t>
                      </m:r>
                    </m:oMath>
                  </m:oMathPara>
                </a14:m>
                <a:endParaRPr lang="en-US" sz="1600" dirty="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𝐼𝑛𝑐𝑟𝑒𝑚𝑒𝑛𝑡𝑎𝑙</m:t>
                      </m:r>
                      <m:r>
                        <a:rPr lang="en-US" sz="1600" b="0" i="1" smtClean="0">
                          <a:latin typeface="Cambria Math" panose="02040503050406030204" pitchFamily="18" charset="0"/>
                        </a:rPr>
                        <m:t> </m:t>
                      </m:r>
                      <m:r>
                        <a:rPr lang="en-US" sz="1600" b="0" i="1" smtClean="0">
                          <a:latin typeface="Cambria Math" panose="02040503050406030204" pitchFamily="18" charset="0"/>
                        </a:rPr>
                        <m:t>𝑅</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𝑠</m:t>
                      </m:r>
                      <m:r>
                        <a:rPr lang="en-US" sz="1600" b="0" i="1" smtClean="0">
                          <a:latin typeface="Cambria Math" panose="02040503050406030204" pitchFamily="18" charset="0"/>
                        </a:rPr>
                        <m:t>= </m:t>
                      </m:r>
                      <m:r>
                        <a:rPr lang="en-US" sz="1600" b="0" i="1" smtClean="0">
                          <a:latin typeface="Cambria Math" panose="02040503050406030204" pitchFamily="18" charset="0"/>
                        </a:rPr>
                        <m:t>𝐵𝑒𝑡𝑎</m:t>
                      </m:r>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𝐸𝑠𝑡𝑖𝑚𝑎𝑡𝑒</m:t>
                          </m:r>
                        </m:e>
                      </m:d>
                      <m:r>
                        <a:rPr lang="en-US" sz="1600" i="1">
                          <a:latin typeface="Cambria Math" panose="02040503050406030204" pitchFamily="18" charset="0"/>
                        </a:rPr>
                        <m:t>∗</m:t>
                      </m:r>
                      <m:r>
                        <a:rPr lang="en-US" sz="1600" i="1">
                          <a:latin typeface="Cambria Math" panose="02040503050406030204" pitchFamily="18" charset="0"/>
                        </a:rPr>
                        <m:t>𝑇𝑜𝑡𝑎𝑙</m:t>
                      </m:r>
                      <m:r>
                        <a:rPr lang="en-US" sz="1600" i="1">
                          <a:latin typeface="Cambria Math" panose="02040503050406030204" pitchFamily="18" charset="0"/>
                        </a:rPr>
                        <m:t> </m:t>
                      </m:r>
                      <m:r>
                        <a:rPr lang="en-US" sz="1600" i="1">
                          <a:latin typeface="Cambria Math" panose="02040503050406030204" pitchFamily="18" charset="0"/>
                        </a:rPr>
                        <m:t>𝑝𝑟𝑜𝑚𝑜𝑡𝑖𝑜𝑛𝑎𝑙</m:t>
                      </m:r>
                      <m:r>
                        <a:rPr lang="en-US" sz="1600" i="1">
                          <a:latin typeface="Cambria Math" panose="02040503050406030204" pitchFamily="18" charset="0"/>
                        </a:rPr>
                        <m:t> </m:t>
                      </m:r>
                      <m:r>
                        <a:rPr lang="en-US" sz="1600" i="1">
                          <a:latin typeface="Cambria Math" panose="02040503050406030204" pitchFamily="18" charset="0"/>
                        </a:rPr>
                        <m:t>𝑎𝑐𝑡𝑖𝑣𝑖𝑡𝑦</m:t>
                      </m:r>
                      <m:r>
                        <a:rPr lang="en-US" sz="1600" b="0" i="1" smtClean="0">
                          <a:latin typeface="Cambria Math" panose="02040503050406030204" pitchFamily="18" charset="0"/>
                        </a:rPr>
                        <m:t> </m:t>
                      </m:r>
                      <m:r>
                        <a:rPr lang="en-US" sz="1600" i="1">
                          <a:latin typeface="Cambria Math" panose="02040503050406030204" pitchFamily="18" charset="0"/>
                        </a:rPr>
                        <m:t>(</m:t>
                      </m:r>
                      <m:r>
                        <a:rPr lang="en-US" sz="1600" i="1">
                          <a:latin typeface="Cambria Math" panose="02040503050406030204" pitchFamily="18" charset="0"/>
                        </a:rPr>
                        <m:t>𝑓𝑜𝑟</m:t>
                      </m:r>
                      <m:r>
                        <a:rPr lang="en-US" sz="1600" i="1">
                          <a:latin typeface="Cambria Math" panose="02040503050406030204" pitchFamily="18" charset="0"/>
                        </a:rPr>
                        <m:t> </m:t>
                      </m:r>
                      <m:r>
                        <a:rPr lang="en-US" sz="1600" i="1">
                          <a:latin typeface="Cambria Math" panose="02040503050406030204" pitchFamily="18" charset="0"/>
                        </a:rPr>
                        <m:t>𝑟𝑒𝑝𝑜𝑟𝑡𝑖𝑛𝑔</m:t>
                      </m:r>
                      <m:r>
                        <a:rPr lang="en-US" sz="1600" i="1">
                          <a:latin typeface="Cambria Math" panose="02040503050406030204" pitchFamily="18" charset="0"/>
                        </a:rPr>
                        <m:t> </m:t>
                      </m:r>
                      <m:r>
                        <a:rPr lang="en-US" sz="1600" i="1">
                          <a:latin typeface="Cambria Math" panose="02040503050406030204" pitchFamily="18" charset="0"/>
                        </a:rPr>
                        <m:t>𝑝𝑒𝑟𝑖𝑜𝑑</m:t>
                      </m:r>
                      <m:r>
                        <a:rPr lang="en-US" sz="1600" i="1">
                          <a:latin typeface="Cambria Math" panose="02040503050406030204" pitchFamily="18" charset="0"/>
                        </a:rPr>
                        <m:t>)</m:t>
                      </m:r>
                    </m:oMath>
                  </m:oMathPara>
                </a14:m>
                <a:endParaRPr lang="en-US" sz="1600" dirty="0"/>
              </a:p>
              <a:p>
                <a:endParaRPr lang="en-US" sz="1600" dirty="0"/>
              </a:p>
              <a:p>
                <a:r>
                  <a:rPr lang="en-US" sz="1600" dirty="0"/>
                  <a:t>NPV’s do have pre-tax and post-tax value (after applying the tax rates).</a:t>
                </a:r>
              </a:p>
              <a:p>
                <a:r>
                  <a:rPr lang="en-US" sz="1600" dirty="0"/>
                  <a:t>Following are the products for which NPV’s are used – Keytruda, Belsomra, Januvia, Steglatro, Verquvo, Delstrigo/Pifeltro and Dificid</a:t>
                </a:r>
              </a:p>
              <a:p>
                <a:endParaRPr lang="en-US" sz="1600" dirty="0"/>
              </a:p>
              <a:p>
                <a:endParaRPr lang="en-US" sz="1600" dirty="0"/>
              </a:p>
              <a:p>
                <a:endParaRPr lang="en-US" sz="1600" dirty="0"/>
              </a:p>
              <a:p>
                <a:endParaRPr lang="en-US" sz="1600" dirty="0"/>
              </a:p>
            </p:txBody>
          </p:sp>
        </mc:Choice>
        <mc:Fallback xmlns="">
          <p:sp>
            <p:nvSpPr>
              <p:cNvPr id="7" name="Content Placeholder 6">
                <a:extLst>
                  <a:ext uri="{FF2B5EF4-FFF2-40B4-BE49-F238E27FC236}">
                    <a16:creationId xmlns:a16="http://schemas.microsoft.com/office/drawing/2014/main" id="{316E6459-31DC-8C8D-9743-BEB97B97E0E8}"/>
                  </a:ext>
                </a:extLst>
              </p:cNvPr>
              <p:cNvSpPr>
                <a:spLocks noGrp="1" noRot="1" noChangeAspect="1" noMove="1" noResize="1" noEditPoints="1" noAdjustHandles="1" noChangeArrowheads="1" noChangeShapeType="1" noTextEdit="1"/>
              </p:cNvSpPr>
              <p:nvPr>
                <p:ph sz="quarter" idx="14"/>
              </p:nvPr>
            </p:nvSpPr>
            <p:spPr>
              <a:xfrm>
                <a:off x="374904" y="1610729"/>
                <a:ext cx="11209840" cy="4208180"/>
              </a:xfrm>
              <a:blipFill>
                <a:blip r:embed="rId2"/>
                <a:stretch>
                  <a:fillRect l="-1143" t="-1447" r="-871"/>
                </a:stretch>
              </a:blipFill>
            </p:spPr>
            <p:txBody>
              <a:bodyPr/>
              <a:lstStyle/>
              <a:p>
                <a:r>
                  <a:rPr lang="en-US">
                    <a:noFill/>
                  </a:rPr>
                  <a:t> </a:t>
                </a:r>
              </a:p>
            </p:txBody>
          </p:sp>
        </mc:Fallback>
      </mc:AlternateContent>
    </p:spTree>
    <p:extLst>
      <p:ext uri="{BB962C8B-B14F-4D97-AF65-F5344CB8AC3E}">
        <p14:creationId xmlns:p14="http://schemas.microsoft.com/office/powerpoint/2010/main" val="19192504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BB35-1A4D-7EA8-4FAC-C3B6ABECBB29}"/>
              </a:ext>
            </a:extLst>
          </p:cNvPr>
          <p:cNvSpPr>
            <a:spLocks noGrp="1"/>
          </p:cNvSpPr>
          <p:nvPr>
            <p:ph type="title"/>
          </p:nvPr>
        </p:nvSpPr>
        <p:spPr/>
        <p:txBody>
          <a:bodyPr/>
          <a:lstStyle/>
          <a:p>
            <a:r>
              <a:rPr lang="en-US" dirty="0"/>
              <a:t>PGM (Profit Gross Margin)</a:t>
            </a:r>
          </a:p>
        </p:txBody>
      </p:sp>
      <p:sp>
        <p:nvSpPr>
          <p:cNvPr id="3" name="Slide Number Placeholder 2">
            <a:extLst>
              <a:ext uri="{FF2B5EF4-FFF2-40B4-BE49-F238E27FC236}">
                <a16:creationId xmlns:a16="http://schemas.microsoft.com/office/drawing/2014/main" id="{E8F68E11-08D9-054F-50A6-471023A5B309}"/>
              </a:ext>
            </a:extLst>
          </p:cNvPr>
          <p:cNvSpPr>
            <a:spLocks noGrp="1"/>
          </p:cNvSpPr>
          <p:nvPr>
            <p:ph type="sldNum" sz="quarter" idx="12"/>
          </p:nvPr>
        </p:nvSpPr>
        <p:spPr/>
        <p:txBody>
          <a:bodyPr/>
          <a:lstStyle/>
          <a:p>
            <a:fld id="{29CC380D-5F44-41E8-971E-CDD19ED6F8E3}" type="slidenum">
              <a:rPr lang="en-GB" smtClean="0"/>
              <a:t>4</a:t>
            </a:fld>
            <a:endParaRPr lang="en-GB"/>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316E6459-31DC-8C8D-9743-BEB97B97E0E8}"/>
                  </a:ext>
                </a:extLst>
              </p:cNvPr>
              <p:cNvSpPr>
                <a:spLocks noGrp="1"/>
              </p:cNvSpPr>
              <p:nvPr>
                <p:ph sz="quarter" idx="14"/>
              </p:nvPr>
            </p:nvSpPr>
            <p:spPr>
              <a:xfrm>
                <a:off x="377823" y="1592441"/>
                <a:ext cx="11436351" cy="4208180"/>
              </a:xfrm>
            </p:spPr>
            <p:txBody>
              <a:bodyPr/>
              <a:lstStyle/>
              <a:p>
                <a:endParaRPr lang="en-US" sz="1600" dirty="0"/>
              </a:p>
              <a:p>
                <a:r>
                  <a:rPr lang="en-US" sz="1600" dirty="0"/>
                  <a:t>PGM Revenue is defined as the revenue after subtracting the cost of goods sold from the gross revenue </a:t>
                </a:r>
              </a:p>
              <a:p>
                <a:r>
                  <a:rPr lang="en-US" sz="1600" dirty="0"/>
                  <a:t>PGM represent the net value of one script or dose and calculated for 1 year.</a:t>
                </a:r>
              </a:p>
              <a:p>
                <a:endParaRPr lang="en-US" sz="1600" dirty="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𝐼𝑛𝑐𝑟𝑒𝑚𝑒𝑛𝑡𝑎𝑙</m:t>
                      </m:r>
                      <m:r>
                        <a:rPr lang="en-US" sz="1600" b="0" i="1" smtClean="0">
                          <a:latin typeface="Cambria Math" panose="02040503050406030204" pitchFamily="18" charset="0"/>
                        </a:rPr>
                        <m:t> </m:t>
                      </m:r>
                      <m:r>
                        <a:rPr lang="en-US" sz="1600" b="0" i="1" smtClean="0">
                          <a:latin typeface="Cambria Math" panose="02040503050406030204" pitchFamily="18" charset="0"/>
                        </a:rPr>
                        <m:t>𝑅𝑒𝑣𝑒𝑛𝑢𝑒</m:t>
                      </m:r>
                      <m:r>
                        <a:rPr lang="en-US" sz="1600" b="0" i="1" smtClean="0">
                          <a:latin typeface="Cambria Math" panose="02040503050406030204" pitchFamily="18" charset="0"/>
                        </a:rPr>
                        <m:t>=</m:t>
                      </m:r>
                      <m:r>
                        <a:rPr lang="en-US" sz="1600" b="0" i="1" smtClean="0">
                          <a:latin typeface="Cambria Math" panose="02040503050406030204" pitchFamily="18" charset="0"/>
                        </a:rPr>
                        <m:t>𝑃𝐺𝑀</m:t>
                      </m:r>
                      <m:r>
                        <a:rPr lang="en-US" sz="1600" b="0" i="1" smtClean="0">
                          <a:latin typeface="Cambria Math" panose="02040503050406030204" pitchFamily="18" charset="0"/>
                        </a:rPr>
                        <m:t> </m:t>
                      </m:r>
                      <m:r>
                        <a:rPr lang="en-US" sz="1600" b="0" i="1" smtClean="0">
                          <a:latin typeface="Cambria Math" panose="02040503050406030204" pitchFamily="18" charset="0"/>
                        </a:rPr>
                        <m:t>𝑣𝑎𝑙𝑢𝑒</m:t>
                      </m:r>
                      <m:r>
                        <a:rPr lang="en-US" sz="1600" b="0" i="1" smtClean="0">
                          <a:latin typeface="Cambria Math" panose="02040503050406030204" pitchFamily="18" charset="0"/>
                        </a:rPr>
                        <m:t> ∗</m:t>
                      </m:r>
                      <m:r>
                        <a:rPr lang="en-US" sz="1600" b="0" i="1" smtClean="0">
                          <a:latin typeface="Cambria Math" panose="02040503050406030204" pitchFamily="18" charset="0"/>
                        </a:rPr>
                        <m:t>𝐼𝑛𝑐𝑟𝑒𝑚𝑒𝑛𝑡𝑎𝑙</m:t>
                      </m:r>
                      <m:r>
                        <a:rPr lang="en-US" sz="1600" b="0" i="1" smtClean="0">
                          <a:latin typeface="Cambria Math" panose="02040503050406030204" pitchFamily="18" charset="0"/>
                        </a:rPr>
                        <m:t> </m:t>
                      </m:r>
                      <m:r>
                        <a:rPr lang="en-US" sz="1600" b="0" i="1" smtClean="0">
                          <a:latin typeface="Cambria Math" panose="02040503050406030204" pitchFamily="18" charset="0"/>
                        </a:rPr>
                        <m:t>𝐷𝑜𝑠𝑒𝑠</m:t>
                      </m:r>
                    </m:oMath>
                  </m:oMathPara>
                </a14:m>
                <a:endParaRPr lang="en-US" sz="1600" dirty="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𝐼𝑛𝑐𝑟𝑒𝑚𝑒𝑛𝑡𝑎𝑙</m:t>
                      </m:r>
                      <m:r>
                        <a:rPr lang="en-US" sz="1600" b="0" i="1" smtClean="0">
                          <a:latin typeface="Cambria Math" panose="02040503050406030204" pitchFamily="18" charset="0"/>
                        </a:rPr>
                        <m:t> </m:t>
                      </m:r>
                      <m:r>
                        <a:rPr lang="en-US" sz="1600" b="0" i="1" smtClean="0">
                          <a:latin typeface="Cambria Math" panose="02040503050406030204" pitchFamily="18" charset="0"/>
                        </a:rPr>
                        <m:t>𝐷𝑜𝑠𝑒𝑠</m:t>
                      </m:r>
                      <m:r>
                        <a:rPr lang="en-US" sz="1600" b="0" i="1" smtClean="0">
                          <a:latin typeface="Cambria Math" panose="02040503050406030204" pitchFamily="18" charset="0"/>
                        </a:rPr>
                        <m:t>= </m:t>
                      </m:r>
                      <m:r>
                        <a:rPr lang="en-US" sz="1600" b="0" i="1" smtClean="0">
                          <a:latin typeface="Cambria Math" panose="02040503050406030204" pitchFamily="18" charset="0"/>
                        </a:rPr>
                        <m:t>𝐵𝑒𝑡𝑎</m:t>
                      </m:r>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𝐸𝑠𝑡𝑖𝑚𝑎𝑡𝑒</m:t>
                          </m:r>
                        </m:e>
                      </m:d>
                      <m:r>
                        <a:rPr lang="en-US" sz="1600" b="0" i="1" smtClean="0">
                          <a:latin typeface="Cambria Math" panose="02040503050406030204" pitchFamily="18" charset="0"/>
                        </a:rPr>
                        <m:t>∗</m:t>
                      </m:r>
                      <m:r>
                        <a:rPr lang="en-US" sz="1600" b="0" i="1" smtClean="0">
                          <a:latin typeface="Cambria Math" panose="02040503050406030204" pitchFamily="18" charset="0"/>
                        </a:rPr>
                        <m:t>𝑇𝑜𝑡𝑎𝑙</m:t>
                      </m:r>
                      <m:r>
                        <a:rPr lang="en-US" sz="1600" b="0" i="1" smtClean="0">
                          <a:latin typeface="Cambria Math" panose="02040503050406030204" pitchFamily="18" charset="0"/>
                        </a:rPr>
                        <m:t> </m:t>
                      </m:r>
                      <m:r>
                        <a:rPr lang="en-US" sz="1600" b="0" i="1" smtClean="0">
                          <a:latin typeface="Cambria Math" panose="02040503050406030204" pitchFamily="18" charset="0"/>
                        </a:rPr>
                        <m:t>𝑝𝑟𝑜𝑚𝑜𝑡𝑖𝑜𝑛𝑎𝑙</m:t>
                      </m:r>
                      <m:r>
                        <a:rPr lang="en-US" sz="1600" b="0" i="1" smtClean="0">
                          <a:latin typeface="Cambria Math" panose="02040503050406030204" pitchFamily="18" charset="0"/>
                        </a:rPr>
                        <m:t> </m:t>
                      </m:r>
                      <m:r>
                        <a:rPr lang="en-US" sz="1600" b="0" i="1" smtClean="0">
                          <a:latin typeface="Cambria Math" panose="02040503050406030204" pitchFamily="18" charset="0"/>
                        </a:rPr>
                        <m:t>𝑎𝑐𝑡𝑖𝑣𝑖𝑡𝑦</m:t>
                      </m:r>
                      <m:r>
                        <a:rPr lang="en-US" sz="1600" b="0" i="1" smtClean="0">
                          <a:latin typeface="Cambria Math" panose="02040503050406030204" pitchFamily="18" charset="0"/>
                        </a:rPr>
                        <m:t> (</m:t>
                      </m:r>
                      <m:r>
                        <a:rPr lang="en-US" sz="1600" b="0" i="1" smtClean="0">
                          <a:latin typeface="Cambria Math" panose="02040503050406030204" pitchFamily="18" charset="0"/>
                        </a:rPr>
                        <m:t>𝑓𝑜𝑟</m:t>
                      </m:r>
                      <m:r>
                        <a:rPr lang="en-US" sz="1600" b="0" i="1" smtClean="0">
                          <a:latin typeface="Cambria Math" panose="02040503050406030204" pitchFamily="18" charset="0"/>
                        </a:rPr>
                        <m:t> </m:t>
                      </m:r>
                      <m:r>
                        <a:rPr lang="en-US" sz="1600" b="0" i="1" smtClean="0">
                          <a:latin typeface="Cambria Math" panose="02040503050406030204" pitchFamily="18" charset="0"/>
                        </a:rPr>
                        <m:t>𝑟𝑒𝑝𝑜𝑟𝑡𝑖𝑛𝑔</m:t>
                      </m:r>
                      <m:r>
                        <a:rPr lang="en-US" sz="1600" b="0" i="1" smtClean="0">
                          <a:latin typeface="Cambria Math" panose="02040503050406030204" pitchFamily="18" charset="0"/>
                        </a:rPr>
                        <m:t> </m:t>
                      </m:r>
                      <m:r>
                        <a:rPr lang="en-US" sz="1600" b="0" i="1" smtClean="0">
                          <a:latin typeface="Cambria Math" panose="02040503050406030204" pitchFamily="18" charset="0"/>
                        </a:rPr>
                        <m:t>𝑝𝑒𝑟𝑖𝑜𝑑</m:t>
                      </m:r>
                      <m:r>
                        <a:rPr lang="en-US" sz="1600" b="0" i="1" smtClean="0">
                          <a:latin typeface="Cambria Math" panose="02040503050406030204" pitchFamily="18" charset="0"/>
                        </a:rPr>
                        <m:t>) </m:t>
                      </m:r>
                    </m:oMath>
                  </m:oMathPara>
                </a14:m>
                <a:endParaRPr lang="en-US" sz="1600" dirty="0"/>
              </a:p>
              <a:p>
                <a:r>
                  <a:rPr lang="en-US" sz="1600" dirty="0"/>
                  <a:t>PGM (Profit Gross Margin) is used for mainly vaccines and have only pre- tax ones</a:t>
                </a:r>
              </a:p>
              <a:p>
                <a:r>
                  <a:rPr lang="en-US" sz="1600" dirty="0"/>
                  <a:t>PGM’s are used for Lenvima, Lynparza, Vaccines (G9, P23, Vaxneuvance, Proquad, Rotateq, Vaqta Ped, Vaqta Adult, Vaxelis)</a:t>
                </a:r>
              </a:p>
              <a:p>
                <a:endParaRPr lang="en-US" sz="1600" dirty="0"/>
              </a:p>
              <a:p>
                <a:endParaRPr lang="en-US" sz="1600" dirty="0"/>
              </a:p>
              <a:p>
                <a:endParaRPr lang="en-US" sz="1600" dirty="0"/>
              </a:p>
            </p:txBody>
          </p:sp>
        </mc:Choice>
        <mc:Fallback>
          <p:sp>
            <p:nvSpPr>
              <p:cNvPr id="7" name="Content Placeholder 6">
                <a:extLst>
                  <a:ext uri="{FF2B5EF4-FFF2-40B4-BE49-F238E27FC236}">
                    <a16:creationId xmlns:a16="http://schemas.microsoft.com/office/drawing/2014/main" id="{316E6459-31DC-8C8D-9743-BEB97B97E0E8}"/>
                  </a:ext>
                </a:extLst>
              </p:cNvPr>
              <p:cNvSpPr>
                <a:spLocks noGrp="1" noRot="1" noChangeAspect="1" noMove="1" noResize="1" noEditPoints="1" noAdjustHandles="1" noChangeArrowheads="1" noChangeShapeType="1" noTextEdit="1"/>
              </p:cNvSpPr>
              <p:nvPr>
                <p:ph sz="quarter" idx="14"/>
              </p:nvPr>
            </p:nvSpPr>
            <p:spPr>
              <a:xfrm>
                <a:off x="377823" y="1592441"/>
                <a:ext cx="11436351" cy="4208180"/>
              </a:xfrm>
              <a:blipFill>
                <a:blip r:embed="rId2"/>
                <a:stretch>
                  <a:fillRect l="-1119"/>
                </a:stretch>
              </a:blipFill>
            </p:spPr>
            <p:txBody>
              <a:bodyPr/>
              <a:lstStyle/>
              <a:p>
                <a:r>
                  <a:rPr lang="en-US">
                    <a:noFill/>
                  </a:rPr>
                  <a:t> </a:t>
                </a:r>
              </a:p>
            </p:txBody>
          </p:sp>
        </mc:Fallback>
      </mc:AlternateContent>
    </p:spTree>
    <p:extLst>
      <p:ext uri="{BB962C8B-B14F-4D97-AF65-F5344CB8AC3E}">
        <p14:creationId xmlns:p14="http://schemas.microsoft.com/office/powerpoint/2010/main" val="35076484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B463-CE29-C585-45F4-A186E448D9F8}"/>
              </a:ext>
            </a:extLst>
          </p:cNvPr>
          <p:cNvSpPr>
            <a:spLocks noGrp="1"/>
          </p:cNvSpPr>
          <p:nvPr>
            <p:ph type="title"/>
          </p:nvPr>
        </p:nvSpPr>
        <p:spPr>
          <a:xfrm>
            <a:off x="377823" y="423545"/>
            <a:ext cx="11600816" cy="850107"/>
          </a:xfrm>
        </p:spPr>
        <p:txBody>
          <a:bodyPr/>
          <a:lstStyle/>
          <a:p>
            <a:r>
              <a:rPr lang="en-US" dirty="0"/>
              <a:t>Output - Estimated pre-tax ROIs and % Contribution for 2023 for G9 Adult</a:t>
            </a:r>
          </a:p>
        </p:txBody>
      </p:sp>
      <p:sp>
        <p:nvSpPr>
          <p:cNvPr id="3" name="Slide Number Placeholder 2">
            <a:extLst>
              <a:ext uri="{FF2B5EF4-FFF2-40B4-BE49-F238E27FC236}">
                <a16:creationId xmlns:a16="http://schemas.microsoft.com/office/drawing/2014/main" id="{F3ADC99D-B64F-F988-BC23-4907C22FE23D}"/>
              </a:ext>
            </a:extLst>
          </p:cNvPr>
          <p:cNvSpPr>
            <a:spLocks noGrp="1"/>
          </p:cNvSpPr>
          <p:nvPr>
            <p:ph type="sldNum" sz="quarter" idx="12"/>
          </p:nvPr>
        </p:nvSpPr>
        <p:spPr/>
        <p:txBody>
          <a:bodyPr/>
          <a:lstStyle/>
          <a:p>
            <a:fld id="{29CC380D-5F44-41E8-971E-CDD19ED6F8E3}" type="slidenum">
              <a:rPr lang="en-GB" smtClean="0"/>
              <a:t>5</a:t>
            </a:fld>
            <a:endParaRPr lang="en-GB"/>
          </a:p>
        </p:txBody>
      </p:sp>
      <p:graphicFrame>
        <p:nvGraphicFramePr>
          <p:cNvPr id="9" name="Table 8">
            <a:extLst>
              <a:ext uri="{FF2B5EF4-FFF2-40B4-BE49-F238E27FC236}">
                <a16:creationId xmlns:a16="http://schemas.microsoft.com/office/drawing/2014/main" id="{9F3FB44C-25A3-CC73-0298-39776DC92A0C}"/>
              </a:ext>
            </a:extLst>
          </p:cNvPr>
          <p:cNvGraphicFramePr>
            <a:graphicFrameLocks noGrp="1"/>
          </p:cNvGraphicFramePr>
          <p:nvPr>
            <p:extLst>
              <p:ext uri="{D42A27DB-BD31-4B8C-83A1-F6EECF244321}">
                <p14:modId xmlns:p14="http://schemas.microsoft.com/office/powerpoint/2010/main" val="1304942792"/>
              </p:ext>
            </p:extLst>
          </p:nvPr>
        </p:nvGraphicFramePr>
        <p:xfrm>
          <a:off x="377824" y="1466092"/>
          <a:ext cx="11436352" cy="4821642"/>
        </p:xfrm>
        <a:graphic>
          <a:graphicData uri="http://schemas.openxmlformats.org/drawingml/2006/table">
            <a:tbl>
              <a:tblPr/>
              <a:tblGrid>
                <a:gridCol w="1297362">
                  <a:extLst>
                    <a:ext uri="{9D8B030D-6E8A-4147-A177-3AD203B41FA5}">
                      <a16:colId xmlns:a16="http://schemas.microsoft.com/office/drawing/2014/main" val="4170937592"/>
                    </a:ext>
                  </a:extLst>
                </a:gridCol>
                <a:gridCol w="1534684">
                  <a:extLst>
                    <a:ext uri="{9D8B030D-6E8A-4147-A177-3AD203B41FA5}">
                      <a16:colId xmlns:a16="http://schemas.microsoft.com/office/drawing/2014/main" val="1208527891"/>
                    </a:ext>
                  </a:extLst>
                </a:gridCol>
                <a:gridCol w="1218254">
                  <a:extLst>
                    <a:ext uri="{9D8B030D-6E8A-4147-A177-3AD203B41FA5}">
                      <a16:colId xmlns:a16="http://schemas.microsoft.com/office/drawing/2014/main" val="3612717483"/>
                    </a:ext>
                  </a:extLst>
                </a:gridCol>
                <a:gridCol w="1738235">
                  <a:extLst>
                    <a:ext uri="{9D8B030D-6E8A-4147-A177-3AD203B41FA5}">
                      <a16:colId xmlns:a16="http://schemas.microsoft.com/office/drawing/2014/main" val="2675634548"/>
                    </a:ext>
                  </a:extLst>
                </a:gridCol>
                <a:gridCol w="1378600">
                  <a:extLst>
                    <a:ext uri="{9D8B030D-6E8A-4147-A177-3AD203B41FA5}">
                      <a16:colId xmlns:a16="http://schemas.microsoft.com/office/drawing/2014/main" val="523830381"/>
                    </a:ext>
                  </a:extLst>
                </a:gridCol>
                <a:gridCol w="965111">
                  <a:extLst>
                    <a:ext uri="{9D8B030D-6E8A-4147-A177-3AD203B41FA5}">
                      <a16:colId xmlns:a16="http://schemas.microsoft.com/office/drawing/2014/main" val="1460985590"/>
                    </a:ext>
                  </a:extLst>
                </a:gridCol>
                <a:gridCol w="1170487">
                  <a:extLst>
                    <a:ext uri="{9D8B030D-6E8A-4147-A177-3AD203B41FA5}">
                      <a16:colId xmlns:a16="http://schemas.microsoft.com/office/drawing/2014/main" val="330126480"/>
                    </a:ext>
                  </a:extLst>
                </a:gridCol>
                <a:gridCol w="1220841">
                  <a:extLst>
                    <a:ext uri="{9D8B030D-6E8A-4147-A177-3AD203B41FA5}">
                      <a16:colId xmlns:a16="http://schemas.microsoft.com/office/drawing/2014/main" val="4094419812"/>
                    </a:ext>
                  </a:extLst>
                </a:gridCol>
                <a:gridCol w="912778">
                  <a:extLst>
                    <a:ext uri="{9D8B030D-6E8A-4147-A177-3AD203B41FA5}">
                      <a16:colId xmlns:a16="http://schemas.microsoft.com/office/drawing/2014/main" val="1875823286"/>
                    </a:ext>
                  </a:extLst>
                </a:gridCol>
              </a:tblGrid>
              <a:tr h="1206371">
                <a:tc>
                  <a:txBody>
                    <a:bodyPr/>
                    <a:lstStyle/>
                    <a:p>
                      <a:pPr algn="ctr" fontAlgn="ctr"/>
                      <a:r>
                        <a:rPr lang="en-US" sz="1200" b="1" i="0" u="none" strike="noStrike" dirty="0">
                          <a:solidFill>
                            <a:srgbClr val="FFFFFF"/>
                          </a:solidFill>
                          <a:effectLst/>
                          <a:latin typeface="Arial" panose="020B0604020202020204" pitchFamily="34" charset="0"/>
                        </a:rPr>
                        <a:t>Product</a:t>
                      </a:r>
                    </a:p>
                  </a:txBody>
                  <a:tcPr marL="9491" marR="9491" marT="9491"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57C"/>
                    </a:solidFill>
                  </a:tcPr>
                </a:tc>
                <a:tc>
                  <a:txBody>
                    <a:bodyPr/>
                    <a:lstStyle/>
                    <a:p>
                      <a:pPr algn="ctr" fontAlgn="ctr"/>
                      <a:r>
                        <a:rPr lang="en-US" sz="1200" b="1" i="0" u="none" strike="noStrike" dirty="0">
                          <a:solidFill>
                            <a:srgbClr val="FFFFFF"/>
                          </a:solidFill>
                          <a:effectLst/>
                          <a:latin typeface="Arial" panose="020B0604020202020204" pitchFamily="34" charset="0"/>
                        </a:rPr>
                        <a:t>Channel</a:t>
                      </a:r>
                    </a:p>
                  </a:txBody>
                  <a:tcPr marL="9491" marR="9491" marT="949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57C"/>
                    </a:solidFill>
                  </a:tcPr>
                </a:tc>
                <a:tc>
                  <a:txBody>
                    <a:bodyPr/>
                    <a:lstStyle/>
                    <a:p>
                      <a:pPr algn="ctr" fontAlgn="ctr"/>
                      <a:r>
                        <a:rPr lang="en-US" sz="1200" b="1" i="0" u="none" strike="noStrike" dirty="0">
                          <a:solidFill>
                            <a:srgbClr val="FFFFFF"/>
                          </a:solidFill>
                          <a:effectLst/>
                          <a:latin typeface="Arial" panose="020B0604020202020204" pitchFamily="34" charset="0"/>
                        </a:rPr>
                        <a:t>2023 pre-tax Spend ($MM)</a:t>
                      </a:r>
                    </a:p>
                  </a:txBody>
                  <a:tcPr marL="9491" marR="9491" marT="9491" marB="0" anchor="ctr">
                    <a:lnL>
                      <a:noFill/>
                    </a:lnL>
                    <a:lnR>
                      <a:noFill/>
                    </a:lnR>
                    <a:lnT w="6350" cap="flat" cmpd="sng" algn="ctr">
                      <a:solidFill>
                        <a:srgbClr val="000000"/>
                      </a:solidFill>
                      <a:prstDash val="solid"/>
                      <a:round/>
                      <a:headEnd type="none" w="med" len="med"/>
                      <a:tailEnd type="none" w="med" len="med"/>
                    </a:lnT>
                    <a:lnB>
                      <a:noFill/>
                    </a:lnB>
                    <a:solidFill>
                      <a:srgbClr val="00857C"/>
                    </a:solidFill>
                  </a:tcPr>
                </a:tc>
                <a:tc>
                  <a:txBody>
                    <a:bodyPr/>
                    <a:lstStyle/>
                    <a:p>
                      <a:pPr algn="ctr" fontAlgn="ctr"/>
                      <a:r>
                        <a:rPr lang="en-US" sz="1200" b="1" i="0" u="none" strike="noStrike" dirty="0">
                          <a:solidFill>
                            <a:srgbClr val="FFFFFF"/>
                          </a:solidFill>
                          <a:effectLst/>
                          <a:latin typeface="Arial" panose="020B0604020202020204" pitchFamily="34" charset="0"/>
                        </a:rPr>
                        <a:t>2023 Estimated pre-tax Incr. Doses</a:t>
                      </a:r>
                    </a:p>
                    <a:p>
                      <a:pPr algn="ctr" fontAlgn="ctr"/>
                      <a:r>
                        <a:rPr lang="en-US" sz="1200" b="1" i="0" u="none" strike="noStrike" dirty="0">
                          <a:solidFill>
                            <a:srgbClr val="FFFFFF"/>
                          </a:solidFill>
                          <a:effectLst/>
                          <a:latin typeface="Arial" panose="020B0604020202020204" pitchFamily="34" charset="0"/>
                        </a:rPr>
                        <a:t>(Beta*Total Activity) </a:t>
                      </a:r>
                    </a:p>
                  </a:txBody>
                  <a:tcPr marL="9491" marR="9491" marT="949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57C"/>
                    </a:solidFill>
                  </a:tcPr>
                </a:tc>
                <a:tc>
                  <a:txBody>
                    <a:bodyPr/>
                    <a:lstStyle/>
                    <a:p>
                      <a:pPr algn="ctr" fontAlgn="ctr"/>
                      <a:r>
                        <a:rPr lang="en-US" sz="1200" b="1" i="0" u="none" strike="noStrike" dirty="0">
                          <a:solidFill>
                            <a:srgbClr val="FFFFFF"/>
                          </a:solidFill>
                          <a:effectLst/>
                          <a:latin typeface="Arial" panose="020B0604020202020204" pitchFamily="34" charset="0"/>
                        </a:rPr>
                        <a:t>2023 Estimated Pre-Tax Revenue ($MM)</a:t>
                      </a:r>
                    </a:p>
                    <a:p>
                      <a:pPr algn="ctr" fontAlgn="ctr"/>
                      <a:r>
                        <a:rPr lang="en-US" sz="1200" b="1" i="0" u="none" strike="noStrike" dirty="0">
                          <a:solidFill>
                            <a:srgbClr val="FFFFFF"/>
                          </a:solidFill>
                          <a:effectLst/>
                          <a:latin typeface="Arial" panose="020B0604020202020204" pitchFamily="34" charset="0"/>
                        </a:rPr>
                        <a:t>(Incr. Doses * PGM Value)</a:t>
                      </a:r>
                    </a:p>
                  </a:txBody>
                  <a:tcPr marL="9491" marR="9491" marT="949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57C"/>
                    </a:solidFill>
                  </a:tcPr>
                </a:tc>
                <a:tc>
                  <a:txBody>
                    <a:bodyPr/>
                    <a:lstStyle/>
                    <a:p>
                      <a:pPr algn="ctr" fontAlgn="ctr"/>
                      <a:r>
                        <a:rPr lang="en-US" sz="1200" b="1" i="0" u="none" strike="noStrike" dirty="0">
                          <a:solidFill>
                            <a:srgbClr val="FFFFFF"/>
                          </a:solidFill>
                          <a:effectLst/>
                          <a:latin typeface="Arial" panose="020B0604020202020204" pitchFamily="34" charset="0"/>
                        </a:rPr>
                        <a:t>2023 Estimated Pre-tax ROI</a:t>
                      </a:r>
                    </a:p>
                    <a:p>
                      <a:pPr algn="ctr" fontAlgn="ctr"/>
                      <a:r>
                        <a:rPr lang="en-US" sz="1200" b="1" i="0" u="none" strike="noStrike" dirty="0">
                          <a:solidFill>
                            <a:srgbClr val="FFFFFF"/>
                          </a:solidFill>
                          <a:effectLst/>
                          <a:latin typeface="Arial" panose="020B0604020202020204" pitchFamily="34" charset="0"/>
                        </a:rPr>
                        <a:t>(Revenue/</a:t>
                      </a:r>
                    </a:p>
                    <a:p>
                      <a:pPr algn="ctr" fontAlgn="ctr"/>
                      <a:r>
                        <a:rPr lang="en-US" sz="1200" b="1" i="0" u="none" strike="noStrike" dirty="0">
                          <a:solidFill>
                            <a:srgbClr val="FFFFFF"/>
                          </a:solidFill>
                          <a:effectLst/>
                          <a:latin typeface="Arial" panose="020B0604020202020204" pitchFamily="34" charset="0"/>
                        </a:rPr>
                        <a:t>Spend)</a:t>
                      </a:r>
                    </a:p>
                  </a:txBody>
                  <a:tcPr marL="9491" marR="9491" marT="949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57C"/>
                    </a:solidFill>
                  </a:tcPr>
                </a:tc>
                <a:tc>
                  <a:txBody>
                    <a:bodyPr/>
                    <a:lstStyle/>
                    <a:p>
                      <a:pPr algn="ctr" fontAlgn="ctr"/>
                      <a:r>
                        <a:rPr lang="en-US" sz="1200" b="1" i="0" u="none" strike="noStrike" dirty="0">
                          <a:solidFill>
                            <a:srgbClr val="FFFFFF"/>
                          </a:solidFill>
                          <a:effectLst/>
                          <a:latin typeface="Arial" panose="020B0604020202020204" pitchFamily="34" charset="0"/>
                        </a:rPr>
                        <a:t>Promotion Efficiency ($Spend/Incr. Dose)</a:t>
                      </a:r>
                    </a:p>
                  </a:txBody>
                  <a:tcPr marL="9491" marR="9491" marT="949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57C"/>
                    </a:solidFill>
                  </a:tcPr>
                </a:tc>
                <a:tc>
                  <a:txBody>
                    <a:bodyPr/>
                    <a:lstStyle/>
                    <a:p>
                      <a:pPr algn="ctr" fontAlgn="ctr"/>
                      <a:r>
                        <a:rPr lang="en-US" sz="1200" b="1" i="0" u="none" strike="noStrike" dirty="0">
                          <a:solidFill>
                            <a:srgbClr val="FFFFFF"/>
                          </a:solidFill>
                          <a:effectLst/>
                          <a:latin typeface="Arial" panose="020B0604020202020204" pitchFamily="34" charset="0"/>
                        </a:rPr>
                        <a:t>Estimated Contribution to Private Sales</a:t>
                      </a:r>
                    </a:p>
                    <a:p>
                      <a:pPr algn="ctr" fontAlgn="ctr"/>
                      <a:r>
                        <a:rPr lang="en-US" sz="1200" b="1" i="0" u="none" strike="noStrike" dirty="0">
                          <a:solidFill>
                            <a:srgbClr val="FFFFFF"/>
                          </a:solidFill>
                          <a:effectLst/>
                          <a:latin typeface="Arial" panose="020B0604020202020204" pitchFamily="34" charset="0"/>
                        </a:rPr>
                        <a:t>(Incr. Doses/Total Private Doses)</a:t>
                      </a:r>
                    </a:p>
                  </a:txBody>
                  <a:tcPr marL="9491" marR="9491" marT="9491" marB="0" anchor="ctr">
                    <a:lnL>
                      <a:noFill/>
                    </a:lnL>
                    <a:lnR>
                      <a:noFill/>
                    </a:lnR>
                    <a:lnT w="6350" cap="flat" cmpd="sng" algn="ctr">
                      <a:solidFill>
                        <a:srgbClr val="000000"/>
                      </a:solidFill>
                      <a:prstDash val="solid"/>
                      <a:round/>
                      <a:headEnd type="none" w="med" len="med"/>
                      <a:tailEnd type="none" w="med" len="med"/>
                    </a:lnT>
                    <a:lnB>
                      <a:noFill/>
                    </a:lnB>
                    <a:solidFill>
                      <a:srgbClr val="00857C"/>
                    </a:solidFill>
                  </a:tcPr>
                </a:tc>
                <a:tc>
                  <a:txBody>
                    <a:bodyPr/>
                    <a:lstStyle/>
                    <a:p>
                      <a:pPr algn="ctr" fontAlgn="ctr"/>
                      <a:r>
                        <a:rPr lang="en-US" sz="1200" b="1" i="0" u="none" strike="noStrike" dirty="0">
                          <a:solidFill>
                            <a:srgbClr val="FFFFFF"/>
                          </a:solidFill>
                          <a:effectLst/>
                          <a:latin typeface="Arial" panose="020B0604020202020204" pitchFamily="34" charset="0"/>
                        </a:rPr>
                        <a:t>Marginal ROI</a:t>
                      </a:r>
                    </a:p>
                    <a:p>
                      <a:pPr algn="ctr" fontAlgn="ctr"/>
                      <a:r>
                        <a:rPr lang="en-US" sz="1200" b="1" i="0" u="none" strike="noStrike" dirty="0">
                          <a:solidFill>
                            <a:srgbClr val="FFFFFF"/>
                          </a:solidFill>
                          <a:effectLst/>
                          <a:latin typeface="Arial" panose="020B0604020202020204" pitchFamily="34" charset="0"/>
                        </a:rPr>
                        <a:t>(Incr. Rev/Incr. spend)</a:t>
                      </a:r>
                    </a:p>
                  </a:txBody>
                  <a:tcPr marL="9491" marR="9491" marT="9491"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857C"/>
                    </a:solidFill>
                  </a:tcPr>
                </a:tc>
                <a:extLst>
                  <a:ext uri="{0D108BD9-81ED-4DB2-BD59-A6C34878D82A}">
                    <a16:rowId xmlns:a16="http://schemas.microsoft.com/office/drawing/2014/main" val="389887880"/>
                  </a:ext>
                </a:extLst>
              </a:tr>
              <a:tr h="328661">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491" marR="9491" marT="9491"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1000" b="0" i="0" u="none" strike="noStrike" dirty="0">
                          <a:solidFill>
                            <a:srgbClr val="000000"/>
                          </a:solidFill>
                          <a:effectLst/>
                          <a:latin typeface="Arial" panose="020B0604020202020204" pitchFamily="34" charset="0"/>
                        </a:rPr>
                        <a:t>HCC </a:t>
                      </a:r>
                      <a:r>
                        <a:rPr lang="en-US" sz="1000" b="0" i="0" u="none" strike="noStrike" dirty="0" err="1">
                          <a:solidFill>
                            <a:srgbClr val="000000"/>
                          </a:solidFill>
                          <a:effectLst/>
                          <a:latin typeface="Arial" panose="020B0604020202020204" pitchFamily="34" charset="0"/>
                        </a:rPr>
                        <a:t>InOffice</a:t>
                      </a:r>
                      <a:endParaRPr lang="en-US" sz="1000" b="0" i="0" u="none" strike="noStrike" dirty="0">
                        <a:solidFill>
                          <a:srgbClr val="000000"/>
                        </a:solidFill>
                        <a:effectLst/>
                        <a:latin typeface="Arial" panose="020B0604020202020204" pitchFamily="34" charset="0"/>
                      </a:endParaRPr>
                    </a:p>
                  </a:txBody>
                  <a:tcPr marL="9491" marR="9491" marT="949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$1.1</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7,368</a:t>
                      </a:r>
                    </a:p>
                  </a:txBody>
                  <a:tcPr marL="9491" marR="9491" marT="949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Arial" panose="020B0604020202020204" pitchFamily="34" charset="0"/>
                        </a:rPr>
                        <a:t>$2</a:t>
                      </a:r>
                    </a:p>
                  </a:txBody>
                  <a:tcPr marL="9491" marR="9491" marT="949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1.5</a:t>
                      </a:r>
                    </a:p>
                  </a:txBody>
                  <a:tcPr marL="9491" marR="9491" marT="949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Arial" panose="020B0604020202020204" pitchFamily="34" charset="0"/>
                        </a:rPr>
                        <a:t>$154</a:t>
                      </a:r>
                    </a:p>
                  </a:txBody>
                  <a:tcPr marL="9491" marR="9491" marT="949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Arial" panose="020B0604020202020204" pitchFamily="34" charset="0"/>
                        </a:rPr>
                        <a:t>0.16%</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93761359"/>
                  </a:ext>
                </a:extLst>
              </a:tr>
              <a:tr h="328661">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491" marR="9491" marT="9491"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a:solidFill>
                            <a:srgbClr val="000000"/>
                          </a:solidFill>
                          <a:effectLst/>
                          <a:latin typeface="Arial" panose="020B0604020202020204" pitchFamily="34" charset="0"/>
                        </a:rPr>
                        <a:t>HCP MCM</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$10.5</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288,339</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$65</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6.2</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$36</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6.20%</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4.9</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88608300"/>
                  </a:ext>
                </a:extLst>
              </a:tr>
              <a:tr h="328661">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491" marR="9491" marT="9491"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a:solidFill>
                            <a:srgbClr val="000000"/>
                          </a:solidFill>
                          <a:effectLst/>
                          <a:latin typeface="Arial" panose="020B0604020202020204" pitchFamily="34" charset="0"/>
                        </a:rPr>
                        <a:t>HCC Social</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$1.8</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23,820</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$5</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3.1</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$74</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0.51%</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1.8</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24763659"/>
                  </a:ext>
                </a:extLst>
              </a:tr>
              <a:tr h="328661">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491" marR="9491" marT="9491"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a:solidFill>
                            <a:srgbClr val="000000"/>
                          </a:solidFill>
                          <a:effectLst/>
                          <a:latin typeface="Arial" panose="020B0604020202020204" pitchFamily="34" charset="0"/>
                        </a:rPr>
                        <a:t>HCC Online Video</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$1.1</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21,646</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$5</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4.4</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$51</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0.47%</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3.1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29212280"/>
                  </a:ext>
                </a:extLst>
              </a:tr>
              <a:tr h="328661">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491" marR="9491" marT="9491"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a:solidFill>
                            <a:srgbClr val="000000"/>
                          </a:solidFill>
                          <a:effectLst/>
                          <a:latin typeface="Arial" panose="020B0604020202020204" pitchFamily="34" charset="0"/>
                        </a:rPr>
                        <a:t>HCC Streaming Video</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$13.4</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100,808</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$23</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1.7</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$133</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2.17%</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1.2</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09123973"/>
                  </a:ext>
                </a:extLst>
              </a:tr>
              <a:tr h="328661">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491" marR="9491" marT="9491"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a:solidFill>
                            <a:srgbClr val="000000"/>
                          </a:solidFill>
                          <a:effectLst/>
                          <a:latin typeface="Arial" panose="020B0604020202020204" pitchFamily="34" charset="0"/>
                        </a:rPr>
                        <a:t>HCC Display</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$2.9</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76,065</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$17</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6.0</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$38</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1.64%</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3.6</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40753576"/>
                  </a:ext>
                </a:extLst>
              </a:tr>
              <a:tr h="328661">
                <a:tc>
                  <a:txBody>
                    <a:bodyPr/>
                    <a:lstStyle/>
                    <a:p>
                      <a:pPr algn="l" fontAlgn="ctr"/>
                      <a:r>
                        <a:rPr lang="en-US" sz="1000" b="0" i="0" u="none" strike="noStrike" dirty="0">
                          <a:solidFill>
                            <a:srgbClr val="000000"/>
                          </a:solidFill>
                          <a:effectLst/>
                          <a:latin typeface="Arial" panose="020B0604020202020204" pitchFamily="34" charset="0"/>
                        </a:rPr>
                        <a:t>Gardasil Adults</a:t>
                      </a:r>
                    </a:p>
                  </a:txBody>
                  <a:tcPr marL="9491" marR="9491" marT="9491"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a:solidFill>
                            <a:srgbClr val="000000"/>
                          </a:solidFill>
                          <a:effectLst/>
                          <a:latin typeface="Arial" panose="020B0604020202020204" pitchFamily="34" charset="0"/>
                        </a:rPr>
                        <a:t>HCC Paid Search</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$0.1</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30,137</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$7</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136.2</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0.65%</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84.0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54257701"/>
                  </a:ext>
                </a:extLst>
              </a:tr>
              <a:tr h="328661">
                <a:tc>
                  <a:txBody>
                    <a:bodyPr/>
                    <a:lstStyle/>
                    <a:p>
                      <a:pPr algn="l" fontAlgn="ctr"/>
                      <a:r>
                        <a:rPr lang="en-US" sz="1000" b="0" i="0" u="none" strike="noStrike" dirty="0">
                          <a:solidFill>
                            <a:srgbClr val="000000"/>
                          </a:solidFill>
                          <a:effectLst/>
                          <a:latin typeface="Arial" panose="020B0604020202020204" pitchFamily="34" charset="0"/>
                        </a:rPr>
                        <a:t>Gardasil Adults</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a:solidFill>
                            <a:srgbClr val="000000"/>
                          </a:solidFill>
                          <a:effectLst/>
                          <a:latin typeface="Arial" panose="020B0604020202020204" pitchFamily="34" charset="0"/>
                        </a:rPr>
                        <a:t>HCC Radio</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$0.9</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26,582</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$6</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6.5</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$35</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0.57%</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2.7</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56037338"/>
                  </a:ext>
                </a:extLst>
              </a:tr>
              <a:tr h="328661">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a:solidFill>
                            <a:srgbClr val="000000"/>
                          </a:solidFill>
                          <a:effectLst/>
                          <a:latin typeface="Arial" panose="020B0604020202020204" pitchFamily="34" charset="0"/>
                        </a:rPr>
                        <a:t>HCC Linear TV</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$25.8</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168,508</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$38</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1.5</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$153</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3.63%</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17833571"/>
                  </a:ext>
                </a:extLst>
              </a:tr>
              <a:tr h="328661">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HCC Pharmacy</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Arial" panose="020B0604020202020204" pitchFamily="34" charset="0"/>
                        </a:rPr>
                        <a:t>$2.4</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18,206</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Arial" panose="020B0604020202020204" pitchFamily="34" charset="0"/>
                        </a:rPr>
                        <a:t>$4</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Arial" panose="020B0604020202020204" pitchFamily="34" charset="0"/>
                        </a:rPr>
                        <a:t>1.7</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$132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0.39%</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Arial" panose="020B0604020202020204" pitchFamily="34" charset="0"/>
                        </a:rPr>
                        <a:t>1.3</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909386"/>
                  </a:ext>
                </a:extLst>
              </a:tr>
              <a:tr h="328661">
                <a:tc>
                  <a:txBody>
                    <a:bodyPr/>
                    <a:lstStyle/>
                    <a:p>
                      <a:pPr algn="l" fontAlgn="ctr"/>
                      <a:r>
                        <a:rPr lang="en-US" sz="1000" b="1" i="0" u="none" strike="noStrike">
                          <a:solidFill>
                            <a:srgbClr val="000000"/>
                          </a:solidFill>
                          <a:effectLst/>
                          <a:latin typeface="Arial" panose="020B0604020202020204" pitchFamily="34" charset="0"/>
                        </a:rPr>
                        <a:t>Gardasil</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1" i="0" u="none" strike="noStrike">
                          <a:solidFill>
                            <a:srgbClr val="000000"/>
                          </a:solidFill>
                          <a:effectLst/>
                          <a:latin typeface="Arial" panose="020B0604020202020204" pitchFamily="34" charset="0"/>
                        </a:rPr>
                        <a:t>Total</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Arial" panose="020B0604020202020204" pitchFamily="34" charset="0"/>
                        </a:rPr>
                        <a:t>$60.0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Arial" panose="020B0604020202020204" pitchFamily="34" charset="0"/>
                        </a:rPr>
                        <a:t>761,479</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Arial" panose="020B0604020202020204" pitchFamily="34" charset="0"/>
                        </a:rPr>
                        <a:t>$172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Arial" panose="020B0604020202020204" pitchFamily="34" charset="0"/>
                        </a:rPr>
                        <a:t>2.9</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Arial" panose="020B0604020202020204" pitchFamily="34" charset="0"/>
                        </a:rPr>
                        <a:t>$79</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Arial" panose="020B0604020202020204" pitchFamily="34" charset="0"/>
                        </a:rPr>
                        <a:t>16.38%</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Arial" panose="020B0604020202020204" pitchFamily="34" charset="0"/>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1043197"/>
                  </a:ext>
                </a:extLst>
              </a:tr>
            </a:tbl>
          </a:graphicData>
        </a:graphic>
      </p:graphicFrame>
    </p:spTree>
    <p:extLst>
      <p:ext uri="{BB962C8B-B14F-4D97-AF65-F5344CB8AC3E}">
        <p14:creationId xmlns:p14="http://schemas.microsoft.com/office/powerpoint/2010/main" val="24600209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B463-CE29-C585-45F4-A186E448D9F8}"/>
              </a:ext>
            </a:extLst>
          </p:cNvPr>
          <p:cNvSpPr>
            <a:spLocks noGrp="1"/>
          </p:cNvSpPr>
          <p:nvPr>
            <p:ph type="title"/>
          </p:nvPr>
        </p:nvSpPr>
        <p:spPr/>
        <p:txBody>
          <a:bodyPr/>
          <a:lstStyle/>
          <a:p>
            <a:r>
              <a:rPr lang="en-US" dirty="0"/>
              <a:t>Estimated pre-tax ROIs and % Contribution for 2023 (Belsomra)</a:t>
            </a:r>
          </a:p>
        </p:txBody>
      </p:sp>
      <p:sp>
        <p:nvSpPr>
          <p:cNvPr id="3" name="Slide Number Placeholder 2">
            <a:extLst>
              <a:ext uri="{FF2B5EF4-FFF2-40B4-BE49-F238E27FC236}">
                <a16:creationId xmlns:a16="http://schemas.microsoft.com/office/drawing/2014/main" id="{F3ADC99D-B64F-F988-BC23-4907C22FE23D}"/>
              </a:ext>
            </a:extLst>
          </p:cNvPr>
          <p:cNvSpPr>
            <a:spLocks noGrp="1"/>
          </p:cNvSpPr>
          <p:nvPr>
            <p:ph type="sldNum" sz="quarter" idx="12"/>
          </p:nvPr>
        </p:nvSpPr>
        <p:spPr/>
        <p:txBody>
          <a:bodyPr/>
          <a:lstStyle/>
          <a:p>
            <a:fld id="{29CC380D-5F44-41E8-971E-CDD19ED6F8E3}" type="slidenum">
              <a:rPr lang="en-GB" smtClean="0"/>
              <a:t>6</a:t>
            </a:fld>
            <a:endParaRPr lang="en-GB"/>
          </a:p>
        </p:txBody>
      </p:sp>
      <p:pic>
        <p:nvPicPr>
          <p:cNvPr id="5" name="Picture 4">
            <a:extLst>
              <a:ext uri="{FF2B5EF4-FFF2-40B4-BE49-F238E27FC236}">
                <a16:creationId xmlns:a16="http://schemas.microsoft.com/office/drawing/2014/main" id="{F879640E-9072-B3EF-4C43-744226E8941D}"/>
              </a:ext>
            </a:extLst>
          </p:cNvPr>
          <p:cNvPicPr>
            <a:picLocks noChangeAspect="1"/>
          </p:cNvPicPr>
          <p:nvPr/>
        </p:nvPicPr>
        <p:blipFill>
          <a:blip r:embed="rId2"/>
          <a:stretch>
            <a:fillRect/>
          </a:stretch>
        </p:blipFill>
        <p:spPr>
          <a:xfrm>
            <a:off x="377824" y="1595355"/>
            <a:ext cx="9869708" cy="3410533"/>
          </a:xfrm>
          <a:prstGeom prst="rect">
            <a:avLst/>
          </a:prstGeom>
        </p:spPr>
      </p:pic>
    </p:spTree>
    <p:extLst>
      <p:ext uri="{BB962C8B-B14F-4D97-AF65-F5344CB8AC3E}">
        <p14:creationId xmlns:p14="http://schemas.microsoft.com/office/powerpoint/2010/main" val="2914419431"/>
      </p:ext>
    </p:extLst>
  </p:cSld>
  <p:clrMapOvr>
    <a:masterClrMapping/>
  </p:clrMapOvr>
  <p:transition>
    <p:fade/>
  </p:transition>
</p:sld>
</file>

<file path=ppt/theme/theme1.xml><?xml version="1.0" encoding="utf-8"?>
<a:theme xmlns:a="http://schemas.openxmlformats.org/drawingml/2006/main" name="Merck 16:9 PPT Theme">
  <a:themeElements>
    <a:clrScheme name="Custom 30">
      <a:dk1>
        <a:srgbClr val="0C2340"/>
      </a:dk1>
      <a:lt1>
        <a:srgbClr val="FFFFFF"/>
      </a:lt1>
      <a:dk2>
        <a:srgbClr val="688CE8"/>
      </a:dk2>
      <a:lt2>
        <a:srgbClr val="69B8F7"/>
      </a:lt2>
      <a:accent1>
        <a:srgbClr val="00857C"/>
      </a:accent1>
      <a:accent2>
        <a:srgbClr val="6ECEB2"/>
      </a:accent2>
      <a:accent3>
        <a:srgbClr val="BFED33"/>
      </a:accent3>
      <a:accent4>
        <a:srgbClr val="0C2340"/>
      </a:accent4>
      <a:accent5>
        <a:srgbClr val="FFF063"/>
      </a:accent5>
      <a:accent6>
        <a:srgbClr val="5350E4"/>
      </a:accent6>
      <a:hlink>
        <a:srgbClr val="11867B"/>
      </a:hlink>
      <a:folHlink>
        <a:srgbClr val="90C4D8"/>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16_9_Merck" id="{6816B23C-D596-B641-AC59-82B9DBB69469}" vid="{EF4CFF4B-FCCB-D84B-8F15-5CBFC5300D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C47AAA0-3E17-4D17-ACCC-88C0FDDDE60C}">
  <we:reference id="e849ddb8-6bbd-4833-bd4b-59030099d63e" version="1.0.0.0" store="EXCatalog" storeType="EXCatalog"/>
  <we:alternateReferences>
    <we:reference id="WA200000113"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b8faba5-28e6-4bad-b285-1ce4ed480925">
      <Terms xmlns="http://schemas.microsoft.com/office/infopath/2007/PartnerControls"/>
    </lcf76f155ced4ddcb4097134ff3c332f>
    <TaxCatchAll xmlns="0ed980d0-2f8d-42c7-8d66-3c434fc0ea4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FF678FA71510043B195A1786C6312B0" ma:contentTypeVersion="8" ma:contentTypeDescription="Create a new document." ma:contentTypeScope="" ma:versionID="7f6794eae2ab671940660f7552b83b54">
  <xsd:schema xmlns:xsd="http://www.w3.org/2001/XMLSchema" xmlns:xs="http://www.w3.org/2001/XMLSchema" xmlns:p="http://schemas.microsoft.com/office/2006/metadata/properties" xmlns:ns2="4b8faba5-28e6-4bad-b285-1ce4ed480925" xmlns:ns3="0ed980d0-2f8d-42c7-8d66-3c434fc0ea4b" targetNamespace="http://schemas.microsoft.com/office/2006/metadata/properties" ma:root="true" ma:fieldsID="cafbccc572dc2c0e541192a55a97c71c" ns2:_="" ns3:_="">
    <xsd:import namespace="4b8faba5-28e6-4bad-b285-1ce4ed480925"/>
    <xsd:import namespace="0ed980d0-2f8d-42c7-8d66-3c434fc0ea4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8faba5-28e6-4bad-b285-1ce4ed4809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f5e642b-91f5-4888-b018-43334a040d09"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d980d0-2f8d-42c7-8d66-3c434fc0ea4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f9753bcd-dfeb-40f7-aae0-e49ee8cc79a7}" ma:internalName="TaxCatchAll" ma:showField="CatchAllData" ma:web="0ed980d0-2f8d-42c7-8d66-3c434fc0ea4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83BC6D-AD32-471F-B528-DB398937D951}">
  <ds:schemaRefs>
    <ds:schemaRef ds:uri="http://schemas.microsoft.com/office/2006/documentManagement/types"/>
    <ds:schemaRef ds:uri="http://www.w3.org/XML/1998/namespace"/>
    <ds:schemaRef ds:uri="http://purl.org/dc/terms/"/>
    <ds:schemaRef ds:uri="4b8faba5-28e6-4bad-b285-1ce4ed480925"/>
    <ds:schemaRef ds:uri="http://schemas.microsoft.com/office/2006/metadata/properties"/>
    <ds:schemaRef ds:uri="http://purl.org/dc/elements/1.1/"/>
    <ds:schemaRef ds:uri="http://purl.org/dc/dcmitype/"/>
    <ds:schemaRef ds:uri="http://schemas.microsoft.com/office/infopath/2007/PartnerControls"/>
    <ds:schemaRef ds:uri="http://schemas.openxmlformats.org/package/2006/metadata/core-properties"/>
    <ds:schemaRef ds:uri="0ed980d0-2f8d-42c7-8d66-3c434fc0ea4b"/>
  </ds:schemaRefs>
</ds:datastoreItem>
</file>

<file path=customXml/itemProps2.xml><?xml version="1.0" encoding="utf-8"?>
<ds:datastoreItem xmlns:ds="http://schemas.openxmlformats.org/officeDocument/2006/customXml" ds:itemID="{F5DBAF2B-E805-4C9F-908A-2CFAD1FCDE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8faba5-28e6-4bad-b285-1ce4ed480925"/>
    <ds:schemaRef ds:uri="0ed980d0-2f8d-42c7-8d66-3c434fc0ea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330566-0913-436A-BAE1-E2499F0F0D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Merck 16_9 default PPT template (1)</Template>
  <TotalTime>4388</TotalTime>
  <Words>614</Words>
  <Application>Microsoft Office PowerPoint</Application>
  <PresentationFormat>Widescreen</PresentationFormat>
  <Paragraphs>154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Cambria Math</vt:lpstr>
      <vt:lpstr>Invention</vt:lpstr>
      <vt:lpstr>Invention Light</vt:lpstr>
      <vt:lpstr>Merck 16:9 PPT Theme</vt:lpstr>
      <vt:lpstr>9. Computing ROIs</vt:lpstr>
      <vt:lpstr>ROI Definition </vt:lpstr>
      <vt:lpstr>NPV (Net Present Value)</vt:lpstr>
      <vt:lpstr>PGM (Profit Gross Margin)</vt:lpstr>
      <vt:lpstr>Output - Estimated pre-tax ROIs and % Contribution for 2023 for G9 Adult</vt:lpstr>
      <vt:lpstr>Estimated pre-tax ROIs and % Contribution for 2023 (Belsomra)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PLD University</dc:title>
  <dc:subject>2022 presentation</dc:subject>
  <dc:creator>Sinha, Anurag</dc:creator>
  <cp:keywords/>
  <dc:description>For external audiences in the US and Canada</dc:description>
  <cp:lastModifiedBy>Maji, Pramit Kumar</cp:lastModifiedBy>
  <cp:revision>226</cp:revision>
  <dcterms:created xsi:type="dcterms:W3CDTF">2022-11-08T10:28:18Z</dcterms:created>
  <dcterms:modified xsi:type="dcterms:W3CDTF">2023-09-25T08:48:17Z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0x010100FFF678FA71510043B195A1786C6312B0</vt:lpwstr>
  </property>
  <property fmtid="{D5CDD505-2E9C-101B-9397-08002B2CF9AE}" pid="3" name="MSIP_Label_927fd646-07cb-4c4e-a107-4e4d6b30ba1b_Enabled">
    <vt:lpwstr>true</vt:lpwstr>
  </property>
  <property fmtid="{D5CDD505-2E9C-101B-9397-08002B2CF9AE}" pid="4" name="MSIP_Label_927fd646-07cb-4c4e-a107-4e4d6b30ba1b_SetDate">
    <vt:lpwstr>2023-02-20T10:11:15Z</vt:lpwstr>
  </property>
  <property fmtid="{D5CDD505-2E9C-101B-9397-08002B2CF9AE}" pid="5" name="MSIP_Label_927fd646-07cb-4c4e-a107-4e4d6b30ba1b_Method">
    <vt:lpwstr>Privileged</vt:lpwstr>
  </property>
  <property fmtid="{D5CDD505-2E9C-101B-9397-08002B2CF9AE}" pid="6" name="MSIP_Label_927fd646-07cb-4c4e-a107-4e4d6b30ba1b_Name">
    <vt:lpwstr>927fd646-07cb-4c4e-a107-4e4d6b30ba1b</vt:lpwstr>
  </property>
  <property fmtid="{D5CDD505-2E9C-101B-9397-08002B2CF9AE}" pid="7" name="MSIP_Label_927fd646-07cb-4c4e-a107-4e4d6b30ba1b_SiteId">
    <vt:lpwstr>a00de4ec-48a8-43a6-be74-e31274e2060d</vt:lpwstr>
  </property>
  <property fmtid="{D5CDD505-2E9C-101B-9397-08002B2CF9AE}" pid="8" name="MSIP_Label_927fd646-07cb-4c4e-a107-4e4d6b30ba1b_ActionId">
    <vt:lpwstr>327d2cb7-7ab1-4f63-99d4-4d87d73f3514</vt:lpwstr>
  </property>
  <property fmtid="{D5CDD505-2E9C-101B-9397-08002B2CF9AE}" pid="9" name="MSIP_Label_927fd646-07cb-4c4e-a107-4e4d6b30ba1b_ContentBits">
    <vt:lpwstr>1</vt:lpwstr>
  </property>
  <property fmtid="{D5CDD505-2E9C-101B-9397-08002B2CF9AE}" pid="10" name="MerckAIPLabel">
    <vt:lpwstr>Proprietary</vt:lpwstr>
  </property>
  <property fmtid="{D5CDD505-2E9C-101B-9397-08002B2CF9AE}" pid="11" name="MerckAIPDataExchange">
    <vt:lpwstr>!MRKMIP@Proprietary</vt:lpwstr>
  </property>
  <property fmtid="{D5CDD505-2E9C-101B-9397-08002B2CF9AE}" pid="12" name="_AdHocReviewCycleID">
    <vt:i4>-1286788917</vt:i4>
  </property>
  <property fmtid="{D5CDD505-2E9C-101B-9397-08002B2CF9AE}" pid="13" name="_NewReviewCycle">
    <vt:lpwstr/>
  </property>
  <property fmtid="{D5CDD505-2E9C-101B-9397-08002B2CF9AE}" pid="14" name="_EmailSubject">
    <vt:lpwstr>MMX - Day 2 &amp; 3 -Modules</vt:lpwstr>
  </property>
  <property fmtid="{D5CDD505-2E9C-101B-9397-08002B2CF9AE}" pid="15" name="_AuthorEmail">
    <vt:lpwstr>sarath.a@merck.com</vt:lpwstr>
  </property>
  <property fmtid="{D5CDD505-2E9C-101B-9397-08002B2CF9AE}" pid="16" name="_AuthorEmailDisplayName">
    <vt:lpwstr>A, Sarath</vt:lpwstr>
  </property>
</Properties>
</file>