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2.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8" r:id="rId4"/>
    <p:sldMasterId id="2147483944" r:id="rId5"/>
    <p:sldMasterId id="2147484001" r:id="rId6"/>
  </p:sldMasterIdLst>
  <p:notesMasterIdLst>
    <p:notesMasterId r:id="rId13"/>
  </p:notesMasterIdLst>
  <p:sldIdLst>
    <p:sldId id="257" r:id="rId7"/>
    <p:sldId id="2147476318" r:id="rId8"/>
    <p:sldId id="2147476319" r:id="rId9"/>
    <p:sldId id="2147476321" r:id="rId10"/>
    <p:sldId id="2147476322" r:id="rId11"/>
    <p:sldId id="214747632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6F8F13-DBE4-7C49-85CF-236A817173FB}">
          <p14:sldIdLst>
            <p14:sldId id="257"/>
            <p14:sldId id="2147476318"/>
            <p14:sldId id="2147476319"/>
            <p14:sldId id="2147476321"/>
            <p14:sldId id="2147476322"/>
            <p14:sldId id="2147476323"/>
          </p14:sldIdLst>
        </p14:section>
      </p14:sectionLst>
    </p:ext>
    <p:ext uri="{EFAFB233-063F-42B5-8137-9DF3F51BA10A}">
      <p15:sldGuideLst xmlns:p15="http://schemas.microsoft.com/office/powerpoint/2012/main">
        <p15:guide id="1" orient="horz" pos="1071" userDrawn="1">
          <p15:clr>
            <a:srgbClr val="A4A3A4"/>
          </p15:clr>
        </p15:guide>
        <p15:guide id="2" pos="3976" userDrawn="1">
          <p15:clr>
            <a:srgbClr val="A4A3A4"/>
          </p15:clr>
        </p15:guide>
        <p15:guide id="4" orient="horz" pos="25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81330A9-AF6E-5CA6-6CEB-6C1412A59611}" name="Bettencourt, Katie" initials="BK" userId="S::bettenka@merck.com::67fc14cb-a393-409b-be75-5d9a93a4782f" providerId="AD"/>
  <p188:author id="{27F59BF9-4A9C-7043-5555-E9C35F29042F}" name="Delgado, Pablo O" initials="PD" userId="S::Delgadpa@merck.com::13739188-639b-4cb6-93b6-27186b1b6e4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05F"/>
    <a:srgbClr val="ED7D31"/>
    <a:srgbClr val="FFFCE0"/>
    <a:srgbClr val="CC53B6"/>
    <a:srgbClr val="F58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3B640-4CC1-0446-A2F3-FBE6FC9EAA2F}" v="2" dt="2023-09-27T09:33:09.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1"/>
    <p:restoredTop sz="94218"/>
  </p:normalViewPr>
  <p:slideViewPr>
    <p:cSldViewPr snapToGrid="0">
      <p:cViewPr varScale="1">
        <p:scale>
          <a:sx n="69" d="100"/>
          <a:sy n="69" d="100"/>
        </p:scale>
        <p:origin x="512" y="48"/>
      </p:cViewPr>
      <p:guideLst>
        <p:guide orient="horz" pos="1071"/>
        <p:guide pos="3976"/>
        <p:guide orient="horz" pos="25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avkar, Ganesh" userId="7031afcc-3036-4f21-bcc8-752addf78603" providerId="ADAL" clId="{BEB3B640-4CC1-0446-A2F3-FBE6FC9EAA2F}"/>
    <pc:docChg chg="delSld modSld modSection">
      <pc:chgData name="Khatavkar, Ganesh" userId="7031afcc-3036-4f21-bcc8-752addf78603" providerId="ADAL" clId="{BEB3B640-4CC1-0446-A2F3-FBE6FC9EAA2F}" dt="2023-09-27T09:33:12.240" v="4" actId="1076"/>
      <pc:docMkLst>
        <pc:docMk/>
      </pc:docMkLst>
      <pc:sldChg chg="modSp mod">
        <pc:chgData name="Khatavkar, Ganesh" userId="7031afcc-3036-4f21-bcc8-752addf78603" providerId="ADAL" clId="{BEB3B640-4CC1-0446-A2F3-FBE6FC9EAA2F}" dt="2023-09-27T09:32:45.307" v="0" actId="1076"/>
        <pc:sldMkLst>
          <pc:docMk/>
          <pc:sldMk cId="3980279895" sldId="2147476319"/>
        </pc:sldMkLst>
        <pc:spChg chg="mod">
          <ac:chgData name="Khatavkar, Ganesh" userId="7031afcc-3036-4f21-bcc8-752addf78603" providerId="ADAL" clId="{BEB3B640-4CC1-0446-A2F3-FBE6FC9EAA2F}" dt="2023-09-27T09:32:45.307" v="0" actId="1076"/>
          <ac:spMkLst>
            <pc:docMk/>
            <pc:sldMk cId="3980279895" sldId="2147476319"/>
            <ac:spMk id="3" creationId="{3FEC3EF5-DC98-5FE1-AA81-CD625C73684A}"/>
          </ac:spMkLst>
        </pc:spChg>
      </pc:sldChg>
      <pc:sldChg chg="addSp modSp mod">
        <pc:chgData name="Khatavkar, Ganesh" userId="7031afcc-3036-4f21-bcc8-752addf78603" providerId="ADAL" clId="{BEB3B640-4CC1-0446-A2F3-FBE6FC9EAA2F}" dt="2023-09-27T09:33:12.240" v="4" actId="1076"/>
        <pc:sldMkLst>
          <pc:docMk/>
          <pc:sldMk cId="3952914160" sldId="2147476321"/>
        </pc:sldMkLst>
        <pc:spChg chg="add mod">
          <ac:chgData name="Khatavkar, Ganesh" userId="7031afcc-3036-4f21-bcc8-752addf78603" providerId="ADAL" clId="{BEB3B640-4CC1-0446-A2F3-FBE6FC9EAA2F}" dt="2023-09-27T09:33:12.240" v="4" actId="1076"/>
          <ac:spMkLst>
            <pc:docMk/>
            <pc:sldMk cId="3952914160" sldId="2147476321"/>
            <ac:spMk id="5" creationId="{EBE4C419-65F9-82E6-63FD-DF982543D087}"/>
          </ac:spMkLst>
        </pc:spChg>
      </pc:sldChg>
      <pc:sldChg chg="addSp modSp">
        <pc:chgData name="Khatavkar, Ganesh" userId="7031afcc-3036-4f21-bcc8-752addf78603" providerId="ADAL" clId="{BEB3B640-4CC1-0446-A2F3-FBE6FC9EAA2F}" dt="2023-09-27T09:32:52.770" v="1"/>
        <pc:sldMkLst>
          <pc:docMk/>
          <pc:sldMk cId="2857663345" sldId="2147476322"/>
        </pc:sldMkLst>
        <pc:spChg chg="add mod">
          <ac:chgData name="Khatavkar, Ganesh" userId="7031afcc-3036-4f21-bcc8-752addf78603" providerId="ADAL" clId="{BEB3B640-4CC1-0446-A2F3-FBE6FC9EAA2F}" dt="2023-09-27T09:32:52.770" v="1"/>
          <ac:spMkLst>
            <pc:docMk/>
            <pc:sldMk cId="2857663345" sldId="2147476322"/>
            <ac:spMk id="2" creationId="{9212EABF-B866-0B84-13FC-32ED72C22D0A}"/>
          </ac:spMkLst>
        </pc:spChg>
      </pc:sldChg>
      <pc:sldChg chg="del">
        <pc:chgData name="Khatavkar, Ganesh" userId="7031afcc-3036-4f21-bcc8-752addf78603" providerId="ADAL" clId="{BEB3B640-4CC1-0446-A2F3-FBE6FC9EAA2F}" dt="2023-09-27T09:32:56.789" v="2" actId="2696"/>
        <pc:sldMkLst>
          <pc:docMk/>
          <pc:sldMk cId="2304732925" sldId="2147476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D4491-01D7-E940-9372-273E937DDADC}"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F7508-EA12-B445-B721-5883781CB967}" type="slidenum">
              <a:rPr lang="en-US" smtClean="0"/>
              <a:t>‹#›</a:t>
            </a:fld>
            <a:endParaRPr lang="en-US"/>
          </a:p>
        </p:txBody>
      </p:sp>
    </p:spTree>
    <p:extLst>
      <p:ext uri="{BB962C8B-B14F-4D97-AF65-F5344CB8AC3E}">
        <p14:creationId xmlns:p14="http://schemas.microsoft.com/office/powerpoint/2010/main" val="166996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C7B4C6FD-A905-4DAE-91B3-06BF6E0F9F2E}" type="datetime1">
              <a:rPr lang="en-GB" smtClean="0"/>
              <a:t>28/09/2023</a:t>
            </a:fld>
            <a:endParaRPr lang="en-GB"/>
          </a:p>
        </p:txBody>
      </p:sp>
      <p:sp>
        <p:nvSpPr>
          <p:cNvPr id="5" name="Slide Number Placeholder 4"/>
          <p:cNvSpPr>
            <a:spLocks noGrp="1"/>
          </p:cNvSpPr>
          <p:nvPr>
            <p:ph type="sldNum" sz="quarter" idx="5"/>
          </p:nvPr>
        </p:nvSpPr>
        <p:spPr/>
        <p:txBody>
          <a:bodyPr/>
          <a:lstStyle/>
          <a:p>
            <a:fld id="{A2DD403B-0F6A-4C1F-AE63-FA1FF361F76A}" type="slidenum">
              <a:rPr lang="en-GB" smtClean="0"/>
              <a:pPr/>
              <a:t>1</a:t>
            </a:fld>
            <a:endParaRPr lang="en-GB"/>
          </a:p>
        </p:txBody>
      </p:sp>
    </p:spTree>
    <p:extLst>
      <p:ext uri="{BB962C8B-B14F-4D97-AF65-F5344CB8AC3E}">
        <p14:creationId xmlns:p14="http://schemas.microsoft.com/office/powerpoint/2010/main" val="3523948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Master" Target="../slideMasters/slideMaster3.xml"/><Relationship Id="rId4" Type="http://schemas.openxmlformats.org/officeDocument/2006/relationships/image" Target="../media/image31.emf"/></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52200"/>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pic>
        <p:nvPicPr>
          <p:cNvPr id="11" name="Picture 10">
            <a:extLst>
              <a:ext uri="{FF2B5EF4-FFF2-40B4-BE49-F238E27FC236}">
                <a16:creationId xmlns:a16="http://schemas.microsoft.com/office/drawing/2014/main" id="{BDE97430-6745-417F-92A0-80DB383AA98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
        <p:nvSpPr>
          <p:cNvPr id="6" name="Footer Placeholder 4">
            <a:extLst>
              <a:ext uri="{FF2B5EF4-FFF2-40B4-BE49-F238E27FC236}">
                <a16:creationId xmlns:a16="http://schemas.microsoft.com/office/drawing/2014/main" id="{07F91FFD-73BA-4C6D-B9FD-A1C4B70F7A0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Tree>
    <p:extLst>
      <p:ext uri="{BB962C8B-B14F-4D97-AF65-F5344CB8AC3E}">
        <p14:creationId xmlns:p14="http://schemas.microsoft.com/office/powerpoint/2010/main" val="276925420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57496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28,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7" y="377826"/>
            <a:ext cx="3860803"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9">
            <a:extLst>
              <a:ext uri="{FF2B5EF4-FFF2-40B4-BE49-F238E27FC236}">
                <a16:creationId xmlns:a16="http://schemas.microsoft.com/office/drawing/2014/main" id="{B74F4133-2B60-744D-9B59-C768106E10CA}"/>
              </a:ext>
            </a:extLst>
          </p:cNvPr>
          <p:cNvSpPr>
            <a:spLocks noGrp="1"/>
          </p:cNvSpPr>
          <p:nvPr>
            <p:ph type="pic" sz="quarter" idx="14"/>
          </p:nvPr>
        </p:nvSpPr>
        <p:spPr>
          <a:xfrm>
            <a:off x="-632" y="0"/>
            <a:ext cx="12192632" cy="6858426"/>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474" h="6858426">
                <a:moveTo>
                  <a:pt x="3818844" y="3740792"/>
                </a:moveTo>
                <a:cubicBezTo>
                  <a:pt x="3820289" y="2491256"/>
                  <a:pt x="3817825" y="1249536"/>
                  <a:pt x="3819270" y="0"/>
                </a:cubicBezTo>
                <a:lnTo>
                  <a:pt x="9144474" y="426"/>
                </a:lnTo>
                <a:lnTo>
                  <a:pt x="9144474" y="6858426"/>
                </a:lnTo>
                <a:lnTo>
                  <a:pt x="474" y="6858426"/>
                </a:lnTo>
                <a:cubicBezTo>
                  <a:pt x="-971" y="5819072"/>
                  <a:pt x="1493" y="4779719"/>
                  <a:pt x="48" y="3740365"/>
                </a:cubicBezTo>
                <a:lnTo>
                  <a:pt x="3818844" y="3740792"/>
                </a:lnTo>
                <a:close/>
              </a:path>
            </a:pathLst>
          </a:custGeom>
          <a:solidFill>
            <a:schemeClr val="bg1">
              <a:lumMod val="85000"/>
            </a:schemeClr>
          </a:solidFill>
        </p:spPr>
        <p:txBody>
          <a:bodyPr/>
          <a:lstStyle>
            <a:lvl1pPr algn="r">
              <a:defRPr/>
            </a:lvl1pPr>
          </a:lstStyle>
          <a:p>
            <a:r>
              <a:rPr lang="en-US"/>
              <a:t>Click icon to add picture</a:t>
            </a:r>
            <a:endParaRPr lang="en-GB"/>
          </a:p>
        </p:txBody>
      </p:sp>
    </p:spTree>
    <p:extLst>
      <p:ext uri="{BB962C8B-B14F-4D97-AF65-F5344CB8AC3E}">
        <p14:creationId xmlns:p14="http://schemas.microsoft.com/office/powerpoint/2010/main" val="3593262556"/>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6" y="2952000"/>
            <a:ext cx="5948468" cy="1503000"/>
          </a:xfrm>
        </p:spPr>
        <p:txBody>
          <a:bodyPr anchor="t"/>
          <a:lstStyle>
            <a:lvl1pPr algn="l">
              <a:defRPr sz="540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171440"/>
            <a:ext cx="3607595" cy="1210310"/>
          </a:xfrm>
          <a:prstGeom prst="rect">
            <a:avLst/>
          </a:prstGeom>
        </p:spPr>
        <p:txBody>
          <a:bodyPr anchor="b"/>
          <a:lstStyle>
            <a:lvl1pPr>
              <a:spcBef>
                <a:spcPts val="300"/>
              </a:spcBef>
              <a:spcAft>
                <a:spcPts val="0"/>
              </a:spcAft>
              <a:defRPr sz="1200">
                <a:solidFill>
                  <a:schemeClr val="tx1"/>
                </a:solidFill>
              </a:defRPr>
            </a:lvl1pPr>
            <a:lvl2pPr marL="0" indent="0">
              <a:spcBef>
                <a:spcPts val="0"/>
              </a:spcBef>
              <a:spcAft>
                <a:spcPts val="0"/>
              </a:spcAft>
              <a:buNone/>
              <a:defRPr sz="1200" b="1">
                <a:solidFill>
                  <a:schemeClr val="tx1"/>
                </a:solidFill>
              </a:defRPr>
            </a:lvl2pPr>
            <a:lvl3pPr>
              <a:defRPr sz="900"/>
            </a:lvl3pPr>
            <a:lvl4pPr>
              <a:defRPr sz="900"/>
            </a:lvl4pPr>
            <a:lvl5pPr>
              <a:defRPr sz="90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CB4559B-3A69-9D4E-8F73-5267FB5E8F98}"/>
              </a:ext>
            </a:extLst>
          </p:cNvPr>
          <p:cNvSpPr>
            <a:spLocks noGrp="1"/>
          </p:cNvSpPr>
          <p:nvPr>
            <p:ph type="ftr" sz="quarter" idx="12"/>
          </p:nvPr>
        </p:nvSpPr>
        <p:spPr/>
        <p:txBody>
          <a:bodyPr/>
          <a:lstStyle/>
          <a:p>
            <a:endParaRPr lang="en-GB"/>
          </a:p>
        </p:txBody>
      </p:sp>
      <p:pic>
        <p:nvPicPr>
          <p:cNvPr id="6" name="Picture 5">
            <a:extLst>
              <a:ext uri="{FF2B5EF4-FFF2-40B4-BE49-F238E27FC236}">
                <a16:creationId xmlns:a16="http://schemas.microsoft.com/office/drawing/2014/main" id="{5B5DD19E-988A-4A4F-A75A-4824CB2698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t="1" r="65081" b="-747"/>
          <a:stretch/>
        </p:blipFill>
        <p:spPr>
          <a:xfrm>
            <a:off x="91464" y="141790"/>
            <a:ext cx="961159" cy="995894"/>
          </a:xfrm>
          <a:prstGeom prst="rect">
            <a:avLst/>
          </a:prstGeom>
        </p:spPr>
      </p:pic>
    </p:spTree>
    <p:extLst>
      <p:ext uri="{BB962C8B-B14F-4D97-AF65-F5344CB8AC3E}">
        <p14:creationId xmlns:p14="http://schemas.microsoft.com/office/powerpoint/2010/main" val="264773721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6" y="2952000"/>
            <a:ext cx="6341321" cy="1503000"/>
          </a:xfrm>
        </p:spPr>
        <p:txBody>
          <a:bodyPr anchor="t"/>
          <a:lstStyle>
            <a:lvl1pPr algn="l">
              <a:defRPr sz="540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161280"/>
            <a:ext cx="3607595" cy="1220470"/>
          </a:xfrm>
          <a:prstGeom prst="rect">
            <a:avLst/>
          </a:prstGeom>
        </p:spPr>
        <p:txBody>
          <a:bodyPr anchor="b"/>
          <a:lstStyle>
            <a:lvl1pPr>
              <a:spcAft>
                <a:spcPts val="0"/>
              </a:spcAft>
              <a:defRPr sz="1200">
                <a:solidFill>
                  <a:schemeClr val="bg1"/>
                </a:solidFill>
              </a:defRPr>
            </a:lvl1pPr>
            <a:lvl2pPr marL="0" indent="0">
              <a:spcBef>
                <a:spcPts val="0"/>
              </a:spcBef>
              <a:spcAft>
                <a:spcPts val="0"/>
              </a:spcAft>
              <a:buNone/>
              <a:defRPr sz="1200" b="1">
                <a:solidFill>
                  <a:schemeClr val="bg1"/>
                </a:solidFill>
              </a:defRPr>
            </a:lvl2pPr>
            <a:lvl3pPr>
              <a:defRPr sz="900"/>
            </a:lvl3pPr>
            <a:lvl4pPr>
              <a:defRPr sz="900"/>
            </a:lvl4pPr>
            <a:lvl5pPr>
              <a:defRPr sz="90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8C643CF1-7AED-4149-A2D5-6E7D0B1316DC}"/>
              </a:ext>
            </a:extLst>
          </p:cNvPr>
          <p:cNvSpPr>
            <a:spLocks noGrp="1"/>
          </p:cNvSpPr>
          <p:nvPr>
            <p:ph type="ftr" sz="quarter" idx="12"/>
          </p:nvPr>
        </p:nvSpPr>
        <p:spPr/>
        <p:txBody>
          <a:bodyPr/>
          <a:lstStyle/>
          <a:p>
            <a:endParaRPr lang="en-GB"/>
          </a:p>
        </p:txBody>
      </p:sp>
      <p:pic>
        <p:nvPicPr>
          <p:cNvPr id="6" name="Picture 5">
            <a:extLst>
              <a:ext uri="{FF2B5EF4-FFF2-40B4-BE49-F238E27FC236}">
                <a16:creationId xmlns:a16="http://schemas.microsoft.com/office/drawing/2014/main" id="{7351F269-5BFB-BD46-AD80-7292BE7C6BE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t="1" r="64717" b="3555"/>
          <a:stretch/>
        </p:blipFill>
        <p:spPr>
          <a:xfrm>
            <a:off x="91464" y="141790"/>
            <a:ext cx="971792" cy="953363"/>
          </a:xfrm>
          <a:prstGeom prst="rect">
            <a:avLst/>
          </a:prstGeom>
        </p:spPr>
      </p:pic>
    </p:spTree>
    <p:extLst>
      <p:ext uri="{BB962C8B-B14F-4D97-AF65-F5344CB8AC3E}">
        <p14:creationId xmlns:p14="http://schemas.microsoft.com/office/powerpoint/2010/main" val="304991893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6" y="2952000"/>
            <a:ext cx="6070388" cy="1503000"/>
          </a:xfrm>
        </p:spPr>
        <p:txBody>
          <a:bodyPr anchor="t"/>
          <a:lstStyle>
            <a:lvl1pPr algn="l">
              <a:defRPr sz="540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171440"/>
            <a:ext cx="3607595" cy="1210310"/>
          </a:xfrm>
          <a:prstGeom prst="rect">
            <a:avLst/>
          </a:prstGeom>
        </p:spPr>
        <p:txBody>
          <a:bodyPr anchor="b"/>
          <a:lstStyle>
            <a:lvl1pPr>
              <a:spcBef>
                <a:spcPts val="0"/>
              </a:spcBef>
              <a:spcAft>
                <a:spcPts val="0"/>
              </a:spcAft>
              <a:defRPr sz="1200">
                <a:solidFill>
                  <a:schemeClr val="bg1"/>
                </a:solidFill>
              </a:defRPr>
            </a:lvl1pPr>
            <a:lvl2pPr marL="0" indent="0">
              <a:spcBef>
                <a:spcPts val="0"/>
              </a:spcBef>
              <a:spcAft>
                <a:spcPts val="0"/>
              </a:spcAft>
              <a:buNone/>
              <a:defRPr sz="1200" b="1">
                <a:solidFill>
                  <a:schemeClr val="bg1"/>
                </a:solidFill>
              </a:defRPr>
            </a:lvl2pPr>
            <a:lvl3pPr>
              <a:defRPr sz="900"/>
            </a:lvl3pPr>
            <a:lvl4pPr>
              <a:defRPr sz="900"/>
            </a:lvl4pPr>
            <a:lvl5pPr>
              <a:defRPr sz="90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8AC56319-3A23-6941-BD3E-25FD39E648C2}"/>
              </a:ext>
            </a:extLst>
          </p:cNvPr>
          <p:cNvSpPr>
            <a:spLocks noGrp="1"/>
          </p:cNvSpPr>
          <p:nvPr>
            <p:ph type="ftr" sz="quarter" idx="12"/>
          </p:nvPr>
        </p:nvSpPr>
        <p:spPr/>
        <p:txBody>
          <a:bodyPr/>
          <a:lstStyle/>
          <a:p>
            <a:endParaRPr lang="en-GB"/>
          </a:p>
        </p:txBody>
      </p:sp>
      <p:pic>
        <p:nvPicPr>
          <p:cNvPr id="6" name="Picture 5">
            <a:extLst>
              <a:ext uri="{FF2B5EF4-FFF2-40B4-BE49-F238E27FC236}">
                <a16:creationId xmlns:a16="http://schemas.microsoft.com/office/drawing/2014/main" id="{0FF75399-28BD-4742-8D21-9DE43DAA24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3988" b="11085"/>
          <a:stretch/>
        </p:blipFill>
        <p:spPr>
          <a:xfrm>
            <a:off x="91464" y="141790"/>
            <a:ext cx="993057" cy="878936"/>
          </a:xfrm>
          <a:prstGeom prst="rect">
            <a:avLst/>
          </a:prstGeom>
        </p:spPr>
      </p:pic>
    </p:spTree>
    <p:extLst>
      <p:ext uri="{BB962C8B-B14F-4D97-AF65-F5344CB8AC3E}">
        <p14:creationId xmlns:p14="http://schemas.microsoft.com/office/powerpoint/2010/main" val="405089871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40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5" cy="1370550"/>
          </a:xfrm>
          <a:prstGeom prst="rect">
            <a:avLst/>
          </a:prstGeom>
        </p:spPr>
        <p:txBody>
          <a:bodyPr anchor="b"/>
          <a:lstStyle>
            <a:lvl1pPr>
              <a:spcBef>
                <a:spcPts val="0"/>
              </a:spcBef>
              <a:spcAft>
                <a:spcPts val="0"/>
              </a:spcAft>
              <a:defRPr sz="1200">
                <a:solidFill>
                  <a:schemeClr val="accent1"/>
                </a:solidFill>
              </a:defRPr>
            </a:lvl1pPr>
            <a:lvl2pPr marL="0" indent="0">
              <a:spcBef>
                <a:spcPts val="0"/>
              </a:spcBef>
              <a:spcAft>
                <a:spcPts val="0"/>
              </a:spcAft>
              <a:buNone/>
              <a:defRPr sz="1200" b="1">
                <a:solidFill>
                  <a:schemeClr val="accent1"/>
                </a:solidFill>
              </a:defRPr>
            </a:lvl2pPr>
            <a:lvl3pPr>
              <a:defRPr sz="900"/>
            </a:lvl3pPr>
            <a:lvl4pPr>
              <a:defRPr sz="900"/>
            </a:lvl4pPr>
            <a:lvl5pPr>
              <a:defRPr sz="900"/>
            </a:lvl5pPr>
          </a:lstStyle>
          <a:p>
            <a:pPr lvl="0"/>
            <a:r>
              <a:rPr lang="en-US"/>
              <a:t>Click to edit Master text styles</a:t>
            </a:r>
          </a:p>
          <a:p>
            <a:pPr lvl="1"/>
            <a:r>
              <a:rPr lang="en-US"/>
              <a:t>Second level</a:t>
            </a:r>
          </a:p>
        </p:txBody>
      </p:sp>
      <p:sp>
        <p:nvSpPr>
          <p:cNvPr id="11" name="Footer Placeholder 10">
            <a:extLst>
              <a:ext uri="{FF2B5EF4-FFF2-40B4-BE49-F238E27FC236}">
                <a16:creationId xmlns:a16="http://schemas.microsoft.com/office/drawing/2014/main" id="{325DE2B3-1AFF-3143-9D17-52A712E0A5B2}"/>
              </a:ext>
            </a:extLst>
          </p:cNvPr>
          <p:cNvSpPr>
            <a:spLocks noGrp="1"/>
          </p:cNvSpPr>
          <p:nvPr>
            <p:ph type="ftr" sz="quarter" idx="16"/>
          </p:nvPr>
        </p:nvSpPr>
        <p:spPr/>
        <p:txBody>
          <a:bodyPr/>
          <a:lstStyle/>
          <a:p>
            <a:endParaRPr lang="en-GB"/>
          </a:p>
        </p:txBody>
      </p:sp>
      <p:sp>
        <p:nvSpPr>
          <p:cNvPr id="13" name="Picture Placeholder 6">
            <a:extLst>
              <a:ext uri="{FF2B5EF4-FFF2-40B4-BE49-F238E27FC236}">
                <a16:creationId xmlns:a16="http://schemas.microsoft.com/office/drawing/2014/main" id="{2BFC0D55-ED9C-7941-B30F-B0B587BEB735}"/>
              </a:ext>
            </a:extLst>
          </p:cNvPr>
          <p:cNvSpPr>
            <a:spLocks noGrp="1"/>
          </p:cNvSpPr>
          <p:nvPr>
            <p:ph type="pic" sz="quarter" idx="14"/>
          </p:nvPr>
        </p:nvSpPr>
        <p:spPr>
          <a:xfrm>
            <a:off x="6487800" y="410400"/>
            <a:ext cx="5157000" cy="3981600"/>
          </a:xfrm>
          <a:solidFill>
            <a:schemeClr val="bg1">
              <a:lumMod val="85000"/>
            </a:schemeClr>
          </a:solidFill>
        </p:spPr>
        <p:txBody>
          <a:bodyPr/>
          <a:lstStyle/>
          <a:p>
            <a:r>
              <a:rPr lang="en-US"/>
              <a:t>Click icon to add picture</a:t>
            </a:r>
            <a:endParaRPr lang="en-GB"/>
          </a:p>
        </p:txBody>
      </p:sp>
      <p:sp>
        <p:nvSpPr>
          <p:cNvPr id="14" name="Rectangle 13">
            <a:extLst>
              <a:ext uri="{FF2B5EF4-FFF2-40B4-BE49-F238E27FC236}">
                <a16:creationId xmlns:a16="http://schemas.microsoft.com/office/drawing/2014/main" id="{051238DB-64F0-6844-B69F-A735A4C61BA9}"/>
              </a:ext>
            </a:extLst>
          </p:cNvPr>
          <p:cNvSpPr/>
          <p:nvPr userDrawn="1"/>
        </p:nvSpPr>
        <p:spPr>
          <a:xfrm>
            <a:off x="11644800" y="0"/>
            <a:ext cx="547200" cy="41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a:extLst>
              <a:ext uri="{FF2B5EF4-FFF2-40B4-BE49-F238E27FC236}">
                <a16:creationId xmlns:a16="http://schemas.microsoft.com/office/drawing/2014/main" id="{CC095AC8-E45F-3845-8B6B-679D27C9A08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3260" b="5707"/>
          <a:stretch/>
        </p:blipFill>
        <p:spPr>
          <a:xfrm>
            <a:off x="91464" y="141790"/>
            <a:ext cx="1014322" cy="932098"/>
          </a:xfrm>
          <a:prstGeom prst="rect">
            <a:avLst/>
          </a:prstGeom>
        </p:spPr>
      </p:pic>
    </p:spTree>
    <p:extLst>
      <p:ext uri="{BB962C8B-B14F-4D97-AF65-F5344CB8AC3E}">
        <p14:creationId xmlns:p14="http://schemas.microsoft.com/office/powerpoint/2010/main" val="692077245"/>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6" y="2952000"/>
            <a:ext cx="6409055" cy="1503000"/>
          </a:xfrm>
        </p:spPr>
        <p:txBody>
          <a:bodyPr anchor="t"/>
          <a:lstStyle>
            <a:lvl1pPr algn="l">
              <a:defRPr sz="540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5" cy="1370550"/>
          </a:xfrm>
          <a:prstGeom prst="rect">
            <a:avLst/>
          </a:prstGeom>
        </p:spPr>
        <p:txBody>
          <a:bodyPr anchor="b"/>
          <a:lstStyle>
            <a:lvl1pPr>
              <a:spcBef>
                <a:spcPts val="0"/>
              </a:spcBef>
              <a:spcAft>
                <a:spcPts val="0"/>
              </a:spcAft>
              <a:defRPr sz="1200">
                <a:solidFill>
                  <a:schemeClr val="accent1"/>
                </a:solidFill>
              </a:defRPr>
            </a:lvl1pPr>
            <a:lvl2pPr marL="0" indent="0">
              <a:spcBef>
                <a:spcPts val="0"/>
              </a:spcBef>
              <a:spcAft>
                <a:spcPts val="0"/>
              </a:spcAft>
              <a:buNone/>
              <a:defRPr sz="1200" b="1">
                <a:solidFill>
                  <a:schemeClr val="accent1"/>
                </a:solidFill>
              </a:defRPr>
            </a:lvl2pPr>
            <a:lvl3pPr>
              <a:defRPr sz="900"/>
            </a:lvl3pPr>
            <a:lvl4pPr>
              <a:defRPr sz="900"/>
            </a:lvl4pPr>
            <a:lvl5pPr>
              <a:defRPr sz="90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D7F7EB04-0BC2-E24A-9BB1-973E23813547}"/>
              </a:ext>
            </a:extLst>
          </p:cNvPr>
          <p:cNvSpPr>
            <a:spLocks noGrp="1"/>
          </p:cNvSpPr>
          <p:nvPr>
            <p:ph type="ftr" sz="quarter" idx="12"/>
          </p:nvPr>
        </p:nvSpPr>
        <p:spPr/>
        <p:txBody>
          <a:bodyPr/>
          <a:lstStyle/>
          <a:p>
            <a:endParaRPr lang="en-GB"/>
          </a:p>
        </p:txBody>
      </p:sp>
      <p:pic>
        <p:nvPicPr>
          <p:cNvPr id="7" name="Picture 6">
            <a:extLst>
              <a:ext uri="{FF2B5EF4-FFF2-40B4-BE49-F238E27FC236}">
                <a16:creationId xmlns:a16="http://schemas.microsoft.com/office/drawing/2014/main" id="{3E3EEEDF-B9C7-AE4C-A4F2-CA1DB7DF6D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t="1" r="65810" b="-747"/>
          <a:stretch/>
        </p:blipFill>
        <p:spPr>
          <a:xfrm>
            <a:off x="91464" y="141790"/>
            <a:ext cx="939894" cy="995894"/>
          </a:xfrm>
          <a:prstGeom prst="rect">
            <a:avLst/>
          </a:prstGeom>
        </p:spPr>
      </p:pic>
    </p:spTree>
    <p:extLst>
      <p:ext uri="{BB962C8B-B14F-4D97-AF65-F5344CB8AC3E}">
        <p14:creationId xmlns:p14="http://schemas.microsoft.com/office/powerpoint/2010/main" val="872237903"/>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z="700"/>
            </a:lvl1pPr>
          </a:lstStyle>
          <a:p>
            <a:endParaRPr lang="en-GB"/>
          </a:p>
        </p:txBody>
      </p:sp>
      <p:sp>
        <p:nvSpPr>
          <p:cNvPr id="4" name="Footer Placeholder 3"/>
          <p:cNvSpPr>
            <a:spLocks noGrp="1"/>
          </p:cNvSpPr>
          <p:nvPr>
            <p:ph type="ftr" sz="quarter" idx="11"/>
          </p:nvPr>
        </p:nvSpPr>
        <p:spPr/>
        <p:txBody>
          <a:bodyPr/>
          <a:lstStyle>
            <a:lvl1pPr>
              <a:defRPr sz="700"/>
            </a:lvl1pPr>
          </a:lstStyle>
          <a:p>
            <a:endParaRPr lang="en-GB"/>
          </a:p>
        </p:txBody>
      </p:sp>
      <p:sp>
        <p:nvSpPr>
          <p:cNvPr id="5" name="Slide Number Placeholder 4"/>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158381333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z="700"/>
            </a:lvl1pPr>
          </a:lstStyle>
          <a:p>
            <a:endParaRPr lang="en-GB"/>
          </a:p>
        </p:txBody>
      </p:sp>
      <p:sp>
        <p:nvSpPr>
          <p:cNvPr id="3" name="Footer Placeholder 2"/>
          <p:cNvSpPr>
            <a:spLocks noGrp="1"/>
          </p:cNvSpPr>
          <p:nvPr>
            <p:ph type="ftr" sz="quarter" idx="11"/>
          </p:nvPr>
        </p:nvSpPr>
        <p:spPr/>
        <p:txBody>
          <a:bodyPr/>
          <a:lstStyle>
            <a:lvl1pPr>
              <a:defRPr sz="700"/>
            </a:lvl1pPr>
          </a:lstStyle>
          <a:p>
            <a:endParaRPr lang="en-GB"/>
          </a:p>
        </p:txBody>
      </p:sp>
      <p:sp>
        <p:nvSpPr>
          <p:cNvPr id="4" name="Slide Number Placeholder 3"/>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pic>
        <p:nvPicPr>
          <p:cNvPr id="6" name="Picture 5">
            <a:extLst>
              <a:ext uri="{FF2B5EF4-FFF2-40B4-BE49-F238E27FC236}">
                <a16:creationId xmlns:a16="http://schemas.microsoft.com/office/drawing/2014/main" id="{4D2F9B64-5AE6-5F4A-9B30-324F2BAE80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2562" b="-8328"/>
          <a:stretch/>
        </p:blipFill>
        <p:spPr>
          <a:xfrm>
            <a:off x="10272413" y="6364225"/>
            <a:ext cx="477103" cy="493775"/>
          </a:xfrm>
          <a:prstGeom prst="rect">
            <a:avLst/>
          </a:prstGeom>
        </p:spPr>
      </p:pic>
    </p:spTree>
    <p:extLst>
      <p:ext uri="{BB962C8B-B14F-4D97-AF65-F5344CB8AC3E}">
        <p14:creationId xmlns:p14="http://schemas.microsoft.com/office/powerpoint/2010/main" val="1610195605"/>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28F42-C6B2-A748-B154-51CAEF54E281}"/>
              </a:ext>
            </a:extLst>
          </p:cNvPr>
          <p:cNvSpPr txBox="1"/>
          <p:nvPr userDrawn="1"/>
        </p:nvSpPr>
        <p:spPr>
          <a:xfrm>
            <a:off x="10105813" y="2611120"/>
            <a:ext cx="0" cy="0"/>
          </a:xfrm>
          <a:prstGeom prst="rect">
            <a:avLst/>
          </a:prstGeom>
          <a:noFill/>
        </p:spPr>
        <p:txBody>
          <a:bodyPr wrap="none" lIns="0" tIns="0" rIns="0" bIns="0" rtlCol="0">
            <a:noAutofit/>
          </a:bodyPr>
          <a:lstStyle/>
          <a:p>
            <a:pPr algn="l"/>
            <a:endParaRPr lang="en-US" sz="1200"/>
          </a:p>
        </p:txBody>
      </p:sp>
      <p:pic>
        <p:nvPicPr>
          <p:cNvPr id="6" name="Picture 5">
            <a:extLst>
              <a:ext uri="{FF2B5EF4-FFF2-40B4-BE49-F238E27FC236}">
                <a16:creationId xmlns:a16="http://schemas.microsoft.com/office/drawing/2014/main" id="{0C9491C7-46C4-0542-8F45-72329CF5776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3751" b="10591"/>
          <a:stretch/>
        </p:blipFill>
        <p:spPr>
          <a:xfrm>
            <a:off x="2343567" y="2147778"/>
            <a:ext cx="2685633" cy="2243469"/>
          </a:xfrm>
          <a:prstGeom prst="rect">
            <a:avLst/>
          </a:prstGeom>
        </p:spPr>
      </p:pic>
    </p:spTree>
    <p:extLst>
      <p:ext uri="{BB962C8B-B14F-4D97-AF65-F5344CB8AC3E}">
        <p14:creationId xmlns:p14="http://schemas.microsoft.com/office/powerpoint/2010/main" val="50734942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347281-4BFC-3A41-9C46-4CB90E2AE62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325" b="5082"/>
          <a:stretch/>
        </p:blipFill>
        <p:spPr>
          <a:xfrm>
            <a:off x="2343567" y="2147778"/>
            <a:ext cx="2643103" cy="2381692"/>
          </a:xfrm>
          <a:prstGeom prst="rect">
            <a:avLst/>
          </a:prstGeom>
        </p:spPr>
      </p:pic>
    </p:spTree>
    <p:extLst>
      <p:ext uri="{BB962C8B-B14F-4D97-AF65-F5344CB8AC3E}">
        <p14:creationId xmlns:p14="http://schemas.microsoft.com/office/powerpoint/2010/main" val="35399963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462540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ECB7D01-6820-2B4D-BD28-1B6192BA704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64612" b="13133"/>
          <a:stretch/>
        </p:blipFill>
        <p:spPr>
          <a:xfrm>
            <a:off x="2343568" y="2147777"/>
            <a:ext cx="2621838" cy="2179674"/>
          </a:xfrm>
          <a:prstGeom prst="rect">
            <a:avLst/>
          </a:prstGeom>
        </p:spPr>
      </p:pic>
    </p:spTree>
    <p:extLst>
      <p:ext uri="{BB962C8B-B14F-4D97-AF65-F5344CB8AC3E}">
        <p14:creationId xmlns:p14="http://schemas.microsoft.com/office/powerpoint/2010/main" val="158738199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cSld name="1_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272314"/>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7" name="Picture 6" descr="Logo&#10;&#10;Description automatically generated">
            <a:extLst>
              <a:ext uri="{FF2B5EF4-FFF2-40B4-BE49-F238E27FC236}">
                <a16:creationId xmlns:a16="http://schemas.microsoft.com/office/drawing/2014/main" id="{DEDCDF1C-336C-0246-BDC6-596FD9C526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Tree>
    <p:extLst>
      <p:ext uri="{BB962C8B-B14F-4D97-AF65-F5344CB8AC3E}">
        <p14:creationId xmlns:p14="http://schemas.microsoft.com/office/powerpoint/2010/main" val="28523333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3447909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7271F286-AC27-F946-A03C-5489E556B9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2194"/>
          <a:stretch/>
        </p:blipFill>
        <p:spPr>
          <a:xfrm>
            <a:off x="139064" y="142876"/>
            <a:ext cx="786384" cy="939290"/>
          </a:xfrm>
          <a:prstGeom prst="rect">
            <a:avLst/>
          </a:prstGeom>
        </p:spPr>
      </p:pic>
    </p:spTree>
    <p:extLst>
      <p:ext uri="{BB962C8B-B14F-4D97-AF65-F5344CB8AC3E}">
        <p14:creationId xmlns:p14="http://schemas.microsoft.com/office/powerpoint/2010/main" val="264093407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1" name="Picture 10" descr="Logo&#10;&#10;Description automatically generated">
            <a:extLst>
              <a:ext uri="{FF2B5EF4-FFF2-40B4-BE49-F238E27FC236}">
                <a16:creationId xmlns:a16="http://schemas.microsoft.com/office/drawing/2014/main" id="{323FF949-04FC-804C-A06F-F5CD82BDB1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Tree>
    <p:extLst>
      <p:ext uri="{BB962C8B-B14F-4D97-AF65-F5344CB8AC3E}">
        <p14:creationId xmlns:p14="http://schemas.microsoft.com/office/powerpoint/2010/main" val="63023176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1" name="Picture 10" descr="Logo&#10;&#10;Description automatically generated">
            <a:extLst>
              <a:ext uri="{FF2B5EF4-FFF2-40B4-BE49-F238E27FC236}">
                <a16:creationId xmlns:a16="http://schemas.microsoft.com/office/drawing/2014/main" id="{1C610919-0B51-8F40-B2B2-858E419AABD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Tree>
    <p:extLst>
      <p:ext uri="{BB962C8B-B14F-4D97-AF65-F5344CB8AC3E}">
        <p14:creationId xmlns:p14="http://schemas.microsoft.com/office/powerpoint/2010/main" val="290513134"/>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1" name="Picture 10" descr="Logo&#10;&#10;Description automatically generated">
            <a:extLst>
              <a:ext uri="{FF2B5EF4-FFF2-40B4-BE49-F238E27FC236}">
                <a16:creationId xmlns:a16="http://schemas.microsoft.com/office/drawing/2014/main" id="{04072FD4-CFEB-1E4C-BE7B-7B9CADBC6A5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Tree>
    <p:extLst>
      <p:ext uri="{BB962C8B-B14F-4D97-AF65-F5344CB8AC3E}">
        <p14:creationId xmlns:p14="http://schemas.microsoft.com/office/powerpoint/2010/main" val="1680408607"/>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8" name="Picture 7" descr="Logo&#10;&#10;Description automatically generated">
            <a:extLst>
              <a:ext uri="{FF2B5EF4-FFF2-40B4-BE49-F238E27FC236}">
                <a16:creationId xmlns:a16="http://schemas.microsoft.com/office/drawing/2014/main" id="{5FCB3582-9301-2749-B261-825018506BC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Tree>
    <p:extLst>
      <p:ext uri="{BB962C8B-B14F-4D97-AF65-F5344CB8AC3E}">
        <p14:creationId xmlns:p14="http://schemas.microsoft.com/office/powerpoint/2010/main" val="3412146289"/>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4565537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4209153485"/>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A3B1FD6-44A9-6348-91FE-70CE61E0D5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136746119"/>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September 28,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6768765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77044362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82910057"/>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September 28,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157391953"/>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September 28,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309608243"/>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054554168"/>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1380040503"/>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777680614"/>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fld id="{73EB6BEA-3975-214B-94EF-41854C90D5A9}" type="datetime4">
              <a:rPr lang="en-US" smtClean="0"/>
              <a:t>September 28, 2023</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5" name="Picture 14">
            <a:extLst>
              <a:ext uri="{FF2B5EF4-FFF2-40B4-BE49-F238E27FC236}">
                <a16:creationId xmlns:a16="http://schemas.microsoft.com/office/drawing/2014/main" id="{9FB82988-9626-2043-BC45-CB0FCAFB4FD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32528361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6617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685895284"/>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C0B3C11D-CBDE-CD44-8B22-0B01F921E311}" type="datetime4">
              <a:rPr lang="en-US" smtClean="0"/>
              <a:t>September 28, 2023</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DF3521C8-6D7C-454E-8E2D-CDFFA7F74F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88" r="60556"/>
          <a:stretch/>
        </p:blipFill>
        <p:spPr>
          <a:xfrm flipH="1">
            <a:off x="11198224" y="6364224"/>
            <a:ext cx="378079" cy="455815"/>
          </a:xfrm>
          <a:prstGeom prst="rect">
            <a:avLst/>
          </a:prstGeom>
        </p:spPr>
      </p:pic>
    </p:spTree>
    <p:extLst>
      <p:ext uri="{BB962C8B-B14F-4D97-AF65-F5344CB8AC3E}">
        <p14:creationId xmlns:p14="http://schemas.microsoft.com/office/powerpoint/2010/main" val="2167531793"/>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979463172"/>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740697904"/>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1607256443"/>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September 28,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1858267064"/>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September 28, 2023</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812805572"/>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1016051320"/>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September 28,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912958950"/>
      </p:ext>
    </p:extLst>
  </p:cSld>
  <p:clrMapOvr>
    <a:masterClrMapping/>
  </p:clrMapOvr>
  <p:transition>
    <p:fade/>
  </p:transition>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September 28,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36115163"/>
      </p:ext>
    </p:extLst>
  </p:cSld>
  <p:clrMapOvr>
    <a:masterClrMapping/>
  </p:clrMapOvr>
  <p:transition>
    <p:fade/>
  </p:transition>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September 28,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39022206"/>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74175" y="1925637"/>
            <a:ext cx="684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060449141"/>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September 28, 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4103840871"/>
      </p:ext>
    </p:extLst>
  </p:cSld>
  <p:clrMapOvr>
    <a:masterClrMapping/>
  </p:clrMapOvr>
  <p:transition>
    <p:fade/>
  </p:transition>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September 28, 2023</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7" name="Picture 6">
            <a:extLst>
              <a:ext uri="{FF2B5EF4-FFF2-40B4-BE49-F238E27FC236}">
                <a16:creationId xmlns:a16="http://schemas.microsoft.com/office/drawing/2014/main" id="{8F8C25C1-EA02-A340-A5EB-48D29907235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651282625"/>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September 28, 2023</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11" name="Picture 10">
            <a:extLst>
              <a:ext uri="{FF2B5EF4-FFF2-40B4-BE49-F238E27FC236}">
                <a16:creationId xmlns:a16="http://schemas.microsoft.com/office/drawing/2014/main" id="{1DF02A07-54B8-2543-B0F4-3D2133A184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3048236024"/>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September 28, 2023</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148F148-F7C2-E041-A072-90EB6611BB0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88" r="60556"/>
          <a:stretch/>
        </p:blipFill>
        <p:spPr>
          <a:xfrm flipH="1">
            <a:off x="11198224" y="6364224"/>
            <a:ext cx="378079" cy="455815"/>
          </a:xfrm>
          <a:prstGeom prst="rect">
            <a:avLst/>
          </a:prstGeom>
        </p:spPr>
      </p:pic>
    </p:spTree>
    <p:extLst>
      <p:ext uri="{BB962C8B-B14F-4D97-AF65-F5344CB8AC3E}">
        <p14:creationId xmlns:p14="http://schemas.microsoft.com/office/powerpoint/2010/main" val="943475725"/>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September 28, 2023</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2" name="Picture 11">
            <a:extLst>
              <a:ext uri="{FF2B5EF4-FFF2-40B4-BE49-F238E27FC236}">
                <a16:creationId xmlns:a16="http://schemas.microsoft.com/office/drawing/2014/main" id="{16813A73-FCBE-4545-91F2-7637C4C55E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220488783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September 28, 2023</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10" name="Picture 9">
            <a:extLst>
              <a:ext uri="{FF2B5EF4-FFF2-40B4-BE49-F238E27FC236}">
                <a16:creationId xmlns:a16="http://schemas.microsoft.com/office/drawing/2014/main" id="{0D97BE1E-390E-7F43-92D7-51EDA07FEC1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3745938519"/>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September 28, 2023</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1" name="Picture 10">
            <a:extLst>
              <a:ext uri="{FF2B5EF4-FFF2-40B4-BE49-F238E27FC236}">
                <a16:creationId xmlns:a16="http://schemas.microsoft.com/office/drawing/2014/main" id="{0CDD3A6D-E60E-AA44-9E9A-6C356C38AC2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1115674944"/>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September 28, 2023</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DFD58E9E-2D52-FC4F-BD9C-40D81608835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519854144"/>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September 28, 2023</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11" name="Picture 10">
            <a:extLst>
              <a:ext uri="{FF2B5EF4-FFF2-40B4-BE49-F238E27FC236}">
                <a16:creationId xmlns:a16="http://schemas.microsoft.com/office/drawing/2014/main" id="{9D0619F6-D4E1-9E45-9078-685DD6BD2C0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4219154646"/>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September 28, 2023</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4E09CE8B-E861-8540-998D-CA8F3DC4D0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988" r="60870"/>
          <a:stretch/>
        </p:blipFill>
        <p:spPr>
          <a:xfrm flipH="1">
            <a:off x="11201400" y="6364224"/>
            <a:ext cx="374904" cy="455815"/>
          </a:xfrm>
          <a:prstGeom prst="rect">
            <a:avLst/>
          </a:prstGeom>
        </p:spPr>
      </p:pic>
    </p:spTree>
    <p:extLst>
      <p:ext uri="{BB962C8B-B14F-4D97-AF65-F5344CB8AC3E}">
        <p14:creationId xmlns:p14="http://schemas.microsoft.com/office/powerpoint/2010/main" val="5823570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0698243"/>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September 28,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741113880"/>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September 28, 2023</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67711513"/>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September 28,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365339095"/>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943397370"/>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September 28,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9" name="Picture 8">
            <a:extLst>
              <a:ext uri="{FF2B5EF4-FFF2-40B4-BE49-F238E27FC236}">
                <a16:creationId xmlns:a16="http://schemas.microsoft.com/office/drawing/2014/main" id="{54CA5A2B-D277-9243-AF50-C4DDBCFB7F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139703068"/>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September 28, 2023</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9" name="Picture 8">
            <a:extLst>
              <a:ext uri="{FF2B5EF4-FFF2-40B4-BE49-F238E27FC236}">
                <a16:creationId xmlns:a16="http://schemas.microsoft.com/office/drawing/2014/main" id="{DD6B2F03-E2C4-384F-9413-62AB4E5A75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156215202"/>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September 28, 2023</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6230317"/>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6" name="Picture 5" descr="Logo&#10;&#10;Description automatically generated">
            <a:extLst>
              <a:ext uri="{FF2B5EF4-FFF2-40B4-BE49-F238E27FC236}">
                <a16:creationId xmlns:a16="http://schemas.microsoft.com/office/drawing/2014/main" id="{275AE8CA-F93B-F94B-8A8C-F0C884F5ADA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
        <p:nvSpPr>
          <p:cNvPr id="7" name="TextBox 6">
            <a:extLst>
              <a:ext uri="{FF2B5EF4-FFF2-40B4-BE49-F238E27FC236}">
                <a16:creationId xmlns:a16="http://schemas.microsoft.com/office/drawing/2014/main" id="{026DA2D0-9890-6440-B03D-0A63E3D99532}"/>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509428587"/>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6" name="Picture 5">
            <a:extLst>
              <a:ext uri="{FF2B5EF4-FFF2-40B4-BE49-F238E27FC236}">
                <a16:creationId xmlns:a16="http://schemas.microsoft.com/office/drawing/2014/main" id="{2E984C83-4B35-2D45-B6B7-ED65EE594AD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2194"/>
          <a:stretch/>
        </p:blipFill>
        <p:spPr>
          <a:xfrm>
            <a:off x="139064" y="142876"/>
            <a:ext cx="786384" cy="939290"/>
          </a:xfrm>
          <a:prstGeom prst="rect">
            <a:avLst/>
          </a:prstGeom>
        </p:spPr>
      </p:pic>
      <p:sp>
        <p:nvSpPr>
          <p:cNvPr id="7" name="TextBox 6">
            <a:extLst>
              <a:ext uri="{FF2B5EF4-FFF2-40B4-BE49-F238E27FC236}">
                <a16:creationId xmlns:a16="http://schemas.microsoft.com/office/drawing/2014/main" id="{9442283F-14CD-6E4E-83D3-4D6BDDC9E9C3}"/>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608178078"/>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6" name="Picture 5" descr="Logo&#10;&#10;Description automatically generated">
            <a:extLst>
              <a:ext uri="{FF2B5EF4-FFF2-40B4-BE49-F238E27FC236}">
                <a16:creationId xmlns:a16="http://schemas.microsoft.com/office/drawing/2014/main" id="{7923DCD4-A623-D949-A062-25540ABFDB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
        <p:nvSpPr>
          <p:cNvPr id="7" name="TextBox 6">
            <a:extLst>
              <a:ext uri="{FF2B5EF4-FFF2-40B4-BE49-F238E27FC236}">
                <a16:creationId xmlns:a16="http://schemas.microsoft.com/office/drawing/2014/main" id="{11ADA53E-62D2-2C41-ACEF-3224195334DB}"/>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41242798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p:spPr>
        <p:txBody>
          <a:bodyPr/>
          <a:lstStyle>
            <a:lvl4pPr marL="324000" indent="-108000">
              <a:buFont typeface="Arial" panose="020B0604020202020204" pitchFamily="34" charset="0"/>
              <a:buChar char="•"/>
              <a:defRPr sz="1200">
                <a:solidFill>
                  <a:schemeClr val="accent4"/>
                </a:solidFill>
                <a:latin typeface="+mn-lt"/>
              </a:defRPr>
            </a:lvl4pPr>
            <a:lvl5pPr marL="432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558951"/>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2" name="Picture 11" descr="Logo&#10;&#10;Description automatically generated">
            <a:extLst>
              <a:ext uri="{FF2B5EF4-FFF2-40B4-BE49-F238E27FC236}">
                <a16:creationId xmlns:a16="http://schemas.microsoft.com/office/drawing/2014/main" id="{ED7257BB-C238-0149-B62A-2BB07A58BB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
        <p:nvSpPr>
          <p:cNvPr id="10" name="TextBox 9">
            <a:extLst>
              <a:ext uri="{FF2B5EF4-FFF2-40B4-BE49-F238E27FC236}">
                <a16:creationId xmlns:a16="http://schemas.microsoft.com/office/drawing/2014/main" id="{C0DF1796-6F82-714E-9B66-4B9F46500B75}"/>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2961905907"/>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6" name="Picture 5" descr="Logo&#10;&#10;Description automatically generated">
            <a:extLst>
              <a:ext uri="{FF2B5EF4-FFF2-40B4-BE49-F238E27FC236}">
                <a16:creationId xmlns:a16="http://schemas.microsoft.com/office/drawing/2014/main" id="{983A632E-8235-8647-ADE7-E0DFACC7D2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39064" y="142875"/>
            <a:ext cx="786384" cy="939292"/>
          </a:xfrm>
          <a:prstGeom prst="rect">
            <a:avLst/>
          </a:prstGeom>
        </p:spPr>
      </p:pic>
      <p:sp>
        <p:nvSpPr>
          <p:cNvPr id="7" name="TextBox 6">
            <a:extLst>
              <a:ext uri="{FF2B5EF4-FFF2-40B4-BE49-F238E27FC236}">
                <a16:creationId xmlns:a16="http://schemas.microsoft.com/office/drawing/2014/main" id="{4DC072AC-D8E3-B543-91F0-2F7BACC78FC1}"/>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2022 Merck &amp; Co., Inc., Rahway, NJ, USA and its affiliates. All rights reserved.</a:t>
            </a:r>
          </a:p>
        </p:txBody>
      </p:sp>
    </p:spTree>
    <p:extLst>
      <p:ext uri="{BB962C8B-B14F-4D97-AF65-F5344CB8AC3E}">
        <p14:creationId xmlns:p14="http://schemas.microsoft.com/office/powerpoint/2010/main" val="131523158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September 28, 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948808143"/>
      </p:ext>
    </p:extLst>
  </p:cSld>
  <p:clrMapOvr>
    <a:masterClrMapping/>
  </p:clrMapOvr>
  <p:transition>
    <p:fade/>
  </p:transition>
  <p:extLst>
    <p:ext uri="{DCECCB84-F9BA-43D5-87BE-67443E8EF086}">
      <p15:sldGuideLst xmlns:p15="http://schemas.microsoft.com/office/powerpoint/2012/main">
        <p15:guide id="1" orient="horz" pos="117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September 28, 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7" name="Picture 6">
            <a:extLst>
              <a:ext uri="{FF2B5EF4-FFF2-40B4-BE49-F238E27FC236}">
                <a16:creationId xmlns:a16="http://schemas.microsoft.com/office/drawing/2014/main" id="{911E373C-EA1F-804B-A453-EF39FDED0F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Tree>
    <p:extLst>
      <p:ext uri="{BB962C8B-B14F-4D97-AF65-F5344CB8AC3E}">
        <p14:creationId xmlns:p14="http://schemas.microsoft.com/office/powerpoint/2010/main" val="305319946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2C503-F4FA-E449-82E7-E8589FB68D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651" t="75" r="60285" b="75"/>
          <a:stretch/>
        </p:blipFill>
        <p:spPr>
          <a:xfrm>
            <a:off x="5148072" y="2148840"/>
            <a:ext cx="1892807" cy="2505456"/>
          </a:xfrm>
          <a:prstGeom prst="rect">
            <a:avLst/>
          </a:prstGeom>
        </p:spPr>
      </p:pic>
    </p:spTree>
    <p:extLst>
      <p:ext uri="{BB962C8B-B14F-4D97-AF65-F5344CB8AC3E}">
        <p14:creationId xmlns:p14="http://schemas.microsoft.com/office/powerpoint/2010/main" val="4293198298"/>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CB78E667-9458-8442-9ACA-F8D8AC77B27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149850" y="2147777"/>
            <a:ext cx="1892300" cy="2509212"/>
          </a:xfrm>
          <a:prstGeom prst="rect">
            <a:avLst/>
          </a:prstGeom>
        </p:spPr>
      </p:pic>
    </p:spTree>
    <p:extLst>
      <p:ext uri="{BB962C8B-B14F-4D97-AF65-F5344CB8AC3E}">
        <p14:creationId xmlns:p14="http://schemas.microsoft.com/office/powerpoint/2010/main" val="4177492914"/>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AB90E151-1747-394C-83AC-3CDEDE60F2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149850" y="2147777"/>
            <a:ext cx="1892300" cy="2509212"/>
          </a:xfrm>
          <a:prstGeom prst="rect">
            <a:avLst/>
          </a:prstGeom>
        </p:spPr>
      </p:pic>
    </p:spTree>
    <p:extLst>
      <p:ext uri="{BB962C8B-B14F-4D97-AF65-F5344CB8AC3E}">
        <p14:creationId xmlns:p14="http://schemas.microsoft.com/office/powerpoint/2010/main" val="4178024600"/>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cSld name="Title and Content (subheader)">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9" name="Subheader (full)">
            <a:extLst>
              <a:ext uri="{FF2B5EF4-FFF2-40B4-BE49-F238E27FC236}">
                <a16:creationId xmlns:a16="http://schemas.microsoft.com/office/drawing/2014/main" id="{8094E32B-8C50-BC4C-9650-8977BA4203CB}"/>
              </a:ext>
            </a:extLst>
          </p:cNvPr>
          <p:cNvSpPr>
            <a:spLocks noGrp="1"/>
          </p:cNvSpPr>
          <p:nvPr>
            <p:ph type="body" sz="quarter" idx="13"/>
          </p:nvPr>
        </p:nvSpPr>
        <p:spPr>
          <a:xfrm>
            <a:off x="377824" y="1371600"/>
            <a:ext cx="11439144" cy="493776"/>
          </a:xfrm>
          <a:prstGeom prst="rect">
            <a:avLst/>
          </a:prstGeom>
        </p:spPr>
        <p:txBody>
          <a:bodyPr vert="horz" lIns="0" tIns="45720" rIns="0" bIns="45720" rtlCol="0" anchor="t">
            <a:noAutofit/>
          </a:bodyPr>
          <a:lstStyle>
            <a:lvl1pPr>
              <a:defRPr lang="en-US" sz="1800" b="1">
                <a:solidFill>
                  <a:schemeClr val="accent1"/>
                </a:solidFill>
              </a:defRPr>
            </a:lvl1pPr>
            <a:lvl2pPr>
              <a:defRPr lang="en-US" sz="1400" b="1">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Tree>
    <p:extLst>
      <p:ext uri="{BB962C8B-B14F-4D97-AF65-F5344CB8AC3E}">
        <p14:creationId xmlns:p14="http://schemas.microsoft.com/office/powerpoint/2010/main" val="1195919893"/>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cSld name="Two Content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8" name="Subheader (full)">
            <a:extLst>
              <a:ext uri="{FF2B5EF4-FFF2-40B4-BE49-F238E27FC236}">
                <a16:creationId xmlns:a16="http://schemas.microsoft.com/office/drawing/2014/main" id="{1C23C21C-6864-F746-93C1-3D79DF6CEAD2}"/>
              </a:ext>
            </a:extLst>
          </p:cNvPr>
          <p:cNvSpPr>
            <a:spLocks noGrp="1"/>
          </p:cNvSpPr>
          <p:nvPr>
            <p:ph type="body" sz="quarter" idx="14"/>
          </p:nvPr>
        </p:nvSpPr>
        <p:spPr>
          <a:xfrm>
            <a:off x="377824" y="1371600"/>
            <a:ext cx="11439144" cy="493776"/>
          </a:xfrm>
          <a:prstGeom prst="rect">
            <a:avLst/>
          </a:prstGeom>
        </p:spPr>
        <p:txBody>
          <a:bodyPr vert="horz" lIns="0" tIns="45720" rIns="0" bIns="45720" rtlCol="0" anchor="t">
            <a:noAutofit/>
          </a:bodyPr>
          <a:lstStyle>
            <a:lvl1pPr>
              <a:defRPr lang="en-US" sz="1800" b="1">
                <a:solidFill>
                  <a:schemeClr val="accent1"/>
                </a:solidFill>
              </a:defRPr>
            </a:lvl1pPr>
            <a:lvl2pPr>
              <a:defRPr lang="en-US" sz="1400" b="1">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Tree>
    <p:extLst>
      <p:ext uri="{BB962C8B-B14F-4D97-AF65-F5344CB8AC3E}">
        <p14:creationId xmlns:p14="http://schemas.microsoft.com/office/powerpoint/2010/main" val="1956680496"/>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cSld name="Three Column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10" name="Subheader (full)">
            <a:extLst>
              <a:ext uri="{FF2B5EF4-FFF2-40B4-BE49-F238E27FC236}">
                <a16:creationId xmlns:a16="http://schemas.microsoft.com/office/drawing/2014/main" id="{AD05B068-AD0A-674F-829B-34405F3A4A9F}"/>
              </a:ext>
            </a:extLst>
          </p:cNvPr>
          <p:cNvSpPr>
            <a:spLocks noGrp="1"/>
          </p:cNvSpPr>
          <p:nvPr>
            <p:ph type="body" sz="quarter" idx="16"/>
          </p:nvPr>
        </p:nvSpPr>
        <p:spPr>
          <a:xfrm>
            <a:off x="377824" y="1371600"/>
            <a:ext cx="11439144" cy="493776"/>
          </a:xfrm>
          <a:prstGeom prst="rect">
            <a:avLst/>
          </a:prstGeom>
        </p:spPr>
        <p:txBody>
          <a:bodyPr vert="horz" lIns="0" tIns="45720" rIns="0" bIns="45720" rtlCol="0" anchor="t">
            <a:noAutofit/>
          </a:bodyPr>
          <a:lstStyle>
            <a:lvl1pPr>
              <a:defRPr lang="en-US" sz="1800" b="1">
                <a:solidFill>
                  <a:schemeClr val="accent1"/>
                </a:solidFill>
              </a:defRPr>
            </a:lvl1pPr>
            <a:lvl2pPr>
              <a:defRPr lang="en-US" sz="1400" b="1">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Tree>
    <p:extLst>
      <p:ext uri="{BB962C8B-B14F-4D97-AF65-F5344CB8AC3E}">
        <p14:creationId xmlns:p14="http://schemas.microsoft.com/office/powerpoint/2010/main" val="24104094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381300" cy="854075"/>
          </a:xfr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381300" cy="854075"/>
          </a:xfr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381300"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402900693"/>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cSld name="Four Column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10" name="Subheader (full)">
            <a:extLst>
              <a:ext uri="{FF2B5EF4-FFF2-40B4-BE49-F238E27FC236}">
                <a16:creationId xmlns:a16="http://schemas.microsoft.com/office/drawing/2014/main" id="{3C507895-4079-474B-8006-77E788A610A7}"/>
              </a:ext>
            </a:extLst>
          </p:cNvPr>
          <p:cNvSpPr>
            <a:spLocks noGrp="1"/>
          </p:cNvSpPr>
          <p:nvPr>
            <p:ph type="body" sz="quarter" idx="16"/>
          </p:nvPr>
        </p:nvSpPr>
        <p:spPr>
          <a:xfrm>
            <a:off x="377824" y="1371600"/>
            <a:ext cx="11439144" cy="493776"/>
          </a:xfrm>
          <a:prstGeom prst="rect">
            <a:avLst/>
          </a:prstGeom>
        </p:spPr>
        <p:txBody>
          <a:bodyPr vert="horz" lIns="0" tIns="45720" rIns="0" bIns="45720" rtlCol="0" anchor="t">
            <a:noAutofit/>
          </a:bodyPr>
          <a:lstStyle>
            <a:lvl1pPr>
              <a:defRPr lang="en-US" sz="1800" b="1">
                <a:solidFill>
                  <a:schemeClr val="accent1"/>
                </a:solidFill>
              </a:defRPr>
            </a:lvl1pPr>
            <a:lvl2pPr>
              <a:defRPr lang="en-US" sz="1400" b="1">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Tree>
    <p:extLst>
      <p:ext uri="{BB962C8B-B14F-4D97-AF65-F5344CB8AC3E}">
        <p14:creationId xmlns:p14="http://schemas.microsoft.com/office/powerpoint/2010/main" val="225935997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p:cNvSpPr>
            <a:spLocks noGrp="1"/>
          </p:cNvSpPr>
          <p:nvPr>
            <p:ph type="title"/>
          </p:nvPr>
        </p:nvSpPr>
        <p:spPr bwMode="gray">
          <a:xfrm>
            <a:off x="417444" y="317776"/>
            <a:ext cx="10313512" cy="41794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a:defRPr lang="x-none" dirty="0">
                <a:latin typeface="+mj-lt"/>
              </a:defRPr>
            </a:lvl1pPr>
          </a:lstStyle>
          <a:p>
            <a:pPr lvl="0"/>
            <a:r>
              <a:rPr lang="en-US"/>
              <a:t>Click to edit Master title style</a:t>
            </a:r>
          </a:p>
        </p:txBody>
      </p:sp>
      <p:pic>
        <p:nvPicPr>
          <p:cNvPr id="11" name="bjClassifierImageBottom">
            <a:extLst>
              <a:ext uri="{FF2B5EF4-FFF2-40B4-BE49-F238E27FC236}">
                <a16:creationId xmlns:a16="http://schemas.microsoft.com/office/drawing/2014/main" id="{695DD76B-28FE-453D-B18E-ED2CBED207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500" y="6468336"/>
            <a:ext cx="807790" cy="326164"/>
          </a:xfrm>
          <a:prstGeom prst="rect">
            <a:avLst/>
          </a:prstGeom>
        </p:spPr>
      </p:pic>
    </p:spTree>
    <p:extLst>
      <p:ext uri="{BB962C8B-B14F-4D97-AF65-F5344CB8AC3E}">
        <p14:creationId xmlns:p14="http://schemas.microsoft.com/office/powerpoint/2010/main" val="1499265356"/>
      </p:ext>
    </p:extLst>
  </p:cSld>
  <p:clrMapOvr>
    <a:masterClrMapping/>
  </p:clrMapOvr>
  <p:extLst>
    <p:ext uri="{DCECCB84-F9BA-43D5-87BE-67443E8EF086}">
      <p15:sldGuideLst xmlns:p15="http://schemas.microsoft.com/office/powerpoint/2012/main"/>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Tree>
    <p:extLst>
      <p:ext uri="{BB962C8B-B14F-4D97-AF65-F5344CB8AC3E}">
        <p14:creationId xmlns:p14="http://schemas.microsoft.com/office/powerpoint/2010/main" val="2969266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1FE1EC3B-740E-41C3-AEB5-04C5501D3D5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5" cy="215799"/>
          </a:xfrm>
          <a:prstGeom prst="rect">
            <a:avLst/>
          </a:prstGeom>
        </p:spPr>
      </p:pic>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accent1"/>
                </a:solidFill>
              </a:defRPr>
            </a:lvl6pPr>
            <a:lvl7pPr>
              <a:defRPr>
                <a:solidFill>
                  <a:schemeClr val="bg1"/>
                </a:solidFill>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94330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E31740A-5FDE-47A1-9976-336C07974D8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5" cy="215799"/>
          </a:xfrm>
          <a:prstGeom prst="rect">
            <a:avLst/>
          </a:prstGeom>
        </p:spPr>
      </p:pic>
      <p:sp>
        <p:nvSpPr>
          <p:cNvPr id="12" name="Content Placeholder 2">
            <a:extLst>
              <a:ext uri="{FF2B5EF4-FFF2-40B4-BE49-F238E27FC236}">
                <a16:creationId xmlns:a16="http://schemas.microsoft.com/office/drawing/2014/main" id="{FE2FACF5-A60D-44FC-A578-FD005792C140}"/>
              </a:ext>
            </a:extLst>
          </p:cNvPr>
          <p:cNvSpPr>
            <a:spLocks noGrp="1"/>
          </p:cNvSpPr>
          <p:nvPr>
            <p:ph idx="1"/>
          </p:nvPr>
        </p:nvSpPr>
        <p:spPr>
          <a:xfrm>
            <a:off x="377825" y="1925637"/>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76F58283-0844-453D-BCD6-1587B2F3A939}"/>
              </a:ext>
            </a:extLst>
          </p:cNvPr>
          <p:cNvSpPr>
            <a:spLocks noGrp="1"/>
          </p:cNvSpPr>
          <p:nvPr>
            <p:ph idx="13"/>
          </p:nvPr>
        </p:nvSpPr>
        <p:spPr>
          <a:xfrm>
            <a:off x="4292203"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B4229EF1-E5AB-4685-BF30-7C661BA29DC5}"/>
              </a:ext>
            </a:extLst>
          </p:cNvPr>
          <p:cNvSpPr>
            <a:spLocks noGrp="1"/>
          </p:cNvSpPr>
          <p:nvPr>
            <p:ph idx="14"/>
          </p:nvPr>
        </p:nvSpPr>
        <p:spPr>
          <a:xfrm>
            <a:off x="8206581" y="1925636"/>
            <a:ext cx="3607594" cy="44561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41164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06454088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42311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6" y="1925638"/>
            <a:ext cx="381300" cy="854075"/>
          </a:xfr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8" y="1925635"/>
            <a:ext cx="381300" cy="854075"/>
          </a:xfr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50" y="1925632"/>
            <a:ext cx="381300" cy="854075"/>
          </a:xfr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2" y="1925629"/>
            <a:ext cx="381300"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35411929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solidFill>
            <a:srgbClr val="F7F7F7"/>
          </a:solidFill>
        </p:spPr>
        <p:txBody>
          <a:bodyPr lIns="288000" tIns="216000" rIns="288000" bIns="216000"/>
          <a:lstStyle>
            <a:lvl2pPr marL="108000" indent="-108000">
              <a:spcAft>
                <a:spcPts val="1600"/>
              </a:spcAft>
              <a:buFont typeface="Arial" panose="020B0604020202020204" pitchFamily="34" charset="0"/>
              <a:buChar char="•"/>
              <a:defRPr sz="1200"/>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7108119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058933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381300" cy="854075"/>
          </a:xfr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381300" cy="854075"/>
          </a:xfr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381300" cy="854075"/>
          </a:xfr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381300" cy="854075"/>
          </a:xfr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4134040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169029113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936086391"/>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76543569"/>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416304315"/>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56308931"/>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000"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000" cy="2200275"/>
          </a:xfr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Click to edit Master text styles</a:t>
            </a:r>
          </a:p>
        </p:txBody>
      </p:sp>
      <p:sp>
        <p:nvSpPr>
          <p:cNvPr id="6" name="Footer Placeholder 4">
            <a:extLst>
              <a:ext uri="{FF2B5EF4-FFF2-40B4-BE49-F238E27FC236}">
                <a16:creationId xmlns:a16="http://schemas.microsoft.com/office/drawing/2014/main" id="{363B4184-6328-4154-91D2-1AA8288B2F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7" name="Picture 6">
            <a:extLst>
              <a:ext uri="{FF2B5EF4-FFF2-40B4-BE49-F238E27FC236}">
                <a16:creationId xmlns:a16="http://schemas.microsoft.com/office/drawing/2014/main" id="{878B701A-85D4-4EBF-9E9D-45321FF8B54F}"/>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2"/>
          </a:xfrm>
          <a:prstGeom prst="rect">
            <a:avLst/>
          </a:prstGeom>
        </p:spPr>
      </p:pic>
    </p:spTree>
    <p:extLst>
      <p:ext uri="{BB962C8B-B14F-4D97-AF65-F5344CB8AC3E}">
        <p14:creationId xmlns:p14="http://schemas.microsoft.com/office/powerpoint/2010/main" val="3691931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7839930"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58F44323-8293-4E23-A6B5-4D0708D49A2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203658802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68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7137987-1AD3-4039-8514-9AA51B6AED0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D66E4FE8-85DD-4774-B156-4091163369E3}"/>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6C5ED9EA-C0CB-423E-8DFD-5E715DE60820}"/>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7D3D5960-80D4-439D-8094-03612E34EFE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417170046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68000"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4590000"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013989A-470D-4F86-A2CA-04215DCCBDC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5A133C79-2FC5-49E8-8C90-CC225D4F96AF}"/>
              </a:ext>
            </a:extLst>
          </p:cNvPr>
          <p:cNvSpPr>
            <a:spLocks noGrp="1"/>
          </p:cNvSpPr>
          <p:nvPr>
            <p:ph type="dt" sz="half" idx="10"/>
          </p:nvPr>
        </p:nvSpPr>
        <p:spPr/>
        <p:txBody>
          <a:bodyPr/>
          <a:lstStyle/>
          <a:p>
            <a:endParaRPr lang="en-GB"/>
          </a:p>
        </p:txBody>
      </p:sp>
      <p:sp>
        <p:nvSpPr>
          <p:cNvPr id="6" name="Slide Number Placeholder 5">
            <a:extLst>
              <a:ext uri="{FF2B5EF4-FFF2-40B4-BE49-F238E27FC236}">
                <a16:creationId xmlns:a16="http://schemas.microsoft.com/office/drawing/2014/main" id="{835F714B-66A6-4215-944E-86DD4151B4B4}"/>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7EDA1A0F-C6CA-4F6F-8953-9596A600883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10232162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378816"/>
            <a:ext cx="9468000" cy="3214286"/>
          </a:xfrm>
        </p:spPr>
        <p:txBody>
          <a:bodyPr anchor="ctr"/>
          <a:lstStyle>
            <a:lvl1pPr>
              <a:defRPr sz="5750">
                <a:solidFill>
                  <a:schemeClr val="bg1"/>
                </a:solidFill>
              </a:defRPr>
            </a:lvl1pPr>
          </a:lstStyle>
          <a:p>
            <a:r>
              <a:rPr lang="en-US"/>
              <a:t>Click to edit Master title style</a:t>
            </a:r>
          </a:p>
        </p:txBody>
      </p:sp>
      <p:sp>
        <p:nvSpPr>
          <p:cNvPr id="4" name="Footer Placeholder 4">
            <a:extLst>
              <a:ext uri="{FF2B5EF4-FFF2-40B4-BE49-F238E27FC236}">
                <a16:creationId xmlns:a16="http://schemas.microsoft.com/office/drawing/2014/main" id="{ECB2F867-80D5-4072-B066-D1FABDA981C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a:p>
        </p:txBody>
      </p:sp>
      <p:sp>
        <p:nvSpPr>
          <p:cNvPr id="3" name="Date Placeholder 2">
            <a:extLst>
              <a:ext uri="{FF2B5EF4-FFF2-40B4-BE49-F238E27FC236}">
                <a16:creationId xmlns:a16="http://schemas.microsoft.com/office/drawing/2014/main" id="{2C075C83-E75A-4761-ABDB-78F33525EEE4}"/>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906F4E22-A15E-451C-BD46-064AFF4BC03C}"/>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73AA1092-F75A-4EB7-AC2B-8FEF9EE4A28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34384960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solidFill>
            <a:schemeClr val="bg1">
              <a:lumMod val="85000"/>
            </a:schemeClr>
          </a:solidFill>
        </p:spPr>
        <p:txBody>
          <a:bodyPr/>
          <a:lstStyle/>
          <a:p>
            <a:r>
              <a:rPr lang="en-US"/>
              <a:t>Click icon to add picture</a:t>
            </a:r>
            <a:endParaRPr lang="en-GB"/>
          </a:p>
        </p:txBody>
      </p:sp>
      <p:sp>
        <p:nvSpPr>
          <p:cNvPr id="11" name="Footer Placeholder 4">
            <a:extLst>
              <a:ext uri="{FF2B5EF4-FFF2-40B4-BE49-F238E27FC236}">
                <a16:creationId xmlns:a16="http://schemas.microsoft.com/office/drawing/2014/main" id="{1F0B42C7-DCFF-4F4E-A97A-71EE05490CE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8525D11F-FD96-47DA-A915-74520DF8101A}"/>
              </a:ext>
            </a:extLst>
          </p:cNvPr>
          <p:cNvSpPr>
            <a:spLocks noGrp="1"/>
          </p:cNvSpPr>
          <p:nvPr>
            <p:ph type="dt" sz="half" idx="14"/>
          </p:nvPr>
        </p:nvSpPr>
        <p:spPr/>
        <p:txBody>
          <a:bodyPr/>
          <a:lstStyle/>
          <a:p>
            <a:endParaRPr lang="en-GB"/>
          </a:p>
        </p:txBody>
      </p:sp>
      <p:sp>
        <p:nvSpPr>
          <p:cNvPr id="5" name="Slide Number Placeholder 4">
            <a:extLst>
              <a:ext uri="{FF2B5EF4-FFF2-40B4-BE49-F238E27FC236}">
                <a16:creationId xmlns:a16="http://schemas.microsoft.com/office/drawing/2014/main" id="{1834C3B1-C6F3-47F5-BA77-FFE7372DA884}"/>
              </a:ext>
            </a:extLst>
          </p:cNvPr>
          <p:cNvSpPr>
            <a:spLocks noGrp="1"/>
          </p:cNvSpPr>
          <p:nvPr>
            <p:ph type="sldNum" sz="quarter" idx="15"/>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1AE0B3B3-9BB5-4470-956F-236800F47AE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254567571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699D0098-87B4-4DED-9DA5-AD58D81E01B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65E5E86F-6198-45AB-BCDD-FC6699753BC8}"/>
              </a:ext>
            </a:extLst>
          </p:cNvPr>
          <p:cNvSpPr>
            <a:spLocks noGrp="1"/>
          </p:cNvSpPr>
          <p:nvPr>
            <p:ph type="dt" sz="half" idx="15"/>
          </p:nvPr>
        </p:nvSpPr>
        <p:spPr/>
        <p:txBody>
          <a:bodyPr/>
          <a:lstStyle/>
          <a:p>
            <a:endParaRPr lang="en-GB"/>
          </a:p>
        </p:txBody>
      </p:sp>
      <p:sp>
        <p:nvSpPr>
          <p:cNvPr id="5" name="Slide Number Placeholder 4">
            <a:extLst>
              <a:ext uri="{FF2B5EF4-FFF2-40B4-BE49-F238E27FC236}">
                <a16:creationId xmlns:a16="http://schemas.microsoft.com/office/drawing/2014/main" id="{A12BF005-0053-4482-9A86-685DBCA5907A}"/>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C4618472-B8D7-464E-B372-FF2A740B92C3}"/>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12992153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F71E62B2-11ED-4F53-987A-D7C7F8C570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4" name="Date Placeholder 3">
            <a:extLst>
              <a:ext uri="{FF2B5EF4-FFF2-40B4-BE49-F238E27FC236}">
                <a16:creationId xmlns:a16="http://schemas.microsoft.com/office/drawing/2014/main" id="{9F7744A4-A844-44EE-8999-4199B276EDC6}"/>
              </a:ext>
            </a:extLst>
          </p:cNvPr>
          <p:cNvSpPr>
            <a:spLocks noGrp="1"/>
          </p:cNvSpPr>
          <p:nvPr>
            <p:ph type="dt" sz="half" idx="16"/>
          </p:nvPr>
        </p:nvSpPr>
        <p:spPr/>
        <p:txBody>
          <a:bodyPr/>
          <a:lstStyle/>
          <a:p>
            <a:endParaRPr lang="en-GB"/>
          </a:p>
        </p:txBody>
      </p:sp>
      <p:sp>
        <p:nvSpPr>
          <p:cNvPr id="5" name="Slide Number Placeholder 4">
            <a:extLst>
              <a:ext uri="{FF2B5EF4-FFF2-40B4-BE49-F238E27FC236}">
                <a16:creationId xmlns:a16="http://schemas.microsoft.com/office/drawing/2014/main" id="{70F4500E-998D-49D0-800E-1C1C50531D29}"/>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A67985A5-3618-40EE-981C-E43FBCBC1EDF}"/>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192076020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accent4"/>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073E7B15-B6FE-4A26-B618-7F1B832EEDE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a:p>
        </p:txBody>
      </p:sp>
      <p:sp>
        <p:nvSpPr>
          <p:cNvPr id="4" name="Date Placeholder 3">
            <a:extLst>
              <a:ext uri="{FF2B5EF4-FFF2-40B4-BE49-F238E27FC236}">
                <a16:creationId xmlns:a16="http://schemas.microsoft.com/office/drawing/2014/main" id="{9C732525-AB43-49B8-8347-B08BBD124235}"/>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B0EEFF27-0AA0-4416-981F-E6A4670CCD7F}"/>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66155418-A8D6-42B5-B9B8-13546F6F4479}"/>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225964652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4590000"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4">
            <a:extLst>
              <a:ext uri="{FF2B5EF4-FFF2-40B4-BE49-F238E27FC236}">
                <a16:creationId xmlns:a16="http://schemas.microsoft.com/office/drawing/2014/main" id="{ACA5D602-19E5-4AD7-A798-9ABA97C87BC3}"/>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chemeClr val="bg2"/>
                </a:solidFill>
              </a:defRPr>
            </a:lvl1pPr>
          </a:lstStyle>
          <a:p>
            <a:endParaRPr lang="en-GB"/>
          </a:p>
        </p:txBody>
      </p:sp>
      <p:sp>
        <p:nvSpPr>
          <p:cNvPr id="4" name="Date Placeholder 3">
            <a:extLst>
              <a:ext uri="{FF2B5EF4-FFF2-40B4-BE49-F238E27FC236}">
                <a16:creationId xmlns:a16="http://schemas.microsoft.com/office/drawing/2014/main" id="{76AA2A05-C8DE-4BB6-A2EE-0A5AA8C5DCDF}"/>
              </a:ext>
            </a:extLst>
          </p:cNvPr>
          <p:cNvSpPr>
            <a:spLocks noGrp="1"/>
          </p:cNvSpPr>
          <p:nvPr>
            <p:ph type="dt" sz="half" idx="10"/>
          </p:nvPr>
        </p:nvSpPr>
        <p:spPr/>
        <p:txBody>
          <a:bodyPr/>
          <a:lstStyle/>
          <a:p>
            <a:endParaRPr lang="en-GB"/>
          </a:p>
        </p:txBody>
      </p:sp>
      <p:sp>
        <p:nvSpPr>
          <p:cNvPr id="5" name="Slide Number Placeholder 4">
            <a:extLst>
              <a:ext uri="{FF2B5EF4-FFF2-40B4-BE49-F238E27FC236}">
                <a16:creationId xmlns:a16="http://schemas.microsoft.com/office/drawing/2014/main" id="{FC23DA65-402A-4130-BFAD-85ADF5B74F02}"/>
              </a:ext>
            </a:extLst>
          </p:cNvPr>
          <p:cNvSpPr>
            <a:spLocks noGrp="1"/>
          </p:cNvSpPr>
          <p:nvPr>
            <p:ph type="sldNum" sz="quarter" idx="11"/>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A6DB83B4-4698-4581-A9DE-ED05FAEA503F}"/>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5" cy="215799"/>
          </a:xfrm>
          <a:prstGeom prst="rect">
            <a:avLst/>
          </a:prstGeom>
        </p:spPr>
      </p:pic>
    </p:spTree>
    <p:extLst>
      <p:ext uri="{BB962C8B-B14F-4D97-AF65-F5344CB8AC3E}">
        <p14:creationId xmlns:p14="http://schemas.microsoft.com/office/powerpoint/2010/main" val="2572112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9380278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8" name="Footer Placeholder 4">
            <a:extLst>
              <a:ext uri="{FF2B5EF4-FFF2-40B4-BE49-F238E27FC236}">
                <a16:creationId xmlns:a16="http://schemas.microsoft.com/office/drawing/2014/main" id="{46DB4970-1539-45AF-95B7-E0F4F6E0F5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10" name="Picture 9">
            <a:extLst>
              <a:ext uri="{FF2B5EF4-FFF2-40B4-BE49-F238E27FC236}">
                <a16:creationId xmlns:a16="http://schemas.microsoft.com/office/drawing/2014/main" id="{400AF9AA-D942-4888-A5F3-88D2B0EE947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386078562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60652966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89903892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5CF7A6AE-FA80-4C09-887C-D512261AAC39}"/>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Tree>
    <p:extLst>
      <p:ext uri="{BB962C8B-B14F-4D97-AF65-F5344CB8AC3E}">
        <p14:creationId xmlns:p14="http://schemas.microsoft.com/office/powerpoint/2010/main" val="414570793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E529AAB2-BFFE-4231-81D6-7950E02D2C7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279533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D22F996A-EF8B-470C-B19C-614AB955A05C}"/>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45023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6" name="Picture Placeholder 9">
            <a:extLst>
              <a:ext uri="{FF2B5EF4-FFF2-40B4-BE49-F238E27FC236}">
                <a16:creationId xmlns:a16="http://schemas.microsoft.com/office/drawing/2014/main" id="{A29767D4-6CBA-4EAD-AEB1-73F0D103F504}"/>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39042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4"/>
                </a:solidFill>
              </a:defRPr>
            </a:lvl1pPr>
            <a:lvl2pPr marL="0" indent="0">
              <a:spcAft>
                <a:spcPts val="0"/>
              </a:spcAft>
              <a:buNone/>
              <a:defRPr sz="1200" b="1">
                <a:solidFill>
                  <a:schemeClr val="accent4"/>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884E0A01-DDD8-40C4-8091-30F2078FD3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6" name="Picture 5">
            <a:extLst>
              <a:ext uri="{FF2B5EF4-FFF2-40B4-BE49-F238E27FC236}">
                <a16:creationId xmlns:a16="http://schemas.microsoft.com/office/drawing/2014/main" id="{E15C3F16-B816-4EDA-91D0-6F39180C106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4002859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9624ED25-48F6-4AA3-8101-076C3DE2306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6" name="Picture 5">
            <a:extLst>
              <a:ext uri="{FF2B5EF4-FFF2-40B4-BE49-F238E27FC236}">
                <a16:creationId xmlns:a16="http://schemas.microsoft.com/office/drawing/2014/main" id="{88D4D8D6-9B83-4B48-B8BA-B8908EAA6E6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2"/>
          </a:xfrm>
          <a:prstGeom prst="rect">
            <a:avLst/>
          </a:prstGeom>
        </p:spPr>
      </p:pic>
    </p:spTree>
    <p:extLst>
      <p:ext uri="{BB962C8B-B14F-4D97-AF65-F5344CB8AC3E}">
        <p14:creationId xmlns:p14="http://schemas.microsoft.com/office/powerpoint/2010/main" val="26830489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5" name="Footer Placeholder 4">
            <a:extLst>
              <a:ext uri="{FF2B5EF4-FFF2-40B4-BE49-F238E27FC236}">
                <a16:creationId xmlns:a16="http://schemas.microsoft.com/office/drawing/2014/main" id="{0EC6A8FB-C22C-4816-B876-7FE31AE5BB12}"/>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6" name="Picture 5">
            <a:extLst>
              <a:ext uri="{FF2B5EF4-FFF2-40B4-BE49-F238E27FC236}">
                <a16:creationId xmlns:a16="http://schemas.microsoft.com/office/drawing/2014/main" id="{34791510-3C20-412D-A078-1E4C57551259}"/>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2"/>
          </a:xfrm>
          <a:prstGeom prst="rect">
            <a:avLst/>
          </a:prstGeom>
        </p:spPr>
      </p:pic>
    </p:spTree>
    <p:extLst>
      <p:ext uri="{BB962C8B-B14F-4D97-AF65-F5344CB8AC3E}">
        <p14:creationId xmlns:p14="http://schemas.microsoft.com/office/powerpoint/2010/main" val="109098672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solidFill>
            <a:schemeClr val="bg1">
              <a:lumMod val="85000"/>
            </a:schemeClr>
          </a:solidFill>
        </p:spPr>
        <p:txBody>
          <a:bodyPr/>
          <a:lstStyle/>
          <a:p>
            <a:r>
              <a:rPr lang="en-US"/>
              <a:t>Click icon to add picture</a:t>
            </a:r>
            <a:endParaRPr lang="en-GB"/>
          </a:p>
        </p:txBody>
      </p:sp>
      <p:sp>
        <p:nvSpPr>
          <p:cNvPr id="7" name="Footer Placeholder 4">
            <a:extLst>
              <a:ext uri="{FF2B5EF4-FFF2-40B4-BE49-F238E27FC236}">
                <a16:creationId xmlns:a16="http://schemas.microsoft.com/office/drawing/2014/main" id="{89BD5DBD-2FA9-4215-9F27-75581AAE1EBE}"/>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8" name="Rectangle 7">
            <a:extLst>
              <a:ext uri="{FF2B5EF4-FFF2-40B4-BE49-F238E27FC236}">
                <a16:creationId xmlns:a16="http://schemas.microsoft.com/office/drawing/2014/main" id="{EF6A93B3-E055-4858-9A45-84EE75DE5C27}"/>
              </a:ext>
            </a:extLst>
          </p:cNvPr>
          <p:cNvSpPr/>
          <p:nvPr userDrawn="1"/>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a:extLst>
              <a:ext uri="{FF2B5EF4-FFF2-40B4-BE49-F238E27FC236}">
                <a16:creationId xmlns:a16="http://schemas.microsoft.com/office/drawing/2014/main" id="{3336C4A4-DF29-478E-9317-46F97AE65E5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26460012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729" cy="868099"/>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Footer Placeholder 4">
            <a:extLst>
              <a:ext uri="{FF2B5EF4-FFF2-40B4-BE49-F238E27FC236}">
                <a16:creationId xmlns:a16="http://schemas.microsoft.com/office/drawing/2014/main" id="{609E9714-8531-49CA-817A-A6591E6ACE5D}"/>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12" name="Picture 11">
            <a:extLst>
              <a:ext uri="{FF2B5EF4-FFF2-40B4-BE49-F238E27FC236}">
                <a16:creationId xmlns:a16="http://schemas.microsoft.com/office/drawing/2014/main" id="{1769F950-2B7B-4360-870C-6661D92820F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39784356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accent4"/>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Footer Placeholder 4">
            <a:extLst>
              <a:ext uri="{FF2B5EF4-FFF2-40B4-BE49-F238E27FC236}">
                <a16:creationId xmlns:a16="http://schemas.microsoft.com/office/drawing/2014/main" id="{E14920EE-2A7C-44F3-99E1-0A99C5AA942B}"/>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7" name="Picture 6">
            <a:extLst>
              <a:ext uri="{FF2B5EF4-FFF2-40B4-BE49-F238E27FC236}">
                <a16:creationId xmlns:a16="http://schemas.microsoft.com/office/drawing/2014/main" id="{BA319B1F-62DB-4F9A-A399-9A062D6B27D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57374512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25275621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B1543380-1CBA-418A-AA1A-23C03A1386A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326814901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20" name="Group 4">
            <a:extLst>
              <a:ext uri="{FF2B5EF4-FFF2-40B4-BE49-F238E27FC236}">
                <a16:creationId xmlns:a16="http://schemas.microsoft.com/office/drawing/2014/main" id="{91FE0E31-D28A-483A-8E8D-D75FA4AD72FD}"/>
              </a:ext>
            </a:extLst>
          </p:cNvPr>
          <p:cNvGrpSpPr>
            <a:grpSpLocks noChangeAspect="1"/>
          </p:cNvGrpSpPr>
          <p:nvPr userDrawn="1"/>
        </p:nvGrpSpPr>
        <p:grpSpPr bwMode="auto">
          <a:xfrm>
            <a:off x="3686400" y="2674800"/>
            <a:ext cx="4680000" cy="1363375"/>
            <a:chOff x="0" y="1321"/>
            <a:chExt cx="5760" cy="1678"/>
          </a:xfrm>
          <a:solidFill>
            <a:schemeClr val="bg1"/>
          </a:solidFill>
        </p:grpSpPr>
        <p:sp>
          <p:nvSpPr>
            <p:cNvPr id="21" name="Freeform 5">
              <a:extLst>
                <a:ext uri="{FF2B5EF4-FFF2-40B4-BE49-F238E27FC236}">
                  <a16:creationId xmlns:a16="http://schemas.microsoft.com/office/drawing/2014/main" id="{C2A10299-9B1E-409C-849A-0A4F3F2350C1}"/>
                </a:ext>
              </a:extLst>
            </p:cNvPr>
            <p:cNvSpPr>
              <a:spLocks noEditPoints="1"/>
            </p:cNvSpPr>
            <p:nvPr userDrawn="1"/>
          </p:nvSpPr>
          <p:spPr bwMode="auto">
            <a:xfrm>
              <a:off x="2118" y="1636"/>
              <a:ext cx="3642" cy="1087"/>
            </a:xfrm>
            <a:custGeom>
              <a:avLst/>
              <a:gdLst>
                <a:gd name="T0" fmla="*/ 673 w 3966"/>
                <a:gd name="T1" fmla="*/ 114 h 1183"/>
                <a:gd name="T2" fmla="*/ 956 w 3966"/>
                <a:gd name="T3" fmla="*/ 114 h 1183"/>
                <a:gd name="T4" fmla="*/ 956 w 3966"/>
                <a:gd name="T5" fmla="*/ 1027 h 1183"/>
                <a:gd name="T6" fmla="*/ 746 w 3966"/>
                <a:gd name="T7" fmla="*/ 1027 h 1183"/>
                <a:gd name="T8" fmla="*/ 746 w 3966"/>
                <a:gd name="T9" fmla="*/ 413 h 1183"/>
                <a:gd name="T10" fmla="*/ 478 w 3966"/>
                <a:gd name="T11" fmla="*/ 1027 h 1183"/>
                <a:gd name="T12" fmla="*/ 195 w 3966"/>
                <a:gd name="T13" fmla="*/ 412 h 1183"/>
                <a:gd name="T14" fmla="*/ 195 w 3966"/>
                <a:gd name="T15" fmla="*/ 1027 h 1183"/>
                <a:gd name="T16" fmla="*/ 0 w 3966"/>
                <a:gd name="T17" fmla="*/ 1027 h 1183"/>
                <a:gd name="T18" fmla="*/ 0 w 3966"/>
                <a:gd name="T19" fmla="*/ 114 h 1183"/>
                <a:gd name="T20" fmla="*/ 279 w 3966"/>
                <a:gd name="T21" fmla="*/ 114 h 1183"/>
                <a:gd name="T22" fmla="*/ 481 w 3966"/>
                <a:gd name="T23" fmla="*/ 586 h 1183"/>
                <a:gd name="T24" fmla="*/ 673 w 3966"/>
                <a:gd name="T25" fmla="*/ 114 h 1183"/>
                <a:gd name="T26" fmla="*/ 1061 w 3966"/>
                <a:gd name="T27" fmla="*/ 114 h 1183"/>
                <a:gd name="T28" fmla="*/ 1061 w 3966"/>
                <a:gd name="T29" fmla="*/ 1027 h 1183"/>
                <a:gd name="T30" fmla="*/ 1588 w 3966"/>
                <a:gd name="T31" fmla="*/ 1027 h 1183"/>
                <a:gd name="T32" fmla="*/ 1588 w 3966"/>
                <a:gd name="T33" fmla="*/ 873 h 1183"/>
                <a:gd name="T34" fmla="*/ 1266 w 3966"/>
                <a:gd name="T35" fmla="*/ 873 h 1183"/>
                <a:gd name="T36" fmla="*/ 1266 w 3966"/>
                <a:gd name="T37" fmla="*/ 641 h 1183"/>
                <a:gd name="T38" fmla="*/ 1575 w 3966"/>
                <a:gd name="T39" fmla="*/ 641 h 1183"/>
                <a:gd name="T40" fmla="*/ 1575 w 3966"/>
                <a:gd name="T41" fmla="*/ 484 h 1183"/>
                <a:gd name="T42" fmla="*/ 1266 w 3966"/>
                <a:gd name="T43" fmla="*/ 484 h 1183"/>
                <a:gd name="T44" fmla="*/ 1266 w 3966"/>
                <a:gd name="T45" fmla="*/ 274 h 1183"/>
                <a:gd name="T46" fmla="*/ 1588 w 3966"/>
                <a:gd name="T47" fmla="*/ 274 h 1183"/>
                <a:gd name="T48" fmla="*/ 1588 w 3966"/>
                <a:gd name="T49" fmla="*/ 114 h 1183"/>
                <a:gd name="T50" fmla="*/ 1061 w 3966"/>
                <a:gd name="T51" fmla="*/ 114 h 1183"/>
                <a:gd name="T52" fmla="*/ 2375 w 3966"/>
                <a:gd name="T53" fmla="*/ 571 h 1183"/>
                <a:gd name="T54" fmla="*/ 3104 w 3966"/>
                <a:gd name="T55" fmla="*/ 1002 h 1183"/>
                <a:gd name="T56" fmla="*/ 3104 w 3966"/>
                <a:gd name="T57" fmla="*/ 806 h 1183"/>
                <a:gd name="T58" fmla="*/ 2569 w 3966"/>
                <a:gd name="T59" fmla="*/ 580 h 1183"/>
                <a:gd name="T60" fmla="*/ 2869 w 3966"/>
                <a:gd name="T61" fmla="*/ 275 h 1183"/>
                <a:gd name="T62" fmla="*/ 3104 w 3966"/>
                <a:gd name="T63" fmla="*/ 364 h 1183"/>
                <a:gd name="T64" fmla="*/ 3104 w 3966"/>
                <a:gd name="T65" fmla="*/ 161 h 1183"/>
                <a:gd name="T66" fmla="*/ 2375 w 3966"/>
                <a:gd name="T67" fmla="*/ 571 h 1183"/>
                <a:gd name="T68" fmla="*/ 3190 w 3966"/>
                <a:gd name="T69" fmla="*/ 1027 h 1183"/>
                <a:gd name="T70" fmla="*/ 3385 w 3966"/>
                <a:gd name="T71" fmla="*/ 1027 h 1183"/>
                <a:gd name="T72" fmla="*/ 3385 w 3966"/>
                <a:gd name="T73" fmla="*/ 114 h 1183"/>
                <a:gd name="T74" fmla="*/ 3190 w 3966"/>
                <a:gd name="T75" fmla="*/ 114 h 1183"/>
                <a:gd name="T76" fmla="*/ 3190 w 3966"/>
                <a:gd name="T77" fmla="*/ 1027 h 1183"/>
                <a:gd name="T78" fmla="*/ 3629 w 3966"/>
                <a:gd name="T79" fmla="*/ 538 h 1183"/>
                <a:gd name="T80" fmla="*/ 3931 w 3966"/>
                <a:gd name="T81" fmla="*/ 114 h 1183"/>
                <a:gd name="T82" fmla="*/ 3703 w 3966"/>
                <a:gd name="T83" fmla="*/ 114 h 1183"/>
                <a:gd name="T84" fmla="*/ 3405 w 3966"/>
                <a:gd name="T85" fmla="*/ 537 h 1183"/>
                <a:gd name="T86" fmla="*/ 3743 w 3966"/>
                <a:gd name="T87" fmla="*/ 1027 h 1183"/>
                <a:gd name="T88" fmla="*/ 3966 w 3966"/>
                <a:gd name="T89" fmla="*/ 1027 h 1183"/>
                <a:gd name="T90" fmla="*/ 3629 w 3966"/>
                <a:gd name="T91" fmla="*/ 538 h 1183"/>
                <a:gd name="T92" fmla="*/ 2174 w 3966"/>
                <a:gd name="T93" fmla="*/ 644 h 1183"/>
                <a:gd name="T94" fmla="*/ 2442 w 3966"/>
                <a:gd name="T95" fmla="*/ 1027 h 1183"/>
                <a:gd name="T96" fmla="*/ 2224 w 3966"/>
                <a:gd name="T97" fmla="*/ 1027 h 1183"/>
                <a:gd name="T98" fmla="*/ 1884 w 3966"/>
                <a:gd name="T99" fmla="*/ 536 h 1183"/>
                <a:gd name="T100" fmla="*/ 1884 w 3966"/>
                <a:gd name="T101" fmla="*/ 1027 h 1183"/>
                <a:gd name="T102" fmla="*/ 1679 w 3966"/>
                <a:gd name="T103" fmla="*/ 1027 h 1183"/>
                <a:gd name="T104" fmla="*/ 1679 w 3966"/>
                <a:gd name="T105" fmla="*/ 114 h 1183"/>
                <a:gd name="T106" fmla="*/ 2039 w 3966"/>
                <a:gd name="T107" fmla="*/ 114 h 1183"/>
                <a:gd name="T108" fmla="*/ 2338 w 3966"/>
                <a:gd name="T109" fmla="*/ 389 h 1183"/>
                <a:gd name="T110" fmla="*/ 2174 w 3966"/>
                <a:gd name="T111" fmla="*/ 644 h 1183"/>
                <a:gd name="T112" fmla="*/ 2133 w 3966"/>
                <a:gd name="T113" fmla="*/ 402 h 1183"/>
                <a:gd name="T114" fmla="*/ 1974 w 3966"/>
                <a:gd name="T115" fmla="*/ 266 h 1183"/>
                <a:gd name="T116" fmla="*/ 1884 w 3966"/>
                <a:gd name="T117" fmla="*/ 266 h 1183"/>
                <a:gd name="T118" fmla="*/ 1884 w 3966"/>
                <a:gd name="T119" fmla="*/ 532 h 1183"/>
                <a:gd name="T120" fmla="*/ 1996 w 3966"/>
                <a:gd name="T121" fmla="*/ 532 h 1183"/>
                <a:gd name="T122" fmla="*/ 2133 w 3966"/>
                <a:gd name="T123" fmla="*/ 40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66" h="1183">
                  <a:moveTo>
                    <a:pt x="673" y="114"/>
                  </a:moveTo>
                  <a:cubicBezTo>
                    <a:pt x="956" y="114"/>
                    <a:pt x="956" y="114"/>
                    <a:pt x="956" y="114"/>
                  </a:cubicBezTo>
                  <a:cubicBezTo>
                    <a:pt x="956" y="1027"/>
                    <a:pt x="956" y="1027"/>
                    <a:pt x="956" y="1027"/>
                  </a:cubicBezTo>
                  <a:cubicBezTo>
                    <a:pt x="746" y="1027"/>
                    <a:pt x="746" y="1027"/>
                    <a:pt x="746" y="1027"/>
                  </a:cubicBezTo>
                  <a:cubicBezTo>
                    <a:pt x="746" y="413"/>
                    <a:pt x="746" y="413"/>
                    <a:pt x="746" y="413"/>
                  </a:cubicBezTo>
                  <a:cubicBezTo>
                    <a:pt x="478" y="1027"/>
                    <a:pt x="478" y="1027"/>
                    <a:pt x="478" y="1027"/>
                  </a:cubicBezTo>
                  <a:cubicBezTo>
                    <a:pt x="195" y="412"/>
                    <a:pt x="195" y="412"/>
                    <a:pt x="195" y="412"/>
                  </a:cubicBezTo>
                  <a:cubicBezTo>
                    <a:pt x="195" y="1027"/>
                    <a:pt x="195" y="1027"/>
                    <a:pt x="195" y="1027"/>
                  </a:cubicBezTo>
                  <a:cubicBezTo>
                    <a:pt x="0" y="1027"/>
                    <a:pt x="0" y="1027"/>
                    <a:pt x="0" y="1027"/>
                  </a:cubicBezTo>
                  <a:cubicBezTo>
                    <a:pt x="0" y="114"/>
                    <a:pt x="0" y="114"/>
                    <a:pt x="0" y="114"/>
                  </a:cubicBezTo>
                  <a:cubicBezTo>
                    <a:pt x="279" y="114"/>
                    <a:pt x="279" y="114"/>
                    <a:pt x="279" y="114"/>
                  </a:cubicBezTo>
                  <a:cubicBezTo>
                    <a:pt x="481" y="586"/>
                    <a:pt x="481" y="586"/>
                    <a:pt x="481" y="586"/>
                  </a:cubicBezTo>
                  <a:lnTo>
                    <a:pt x="673" y="114"/>
                  </a:lnTo>
                  <a:close/>
                  <a:moveTo>
                    <a:pt x="1061" y="114"/>
                  </a:moveTo>
                  <a:cubicBezTo>
                    <a:pt x="1061" y="1027"/>
                    <a:pt x="1061" y="1027"/>
                    <a:pt x="1061" y="1027"/>
                  </a:cubicBezTo>
                  <a:cubicBezTo>
                    <a:pt x="1588" y="1027"/>
                    <a:pt x="1588" y="1027"/>
                    <a:pt x="1588" y="1027"/>
                  </a:cubicBezTo>
                  <a:cubicBezTo>
                    <a:pt x="1588" y="873"/>
                    <a:pt x="1588" y="873"/>
                    <a:pt x="1588" y="873"/>
                  </a:cubicBezTo>
                  <a:cubicBezTo>
                    <a:pt x="1266" y="873"/>
                    <a:pt x="1266" y="873"/>
                    <a:pt x="1266" y="873"/>
                  </a:cubicBezTo>
                  <a:cubicBezTo>
                    <a:pt x="1266" y="641"/>
                    <a:pt x="1266" y="641"/>
                    <a:pt x="1266" y="641"/>
                  </a:cubicBezTo>
                  <a:cubicBezTo>
                    <a:pt x="1575" y="641"/>
                    <a:pt x="1575" y="641"/>
                    <a:pt x="1575" y="641"/>
                  </a:cubicBezTo>
                  <a:cubicBezTo>
                    <a:pt x="1575" y="484"/>
                    <a:pt x="1575" y="484"/>
                    <a:pt x="1575" y="484"/>
                  </a:cubicBezTo>
                  <a:cubicBezTo>
                    <a:pt x="1266" y="484"/>
                    <a:pt x="1266" y="484"/>
                    <a:pt x="1266" y="484"/>
                  </a:cubicBezTo>
                  <a:cubicBezTo>
                    <a:pt x="1266" y="274"/>
                    <a:pt x="1266" y="274"/>
                    <a:pt x="1266" y="274"/>
                  </a:cubicBezTo>
                  <a:cubicBezTo>
                    <a:pt x="1588" y="274"/>
                    <a:pt x="1588" y="274"/>
                    <a:pt x="1588" y="274"/>
                  </a:cubicBezTo>
                  <a:cubicBezTo>
                    <a:pt x="1588" y="114"/>
                    <a:pt x="1588" y="114"/>
                    <a:pt x="1588" y="114"/>
                  </a:cubicBezTo>
                  <a:lnTo>
                    <a:pt x="1061" y="114"/>
                  </a:lnTo>
                  <a:close/>
                  <a:moveTo>
                    <a:pt x="2375" y="571"/>
                  </a:moveTo>
                  <a:cubicBezTo>
                    <a:pt x="2375" y="911"/>
                    <a:pt x="2730" y="1183"/>
                    <a:pt x="3104" y="1002"/>
                  </a:cubicBezTo>
                  <a:cubicBezTo>
                    <a:pt x="3104" y="806"/>
                    <a:pt x="3104" y="806"/>
                    <a:pt x="3104" y="806"/>
                  </a:cubicBezTo>
                  <a:cubicBezTo>
                    <a:pt x="2816" y="1009"/>
                    <a:pt x="2566" y="806"/>
                    <a:pt x="2569" y="580"/>
                  </a:cubicBezTo>
                  <a:cubicBezTo>
                    <a:pt x="2573" y="430"/>
                    <a:pt x="2673" y="286"/>
                    <a:pt x="2869" y="275"/>
                  </a:cubicBezTo>
                  <a:cubicBezTo>
                    <a:pt x="2965" y="269"/>
                    <a:pt x="3030" y="294"/>
                    <a:pt x="3104" y="364"/>
                  </a:cubicBezTo>
                  <a:cubicBezTo>
                    <a:pt x="3104" y="161"/>
                    <a:pt x="3104" y="161"/>
                    <a:pt x="3104" y="161"/>
                  </a:cubicBezTo>
                  <a:cubicBezTo>
                    <a:pt x="2833" y="0"/>
                    <a:pt x="2375" y="175"/>
                    <a:pt x="2375" y="571"/>
                  </a:cubicBezTo>
                  <a:close/>
                  <a:moveTo>
                    <a:pt x="3190" y="1027"/>
                  </a:moveTo>
                  <a:cubicBezTo>
                    <a:pt x="3385" y="1027"/>
                    <a:pt x="3385" y="1027"/>
                    <a:pt x="3385" y="1027"/>
                  </a:cubicBezTo>
                  <a:cubicBezTo>
                    <a:pt x="3385" y="114"/>
                    <a:pt x="3385" y="114"/>
                    <a:pt x="3385" y="114"/>
                  </a:cubicBezTo>
                  <a:cubicBezTo>
                    <a:pt x="3190" y="114"/>
                    <a:pt x="3190" y="114"/>
                    <a:pt x="3190" y="114"/>
                  </a:cubicBezTo>
                  <a:lnTo>
                    <a:pt x="3190" y="1027"/>
                  </a:lnTo>
                  <a:close/>
                  <a:moveTo>
                    <a:pt x="3629" y="538"/>
                  </a:moveTo>
                  <a:cubicBezTo>
                    <a:pt x="3931" y="114"/>
                    <a:pt x="3931" y="114"/>
                    <a:pt x="3931" y="114"/>
                  </a:cubicBezTo>
                  <a:cubicBezTo>
                    <a:pt x="3703" y="114"/>
                    <a:pt x="3703" y="114"/>
                    <a:pt x="3703" y="114"/>
                  </a:cubicBezTo>
                  <a:cubicBezTo>
                    <a:pt x="3405" y="537"/>
                    <a:pt x="3405" y="537"/>
                    <a:pt x="3405" y="537"/>
                  </a:cubicBezTo>
                  <a:cubicBezTo>
                    <a:pt x="3743" y="1027"/>
                    <a:pt x="3743" y="1027"/>
                    <a:pt x="3743" y="1027"/>
                  </a:cubicBezTo>
                  <a:cubicBezTo>
                    <a:pt x="3966" y="1027"/>
                    <a:pt x="3966" y="1027"/>
                    <a:pt x="3966" y="1027"/>
                  </a:cubicBezTo>
                  <a:lnTo>
                    <a:pt x="3629" y="538"/>
                  </a:lnTo>
                  <a:close/>
                  <a:moveTo>
                    <a:pt x="2174" y="644"/>
                  </a:moveTo>
                  <a:cubicBezTo>
                    <a:pt x="2442" y="1027"/>
                    <a:pt x="2442" y="1027"/>
                    <a:pt x="2442" y="1027"/>
                  </a:cubicBezTo>
                  <a:cubicBezTo>
                    <a:pt x="2224" y="1027"/>
                    <a:pt x="2224" y="1027"/>
                    <a:pt x="2224" y="1027"/>
                  </a:cubicBezTo>
                  <a:cubicBezTo>
                    <a:pt x="1884" y="536"/>
                    <a:pt x="1884" y="536"/>
                    <a:pt x="1884" y="536"/>
                  </a:cubicBezTo>
                  <a:cubicBezTo>
                    <a:pt x="1884" y="1027"/>
                    <a:pt x="1884" y="1027"/>
                    <a:pt x="1884" y="1027"/>
                  </a:cubicBezTo>
                  <a:cubicBezTo>
                    <a:pt x="1679" y="1027"/>
                    <a:pt x="1679" y="1027"/>
                    <a:pt x="1679" y="1027"/>
                  </a:cubicBezTo>
                  <a:cubicBezTo>
                    <a:pt x="1679" y="114"/>
                    <a:pt x="1679" y="114"/>
                    <a:pt x="1679" y="114"/>
                  </a:cubicBezTo>
                  <a:cubicBezTo>
                    <a:pt x="2039" y="114"/>
                    <a:pt x="2039" y="114"/>
                    <a:pt x="2039" y="114"/>
                  </a:cubicBezTo>
                  <a:cubicBezTo>
                    <a:pt x="2251" y="114"/>
                    <a:pt x="2338" y="284"/>
                    <a:pt x="2338" y="389"/>
                  </a:cubicBezTo>
                  <a:cubicBezTo>
                    <a:pt x="2338" y="493"/>
                    <a:pt x="2299" y="596"/>
                    <a:pt x="2174" y="644"/>
                  </a:cubicBezTo>
                  <a:close/>
                  <a:moveTo>
                    <a:pt x="2133" y="402"/>
                  </a:moveTo>
                  <a:cubicBezTo>
                    <a:pt x="2133" y="365"/>
                    <a:pt x="2125" y="266"/>
                    <a:pt x="1974" y="266"/>
                  </a:cubicBezTo>
                  <a:cubicBezTo>
                    <a:pt x="1884" y="266"/>
                    <a:pt x="1884" y="266"/>
                    <a:pt x="1884" y="266"/>
                  </a:cubicBezTo>
                  <a:cubicBezTo>
                    <a:pt x="1884" y="532"/>
                    <a:pt x="1884" y="532"/>
                    <a:pt x="1884" y="532"/>
                  </a:cubicBezTo>
                  <a:cubicBezTo>
                    <a:pt x="1996" y="532"/>
                    <a:pt x="1996" y="532"/>
                    <a:pt x="1996" y="532"/>
                  </a:cubicBezTo>
                  <a:cubicBezTo>
                    <a:pt x="2070" y="535"/>
                    <a:pt x="2132" y="476"/>
                    <a:pt x="2133" y="4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6">
              <a:extLst>
                <a:ext uri="{FF2B5EF4-FFF2-40B4-BE49-F238E27FC236}">
                  <a16:creationId xmlns:a16="http://schemas.microsoft.com/office/drawing/2014/main" id="{475F8D0A-6793-4ED9-8E04-27C70C04CE88}"/>
                </a:ext>
              </a:extLst>
            </p:cNvPr>
            <p:cNvSpPr>
              <a:spLocks noEditPoints="1"/>
            </p:cNvSpPr>
            <p:nvPr userDrawn="1"/>
          </p:nvSpPr>
          <p:spPr bwMode="auto">
            <a:xfrm>
              <a:off x="0" y="1321"/>
              <a:ext cx="1679" cy="1678"/>
            </a:xfrm>
            <a:custGeom>
              <a:avLst/>
              <a:gdLst>
                <a:gd name="T0" fmla="*/ 456 w 1828"/>
                <a:gd name="T1" fmla="*/ 457 h 1827"/>
                <a:gd name="T2" fmla="*/ 913 w 1828"/>
                <a:gd name="T3" fmla="*/ 0 h 1827"/>
                <a:gd name="T4" fmla="*/ 1370 w 1828"/>
                <a:gd name="T5" fmla="*/ 457 h 1827"/>
                <a:gd name="T6" fmla="*/ 456 w 1828"/>
                <a:gd name="T7" fmla="*/ 457 h 1827"/>
                <a:gd name="T8" fmla="*/ 456 w 1828"/>
                <a:gd name="T9" fmla="*/ 1370 h 1827"/>
                <a:gd name="T10" fmla="*/ 913 w 1828"/>
                <a:gd name="T11" fmla="*/ 913 h 1827"/>
                <a:gd name="T12" fmla="*/ 456 w 1828"/>
                <a:gd name="T13" fmla="*/ 455 h 1827"/>
                <a:gd name="T14" fmla="*/ 456 w 1828"/>
                <a:gd name="T15" fmla="*/ 455 h 1827"/>
                <a:gd name="T16" fmla="*/ 0 w 1828"/>
                <a:gd name="T17" fmla="*/ 913 h 1827"/>
                <a:gd name="T18" fmla="*/ 456 w 1828"/>
                <a:gd name="T19" fmla="*/ 1370 h 1827"/>
                <a:gd name="T20" fmla="*/ 456 w 1828"/>
                <a:gd name="T21" fmla="*/ 1370 h 1827"/>
                <a:gd name="T22" fmla="*/ 913 w 1828"/>
                <a:gd name="T23" fmla="*/ 1827 h 1827"/>
                <a:gd name="T24" fmla="*/ 1370 w 1828"/>
                <a:gd name="T25" fmla="*/ 1370 h 1827"/>
                <a:gd name="T26" fmla="*/ 456 w 1828"/>
                <a:gd name="T27" fmla="*/ 1370 h 1827"/>
                <a:gd name="T28" fmla="*/ 913 w 1828"/>
                <a:gd name="T29" fmla="*/ 914 h 1827"/>
                <a:gd name="T30" fmla="*/ 1371 w 1828"/>
                <a:gd name="T31" fmla="*/ 1371 h 1827"/>
                <a:gd name="T32" fmla="*/ 1371 w 1828"/>
                <a:gd name="T33" fmla="*/ 1371 h 1827"/>
                <a:gd name="T34" fmla="*/ 1828 w 1828"/>
                <a:gd name="T35" fmla="*/ 915 h 1827"/>
                <a:gd name="T36" fmla="*/ 1372 w 1828"/>
                <a:gd name="T37" fmla="*/ 458 h 1827"/>
                <a:gd name="T38" fmla="*/ 1371 w 1828"/>
                <a:gd name="T39" fmla="*/ 458 h 1827"/>
                <a:gd name="T40" fmla="*/ 913 w 1828"/>
                <a:gd name="T41" fmla="*/ 914 h 1827"/>
                <a:gd name="T42" fmla="*/ 913 w 1828"/>
                <a:gd name="T43" fmla="*/ 91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8" h="1827">
                  <a:moveTo>
                    <a:pt x="456" y="457"/>
                  </a:moveTo>
                  <a:cubicBezTo>
                    <a:pt x="456" y="205"/>
                    <a:pt x="662" y="0"/>
                    <a:pt x="913" y="0"/>
                  </a:cubicBezTo>
                  <a:cubicBezTo>
                    <a:pt x="1165" y="0"/>
                    <a:pt x="1370" y="205"/>
                    <a:pt x="1370" y="457"/>
                  </a:cubicBezTo>
                  <a:lnTo>
                    <a:pt x="456" y="457"/>
                  </a:lnTo>
                  <a:close/>
                  <a:moveTo>
                    <a:pt x="456" y="1370"/>
                  </a:moveTo>
                  <a:cubicBezTo>
                    <a:pt x="456" y="1118"/>
                    <a:pt x="660" y="913"/>
                    <a:pt x="913" y="913"/>
                  </a:cubicBezTo>
                  <a:cubicBezTo>
                    <a:pt x="662" y="913"/>
                    <a:pt x="456" y="708"/>
                    <a:pt x="456" y="455"/>
                  </a:cubicBezTo>
                  <a:cubicBezTo>
                    <a:pt x="456" y="455"/>
                    <a:pt x="456" y="455"/>
                    <a:pt x="456" y="455"/>
                  </a:cubicBezTo>
                  <a:cubicBezTo>
                    <a:pt x="204" y="455"/>
                    <a:pt x="0" y="661"/>
                    <a:pt x="0" y="913"/>
                  </a:cubicBezTo>
                  <a:cubicBezTo>
                    <a:pt x="0" y="1166"/>
                    <a:pt x="204" y="1370"/>
                    <a:pt x="456" y="1370"/>
                  </a:cubicBezTo>
                  <a:close/>
                  <a:moveTo>
                    <a:pt x="456" y="1370"/>
                  </a:moveTo>
                  <a:cubicBezTo>
                    <a:pt x="456" y="1622"/>
                    <a:pt x="662" y="1827"/>
                    <a:pt x="913" y="1827"/>
                  </a:cubicBezTo>
                  <a:cubicBezTo>
                    <a:pt x="1165" y="1827"/>
                    <a:pt x="1370" y="1622"/>
                    <a:pt x="1370" y="1370"/>
                  </a:cubicBezTo>
                  <a:lnTo>
                    <a:pt x="456" y="1370"/>
                  </a:lnTo>
                  <a:close/>
                  <a:moveTo>
                    <a:pt x="913" y="914"/>
                  </a:moveTo>
                  <a:cubicBezTo>
                    <a:pt x="1165" y="914"/>
                    <a:pt x="1371" y="1118"/>
                    <a:pt x="1371" y="1371"/>
                  </a:cubicBezTo>
                  <a:cubicBezTo>
                    <a:pt x="1371" y="1371"/>
                    <a:pt x="1371" y="1371"/>
                    <a:pt x="1371" y="1371"/>
                  </a:cubicBezTo>
                  <a:cubicBezTo>
                    <a:pt x="1623" y="1371"/>
                    <a:pt x="1828" y="1167"/>
                    <a:pt x="1828" y="915"/>
                  </a:cubicBezTo>
                  <a:cubicBezTo>
                    <a:pt x="1828" y="663"/>
                    <a:pt x="1624" y="458"/>
                    <a:pt x="1372" y="458"/>
                  </a:cubicBezTo>
                  <a:cubicBezTo>
                    <a:pt x="1371" y="458"/>
                    <a:pt x="1371" y="458"/>
                    <a:pt x="1371" y="458"/>
                  </a:cubicBezTo>
                  <a:cubicBezTo>
                    <a:pt x="1371" y="710"/>
                    <a:pt x="1165" y="914"/>
                    <a:pt x="913" y="914"/>
                  </a:cubicBezTo>
                  <a:cubicBezTo>
                    <a:pt x="913" y="914"/>
                    <a:pt x="913" y="914"/>
                    <a:pt x="913" y="9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25865049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25" name="Group 4">
            <a:extLst>
              <a:ext uri="{FF2B5EF4-FFF2-40B4-BE49-F238E27FC236}">
                <a16:creationId xmlns:a16="http://schemas.microsoft.com/office/drawing/2014/main" id="{83090E8D-909D-40BB-B419-7229490FB639}"/>
              </a:ext>
            </a:extLst>
          </p:cNvPr>
          <p:cNvGrpSpPr>
            <a:grpSpLocks noChangeAspect="1"/>
          </p:cNvGrpSpPr>
          <p:nvPr userDrawn="1"/>
        </p:nvGrpSpPr>
        <p:grpSpPr bwMode="auto">
          <a:xfrm>
            <a:off x="3686400" y="2674800"/>
            <a:ext cx="4680000" cy="1363375"/>
            <a:chOff x="0" y="1321"/>
            <a:chExt cx="5760" cy="1678"/>
          </a:xfrm>
          <a:solidFill>
            <a:schemeClr val="bg1"/>
          </a:solidFill>
        </p:grpSpPr>
        <p:sp>
          <p:nvSpPr>
            <p:cNvPr id="26" name="Freeform 5">
              <a:extLst>
                <a:ext uri="{FF2B5EF4-FFF2-40B4-BE49-F238E27FC236}">
                  <a16:creationId xmlns:a16="http://schemas.microsoft.com/office/drawing/2014/main" id="{BC0F81D3-7DDD-494A-A3A5-8A4229D59556}"/>
                </a:ext>
              </a:extLst>
            </p:cNvPr>
            <p:cNvSpPr>
              <a:spLocks noEditPoints="1"/>
            </p:cNvSpPr>
            <p:nvPr userDrawn="1"/>
          </p:nvSpPr>
          <p:spPr bwMode="auto">
            <a:xfrm>
              <a:off x="2118" y="1636"/>
              <a:ext cx="3642" cy="1087"/>
            </a:xfrm>
            <a:custGeom>
              <a:avLst/>
              <a:gdLst>
                <a:gd name="T0" fmla="*/ 673 w 3966"/>
                <a:gd name="T1" fmla="*/ 114 h 1183"/>
                <a:gd name="T2" fmla="*/ 956 w 3966"/>
                <a:gd name="T3" fmla="*/ 114 h 1183"/>
                <a:gd name="T4" fmla="*/ 956 w 3966"/>
                <a:gd name="T5" fmla="*/ 1027 h 1183"/>
                <a:gd name="T6" fmla="*/ 746 w 3966"/>
                <a:gd name="T7" fmla="*/ 1027 h 1183"/>
                <a:gd name="T8" fmla="*/ 746 w 3966"/>
                <a:gd name="T9" fmla="*/ 413 h 1183"/>
                <a:gd name="T10" fmla="*/ 478 w 3966"/>
                <a:gd name="T11" fmla="*/ 1027 h 1183"/>
                <a:gd name="T12" fmla="*/ 195 w 3966"/>
                <a:gd name="T13" fmla="*/ 412 h 1183"/>
                <a:gd name="T14" fmla="*/ 195 w 3966"/>
                <a:gd name="T15" fmla="*/ 1027 h 1183"/>
                <a:gd name="T16" fmla="*/ 0 w 3966"/>
                <a:gd name="T17" fmla="*/ 1027 h 1183"/>
                <a:gd name="T18" fmla="*/ 0 w 3966"/>
                <a:gd name="T19" fmla="*/ 114 h 1183"/>
                <a:gd name="T20" fmla="*/ 279 w 3966"/>
                <a:gd name="T21" fmla="*/ 114 h 1183"/>
                <a:gd name="T22" fmla="*/ 481 w 3966"/>
                <a:gd name="T23" fmla="*/ 586 h 1183"/>
                <a:gd name="T24" fmla="*/ 673 w 3966"/>
                <a:gd name="T25" fmla="*/ 114 h 1183"/>
                <a:gd name="T26" fmla="*/ 1061 w 3966"/>
                <a:gd name="T27" fmla="*/ 114 h 1183"/>
                <a:gd name="T28" fmla="*/ 1061 w 3966"/>
                <a:gd name="T29" fmla="*/ 1027 h 1183"/>
                <a:gd name="T30" fmla="*/ 1588 w 3966"/>
                <a:gd name="T31" fmla="*/ 1027 h 1183"/>
                <a:gd name="T32" fmla="*/ 1588 w 3966"/>
                <a:gd name="T33" fmla="*/ 873 h 1183"/>
                <a:gd name="T34" fmla="*/ 1266 w 3966"/>
                <a:gd name="T35" fmla="*/ 873 h 1183"/>
                <a:gd name="T36" fmla="*/ 1266 w 3966"/>
                <a:gd name="T37" fmla="*/ 641 h 1183"/>
                <a:gd name="T38" fmla="*/ 1575 w 3966"/>
                <a:gd name="T39" fmla="*/ 641 h 1183"/>
                <a:gd name="T40" fmla="*/ 1575 w 3966"/>
                <a:gd name="T41" fmla="*/ 484 h 1183"/>
                <a:gd name="T42" fmla="*/ 1266 w 3966"/>
                <a:gd name="T43" fmla="*/ 484 h 1183"/>
                <a:gd name="T44" fmla="*/ 1266 w 3966"/>
                <a:gd name="T45" fmla="*/ 274 h 1183"/>
                <a:gd name="T46" fmla="*/ 1588 w 3966"/>
                <a:gd name="T47" fmla="*/ 274 h 1183"/>
                <a:gd name="T48" fmla="*/ 1588 w 3966"/>
                <a:gd name="T49" fmla="*/ 114 h 1183"/>
                <a:gd name="T50" fmla="*/ 1061 w 3966"/>
                <a:gd name="T51" fmla="*/ 114 h 1183"/>
                <a:gd name="T52" fmla="*/ 2375 w 3966"/>
                <a:gd name="T53" fmla="*/ 571 h 1183"/>
                <a:gd name="T54" fmla="*/ 3104 w 3966"/>
                <a:gd name="T55" fmla="*/ 1002 h 1183"/>
                <a:gd name="T56" fmla="*/ 3104 w 3966"/>
                <a:gd name="T57" fmla="*/ 806 h 1183"/>
                <a:gd name="T58" fmla="*/ 2569 w 3966"/>
                <a:gd name="T59" fmla="*/ 580 h 1183"/>
                <a:gd name="T60" fmla="*/ 2869 w 3966"/>
                <a:gd name="T61" fmla="*/ 275 h 1183"/>
                <a:gd name="T62" fmla="*/ 3104 w 3966"/>
                <a:gd name="T63" fmla="*/ 364 h 1183"/>
                <a:gd name="T64" fmla="*/ 3104 w 3966"/>
                <a:gd name="T65" fmla="*/ 161 h 1183"/>
                <a:gd name="T66" fmla="*/ 2375 w 3966"/>
                <a:gd name="T67" fmla="*/ 571 h 1183"/>
                <a:gd name="T68" fmla="*/ 3190 w 3966"/>
                <a:gd name="T69" fmla="*/ 1027 h 1183"/>
                <a:gd name="T70" fmla="*/ 3385 w 3966"/>
                <a:gd name="T71" fmla="*/ 1027 h 1183"/>
                <a:gd name="T72" fmla="*/ 3385 w 3966"/>
                <a:gd name="T73" fmla="*/ 114 h 1183"/>
                <a:gd name="T74" fmla="*/ 3190 w 3966"/>
                <a:gd name="T75" fmla="*/ 114 h 1183"/>
                <a:gd name="T76" fmla="*/ 3190 w 3966"/>
                <a:gd name="T77" fmla="*/ 1027 h 1183"/>
                <a:gd name="T78" fmla="*/ 3629 w 3966"/>
                <a:gd name="T79" fmla="*/ 538 h 1183"/>
                <a:gd name="T80" fmla="*/ 3931 w 3966"/>
                <a:gd name="T81" fmla="*/ 114 h 1183"/>
                <a:gd name="T82" fmla="*/ 3703 w 3966"/>
                <a:gd name="T83" fmla="*/ 114 h 1183"/>
                <a:gd name="T84" fmla="*/ 3405 w 3966"/>
                <a:gd name="T85" fmla="*/ 537 h 1183"/>
                <a:gd name="T86" fmla="*/ 3743 w 3966"/>
                <a:gd name="T87" fmla="*/ 1027 h 1183"/>
                <a:gd name="T88" fmla="*/ 3966 w 3966"/>
                <a:gd name="T89" fmla="*/ 1027 h 1183"/>
                <a:gd name="T90" fmla="*/ 3629 w 3966"/>
                <a:gd name="T91" fmla="*/ 538 h 1183"/>
                <a:gd name="T92" fmla="*/ 2174 w 3966"/>
                <a:gd name="T93" fmla="*/ 644 h 1183"/>
                <a:gd name="T94" fmla="*/ 2442 w 3966"/>
                <a:gd name="T95" fmla="*/ 1027 h 1183"/>
                <a:gd name="T96" fmla="*/ 2224 w 3966"/>
                <a:gd name="T97" fmla="*/ 1027 h 1183"/>
                <a:gd name="T98" fmla="*/ 1884 w 3966"/>
                <a:gd name="T99" fmla="*/ 536 h 1183"/>
                <a:gd name="T100" fmla="*/ 1884 w 3966"/>
                <a:gd name="T101" fmla="*/ 1027 h 1183"/>
                <a:gd name="T102" fmla="*/ 1679 w 3966"/>
                <a:gd name="T103" fmla="*/ 1027 h 1183"/>
                <a:gd name="T104" fmla="*/ 1679 w 3966"/>
                <a:gd name="T105" fmla="*/ 114 h 1183"/>
                <a:gd name="T106" fmla="*/ 2039 w 3966"/>
                <a:gd name="T107" fmla="*/ 114 h 1183"/>
                <a:gd name="T108" fmla="*/ 2338 w 3966"/>
                <a:gd name="T109" fmla="*/ 389 h 1183"/>
                <a:gd name="T110" fmla="*/ 2174 w 3966"/>
                <a:gd name="T111" fmla="*/ 644 h 1183"/>
                <a:gd name="T112" fmla="*/ 2133 w 3966"/>
                <a:gd name="T113" fmla="*/ 402 h 1183"/>
                <a:gd name="T114" fmla="*/ 1974 w 3966"/>
                <a:gd name="T115" fmla="*/ 266 h 1183"/>
                <a:gd name="T116" fmla="*/ 1884 w 3966"/>
                <a:gd name="T117" fmla="*/ 266 h 1183"/>
                <a:gd name="T118" fmla="*/ 1884 w 3966"/>
                <a:gd name="T119" fmla="*/ 532 h 1183"/>
                <a:gd name="T120" fmla="*/ 1996 w 3966"/>
                <a:gd name="T121" fmla="*/ 532 h 1183"/>
                <a:gd name="T122" fmla="*/ 2133 w 3966"/>
                <a:gd name="T123" fmla="*/ 40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66" h="1183">
                  <a:moveTo>
                    <a:pt x="673" y="114"/>
                  </a:moveTo>
                  <a:cubicBezTo>
                    <a:pt x="956" y="114"/>
                    <a:pt x="956" y="114"/>
                    <a:pt x="956" y="114"/>
                  </a:cubicBezTo>
                  <a:cubicBezTo>
                    <a:pt x="956" y="1027"/>
                    <a:pt x="956" y="1027"/>
                    <a:pt x="956" y="1027"/>
                  </a:cubicBezTo>
                  <a:cubicBezTo>
                    <a:pt x="746" y="1027"/>
                    <a:pt x="746" y="1027"/>
                    <a:pt x="746" y="1027"/>
                  </a:cubicBezTo>
                  <a:cubicBezTo>
                    <a:pt x="746" y="413"/>
                    <a:pt x="746" y="413"/>
                    <a:pt x="746" y="413"/>
                  </a:cubicBezTo>
                  <a:cubicBezTo>
                    <a:pt x="478" y="1027"/>
                    <a:pt x="478" y="1027"/>
                    <a:pt x="478" y="1027"/>
                  </a:cubicBezTo>
                  <a:cubicBezTo>
                    <a:pt x="195" y="412"/>
                    <a:pt x="195" y="412"/>
                    <a:pt x="195" y="412"/>
                  </a:cubicBezTo>
                  <a:cubicBezTo>
                    <a:pt x="195" y="1027"/>
                    <a:pt x="195" y="1027"/>
                    <a:pt x="195" y="1027"/>
                  </a:cubicBezTo>
                  <a:cubicBezTo>
                    <a:pt x="0" y="1027"/>
                    <a:pt x="0" y="1027"/>
                    <a:pt x="0" y="1027"/>
                  </a:cubicBezTo>
                  <a:cubicBezTo>
                    <a:pt x="0" y="114"/>
                    <a:pt x="0" y="114"/>
                    <a:pt x="0" y="114"/>
                  </a:cubicBezTo>
                  <a:cubicBezTo>
                    <a:pt x="279" y="114"/>
                    <a:pt x="279" y="114"/>
                    <a:pt x="279" y="114"/>
                  </a:cubicBezTo>
                  <a:cubicBezTo>
                    <a:pt x="481" y="586"/>
                    <a:pt x="481" y="586"/>
                    <a:pt x="481" y="586"/>
                  </a:cubicBezTo>
                  <a:lnTo>
                    <a:pt x="673" y="114"/>
                  </a:lnTo>
                  <a:close/>
                  <a:moveTo>
                    <a:pt x="1061" y="114"/>
                  </a:moveTo>
                  <a:cubicBezTo>
                    <a:pt x="1061" y="1027"/>
                    <a:pt x="1061" y="1027"/>
                    <a:pt x="1061" y="1027"/>
                  </a:cubicBezTo>
                  <a:cubicBezTo>
                    <a:pt x="1588" y="1027"/>
                    <a:pt x="1588" y="1027"/>
                    <a:pt x="1588" y="1027"/>
                  </a:cubicBezTo>
                  <a:cubicBezTo>
                    <a:pt x="1588" y="873"/>
                    <a:pt x="1588" y="873"/>
                    <a:pt x="1588" y="873"/>
                  </a:cubicBezTo>
                  <a:cubicBezTo>
                    <a:pt x="1266" y="873"/>
                    <a:pt x="1266" y="873"/>
                    <a:pt x="1266" y="873"/>
                  </a:cubicBezTo>
                  <a:cubicBezTo>
                    <a:pt x="1266" y="641"/>
                    <a:pt x="1266" y="641"/>
                    <a:pt x="1266" y="641"/>
                  </a:cubicBezTo>
                  <a:cubicBezTo>
                    <a:pt x="1575" y="641"/>
                    <a:pt x="1575" y="641"/>
                    <a:pt x="1575" y="641"/>
                  </a:cubicBezTo>
                  <a:cubicBezTo>
                    <a:pt x="1575" y="484"/>
                    <a:pt x="1575" y="484"/>
                    <a:pt x="1575" y="484"/>
                  </a:cubicBezTo>
                  <a:cubicBezTo>
                    <a:pt x="1266" y="484"/>
                    <a:pt x="1266" y="484"/>
                    <a:pt x="1266" y="484"/>
                  </a:cubicBezTo>
                  <a:cubicBezTo>
                    <a:pt x="1266" y="274"/>
                    <a:pt x="1266" y="274"/>
                    <a:pt x="1266" y="274"/>
                  </a:cubicBezTo>
                  <a:cubicBezTo>
                    <a:pt x="1588" y="274"/>
                    <a:pt x="1588" y="274"/>
                    <a:pt x="1588" y="274"/>
                  </a:cubicBezTo>
                  <a:cubicBezTo>
                    <a:pt x="1588" y="114"/>
                    <a:pt x="1588" y="114"/>
                    <a:pt x="1588" y="114"/>
                  </a:cubicBezTo>
                  <a:lnTo>
                    <a:pt x="1061" y="114"/>
                  </a:lnTo>
                  <a:close/>
                  <a:moveTo>
                    <a:pt x="2375" y="571"/>
                  </a:moveTo>
                  <a:cubicBezTo>
                    <a:pt x="2375" y="911"/>
                    <a:pt x="2730" y="1183"/>
                    <a:pt x="3104" y="1002"/>
                  </a:cubicBezTo>
                  <a:cubicBezTo>
                    <a:pt x="3104" y="806"/>
                    <a:pt x="3104" y="806"/>
                    <a:pt x="3104" y="806"/>
                  </a:cubicBezTo>
                  <a:cubicBezTo>
                    <a:pt x="2816" y="1009"/>
                    <a:pt x="2566" y="806"/>
                    <a:pt x="2569" y="580"/>
                  </a:cubicBezTo>
                  <a:cubicBezTo>
                    <a:pt x="2573" y="430"/>
                    <a:pt x="2673" y="286"/>
                    <a:pt x="2869" y="275"/>
                  </a:cubicBezTo>
                  <a:cubicBezTo>
                    <a:pt x="2965" y="269"/>
                    <a:pt x="3030" y="294"/>
                    <a:pt x="3104" y="364"/>
                  </a:cubicBezTo>
                  <a:cubicBezTo>
                    <a:pt x="3104" y="161"/>
                    <a:pt x="3104" y="161"/>
                    <a:pt x="3104" y="161"/>
                  </a:cubicBezTo>
                  <a:cubicBezTo>
                    <a:pt x="2833" y="0"/>
                    <a:pt x="2375" y="175"/>
                    <a:pt x="2375" y="571"/>
                  </a:cubicBezTo>
                  <a:close/>
                  <a:moveTo>
                    <a:pt x="3190" y="1027"/>
                  </a:moveTo>
                  <a:cubicBezTo>
                    <a:pt x="3385" y="1027"/>
                    <a:pt x="3385" y="1027"/>
                    <a:pt x="3385" y="1027"/>
                  </a:cubicBezTo>
                  <a:cubicBezTo>
                    <a:pt x="3385" y="114"/>
                    <a:pt x="3385" y="114"/>
                    <a:pt x="3385" y="114"/>
                  </a:cubicBezTo>
                  <a:cubicBezTo>
                    <a:pt x="3190" y="114"/>
                    <a:pt x="3190" y="114"/>
                    <a:pt x="3190" y="114"/>
                  </a:cubicBezTo>
                  <a:lnTo>
                    <a:pt x="3190" y="1027"/>
                  </a:lnTo>
                  <a:close/>
                  <a:moveTo>
                    <a:pt x="3629" y="538"/>
                  </a:moveTo>
                  <a:cubicBezTo>
                    <a:pt x="3931" y="114"/>
                    <a:pt x="3931" y="114"/>
                    <a:pt x="3931" y="114"/>
                  </a:cubicBezTo>
                  <a:cubicBezTo>
                    <a:pt x="3703" y="114"/>
                    <a:pt x="3703" y="114"/>
                    <a:pt x="3703" y="114"/>
                  </a:cubicBezTo>
                  <a:cubicBezTo>
                    <a:pt x="3405" y="537"/>
                    <a:pt x="3405" y="537"/>
                    <a:pt x="3405" y="537"/>
                  </a:cubicBezTo>
                  <a:cubicBezTo>
                    <a:pt x="3743" y="1027"/>
                    <a:pt x="3743" y="1027"/>
                    <a:pt x="3743" y="1027"/>
                  </a:cubicBezTo>
                  <a:cubicBezTo>
                    <a:pt x="3966" y="1027"/>
                    <a:pt x="3966" y="1027"/>
                    <a:pt x="3966" y="1027"/>
                  </a:cubicBezTo>
                  <a:lnTo>
                    <a:pt x="3629" y="538"/>
                  </a:lnTo>
                  <a:close/>
                  <a:moveTo>
                    <a:pt x="2174" y="644"/>
                  </a:moveTo>
                  <a:cubicBezTo>
                    <a:pt x="2442" y="1027"/>
                    <a:pt x="2442" y="1027"/>
                    <a:pt x="2442" y="1027"/>
                  </a:cubicBezTo>
                  <a:cubicBezTo>
                    <a:pt x="2224" y="1027"/>
                    <a:pt x="2224" y="1027"/>
                    <a:pt x="2224" y="1027"/>
                  </a:cubicBezTo>
                  <a:cubicBezTo>
                    <a:pt x="1884" y="536"/>
                    <a:pt x="1884" y="536"/>
                    <a:pt x="1884" y="536"/>
                  </a:cubicBezTo>
                  <a:cubicBezTo>
                    <a:pt x="1884" y="1027"/>
                    <a:pt x="1884" y="1027"/>
                    <a:pt x="1884" y="1027"/>
                  </a:cubicBezTo>
                  <a:cubicBezTo>
                    <a:pt x="1679" y="1027"/>
                    <a:pt x="1679" y="1027"/>
                    <a:pt x="1679" y="1027"/>
                  </a:cubicBezTo>
                  <a:cubicBezTo>
                    <a:pt x="1679" y="114"/>
                    <a:pt x="1679" y="114"/>
                    <a:pt x="1679" y="114"/>
                  </a:cubicBezTo>
                  <a:cubicBezTo>
                    <a:pt x="2039" y="114"/>
                    <a:pt x="2039" y="114"/>
                    <a:pt x="2039" y="114"/>
                  </a:cubicBezTo>
                  <a:cubicBezTo>
                    <a:pt x="2251" y="114"/>
                    <a:pt x="2338" y="284"/>
                    <a:pt x="2338" y="389"/>
                  </a:cubicBezTo>
                  <a:cubicBezTo>
                    <a:pt x="2338" y="493"/>
                    <a:pt x="2299" y="596"/>
                    <a:pt x="2174" y="644"/>
                  </a:cubicBezTo>
                  <a:close/>
                  <a:moveTo>
                    <a:pt x="2133" y="402"/>
                  </a:moveTo>
                  <a:cubicBezTo>
                    <a:pt x="2133" y="365"/>
                    <a:pt x="2125" y="266"/>
                    <a:pt x="1974" y="266"/>
                  </a:cubicBezTo>
                  <a:cubicBezTo>
                    <a:pt x="1884" y="266"/>
                    <a:pt x="1884" y="266"/>
                    <a:pt x="1884" y="266"/>
                  </a:cubicBezTo>
                  <a:cubicBezTo>
                    <a:pt x="1884" y="532"/>
                    <a:pt x="1884" y="532"/>
                    <a:pt x="1884" y="532"/>
                  </a:cubicBezTo>
                  <a:cubicBezTo>
                    <a:pt x="1996" y="532"/>
                    <a:pt x="1996" y="532"/>
                    <a:pt x="1996" y="532"/>
                  </a:cubicBezTo>
                  <a:cubicBezTo>
                    <a:pt x="2070" y="535"/>
                    <a:pt x="2132" y="476"/>
                    <a:pt x="2133" y="4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6">
              <a:extLst>
                <a:ext uri="{FF2B5EF4-FFF2-40B4-BE49-F238E27FC236}">
                  <a16:creationId xmlns:a16="http://schemas.microsoft.com/office/drawing/2014/main" id="{DD381674-1DAE-4039-A4C7-2D1ED64EE44B}"/>
                </a:ext>
              </a:extLst>
            </p:cNvPr>
            <p:cNvSpPr>
              <a:spLocks noEditPoints="1"/>
            </p:cNvSpPr>
            <p:nvPr userDrawn="1"/>
          </p:nvSpPr>
          <p:spPr bwMode="auto">
            <a:xfrm>
              <a:off x="0" y="1321"/>
              <a:ext cx="1679" cy="1678"/>
            </a:xfrm>
            <a:custGeom>
              <a:avLst/>
              <a:gdLst>
                <a:gd name="T0" fmla="*/ 456 w 1828"/>
                <a:gd name="T1" fmla="*/ 457 h 1827"/>
                <a:gd name="T2" fmla="*/ 913 w 1828"/>
                <a:gd name="T3" fmla="*/ 0 h 1827"/>
                <a:gd name="T4" fmla="*/ 1370 w 1828"/>
                <a:gd name="T5" fmla="*/ 457 h 1827"/>
                <a:gd name="T6" fmla="*/ 456 w 1828"/>
                <a:gd name="T7" fmla="*/ 457 h 1827"/>
                <a:gd name="T8" fmla="*/ 456 w 1828"/>
                <a:gd name="T9" fmla="*/ 1370 h 1827"/>
                <a:gd name="T10" fmla="*/ 913 w 1828"/>
                <a:gd name="T11" fmla="*/ 913 h 1827"/>
                <a:gd name="T12" fmla="*/ 456 w 1828"/>
                <a:gd name="T13" fmla="*/ 455 h 1827"/>
                <a:gd name="T14" fmla="*/ 456 w 1828"/>
                <a:gd name="T15" fmla="*/ 455 h 1827"/>
                <a:gd name="T16" fmla="*/ 0 w 1828"/>
                <a:gd name="T17" fmla="*/ 913 h 1827"/>
                <a:gd name="T18" fmla="*/ 456 w 1828"/>
                <a:gd name="T19" fmla="*/ 1370 h 1827"/>
                <a:gd name="T20" fmla="*/ 456 w 1828"/>
                <a:gd name="T21" fmla="*/ 1370 h 1827"/>
                <a:gd name="T22" fmla="*/ 913 w 1828"/>
                <a:gd name="T23" fmla="*/ 1827 h 1827"/>
                <a:gd name="T24" fmla="*/ 1370 w 1828"/>
                <a:gd name="T25" fmla="*/ 1370 h 1827"/>
                <a:gd name="T26" fmla="*/ 456 w 1828"/>
                <a:gd name="T27" fmla="*/ 1370 h 1827"/>
                <a:gd name="T28" fmla="*/ 913 w 1828"/>
                <a:gd name="T29" fmla="*/ 914 h 1827"/>
                <a:gd name="T30" fmla="*/ 1371 w 1828"/>
                <a:gd name="T31" fmla="*/ 1371 h 1827"/>
                <a:gd name="T32" fmla="*/ 1371 w 1828"/>
                <a:gd name="T33" fmla="*/ 1371 h 1827"/>
                <a:gd name="T34" fmla="*/ 1828 w 1828"/>
                <a:gd name="T35" fmla="*/ 915 h 1827"/>
                <a:gd name="T36" fmla="*/ 1372 w 1828"/>
                <a:gd name="T37" fmla="*/ 458 h 1827"/>
                <a:gd name="T38" fmla="*/ 1371 w 1828"/>
                <a:gd name="T39" fmla="*/ 458 h 1827"/>
                <a:gd name="T40" fmla="*/ 913 w 1828"/>
                <a:gd name="T41" fmla="*/ 914 h 1827"/>
                <a:gd name="T42" fmla="*/ 913 w 1828"/>
                <a:gd name="T43" fmla="*/ 91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8" h="1827">
                  <a:moveTo>
                    <a:pt x="456" y="457"/>
                  </a:moveTo>
                  <a:cubicBezTo>
                    <a:pt x="456" y="205"/>
                    <a:pt x="662" y="0"/>
                    <a:pt x="913" y="0"/>
                  </a:cubicBezTo>
                  <a:cubicBezTo>
                    <a:pt x="1165" y="0"/>
                    <a:pt x="1370" y="205"/>
                    <a:pt x="1370" y="457"/>
                  </a:cubicBezTo>
                  <a:lnTo>
                    <a:pt x="456" y="457"/>
                  </a:lnTo>
                  <a:close/>
                  <a:moveTo>
                    <a:pt x="456" y="1370"/>
                  </a:moveTo>
                  <a:cubicBezTo>
                    <a:pt x="456" y="1118"/>
                    <a:pt x="660" y="913"/>
                    <a:pt x="913" y="913"/>
                  </a:cubicBezTo>
                  <a:cubicBezTo>
                    <a:pt x="662" y="913"/>
                    <a:pt x="456" y="708"/>
                    <a:pt x="456" y="455"/>
                  </a:cubicBezTo>
                  <a:cubicBezTo>
                    <a:pt x="456" y="455"/>
                    <a:pt x="456" y="455"/>
                    <a:pt x="456" y="455"/>
                  </a:cubicBezTo>
                  <a:cubicBezTo>
                    <a:pt x="204" y="455"/>
                    <a:pt x="0" y="661"/>
                    <a:pt x="0" y="913"/>
                  </a:cubicBezTo>
                  <a:cubicBezTo>
                    <a:pt x="0" y="1166"/>
                    <a:pt x="204" y="1370"/>
                    <a:pt x="456" y="1370"/>
                  </a:cubicBezTo>
                  <a:close/>
                  <a:moveTo>
                    <a:pt x="456" y="1370"/>
                  </a:moveTo>
                  <a:cubicBezTo>
                    <a:pt x="456" y="1622"/>
                    <a:pt x="662" y="1827"/>
                    <a:pt x="913" y="1827"/>
                  </a:cubicBezTo>
                  <a:cubicBezTo>
                    <a:pt x="1165" y="1827"/>
                    <a:pt x="1370" y="1622"/>
                    <a:pt x="1370" y="1370"/>
                  </a:cubicBezTo>
                  <a:lnTo>
                    <a:pt x="456" y="1370"/>
                  </a:lnTo>
                  <a:close/>
                  <a:moveTo>
                    <a:pt x="913" y="914"/>
                  </a:moveTo>
                  <a:cubicBezTo>
                    <a:pt x="1165" y="914"/>
                    <a:pt x="1371" y="1118"/>
                    <a:pt x="1371" y="1371"/>
                  </a:cubicBezTo>
                  <a:cubicBezTo>
                    <a:pt x="1371" y="1371"/>
                    <a:pt x="1371" y="1371"/>
                    <a:pt x="1371" y="1371"/>
                  </a:cubicBezTo>
                  <a:cubicBezTo>
                    <a:pt x="1623" y="1371"/>
                    <a:pt x="1828" y="1167"/>
                    <a:pt x="1828" y="915"/>
                  </a:cubicBezTo>
                  <a:cubicBezTo>
                    <a:pt x="1828" y="663"/>
                    <a:pt x="1624" y="458"/>
                    <a:pt x="1372" y="458"/>
                  </a:cubicBezTo>
                  <a:cubicBezTo>
                    <a:pt x="1371" y="458"/>
                    <a:pt x="1371" y="458"/>
                    <a:pt x="1371" y="458"/>
                  </a:cubicBezTo>
                  <a:cubicBezTo>
                    <a:pt x="1371" y="710"/>
                    <a:pt x="1165" y="914"/>
                    <a:pt x="913" y="914"/>
                  </a:cubicBezTo>
                  <a:cubicBezTo>
                    <a:pt x="913" y="914"/>
                    <a:pt x="913" y="914"/>
                    <a:pt x="913" y="9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70062372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BBAE651-35F9-40D5-8296-C77C4FDB5615}"/>
              </a:ext>
            </a:extLst>
          </p:cNvPr>
          <p:cNvGrpSpPr>
            <a:grpSpLocks noChangeAspect="1"/>
          </p:cNvGrpSpPr>
          <p:nvPr userDrawn="1"/>
        </p:nvGrpSpPr>
        <p:grpSpPr bwMode="auto">
          <a:xfrm>
            <a:off x="3686400" y="2674800"/>
            <a:ext cx="4680002" cy="1363375"/>
            <a:chOff x="0" y="1321"/>
            <a:chExt cx="5760" cy="1678"/>
          </a:xfrm>
        </p:grpSpPr>
        <p:sp>
          <p:nvSpPr>
            <p:cNvPr id="9" name="Freeform 5">
              <a:extLst>
                <a:ext uri="{FF2B5EF4-FFF2-40B4-BE49-F238E27FC236}">
                  <a16:creationId xmlns:a16="http://schemas.microsoft.com/office/drawing/2014/main" id="{FFCE3D8A-D7FC-43FD-9355-EAAA6B74C0E1}"/>
                </a:ext>
              </a:extLst>
            </p:cNvPr>
            <p:cNvSpPr>
              <a:spLocks noEditPoints="1"/>
            </p:cNvSpPr>
            <p:nvPr userDrawn="1"/>
          </p:nvSpPr>
          <p:spPr bwMode="auto">
            <a:xfrm>
              <a:off x="2118" y="1636"/>
              <a:ext cx="3642" cy="1087"/>
            </a:xfrm>
            <a:custGeom>
              <a:avLst/>
              <a:gdLst>
                <a:gd name="T0" fmla="*/ 673 w 3966"/>
                <a:gd name="T1" fmla="*/ 114 h 1183"/>
                <a:gd name="T2" fmla="*/ 956 w 3966"/>
                <a:gd name="T3" fmla="*/ 114 h 1183"/>
                <a:gd name="T4" fmla="*/ 956 w 3966"/>
                <a:gd name="T5" fmla="*/ 1027 h 1183"/>
                <a:gd name="T6" fmla="*/ 746 w 3966"/>
                <a:gd name="T7" fmla="*/ 1027 h 1183"/>
                <a:gd name="T8" fmla="*/ 746 w 3966"/>
                <a:gd name="T9" fmla="*/ 413 h 1183"/>
                <a:gd name="T10" fmla="*/ 478 w 3966"/>
                <a:gd name="T11" fmla="*/ 1027 h 1183"/>
                <a:gd name="T12" fmla="*/ 195 w 3966"/>
                <a:gd name="T13" fmla="*/ 412 h 1183"/>
                <a:gd name="T14" fmla="*/ 195 w 3966"/>
                <a:gd name="T15" fmla="*/ 1027 h 1183"/>
                <a:gd name="T16" fmla="*/ 0 w 3966"/>
                <a:gd name="T17" fmla="*/ 1027 h 1183"/>
                <a:gd name="T18" fmla="*/ 0 w 3966"/>
                <a:gd name="T19" fmla="*/ 114 h 1183"/>
                <a:gd name="T20" fmla="*/ 279 w 3966"/>
                <a:gd name="T21" fmla="*/ 114 h 1183"/>
                <a:gd name="T22" fmla="*/ 481 w 3966"/>
                <a:gd name="T23" fmla="*/ 586 h 1183"/>
                <a:gd name="T24" fmla="*/ 673 w 3966"/>
                <a:gd name="T25" fmla="*/ 114 h 1183"/>
                <a:gd name="T26" fmla="*/ 1061 w 3966"/>
                <a:gd name="T27" fmla="*/ 114 h 1183"/>
                <a:gd name="T28" fmla="*/ 1061 w 3966"/>
                <a:gd name="T29" fmla="*/ 1027 h 1183"/>
                <a:gd name="T30" fmla="*/ 1588 w 3966"/>
                <a:gd name="T31" fmla="*/ 1027 h 1183"/>
                <a:gd name="T32" fmla="*/ 1588 w 3966"/>
                <a:gd name="T33" fmla="*/ 873 h 1183"/>
                <a:gd name="T34" fmla="*/ 1266 w 3966"/>
                <a:gd name="T35" fmla="*/ 873 h 1183"/>
                <a:gd name="T36" fmla="*/ 1266 w 3966"/>
                <a:gd name="T37" fmla="*/ 641 h 1183"/>
                <a:gd name="T38" fmla="*/ 1575 w 3966"/>
                <a:gd name="T39" fmla="*/ 641 h 1183"/>
                <a:gd name="T40" fmla="*/ 1575 w 3966"/>
                <a:gd name="T41" fmla="*/ 484 h 1183"/>
                <a:gd name="T42" fmla="*/ 1266 w 3966"/>
                <a:gd name="T43" fmla="*/ 484 h 1183"/>
                <a:gd name="T44" fmla="*/ 1266 w 3966"/>
                <a:gd name="T45" fmla="*/ 274 h 1183"/>
                <a:gd name="T46" fmla="*/ 1588 w 3966"/>
                <a:gd name="T47" fmla="*/ 274 h 1183"/>
                <a:gd name="T48" fmla="*/ 1588 w 3966"/>
                <a:gd name="T49" fmla="*/ 114 h 1183"/>
                <a:gd name="T50" fmla="*/ 1061 w 3966"/>
                <a:gd name="T51" fmla="*/ 114 h 1183"/>
                <a:gd name="T52" fmla="*/ 2375 w 3966"/>
                <a:gd name="T53" fmla="*/ 571 h 1183"/>
                <a:gd name="T54" fmla="*/ 3104 w 3966"/>
                <a:gd name="T55" fmla="*/ 1002 h 1183"/>
                <a:gd name="T56" fmla="*/ 3104 w 3966"/>
                <a:gd name="T57" fmla="*/ 806 h 1183"/>
                <a:gd name="T58" fmla="*/ 2569 w 3966"/>
                <a:gd name="T59" fmla="*/ 580 h 1183"/>
                <a:gd name="T60" fmla="*/ 2869 w 3966"/>
                <a:gd name="T61" fmla="*/ 275 h 1183"/>
                <a:gd name="T62" fmla="*/ 3104 w 3966"/>
                <a:gd name="T63" fmla="*/ 364 h 1183"/>
                <a:gd name="T64" fmla="*/ 3104 w 3966"/>
                <a:gd name="T65" fmla="*/ 161 h 1183"/>
                <a:gd name="T66" fmla="*/ 2375 w 3966"/>
                <a:gd name="T67" fmla="*/ 571 h 1183"/>
                <a:gd name="T68" fmla="*/ 3190 w 3966"/>
                <a:gd name="T69" fmla="*/ 1027 h 1183"/>
                <a:gd name="T70" fmla="*/ 3385 w 3966"/>
                <a:gd name="T71" fmla="*/ 1027 h 1183"/>
                <a:gd name="T72" fmla="*/ 3385 w 3966"/>
                <a:gd name="T73" fmla="*/ 114 h 1183"/>
                <a:gd name="T74" fmla="*/ 3190 w 3966"/>
                <a:gd name="T75" fmla="*/ 114 h 1183"/>
                <a:gd name="T76" fmla="*/ 3190 w 3966"/>
                <a:gd name="T77" fmla="*/ 1027 h 1183"/>
                <a:gd name="T78" fmla="*/ 3629 w 3966"/>
                <a:gd name="T79" fmla="*/ 538 h 1183"/>
                <a:gd name="T80" fmla="*/ 3931 w 3966"/>
                <a:gd name="T81" fmla="*/ 114 h 1183"/>
                <a:gd name="T82" fmla="*/ 3703 w 3966"/>
                <a:gd name="T83" fmla="*/ 114 h 1183"/>
                <a:gd name="T84" fmla="*/ 3405 w 3966"/>
                <a:gd name="T85" fmla="*/ 537 h 1183"/>
                <a:gd name="T86" fmla="*/ 3743 w 3966"/>
                <a:gd name="T87" fmla="*/ 1027 h 1183"/>
                <a:gd name="T88" fmla="*/ 3966 w 3966"/>
                <a:gd name="T89" fmla="*/ 1027 h 1183"/>
                <a:gd name="T90" fmla="*/ 3629 w 3966"/>
                <a:gd name="T91" fmla="*/ 538 h 1183"/>
                <a:gd name="T92" fmla="*/ 2174 w 3966"/>
                <a:gd name="T93" fmla="*/ 644 h 1183"/>
                <a:gd name="T94" fmla="*/ 2442 w 3966"/>
                <a:gd name="T95" fmla="*/ 1027 h 1183"/>
                <a:gd name="T96" fmla="*/ 2224 w 3966"/>
                <a:gd name="T97" fmla="*/ 1027 h 1183"/>
                <a:gd name="T98" fmla="*/ 1884 w 3966"/>
                <a:gd name="T99" fmla="*/ 536 h 1183"/>
                <a:gd name="T100" fmla="*/ 1884 w 3966"/>
                <a:gd name="T101" fmla="*/ 1027 h 1183"/>
                <a:gd name="T102" fmla="*/ 1679 w 3966"/>
                <a:gd name="T103" fmla="*/ 1027 h 1183"/>
                <a:gd name="T104" fmla="*/ 1679 w 3966"/>
                <a:gd name="T105" fmla="*/ 114 h 1183"/>
                <a:gd name="T106" fmla="*/ 2039 w 3966"/>
                <a:gd name="T107" fmla="*/ 114 h 1183"/>
                <a:gd name="T108" fmla="*/ 2338 w 3966"/>
                <a:gd name="T109" fmla="*/ 389 h 1183"/>
                <a:gd name="T110" fmla="*/ 2174 w 3966"/>
                <a:gd name="T111" fmla="*/ 644 h 1183"/>
                <a:gd name="T112" fmla="*/ 2133 w 3966"/>
                <a:gd name="T113" fmla="*/ 402 h 1183"/>
                <a:gd name="T114" fmla="*/ 1974 w 3966"/>
                <a:gd name="T115" fmla="*/ 266 h 1183"/>
                <a:gd name="T116" fmla="*/ 1884 w 3966"/>
                <a:gd name="T117" fmla="*/ 266 h 1183"/>
                <a:gd name="T118" fmla="*/ 1884 w 3966"/>
                <a:gd name="T119" fmla="*/ 532 h 1183"/>
                <a:gd name="T120" fmla="*/ 1996 w 3966"/>
                <a:gd name="T121" fmla="*/ 532 h 1183"/>
                <a:gd name="T122" fmla="*/ 2133 w 3966"/>
                <a:gd name="T123" fmla="*/ 40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66" h="1183">
                  <a:moveTo>
                    <a:pt x="673" y="114"/>
                  </a:moveTo>
                  <a:cubicBezTo>
                    <a:pt x="956" y="114"/>
                    <a:pt x="956" y="114"/>
                    <a:pt x="956" y="114"/>
                  </a:cubicBezTo>
                  <a:cubicBezTo>
                    <a:pt x="956" y="1027"/>
                    <a:pt x="956" y="1027"/>
                    <a:pt x="956" y="1027"/>
                  </a:cubicBezTo>
                  <a:cubicBezTo>
                    <a:pt x="746" y="1027"/>
                    <a:pt x="746" y="1027"/>
                    <a:pt x="746" y="1027"/>
                  </a:cubicBezTo>
                  <a:cubicBezTo>
                    <a:pt x="746" y="413"/>
                    <a:pt x="746" y="413"/>
                    <a:pt x="746" y="413"/>
                  </a:cubicBezTo>
                  <a:cubicBezTo>
                    <a:pt x="478" y="1027"/>
                    <a:pt x="478" y="1027"/>
                    <a:pt x="478" y="1027"/>
                  </a:cubicBezTo>
                  <a:cubicBezTo>
                    <a:pt x="195" y="412"/>
                    <a:pt x="195" y="412"/>
                    <a:pt x="195" y="412"/>
                  </a:cubicBezTo>
                  <a:cubicBezTo>
                    <a:pt x="195" y="1027"/>
                    <a:pt x="195" y="1027"/>
                    <a:pt x="195" y="1027"/>
                  </a:cubicBezTo>
                  <a:cubicBezTo>
                    <a:pt x="0" y="1027"/>
                    <a:pt x="0" y="1027"/>
                    <a:pt x="0" y="1027"/>
                  </a:cubicBezTo>
                  <a:cubicBezTo>
                    <a:pt x="0" y="114"/>
                    <a:pt x="0" y="114"/>
                    <a:pt x="0" y="114"/>
                  </a:cubicBezTo>
                  <a:cubicBezTo>
                    <a:pt x="279" y="114"/>
                    <a:pt x="279" y="114"/>
                    <a:pt x="279" y="114"/>
                  </a:cubicBezTo>
                  <a:cubicBezTo>
                    <a:pt x="481" y="586"/>
                    <a:pt x="481" y="586"/>
                    <a:pt x="481" y="586"/>
                  </a:cubicBezTo>
                  <a:lnTo>
                    <a:pt x="673" y="114"/>
                  </a:lnTo>
                  <a:close/>
                  <a:moveTo>
                    <a:pt x="1061" y="114"/>
                  </a:moveTo>
                  <a:cubicBezTo>
                    <a:pt x="1061" y="1027"/>
                    <a:pt x="1061" y="1027"/>
                    <a:pt x="1061" y="1027"/>
                  </a:cubicBezTo>
                  <a:cubicBezTo>
                    <a:pt x="1588" y="1027"/>
                    <a:pt x="1588" y="1027"/>
                    <a:pt x="1588" y="1027"/>
                  </a:cubicBezTo>
                  <a:cubicBezTo>
                    <a:pt x="1588" y="873"/>
                    <a:pt x="1588" y="873"/>
                    <a:pt x="1588" y="873"/>
                  </a:cubicBezTo>
                  <a:cubicBezTo>
                    <a:pt x="1266" y="873"/>
                    <a:pt x="1266" y="873"/>
                    <a:pt x="1266" y="873"/>
                  </a:cubicBezTo>
                  <a:cubicBezTo>
                    <a:pt x="1266" y="641"/>
                    <a:pt x="1266" y="641"/>
                    <a:pt x="1266" y="641"/>
                  </a:cubicBezTo>
                  <a:cubicBezTo>
                    <a:pt x="1575" y="641"/>
                    <a:pt x="1575" y="641"/>
                    <a:pt x="1575" y="641"/>
                  </a:cubicBezTo>
                  <a:cubicBezTo>
                    <a:pt x="1575" y="484"/>
                    <a:pt x="1575" y="484"/>
                    <a:pt x="1575" y="484"/>
                  </a:cubicBezTo>
                  <a:cubicBezTo>
                    <a:pt x="1266" y="484"/>
                    <a:pt x="1266" y="484"/>
                    <a:pt x="1266" y="484"/>
                  </a:cubicBezTo>
                  <a:cubicBezTo>
                    <a:pt x="1266" y="274"/>
                    <a:pt x="1266" y="274"/>
                    <a:pt x="1266" y="274"/>
                  </a:cubicBezTo>
                  <a:cubicBezTo>
                    <a:pt x="1588" y="274"/>
                    <a:pt x="1588" y="274"/>
                    <a:pt x="1588" y="274"/>
                  </a:cubicBezTo>
                  <a:cubicBezTo>
                    <a:pt x="1588" y="114"/>
                    <a:pt x="1588" y="114"/>
                    <a:pt x="1588" y="114"/>
                  </a:cubicBezTo>
                  <a:lnTo>
                    <a:pt x="1061" y="114"/>
                  </a:lnTo>
                  <a:close/>
                  <a:moveTo>
                    <a:pt x="2375" y="571"/>
                  </a:moveTo>
                  <a:cubicBezTo>
                    <a:pt x="2375" y="911"/>
                    <a:pt x="2730" y="1183"/>
                    <a:pt x="3104" y="1002"/>
                  </a:cubicBezTo>
                  <a:cubicBezTo>
                    <a:pt x="3104" y="806"/>
                    <a:pt x="3104" y="806"/>
                    <a:pt x="3104" y="806"/>
                  </a:cubicBezTo>
                  <a:cubicBezTo>
                    <a:pt x="2816" y="1009"/>
                    <a:pt x="2566" y="806"/>
                    <a:pt x="2569" y="580"/>
                  </a:cubicBezTo>
                  <a:cubicBezTo>
                    <a:pt x="2573" y="430"/>
                    <a:pt x="2673" y="286"/>
                    <a:pt x="2869" y="275"/>
                  </a:cubicBezTo>
                  <a:cubicBezTo>
                    <a:pt x="2965" y="269"/>
                    <a:pt x="3030" y="294"/>
                    <a:pt x="3104" y="364"/>
                  </a:cubicBezTo>
                  <a:cubicBezTo>
                    <a:pt x="3104" y="161"/>
                    <a:pt x="3104" y="161"/>
                    <a:pt x="3104" y="161"/>
                  </a:cubicBezTo>
                  <a:cubicBezTo>
                    <a:pt x="2833" y="0"/>
                    <a:pt x="2375" y="175"/>
                    <a:pt x="2375" y="571"/>
                  </a:cubicBezTo>
                  <a:close/>
                  <a:moveTo>
                    <a:pt x="3190" y="1027"/>
                  </a:moveTo>
                  <a:cubicBezTo>
                    <a:pt x="3385" y="1027"/>
                    <a:pt x="3385" y="1027"/>
                    <a:pt x="3385" y="1027"/>
                  </a:cubicBezTo>
                  <a:cubicBezTo>
                    <a:pt x="3385" y="114"/>
                    <a:pt x="3385" y="114"/>
                    <a:pt x="3385" y="114"/>
                  </a:cubicBezTo>
                  <a:cubicBezTo>
                    <a:pt x="3190" y="114"/>
                    <a:pt x="3190" y="114"/>
                    <a:pt x="3190" y="114"/>
                  </a:cubicBezTo>
                  <a:lnTo>
                    <a:pt x="3190" y="1027"/>
                  </a:lnTo>
                  <a:close/>
                  <a:moveTo>
                    <a:pt x="3629" y="538"/>
                  </a:moveTo>
                  <a:cubicBezTo>
                    <a:pt x="3931" y="114"/>
                    <a:pt x="3931" y="114"/>
                    <a:pt x="3931" y="114"/>
                  </a:cubicBezTo>
                  <a:cubicBezTo>
                    <a:pt x="3703" y="114"/>
                    <a:pt x="3703" y="114"/>
                    <a:pt x="3703" y="114"/>
                  </a:cubicBezTo>
                  <a:cubicBezTo>
                    <a:pt x="3405" y="537"/>
                    <a:pt x="3405" y="537"/>
                    <a:pt x="3405" y="537"/>
                  </a:cubicBezTo>
                  <a:cubicBezTo>
                    <a:pt x="3743" y="1027"/>
                    <a:pt x="3743" y="1027"/>
                    <a:pt x="3743" y="1027"/>
                  </a:cubicBezTo>
                  <a:cubicBezTo>
                    <a:pt x="3966" y="1027"/>
                    <a:pt x="3966" y="1027"/>
                    <a:pt x="3966" y="1027"/>
                  </a:cubicBezTo>
                  <a:lnTo>
                    <a:pt x="3629" y="538"/>
                  </a:lnTo>
                  <a:close/>
                  <a:moveTo>
                    <a:pt x="2174" y="644"/>
                  </a:moveTo>
                  <a:cubicBezTo>
                    <a:pt x="2442" y="1027"/>
                    <a:pt x="2442" y="1027"/>
                    <a:pt x="2442" y="1027"/>
                  </a:cubicBezTo>
                  <a:cubicBezTo>
                    <a:pt x="2224" y="1027"/>
                    <a:pt x="2224" y="1027"/>
                    <a:pt x="2224" y="1027"/>
                  </a:cubicBezTo>
                  <a:cubicBezTo>
                    <a:pt x="1884" y="536"/>
                    <a:pt x="1884" y="536"/>
                    <a:pt x="1884" y="536"/>
                  </a:cubicBezTo>
                  <a:cubicBezTo>
                    <a:pt x="1884" y="1027"/>
                    <a:pt x="1884" y="1027"/>
                    <a:pt x="1884" y="1027"/>
                  </a:cubicBezTo>
                  <a:cubicBezTo>
                    <a:pt x="1679" y="1027"/>
                    <a:pt x="1679" y="1027"/>
                    <a:pt x="1679" y="1027"/>
                  </a:cubicBezTo>
                  <a:cubicBezTo>
                    <a:pt x="1679" y="114"/>
                    <a:pt x="1679" y="114"/>
                    <a:pt x="1679" y="114"/>
                  </a:cubicBezTo>
                  <a:cubicBezTo>
                    <a:pt x="2039" y="114"/>
                    <a:pt x="2039" y="114"/>
                    <a:pt x="2039" y="114"/>
                  </a:cubicBezTo>
                  <a:cubicBezTo>
                    <a:pt x="2251" y="114"/>
                    <a:pt x="2338" y="284"/>
                    <a:pt x="2338" y="389"/>
                  </a:cubicBezTo>
                  <a:cubicBezTo>
                    <a:pt x="2338" y="493"/>
                    <a:pt x="2299" y="596"/>
                    <a:pt x="2174" y="644"/>
                  </a:cubicBezTo>
                  <a:close/>
                  <a:moveTo>
                    <a:pt x="2133" y="402"/>
                  </a:moveTo>
                  <a:cubicBezTo>
                    <a:pt x="2133" y="365"/>
                    <a:pt x="2125" y="266"/>
                    <a:pt x="1974" y="266"/>
                  </a:cubicBezTo>
                  <a:cubicBezTo>
                    <a:pt x="1884" y="266"/>
                    <a:pt x="1884" y="266"/>
                    <a:pt x="1884" y="266"/>
                  </a:cubicBezTo>
                  <a:cubicBezTo>
                    <a:pt x="1884" y="532"/>
                    <a:pt x="1884" y="532"/>
                    <a:pt x="1884" y="532"/>
                  </a:cubicBezTo>
                  <a:cubicBezTo>
                    <a:pt x="1996" y="532"/>
                    <a:pt x="1996" y="532"/>
                    <a:pt x="1996" y="532"/>
                  </a:cubicBezTo>
                  <a:cubicBezTo>
                    <a:pt x="2070" y="535"/>
                    <a:pt x="2132" y="476"/>
                    <a:pt x="2133" y="402"/>
                  </a:cubicBezTo>
                  <a:close/>
                </a:path>
              </a:pathLst>
            </a:custGeom>
            <a:solidFill>
              <a:srgbClr val="37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a:extLst>
                <a:ext uri="{FF2B5EF4-FFF2-40B4-BE49-F238E27FC236}">
                  <a16:creationId xmlns:a16="http://schemas.microsoft.com/office/drawing/2014/main" id="{34107D62-E698-4355-9041-E793743A6F17}"/>
                </a:ext>
              </a:extLst>
            </p:cNvPr>
            <p:cNvSpPr>
              <a:spLocks noEditPoints="1"/>
            </p:cNvSpPr>
            <p:nvPr userDrawn="1"/>
          </p:nvSpPr>
          <p:spPr bwMode="auto">
            <a:xfrm>
              <a:off x="0" y="1321"/>
              <a:ext cx="1679" cy="1678"/>
            </a:xfrm>
            <a:custGeom>
              <a:avLst/>
              <a:gdLst>
                <a:gd name="T0" fmla="*/ 456 w 1828"/>
                <a:gd name="T1" fmla="*/ 457 h 1827"/>
                <a:gd name="T2" fmla="*/ 913 w 1828"/>
                <a:gd name="T3" fmla="*/ 0 h 1827"/>
                <a:gd name="T4" fmla="*/ 1370 w 1828"/>
                <a:gd name="T5" fmla="*/ 457 h 1827"/>
                <a:gd name="T6" fmla="*/ 456 w 1828"/>
                <a:gd name="T7" fmla="*/ 457 h 1827"/>
                <a:gd name="T8" fmla="*/ 456 w 1828"/>
                <a:gd name="T9" fmla="*/ 1370 h 1827"/>
                <a:gd name="T10" fmla="*/ 913 w 1828"/>
                <a:gd name="T11" fmla="*/ 913 h 1827"/>
                <a:gd name="T12" fmla="*/ 456 w 1828"/>
                <a:gd name="T13" fmla="*/ 455 h 1827"/>
                <a:gd name="T14" fmla="*/ 456 w 1828"/>
                <a:gd name="T15" fmla="*/ 455 h 1827"/>
                <a:gd name="T16" fmla="*/ 0 w 1828"/>
                <a:gd name="T17" fmla="*/ 913 h 1827"/>
                <a:gd name="T18" fmla="*/ 456 w 1828"/>
                <a:gd name="T19" fmla="*/ 1370 h 1827"/>
                <a:gd name="T20" fmla="*/ 456 w 1828"/>
                <a:gd name="T21" fmla="*/ 1370 h 1827"/>
                <a:gd name="T22" fmla="*/ 913 w 1828"/>
                <a:gd name="T23" fmla="*/ 1827 h 1827"/>
                <a:gd name="T24" fmla="*/ 1370 w 1828"/>
                <a:gd name="T25" fmla="*/ 1370 h 1827"/>
                <a:gd name="T26" fmla="*/ 456 w 1828"/>
                <a:gd name="T27" fmla="*/ 1370 h 1827"/>
                <a:gd name="T28" fmla="*/ 913 w 1828"/>
                <a:gd name="T29" fmla="*/ 914 h 1827"/>
                <a:gd name="T30" fmla="*/ 1371 w 1828"/>
                <a:gd name="T31" fmla="*/ 1371 h 1827"/>
                <a:gd name="T32" fmla="*/ 1371 w 1828"/>
                <a:gd name="T33" fmla="*/ 1371 h 1827"/>
                <a:gd name="T34" fmla="*/ 1828 w 1828"/>
                <a:gd name="T35" fmla="*/ 915 h 1827"/>
                <a:gd name="T36" fmla="*/ 1372 w 1828"/>
                <a:gd name="T37" fmla="*/ 458 h 1827"/>
                <a:gd name="T38" fmla="*/ 1371 w 1828"/>
                <a:gd name="T39" fmla="*/ 458 h 1827"/>
                <a:gd name="T40" fmla="*/ 913 w 1828"/>
                <a:gd name="T41" fmla="*/ 914 h 1827"/>
                <a:gd name="T42" fmla="*/ 913 w 1828"/>
                <a:gd name="T43" fmla="*/ 91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8" h="1827">
                  <a:moveTo>
                    <a:pt x="456" y="457"/>
                  </a:moveTo>
                  <a:cubicBezTo>
                    <a:pt x="456" y="205"/>
                    <a:pt x="662" y="0"/>
                    <a:pt x="913" y="0"/>
                  </a:cubicBezTo>
                  <a:cubicBezTo>
                    <a:pt x="1165" y="0"/>
                    <a:pt x="1370" y="205"/>
                    <a:pt x="1370" y="457"/>
                  </a:cubicBezTo>
                  <a:lnTo>
                    <a:pt x="456" y="457"/>
                  </a:lnTo>
                  <a:close/>
                  <a:moveTo>
                    <a:pt x="456" y="1370"/>
                  </a:moveTo>
                  <a:cubicBezTo>
                    <a:pt x="456" y="1118"/>
                    <a:pt x="660" y="913"/>
                    <a:pt x="913" y="913"/>
                  </a:cubicBezTo>
                  <a:cubicBezTo>
                    <a:pt x="662" y="913"/>
                    <a:pt x="456" y="708"/>
                    <a:pt x="456" y="455"/>
                  </a:cubicBezTo>
                  <a:cubicBezTo>
                    <a:pt x="456" y="455"/>
                    <a:pt x="456" y="455"/>
                    <a:pt x="456" y="455"/>
                  </a:cubicBezTo>
                  <a:cubicBezTo>
                    <a:pt x="204" y="455"/>
                    <a:pt x="0" y="661"/>
                    <a:pt x="0" y="913"/>
                  </a:cubicBezTo>
                  <a:cubicBezTo>
                    <a:pt x="0" y="1166"/>
                    <a:pt x="204" y="1370"/>
                    <a:pt x="456" y="1370"/>
                  </a:cubicBezTo>
                  <a:close/>
                  <a:moveTo>
                    <a:pt x="456" y="1370"/>
                  </a:moveTo>
                  <a:cubicBezTo>
                    <a:pt x="456" y="1622"/>
                    <a:pt x="662" y="1827"/>
                    <a:pt x="913" y="1827"/>
                  </a:cubicBezTo>
                  <a:cubicBezTo>
                    <a:pt x="1165" y="1827"/>
                    <a:pt x="1370" y="1622"/>
                    <a:pt x="1370" y="1370"/>
                  </a:cubicBezTo>
                  <a:lnTo>
                    <a:pt x="456" y="1370"/>
                  </a:lnTo>
                  <a:close/>
                  <a:moveTo>
                    <a:pt x="913" y="914"/>
                  </a:moveTo>
                  <a:cubicBezTo>
                    <a:pt x="1165" y="914"/>
                    <a:pt x="1371" y="1118"/>
                    <a:pt x="1371" y="1371"/>
                  </a:cubicBezTo>
                  <a:cubicBezTo>
                    <a:pt x="1371" y="1371"/>
                    <a:pt x="1371" y="1371"/>
                    <a:pt x="1371" y="1371"/>
                  </a:cubicBezTo>
                  <a:cubicBezTo>
                    <a:pt x="1623" y="1371"/>
                    <a:pt x="1828" y="1167"/>
                    <a:pt x="1828" y="915"/>
                  </a:cubicBezTo>
                  <a:cubicBezTo>
                    <a:pt x="1828" y="663"/>
                    <a:pt x="1624" y="458"/>
                    <a:pt x="1372" y="458"/>
                  </a:cubicBezTo>
                  <a:cubicBezTo>
                    <a:pt x="1371" y="458"/>
                    <a:pt x="1371" y="458"/>
                    <a:pt x="1371" y="458"/>
                  </a:cubicBezTo>
                  <a:cubicBezTo>
                    <a:pt x="1371" y="710"/>
                    <a:pt x="1165" y="914"/>
                    <a:pt x="913" y="914"/>
                  </a:cubicBezTo>
                  <a:cubicBezTo>
                    <a:pt x="913" y="914"/>
                    <a:pt x="913" y="914"/>
                    <a:pt x="913" y="914"/>
                  </a:cubicBezTo>
                  <a:close/>
                </a:path>
              </a:pathLst>
            </a:custGeom>
            <a:solidFill>
              <a:srgbClr val="008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0424768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6" y="1228729"/>
            <a:ext cx="4458335" cy="2200275"/>
          </a:xfrm>
        </p:spPr>
        <p:txBody>
          <a:bodyPr anchor="b"/>
          <a:lstStyle>
            <a:lvl1pPr algn="l">
              <a:defRPr sz="3800"/>
            </a:lvl1pPr>
          </a:lstStyle>
          <a:p>
            <a:r>
              <a:rPr lang="en-US"/>
              <a:t>Click to edit Master title style</a:t>
            </a:r>
          </a:p>
        </p:txBody>
      </p:sp>
      <p:sp>
        <p:nvSpPr>
          <p:cNvPr id="3" name="Subtitle 2"/>
          <p:cNvSpPr>
            <a:spLocks noGrp="1"/>
          </p:cNvSpPr>
          <p:nvPr>
            <p:ph type="subTitle" idx="1" hasCustomPrompt="1"/>
          </p:nvPr>
        </p:nvSpPr>
        <p:spPr>
          <a:xfrm>
            <a:off x="377825" y="3682804"/>
            <a:ext cx="11439144" cy="2200275"/>
          </a:xfrm>
          <a:prstGeom prst="rect">
            <a:avLst/>
          </a:prstGeom>
        </p:spPr>
        <p:txBody>
          <a:bodyPr/>
          <a:lstStyle>
            <a:lvl1pPr marL="0" indent="0" algn="l">
              <a:buNone/>
              <a:defRPr sz="1400">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5" cy="252200"/>
          </a:xfrm>
          <a:prstGeom prst="rect">
            <a:avLst/>
          </a:prstGeom>
        </p:spPr>
        <p:txBody>
          <a:bodyPr/>
          <a:lstStyle>
            <a:lvl1pPr>
              <a:defRPr sz="1000"/>
            </a:lvl1pPr>
            <a:lvl2pPr>
              <a:defRPr sz="900"/>
            </a:lvl2pPr>
            <a:lvl3pPr>
              <a:defRPr sz="900"/>
            </a:lvl3pPr>
            <a:lvl4pPr>
              <a:defRPr sz="900"/>
            </a:lvl4pPr>
            <a:lvl5pPr>
              <a:defRPr sz="900"/>
            </a:lvl5pPr>
          </a:lstStyle>
          <a:p>
            <a:pPr lvl="0"/>
            <a:r>
              <a:rPr lang="en-US"/>
              <a:t>(month/day/year)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13" name="Picture 12">
            <a:extLst>
              <a:ext uri="{FF2B5EF4-FFF2-40B4-BE49-F238E27FC236}">
                <a16:creationId xmlns:a16="http://schemas.microsoft.com/office/drawing/2014/main" id="{BFF9A787-EC1C-E143-84F6-8B8D479E35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3260"/>
          <a:stretch/>
        </p:blipFill>
        <p:spPr>
          <a:xfrm>
            <a:off x="91464" y="141790"/>
            <a:ext cx="1014322" cy="988510"/>
          </a:xfrm>
          <a:prstGeom prst="rect">
            <a:avLst/>
          </a:prstGeom>
        </p:spPr>
      </p:pic>
    </p:spTree>
    <p:extLst>
      <p:ext uri="{BB962C8B-B14F-4D97-AF65-F5344CB8AC3E}">
        <p14:creationId xmlns:p14="http://schemas.microsoft.com/office/powerpoint/2010/main" val="203302376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9"/>
            <a:ext cx="11439144" cy="850107"/>
          </a:xfrm>
        </p:spPr>
        <p:txBody>
          <a:bodyPr/>
          <a:lstStyle>
            <a:lvl1pPr>
              <a:defRPr sz="2500"/>
            </a:lvl1p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September 28, 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sz="1100" dirty="0"/>
            </a:lvl1pPr>
            <a:lvl2pPr>
              <a:defRPr lang="en-US" sz="1100" dirty="0"/>
            </a:lvl2pPr>
            <a:lvl3pPr>
              <a:defRPr lang="en-US" sz="1100" dirty="0"/>
            </a:lvl3pPr>
            <a:lvl4pPr>
              <a:defRPr lang="en-US" sz="1100" dirty="0"/>
            </a:lvl4pPr>
            <a:lvl5pPr>
              <a:defRPr lang="en-US" sz="1100"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Tree>
    <p:extLst>
      <p:ext uri="{BB962C8B-B14F-4D97-AF65-F5344CB8AC3E}">
        <p14:creationId xmlns:p14="http://schemas.microsoft.com/office/powerpoint/2010/main" val="123825801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6" y="1228729"/>
            <a:ext cx="4115637" cy="2200275"/>
          </a:xfrm>
        </p:spPr>
        <p:txBody>
          <a:bodyPr anchor="b"/>
          <a:lstStyle>
            <a:lvl1pPr algn="l">
              <a:defRPr sz="380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6" y="3682804"/>
            <a:ext cx="4114844" cy="2200275"/>
          </a:xfrm>
          <a:prstGeom prst="rect">
            <a:avLst/>
          </a:prstGeom>
        </p:spPr>
        <p:txBody>
          <a:bodyPr/>
          <a:lstStyle>
            <a:lvl1pPr marL="0" indent="0" algn="l">
              <a:buNone/>
              <a:defRPr sz="1400">
                <a:solidFill>
                  <a:schemeClr val="bg1"/>
                </a:solidFill>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5"/>
            <a:ext cx="3607595" cy="207749"/>
          </a:xfrm>
          <a:prstGeom prst="rect">
            <a:avLst/>
          </a:prstGeom>
        </p:spPr>
        <p:txBody>
          <a:bodyPr/>
          <a:lstStyle>
            <a:lvl1pPr>
              <a:defRPr sz="1000">
                <a:solidFill>
                  <a:schemeClr val="bg1"/>
                </a:solidFill>
              </a:defRPr>
            </a:lvl1pPr>
            <a:lvl2pPr>
              <a:defRPr sz="900"/>
            </a:lvl2pPr>
            <a:lvl3pPr>
              <a:defRPr sz="900"/>
            </a:lvl3pPr>
            <a:lvl4pPr>
              <a:defRPr sz="900"/>
            </a:lvl4pPr>
            <a:lvl5pPr>
              <a:defRPr sz="900"/>
            </a:lvl5pPr>
          </a:lstStyle>
          <a:p>
            <a:pPr lvl="0"/>
            <a:r>
              <a:rPr lang="en-US"/>
              <a:t>(month/day/year)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lvl1pPr>
              <a:defRPr sz="700"/>
            </a:lvl1pPr>
          </a:lstStyle>
          <a:p>
            <a:endParaRPr lang="en-GB"/>
          </a:p>
        </p:txBody>
      </p:sp>
      <p:pic>
        <p:nvPicPr>
          <p:cNvPr id="7" name="Picture 6">
            <a:extLst>
              <a:ext uri="{FF2B5EF4-FFF2-40B4-BE49-F238E27FC236}">
                <a16:creationId xmlns:a16="http://schemas.microsoft.com/office/drawing/2014/main" id="{9419B701-129E-B74C-A85D-71E58EF53AB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3624"/>
          <a:stretch/>
        </p:blipFill>
        <p:spPr>
          <a:xfrm>
            <a:off x="91464" y="141790"/>
            <a:ext cx="1003689" cy="988510"/>
          </a:xfrm>
          <a:prstGeom prst="rect">
            <a:avLst/>
          </a:prstGeom>
        </p:spPr>
      </p:pic>
    </p:spTree>
    <p:extLst>
      <p:ext uri="{BB962C8B-B14F-4D97-AF65-F5344CB8AC3E}">
        <p14:creationId xmlns:p14="http://schemas.microsoft.com/office/powerpoint/2010/main" val="176587099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8" y="1228729"/>
            <a:ext cx="4485427" cy="2200275"/>
          </a:xfrm>
        </p:spPr>
        <p:txBody>
          <a:bodyPr anchor="b"/>
          <a:lstStyle>
            <a:lvl1pPr algn="l">
              <a:defRPr sz="3800">
                <a:latin typeface="+mj-lt"/>
              </a:defRPr>
            </a:lvl1pPr>
          </a:lstStyle>
          <a:p>
            <a:r>
              <a:rPr lang="en-US"/>
              <a:t>Click to edit Master title style</a:t>
            </a:r>
          </a:p>
        </p:txBody>
      </p:sp>
      <p:sp>
        <p:nvSpPr>
          <p:cNvPr id="3" name="Subtitle 2"/>
          <p:cNvSpPr>
            <a:spLocks noGrp="1"/>
          </p:cNvSpPr>
          <p:nvPr>
            <p:ph type="subTitle" idx="1" hasCustomPrompt="1"/>
          </p:nvPr>
        </p:nvSpPr>
        <p:spPr>
          <a:xfrm>
            <a:off x="377828" y="3682804"/>
            <a:ext cx="4485427" cy="2200275"/>
          </a:xfrm>
          <a:prstGeom prst="rect">
            <a:avLst/>
          </a:prstGeom>
        </p:spPr>
        <p:txBody>
          <a:bodyPr/>
          <a:lstStyle>
            <a:lvl1pPr marL="0" indent="0" algn="l">
              <a:buNone/>
              <a:defRPr sz="1400">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5"/>
            <a:ext cx="3607595" cy="207749"/>
          </a:xfrm>
          <a:prstGeom prst="rect">
            <a:avLst/>
          </a:prstGeom>
        </p:spPr>
        <p:txBody>
          <a:bodyPr/>
          <a:lstStyle>
            <a:lvl1pPr>
              <a:defRPr sz="1000"/>
            </a:lvl1pPr>
            <a:lvl2pPr>
              <a:defRPr sz="900"/>
            </a:lvl2pPr>
            <a:lvl3pPr>
              <a:defRPr sz="900"/>
            </a:lvl3pPr>
            <a:lvl4pPr>
              <a:defRPr sz="900"/>
            </a:lvl4pPr>
            <a:lvl5pPr>
              <a:defRPr sz="900"/>
            </a:lvl5pPr>
          </a:lstStyle>
          <a:p>
            <a:pPr lvl="0"/>
            <a:r>
              <a:rPr lang="en-US"/>
              <a:t>(month/day/year)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5952001" y="0"/>
            <a:ext cx="6240003" cy="6096600"/>
          </a:xfrm>
          <a:prstGeom prst="rect">
            <a:avLst/>
          </a:prstGeom>
          <a:solidFill>
            <a:schemeClr val="bg1">
              <a:lumMod val="85000"/>
            </a:schemeClr>
          </a:solidFill>
        </p:spPr>
        <p:txBody>
          <a:bodyPr/>
          <a:lstStyle/>
          <a:p>
            <a:r>
              <a:rPr lang="en-US"/>
              <a:t>Click icon to add picture</a:t>
            </a:r>
            <a:endParaRPr lang="en-GB"/>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sp>
        <p:nvSpPr>
          <p:cNvPr id="13" name="Rectangle 12">
            <a:extLst>
              <a:ext uri="{FF2B5EF4-FFF2-40B4-BE49-F238E27FC236}">
                <a16:creationId xmlns:a16="http://schemas.microsoft.com/office/drawing/2014/main" id="{214D8D3C-EE57-C64D-A1E7-778EE3D67633}"/>
              </a:ext>
            </a:extLst>
          </p:cNvPr>
          <p:cNvSpPr/>
          <p:nvPr userDrawn="1"/>
        </p:nvSpPr>
        <p:spPr>
          <a:xfrm>
            <a:off x="5404800" y="5971350"/>
            <a:ext cx="547200" cy="41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0" name="Picture 9">
            <a:extLst>
              <a:ext uri="{FF2B5EF4-FFF2-40B4-BE49-F238E27FC236}">
                <a16:creationId xmlns:a16="http://schemas.microsoft.com/office/drawing/2014/main" id="{1226196D-9178-9447-87DA-A36D85A8F2E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4717"/>
          <a:stretch/>
        </p:blipFill>
        <p:spPr>
          <a:xfrm>
            <a:off x="91464" y="141790"/>
            <a:ext cx="971792" cy="988510"/>
          </a:xfrm>
          <a:prstGeom prst="rect">
            <a:avLst/>
          </a:prstGeom>
        </p:spPr>
      </p:pic>
    </p:spTree>
    <p:extLst>
      <p:ext uri="{BB962C8B-B14F-4D97-AF65-F5344CB8AC3E}">
        <p14:creationId xmlns:p14="http://schemas.microsoft.com/office/powerpoint/2010/main" val="114596957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userDrawn="1"/>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solidFill>
            <a:schemeClr val="bg1">
              <a:lumMod val="85000"/>
            </a:schemeClr>
          </a:solidFill>
        </p:spPr>
        <p:txBody>
          <a:bodyPr/>
          <a:lstStyle/>
          <a:p>
            <a:r>
              <a:rPr lang="en-US"/>
              <a:t>Click icon to add picture</a:t>
            </a:r>
            <a:endParaRPr lang="en-GB"/>
          </a:p>
        </p:txBody>
      </p:sp>
      <p:sp>
        <p:nvSpPr>
          <p:cNvPr id="12" name="Footer Placeholder 4">
            <a:extLst>
              <a:ext uri="{FF2B5EF4-FFF2-40B4-BE49-F238E27FC236}">
                <a16:creationId xmlns:a16="http://schemas.microsoft.com/office/drawing/2014/main" id="{4FCC1E2B-BD2B-41AE-8380-2C7169758644}"/>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13" name="Picture 12">
            <a:extLst>
              <a:ext uri="{FF2B5EF4-FFF2-40B4-BE49-F238E27FC236}">
                <a16:creationId xmlns:a16="http://schemas.microsoft.com/office/drawing/2014/main" id="{6F010F39-88F5-4054-BF78-5B36DF197E1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11969565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with Two Images">
    <p:spTree>
      <p:nvGrpSpPr>
        <p:cNvPr id="1" name=""/>
        <p:cNvGrpSpPr/>
        <p:nvPr/>
      </p:nvGrpSpPr>
      <p:grpSpPr>
        <a:xfrm>
          <a:off x="0" y="0"/>
          <a:ext cx="0" cy="0"/>
          <a:chOff x="0" y="0"/>
          <a:chExt cx="0" cy="0"/>
        </a:xfrm>
      </p:grpSpPr>
      <p:sp>
        <p:nvSpPr>
          <p:cNvPr id="2" name="Title 1"/>
          <p:cNvSpPr>
            <a:spLocks noGrp="1"/>
          </p:cNvSpPr>
          <p:nvPr>
            <p:ph type="ctrTitle"/>
          </p:nvPr>
        </p:nvSpPr>
        <p:spPr>
          <a:xfrm>
            <a:off x="377828" y="1228729"/>
            <a:ext cx="3957107" cy="2200275"/>
          </a:xfrm>
        </p:spPr>
        <p:txBody>
          <a:bodyPr anchor="b"/>
          <a:lstStyle>
            <a:lvl1pPr algn="l">
              <a:defRPr sz="3800">
                <a:latin typeface="+mj-lt"/>
              </a:defRPr>
            </a:lvl1pPr>
          </a:lstStyle>
          <a:p>
            <a:r>
              <a:rPr lang="en-US"/>
              <a:t>Click to edit Master title style</a:t>
            </a:r>
          </a:p>
        </p:txBody>
      </p:sp>
      <p:sp>
        <p:nvSpPr>
          <p:cNvPr id="3" name="Subtitle 2"/>
          <p:cNvSpPr>
            <a:spLocks noGrp="1"/>
          </p:cNvSpPr>
          <p:nvPr>
            <p:ph type="subTitle" idx="1" hasCustomPrompt="1"/>
          </p:nvPr>
        </p:nvSpPr>
        <p:spPr>
          <a:xfrm>
            <a:off x="377829" y="3682804"/>
            <a:ext cx="3198492" cy="758375"/>
          </a:xfrm>
          <a:prstGeom prst="rect">
            <a:avLst/>
          </a:prstGeom>
        </p:spPr>
        <p:txBody>
          <a:bodyPr/>
          <a:lstStyle>
            <a:lvl1pPr marL="0" indent="0" algn="l">
              <a:buNone/>
              <a:defRPr sz="1400">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5"/>
            <a:ext cx="3607595" cy="207749"/>
          </a:xfrm>
          <a:prstGeom prst="rect">
            <a:avLst/>
          </a:prstGeom>
        </p:spPr>
        <p:txBody>
          <a:bodyPr/>
          <a:lstStyle>
            <a:lvl1pPr>
              <a:defRPr sz="1000"/>
            </a:lvl1pPr>
            <a:lvl2pPr>
              <a:defRPr sz="900"/>
            </a:lvl2pPr>
            <a:lvl3pPr>
              <a:defRPr sz="900"/>
            </a:lvl3pPr>
            <a:lvl4pPr>
              <a:defRPr sz="900"/>
            </a:lvl4pPr>
            <a:lvl5pPr>
              <a:defRPr sz="900"/>
            </a:lvl5pPr>
          </a:lstStyle>
          <a:p>
            <a:pPr lvl="0"/>
            <a:r>
              <a:rPr lang="en-US"/>
              <a:t>(month/day/year)</a:t>
            </a: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lvl1pPr>
              <a:defRPr sz="700"/>
            </a:lvl1pPr>
          </a:lstStyle>
          <a:p>
            <a:endParaRPr lang="en-GB"/>
          </a:p>
        </p:txBody>
      </p:sp>
      <p:sp>
        <p:nvSpPr>
          <p:cNvPr id="10" name="Picture Placeholder 4">
            <a:extLst>
              <a:ext uri="{FF2B5EF4-FFF2-40B4-BE49-F238E27FC236}">
                <a16:creationId xmlns:a16="http://schemas.microsoft.com/office/drawing/2014/main" id="{A358B808-9343-5041-8A32-303C5ED6E134}"/>
              </a:ext>
            </a:extLst>
          </p:cNvPr>
          <p:cNvSpPr>
            <a:spLocks noGrp="1"/>
          </p:cNvSpPr>
          <p:nvPr>
            <p:ph type="pic" sz="quarter" idx="12"/>
          </p:nvPr>
        </p:nvSpPr>
        <p:spPr>
          <a:xfrm>
            <a:off x="4642884" y="4950000"/>
            <a:ext cx="2500963" cy="1431750"/>
          </a:xfrm>
          <a:solidFill>
            <a:schemeClr val="bg1">
              <a:lumMod val="85000"/>
            </a:schemeClr>
          </a:solidFill>
        </p:spPr>
        <p:txBody>
          <a:bodyPr/>
          <a:lstStyle/>
          <a:p>
            <a:r>
              <a:rPr lang="en-US"/>
              <a:t>Click icon to add picture</a:t>
            </a:r>
            <a:endParaRPr lang="en-GB"/>
          </a:p>
        </p:txBody>
      </p:sp>
      <p:sp>
        <p:nvSpPr>
          <p:cNvPr id="12" name="Picture Placeholder 4">
            <a:extLst>
              <a:ext uri="{FF2B5EF4-FFF2-40B4-BE49-F238E27FC236}">
                <a16:creationId xmlns:a16="http://schemas.microsoft.com/office/drawing/2014/main" id="{0FE22F54-AD22-A348-9EE9-8557DE403519}"/>
              </a:ext>
            </a:extLst>
          </p:cNvPr>
          <p:cNvSpPr>
            <a:spLocks noGrp="1"/>
          </p:cNvSpPr>
          <p:nvPr>
            <p:ph type="pic" sz="quarter" idx="11"/>
          </p:nvPr>
        </p:nvSpPr>
        <p:spPr>
          <a:xfrm>
            <a:off x="7143849" y="894600"/>
            <a:ext cx="5048151" cy="4057200"/>
          </a:xfrm>
          <a:solidFill>
            <a:schemeClr val="bg1">
              <a:lumMod val="85000"/>
            </a:schemeClr>
          </a:solidFill>
        </p:spPr>
        <p:txBody>
          <a:bodyPr/>
          <a:lstStyle/>
          <a:p>
            <a:r>
              <a:rPr lang="en-US"/>
              <a:t>Click icon to add picture</a:t>
            </a:r>
            <a:endParaRPr lang="en-GB"/>
          </a:p>
        </p:txBody>
      </p:sp>
      <p:sp>
        <p:nvSpPr>
          <p:cNvPr id="14" name="Rectangle 13">
            <a:extLst>
              <a:ext uri="{FF2B5EF4-FFF2-40B4-BE49-F238E27FC236}">
                <a16:creationId xmlns:a16="http://schemas.microsoft.com/office/drawing/2014/main" id="{669F4872-4968-5D41-8904-8C7E212DE367}"/>
              </a:ext>
            </a:extLst>
          </p:cNvPr>
          <p:cNvSpPr/>
          <p:nvPr userDrawn="1"/>
        </p:nvSpPr>
        <p:spPr>
          <a:xfrm>
            <a:off x="4095684" y="4539600"/>
            <a:ext cx="547200" cy="41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5" name="Picture 14">
            <a:extLst>
              <a:ext uri="{FF2B5EF4-FFF2-40B4-BE49-F238E27FC236}">
                <a16:creationId xmlns:a16="http://schemas.microsoft.com/office/drawing/2014/main" id="{C504FE89-B2E9-A044-B62C-0BFEE344272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2531"/>
          <a:stretch/>
        </p:blipFill>
        <p:spPr>
          <a:xfrm>
            <a:off x="91464" y="141790"/>
            <a:ext cx="1035587" cy="988510"/>
          </a:xfrm>
          <a:prstGeom prst="rect">
            <a:avLst/>
          </a:prstGeom>
        </p:spPr>
      </p:pic>
    </p:spTree>
    <p:extLst>
      <p:ext uri="{BB962C8B-B14F-4D97-AF65-F5344CB8AC3E}">
        <p14:creationId xmlns:p14="http://schemas.microsoft.com/office/powerpoint/2010/main" val="20300693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with Three Images">
    <p:spTree>
      <p:nvGrpSpPr>
        <p:cNvPr id="1" name=""/>
        <p:cNvGrpSpPr/>
        <p:nvPr/>
      </p:nvGrpSpPr>
      <p:grpSpPr>
        <a:xfrm>
          <a:off x="0" y="0"/>
          <a:ext cx="0" cy="0"/>
          <a:chOff x="0" y="0"/>
          <a:chExt cx="0" cy="0"/>
        </a:xfrm>
      </p:grpSpPr>
      <p:sp>
        <p:nvSpPr>
          <p:cNvPr id="2" name="Title 1"/>
          <p:cNvSpPr>
            <a:spLocks noGrp="1"/>
          </p:cNvSpPr>
          <p:nvPr>
            <p:ph type="ctrTitle"/>
          </p:nvPr>
        </p:nvSpPr>
        <p:spPr>
          <a:xfrm>
            <a:off x="377828" y="1228729"/>
            <a:ext cx="4444787" cy="2200275"/>
          </a:xfrm>
        </p:spPr>
        <p:txBody>
          <a:bodyPr anchor="b"/>
          <a:lstStyle>
            <a:lvl1pPr algn="l">
              <a:defRPr sz="3800">
                <a:latin typeface="+mj-lt"/>
              </a:defRPr>
            </a:lvl1pPr>
          </a:lstStyle>
          <a:p>
            <a:r>
              <a:rPr lang="en-US"/>
              <a:t>Click to edit Master title style</a:t>
            </a:r>
          </a:p>
        </p:txBody>
      </p:sp>
      <p:sp>
        <p:nvSpPr>
          <p:cNvPr id="3" name="Subtitle 2"/>
          <p:cNvSpPr>
            <a:spLocks noGrp="1"/>
          </p:cNvSpPr>
          <p:nvPr>
            <p:ph type="subTitle" idx="1" hasCustomPrompt="1"/>
          </p:nvPr>
        </p:nvSpPr>
        <p:spPr>
          <a:xfrm>
            <a:off x="377828" y="3682804"/>
            <a:ext cx="4932729" cy="2200275"/>
          </a:xfrm>
          <a:prstGeom prst="rect">
            <a:avLst/>
          </a:prstGeom>
        </p:spPr>
        <p:txBody>
          <a:bodyPr/>
          <a:lstStyle>
            <a:lvl1pPr marL="0" indent="0" algn="l">
              <a:buNone/>
              <a:defRPr sz="1400">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5"/>
            <a:ext cx="3607595" cy="207749"/>
          </a:xfrm>
          <a:prstGeom prst="rect">
            <a:avLst/>
          </a:prstGeom>
        </p:spPr>
        <p:txBody>
          <a:bodyPr/>
          <a:lstStyle>
            <a:lvl1pPr>
              <a:defRPr sz="1000"/>
            </a:lvl1pPr>
            <a:lvl2pPr>
              <a:defRPr sz="900"/>
            </a:lvl2pPr>
            <a:lvl3pPr>
              <a:defRPr sz="900"/>
            </a:lvl3pPr>
            <a:lvl4pPr>
              <a:defRPr sz="900"/>
            </a:lvl4pPr>
            <a:lvl5pPr>
              <a:defRPr sz="900"/>
            </a:lvl5pPr>
          </a:lstStyle>
          <a:p>
            <a:pPr lvl="0"/>
            <a:r>
              <a:rPr lang="en-US"/>
              <a:t>(month/day/year)</a:t>
            </a:r>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sp>
        <p:nvSpPr>
          <p:cNvPr id="13" name="Picture Placeholder 4">
            <a:extLst>
              <a:ext uri="{FF2B5EF4-FFF2-40B4-BE49-F238E27FC236}">
                <a16:creationId xmlns:a16="http://schemas.microsoft.com/office/drawing/2014/main" id="{F44B086F-6E24-9444-A1AC-4FA9D0F8B412}"/>
              </a:ext>
            </a:extLst>
          </p:cNvPr>
          <p:cNvSpPr>
            <a:spLocks noGrp="1"/>
          </p:cNvSpPr>
          <p:nvPr>
            <p:ph type="pic" sz="quarter" idx="12"/>
          </p:nvPr>
        </p:nvSpPr>
        <p:spPr>
          <a:xfrm>
            <a:off x="6096000" y="3429000"/>
            <a:ext cx="2034117" cy="1638000"/>
          </a:xfrm>
          <a:solidFill>
            <a:schemeClr val="bg1">
              <a:lumMod val="85000"/>
            </a:schemeClr>
          </a:solidFill>
        </p:spPr>
        <p:txBody>
          <a:bodyPr/>
          <a:lstStyle/>
          <a:p>
            <a:r>
              <a:rPr lang="en-US"/>
              <a:t>Click icon to add picture</a:t>
            </a:r>
            <a:endParaRPr lang="en-GB"/>
          </a:p>
        </p:txBody>
      </p:sp>
      <p:sp>
        <p:nvSpPr>
          <p:cNvPr id="15" name="Picture Placeholder 4">
            <a:extLst>
              <a:ext uri="{FF2B5EF4-FFF2-40B4-BE49-F238E27FC236}">
                <a16:creationId xmlns:a16="http://schemas.microsoft.com/office/drawing/2014/main" id="{3592FEDA-1599-8A48-9F66-BD95F13B0D99}"/>
              </a:ext>
            </a:extLst>
          </p:cNvPr>
          <p:cNvSpPr>
            <a:spLocks noGrp="1"/>
          </p:cNvSpPr>
          <p:nvPr>
            <p:ph type="pic" sz="quarter" idx="11"/>
          </p:nvPr>
        </p:nvSpPr>
        <p:spPr>
          <a:xfrm>
            <a:off x="8130117" y="0"/>
            <a:ext cx="4061883" cy="3429000"/>
          </a:xfrm>
          <a:solidFill>
            <a:schemeClr val="bg1">
              <a:lumMod val="85000"/>
            </a:schemeClr>
          </a:solidFill>
        </p:spPr>
        <p:txBody>
          <a:bodyPr/>
          <a:lstStyle/>
          <a:p>
            <a:r>
              <a:rPr lang="en-US"/>
              <a:t>Click icon to add picture</a:t>
            </a:r>
            <a:endParaRPr lang="en-GB"/>
          </a:p>
        </p:txBody>
      </p:sp>
      <p:sp>
        <p:nvSpPr>
          <p:cNvPr id="16" name="Picture Placeholder 4">
            <a:extLst>
              <a:ext uri="{FF2B5EF4-FFF2-40B4-BE49-F238E27FC236}">
                <a16:creationId xmlns:a16="http://schemas.microsoft.com/office/drawing/2014/main" id="{98F8FF95-0C93-4D4E-8AFA-9492D5802DB0}"/>
              </a:ext>
            </a:extLst>
          </p:cNvPr>
          <p:cNvSpPr>
            <a:spLocks noGrp="1"/>
          </p:cNvSpPr>
          <p:nvPr>
            <p:ph type="pic" sz="quarter" idx="13"/>
          </p:nvPr>
        </p:nvSpPr>
        <p:spPr>
          <a:xfrm>
            <a:off x="8133359" y="5067000"/>
            <a:ext cx="1351800" cy="904350"/>
          </a:xfrm>
          <a:solidFill>
            <a:schemeClr val="bg1">
              <a:lumMod val="85000"/>
            </a:schemeClr>
          </a:solidFill>
        </p:spPr>
        <p:txBody>
          <a:bodyPr/>
          <a:lstStyle/>
          <a:p>
            <a:r>
              <a:rPr lang="en-US"/>
              <a:t>Click icon to add picture</a:t>
            </a:r>
            <a:endParaRPr lang="en-GB"/>
          </a:p>
        </p:txBody>
      </p:sp>
      <p:sp>
        <p:nvSpPr>
          <p:cNvPr id="17" name="Rectangle 16">
            <a:extLst>
              <a:ext uri="{FF2B5EF4-FFF2-40B4-BE49-F238E27FC236}">
                <a16:creationId xmlns:a16="http://schemas.microsoft.com/office/drawing/2014/main" id="{65A0EE29-D052-C444-AD09-CF9563473DFA}"/>
              </a:ext>
            </a:extLst>
          </p:cNvPr>
          <p:cNvSpPr/>
          <p:nvPr userDrawn="1"/>
        </p:nvSpPr>
        <p:spPr>
          <a:xfrm>
            <a:off x="7574452" y="5971350"/>
            <a:ext cx="547200" cy="41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2" name="Picture 11">
            <a:extLst>
              <a:ext uri="{FF2B5EF4-FFF2-40B4-BE49-F238E27FC236}">
                <a16:creationId xmlns:a16="http://schemas.microsoft.com/office/drawing/2014/main" id="{3D7841E8-1A41-DB4D-93F2-EB1D1500C0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2531"/>
          <a:stretch/>
        </p:blipFill>
        <p:spPr>
          <a:xfrm>
            <a:off x="91464" y="141790"/>
            <a:ext cx="1035587" cy="988510"/>
          </a:xfrm>
          <a:prstGeom prst="rect">
            <a:avLst/>
          </a:prstGeom>
        </p:spPr>
      </p:pic>
    </p:spTree>
    <p:extLst>
      <p:ext uri="{BB962C8B-B14F-4D97-AF65-F5344CB8AC3E}">
        <p14:creationId xmlns:p14="http://schemas.microsoft.com/office/powerpoint/2010/main" val="2597127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9"/>
            <a:ext cx="3794549" cy="2200275"/>
          </a:xfrm>
        </p:spPr>
        <p:txBody>
          <a:bodyPr anchor="b"/>
          <a:lstStyle>
            <a:lvl1pPr algn="l">
              <a:defRPr sz="3800"/>
            </a:lvl1pPr>
          </a:lstStyle>
          <a:p>
            <a:r>
              <a:rPr lang="en-US"/>
              <a:t>Click to edit Master title style</a:t>
            </a:r>
          </a:p>
        </p:txBody>
      </p:sp>
      <p:sp>
        <p:nvSpPr>
          <p:cNvPr id="3" name="Subtitle 2"/>
          <p:cNvSpPr>
            <a:spLocks noGrp="1"/>
          </p:cNvSpPr>
          <p:nvPr>
            <p:ph type="subTitle" idx="1"/>
          </p:nvPr>
        </p:nvSpPr>
        <p:spPr>
          <a:xfrm>
            <a:off x="377824" y="3682804"/>
            <a:ext cx="3794549" cy="685997"/>
          </a:xfrm>
          <a:prstGeom prst="rect">
            <a:avLst/>
          </a:prstGeom>
        </p:spPr>
        <p:txBody>
          <a:bodyPr/>
          <a:lstStyle>
            <a:lvl1pPr marL="0" indent="0" algn="l">
              <a:buNone/>
              <a:defRPr sz="1400">
                <a:latin typeface="+mj-lt"/>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5"/>
            <a:ext cx="3607595" cy="207749"/>
          </a:xfrm>
          <a:prstGeom prst="rect">
            <a:avLst/>
          </a:prstGeom>
        </p:spPr>
        <p:txBody>
          <a:bodyPr/>
          <a:lstStyle>
            <a:lvl1pPr>
              <a:defRPr sz="1000"/>
            </a:lvl1pPr>
            <a:lvl2pPr>
              <a:defRPr sz="900"/>
            </a:lvl2pPr>
            <a:lvl3pPr>
              <a:defRPr sz="900"/>
            </a:lvl3pPr>
            <a:lvl4pPr>
              <a:defRPr sz="900"/>
            </a:lvl4pPr>
            <a:lvl5pPr>
              <a:defRPr sz="9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lvl1pPr>
              <a:defRPr sz="700"/>
            </a:lvl1pPr>
          </a:lstStyle>
          <a:p>
            <a:endParaRPr lang="en-GB"/>
          </a:p>
        </p:txBody>
      </p:sp>
      <p:pic>
        <p:nvPicPr>
          <p:cNvPr id="7" name="Picture 6">
            <a:extLst>
              <a:ext uri="{FF2B5EF4-FFF2-40B4-BE49-F238E27FC236}">
                <a16:creationId xmlns:a16="http://schemas.microsoft.com/office/drawing/2014/main" id="{7CF1A9F0-74E5-4F4D-9AFF-F6D73E88A28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2895"/>
          <a:stretch/>
        </p:blipFill>
        <p:spPr>
          <a:xfrm>
            <a:off x="91464" y="141790"/>
            <a:ext cx="1024955" cy="988510"/>
          </a:xfrm>
          <a:prstGeom prst="rect">
            <a:avLst/>
          </a:prstGeom>
        </p:spPr>
      </p:pic>
    </p:spTree>
    <p:extLst>
      <p:ext uri="{BB962C8B-B14F-4D97-AF65-F5344CB8AC3E}">
        <p14:creationId xmlns:p14="http://schemas.microsoft.com/office/powerpoint/2010/main" val="87106015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7" y="1925640"/>
            <a:ext cx="11436351" cy="4456111"/>
          </a:xfrm>
          <a:prstGeom prst="rect">
            <a:avLst/>
          </a:prstGeom>
        </p:spPr>
        <p:txBody>
          <a:bodyPr/>
          <a:lstStyle>
            <a:lvl1pPr marL="257168" indent="-257168">
              <a:lnSpc>
                <a:spcPct val="100000"/>
              </a:lnSpc>
              <a:spcBef>
                <a:spcPts val="1200"/>
              </a:spcBef>
              <a:spcAft>
                <a:spcPts val="1200"/>
              </a:spcAft>
              <a:buFont typeface="+mj-lt"/>
              <a:buAutoNum type="arabicPeriod"/>
              <a:defRPr sz="1200"/>
            </a:lvl1pPr>
            <a:lvl2pPr marL="257168" indent="-257168">
              <a:lnSpc>
                <a:spcPct val="100000"/>
              </a:lnSpc>
              <a:spcBef>
                <a:spcPts val="1200"/>
              </a:spcBef>
              <a:spcAft>
                <a:spcPts val="1200"/>
              </a:spcAft>
              <a:buFont typeface="+mj-lt"/>
              <a:buAutoNum type="arabicPeriod"/>
              <a:defRPr sz="1200">
                <a:solidFill>
                  <a:schemeClr val="bg1">
                    <a:lumMod val="85000"/>
                  </a:schemeClr>
                </a:solidFill>
              </a:defRPr>
            </a:lvl2pPr>
            <a:lvl3pPr marL="257168" indent="-257168">
              <a:lnSpc>
                <a:spcPct val="100000"/>
              </a:lnSpc>
              <a:spcBef>
                <a:spcPts val="1200"/>
              </a:spcBef>
              <a:spcAft>
                <a:spcPts val="1200"/>
              </a:spcAft>
              <a:buFont typeface="+mj-lt"/>
              <a:buAutoNum type="arabicPeriod"/>
              <a:defRPr sz="12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7" name="Slide Number Placeholder 5">
            <a:extLst>
              <a:ext uri="{FF2B5EF4-FFF2-40B4-BE49-F238E27FC236}">
                <a16:creationId xmlns:a16="http://schemas.microsoft.com/office/drawing/2014/main" id="{708B32EA-F86F-EA42-BA4D-D3B6C20192D6}"/>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8182267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4"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602" y="1925640"/>
            <a:ext cx="7521575" cy="4456111"/>
          </a:xfrm>
          <a:prstGeom prst="rect">
            <a:avLst/>
          </a:prstGeom>
        </p:spPr>
        <p:txBody>
          <a:bodyPr/>
          <a:lstStyle>
            <a:lvl1pPr marL="257168" indent="-257168">
              <a:lnSpc>
                <a:spcPct val="100000"/>
              </a:lnSpc>
              <a:spcBef>
                <a:spcPts val="1200"/>
              </a:spcBef>
              <a:spcAft>
                <a:spcPts val="1200"/>
              </a:spcAft>
              <a:buFont typeface="+mj-lt"/>
              <a:buAutoNum type="arabicPeriod"/>
              <a:defRPr sz="1200"/>
            </a:lvl1pPr>
            <a:lvl2pPr marL="257168" indent="-257168">
              <a:lnSpc>
                <a:spcPct val="100000"/>
              </a:lnSpc>
              <a:spcBef>
                <a:spcPts val="1200"/>
              </a:spcBef>
              <a:spcAft>
                <a:spcPts val="1200"/>
              </a:spcAft>
              <a:buFont typeface="+mj-lt"/>
              <a:buAutoNum type="arabicPeriod"/>
              <a:defRPr sz="1200">
                <a:solidFill>
                  <a:schemeClr val="bg1">
                    <a:lumMod val="85000"/>
                  </a:schemeClr>
                </a:solidFill>
              </a:defRPr>
            </a:lvl2pPr>
            <a:lvl3pPr marL="257168" indent="-257168">
              <a:lnSpc>
                <a:spcPct val="100000"/>
              </a:lnSpc>
              <a:spcBef>
                <a:spcPts val="1200"/>
              </a:spcBef>
              <a:spcAft>
                <a:spcPts val="1200"/>
              </a:spcAft>
              <a:buFont typeface="+mj-lt"/>
              <a:buAutoNum type="arabicPeriod"/>
              <a:defRPr sz="12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7C52EC8B-683C-2E4F-9FD9-5BDA1CF5A981}"/>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B5EA1D98-380B-0744-BFFE-6E70EDD2EDA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4933" b="-8328"/>
          <a:stretch/>
        </p:blipFill>
        <p:spPr>
          <a:xfrm>
            <a:off x="10272413" y="6364225"/>
            <a:ext cx="445204" cy="493775"/>
          </a:xfrm>
          <a:prstGeom prst="rect">
            <a:avLst/>
          </a:prstGeom>
        </p:spPr>
      </p:pic>
    </p:spTree>
    <p:extLst>
      <p:ext uri="{BB962C8B-B14F-4D97-AF65-F5344CB8AC3E}">
        <p14:creationId xmlns:p14="http://schemas.microsoft.com/office/powerpoint/2010/main" val="427186671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40"/>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40"/>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8" name="Slide Number Placeholder 5">
            <a:extLst>
              <a:ext uri="{FF2B5EF4-FFF2-40B4-BE49-F238E27FC236}">
                <a16:creationId xmlns:a16="http://schemas.microsoft.com/office/drawing/2014/main" id="{182F8110-0E6D-814C-81C5-C6EF61354AD1}"/>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3468591369"/>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40"/>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40"/>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42"/>
            <a:ext cx="727075" cy="854075"/>
          </a:xfrm>
          <a:prstGeom prst="rect">
            <a:avLst/>
          </a:prstGeom>
        </p:spPr>
        <p:txBody>
          <a:bodyPr/>
          <a:lstStyle>
            <a:lvl1pPr>
              <a:defRPr sz="2063">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40"/>
            <a:ext cx="727075" cy="854075"/>
          </a:xfrm>
          <a:prstGeom prst="rect">
            <a:avLst/>
          </a:prstGeom>
        </p:spPr>
        <p:txBody>
          <a:bodyPr/>
          <a:lstStyle>
            <a:lvl1pPr>
              <a:defRPr sz="2063">
                <a:latin typeface="+mj-lt"/>
              </a:defRPr>
            </a:lvl1pPr>
          </a:lstStyle>
          <a:p>
            <a:pPr lvl="0"/>
            <a:r>
              <a:rPr lang="en-US"/>
              <a:t>0.</a:t>
            </a:r>
            <a:endParaRPr lang="en-GB"/>
          </a:p>
        </p:txBody>
      </p:sp>
      <p:sp>
        <p:nvSpPr>
          <p:cNvPr id="11" name="Slide Number Placeholder 5">
            <a:extLst>
              <a:ext uri="{FF2B5EF4-FFF2-40B4-BE49-F238E27FC236}">
                <a16:creationId xmlns:a16="http://schemas.microsoft.com/office/drawing/2014/main" id="{136CDD9E-6B90-964F-8074-CEC3E65CDF88}"/>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190101397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40"/>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Content Placeholder 3"/>
          <p:cNvSpPr>
            <a:spLocks noGrp="1"/>
          </p:cNvSpPr>
          <p:nvPr>
            <p:ph sz="half" idx="2"/>
          </p:nvPr>
        </p:nvSpPr>
        <p:spPr>
          <a:xfrm>
            <a:off x="7566175" y="1925640"/>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8" name="Slide Number Placeholder 5">
            <a:extLst>
              <a:ext uri="{FF2B5EF4-FFF2-40B4-BE49-F238E27FC236}">
                <a16:creationId xmlns:a16="http://schemas.microsoft.com/office/drawing/2014/main" id="{D47010D8-E311-5F44-8778-8EEDBCB97D66}"/>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370211174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40"/>
            <a:ext cx="5508000" cy="4456113"/>
          </a:xfrm>
          <a:prstGeom prst="rect">
            <a:avLst/>
          </a:prstGeom>
        </p:spPr>
        <p:txBody>
          <a:bodyPr/>
          <a:lstStyle>
            <a:lvl1pPr>
              <a:spcBef>
                <a:spcPts val="1200"/>
              </a:spcBef>
              <a:spcAft>
                <a:spcPts val="1200"/>
              </a:spcAft>
              <a:defRPr b="1">
                <a:solidFill>
                  <a:schemeClr val="accent1"/>
                </a:solidFill>
              </a:defRPr>
            </a:lvl1pPr>
            <a:lvl2pPr marL="161996" indent="0">
              <a:spcAft>
                <a:spcPts val="0"/>
              </a:spcAft>
              <a:buNone/>
              <a:defRPr sz="9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40"/>
            <a:ext cx="5508000" cy="4456113"/>
          </a:xfrm>
          <a:prstGeom prst="rect">
            <a:avLst/>
          </a:prstGeom>
        </p:spPr>
        <p:txBody>
          <a:bodyPr/>
          <a:lstStyle>
            <a:lvl1pPr>
              <a:spcBef>
                <a:spcPts val="1200"/>
              </a:spcBef>
              <a:spcAft>
                <a:spcPts val="1200"/>
              </a:spcAft>
              <a:defRPr b="1">
                <a:solidFill>
                  <a:schemeClr val="accent1"/>
                </a:solidFill>
              </a:defRPr>
            </a:lvl1pPr>
            <a:lvl2pPr marL="161996" indent="0">
              <a:spcAft>
                <a:spcPts val="0"/>
              </a:spcAft>
              <a:buNone/>
              <a:defRPr sz="900"/>
            </a:lvl2pPr>
          </a:lstStyle>
          <a:p>
            <a:pPr lvl="0"/>
            <a:r>
              <a:rPr lang="en-US"/>
              <a:t>Click to edit Master text styles</a:t>
            </a:r>
          </a:p>
          <a:p>
            <a:pPr lvl="1"/>
            <a:r>
              <a:rPr lang="en-US"/>
              <a:t>Second level</a:t>
            </a:r>
          </a:p>
        </p:txBody>
      </p:sp>
      <p:sp>
        <p:nvSpPr>
          <p:cNvPr id="9" name="Slide Number Placeholder 5">
            <a:extLst>
              <a:ext uri="{FF2B5EF4-FFF2-40B4-BE49-F238E27FC236}">
                <a16:creationId xmlns:a16="http://schemas.microsoft.com/office/drawing/2014/main" id="{D99E063B-B5CD-5D46-9232-329D8BF977EE}"/>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291707015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40"/>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Content Placeholder 3"/>
          <p:cNvSpPr>
            <a:spLocks noGrp="1"/>
          </p:cNvSpPr>
          <p:nvPr>
            <p:ph sz="half" idx="2"/>
          </p:nvPr>
        </p:nvSpPr>
        <p:spPr>
          <a:xfrm>
            <a:off x="4974175" y="1925640"/>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8" name="Slide Number Placeholder 5">
            <a:extLst>
              <a:ext uri="{FF2B5EF4-FFF2-40B4-BE49-F238E27FC236}">
                <a16:creationId xmlns:a16="http://schemas.microsoft.com/office/drawing/2014/main" id="{CBDC60F7-FE3C-4B4D-9CC2-276288FFD25E}"/>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18364322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5" y="3682800"/>
            <a:ext cx="4932729" cy="2200275"/>
          </a:xfr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8" name="Footer Placeholder 4">
            <a:extLst>
              <a:ext uri="{FF2B5EF4-FFF2-40B4-BE49-F238E27FC236}">
                <a16:creationId xmlns:a16="http://schemas.microsoft.com/office/drawing/2014/main" id="{8570B4B7-B99F-4E9F-8038-FEAA60799940}"/>
              </a:ext>
            </a:extLst>
          </p:cNvPr>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pic>
        <p:nvPicPr>
          <p:cNvPr id="7" name="Picture 6">
            <a:extLst>
              <a:ext uri="{FF2B5EF4-FFF2-40B4-BE49-F238E27FC236}">
                <a16:creationId xmlns:a16="http://schemas.microsoft.com/office/drawing/2014/main" id="{B6523C44-A96C-4F77-894E-4C14A1AD602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77825" y="377825"/>
            <a:ext cx="1602538" cy="507493"/>
          </a:xfrm>
          <a:prstGeom prst="rect">
            <a:avLst/>
          </a:prstGeom>
        </p:spPr>
      </p:pic>
    </p:spTree>
    <p:extLst>
      <p:ext uri="{BB962C8B-B14F-4D97-AF65-F5344CB8AC3E}">
        <p14:creationId xmlns:p14="http://schemas.microsoft.com/office/powerpoint/2010/main" val="32753579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40"/>
            <a:ext cx="3607595"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40"/>
            <a:ext cx="3607595"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4" y="1925640"/>
            <a:ext cx="3607595"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9" name="Slide Number Placeholder 5">
            <a:extLst>
              <a:ext uri="{FF2B5EF4-FFF2-40B4-BE49-F238E27FC236}">
                <a16:creationId xmlns:a16="http://schemas.microsoft.com/office/drawing/2014/main" id="{DCD115EB-FDB0-1C4D-A831-30BAF7DE5D73}"/>
              </a:ext>
            </a:extLst>
          </p:cNvPr>
          <p:cNvSpPr>
            <a:spLocks noGrp="1"/>
          </p:cNvSpPr>
          <p:nvPr>
            <p:ph type="sldNum" sz="quarter" idx="12"/>
          </p:nvPr>
        </p:nvSpPr>
        <p:spPr>
          <a:xfrm>
            <a:off x="11584747" y="6480175"/>
            <a:ext cx="229431" cy="216000"/>
          </a:xfrm>
        </p:spPr>
        <p:txBody>
          <a:bodyPr/>
          <a:lstStyle>
            <a:lvl1pPr>
              <a:defRPr sz="700"/>
            </a:lvl1pPr>
          </a:lstStyle>
          <a:p>
            <a:fld id="{29CC380D-5F44-41E8-971E-CDD19ED6F8E3}" type="slidenum">
              <a:rPr lang="en-GB" smtClean="0"/>
              <a:pPr/>
              <a:t>‹#›</a:t>
            </a:fld>
            <a:endParaRPr lang="en-GB"/>
          </a:p>
        </p:txBody>
      </p:sp>
    </p:spTree>
    <p:extLst>
      <p:ext uri="{BB962C8B-B14F-4D97-AF65-F5344CB8AC3E}">
        <p14:creationId xmlns:p14="http://schemas.microsoft.com/office/powerpoint/2010/main" val="329810634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userDrawn="1"/>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userDrawn="1"/>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3" y="1925638"/>
            <a:ext cx="3606800" cy="694800"/>
          </a:xfrm>
          <a:prstGeom prst="rect">
            <a:avLst/>
          </a:prstGeom>
          <a:solidFill>
            <a:schemeClr val="accent1"/>
          </a:solidFill>
        </p:spPr>
        <p:txBody>
          <a:bodyPr lIns="180000" tIns="144000" rIns="180000" bIns="144000" anchor="ctr"/>
          <a:lstStyle>
            <a:lvl1pPr algn="l">
              <a:spcAft>
                <a:spcPts val="0"/>
              </a:spcAft>
              <a:defRPr sz="1200">
                <a:solidFill>
                  <a:schemeClr val="bg1"/>
                </a:solidFill>
                <a:latin typeface="+mn-lt"/>
              </a:defRPr>
            </a:lvl1pPr>
            <a:lvl2pPr marL="0" indent="0">
              <a:spcAft>
                <a:spcPts val="0"/>
              </a:spcAft>
              <a:buNone/>
              <a:defRPr sz="9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200">
                <a:solidFill>
                  <a:schemeClr val="bg1"/>
                </a:solidFill>
                <a:latin typeface="+mn-lt"/>
              </a:defRPr>
            </a:lvl1pPr>
            <a:lvl2pPr marL="0" indent="0">
              <a:spcAft>
                <a:spcPts val="0"/>
              </a:spcAft>
              <a:buNone/>
              <a:defRPr sz="9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9" y="1925638"/>
            <a:ext cx="3606800" cy="694800"/>
          </a:xfrm>
          <a:prstGeom prst="rect">
            <a:avLst/>
          </a:prstGeom>
          <a:solidFill>
            <a:schemeClr val="accent1"/>
          </a:solidFill>
        </p:spPr>
        <p:txBody>
          <a:bodyPr lIns="180000" tIns="144000" rIns="180000" bIns="144000" anchor="ctr"/>
          <a:lstStyle>
            <a:lvl1pPr algn="l">
              <a:spcAft>
                <a:spcPts val="0"/>
              </a:spcAft>
              <a:defRPr sz="1200">
                <a:solidFill>
                  <a:schemeClr val="bg1"/>
                </a:solidFill>
                <a:latin typeface="+mn-lt"/>
              </a:defRPr>
            </a:lvl1pPr>
            <a:lvl2pPr marL="0" indent="0">
              <a:spcAft>
                <a:spcPts val="0"/>
              </a:spcAft>
              <a:buNone/>
              <a:defRPr sz="9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1476"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5"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1" y="2779714"/>
            <a:ext cx="3607595"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80" y="2779714"/>
            <a:ext cx="3607595"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Tree>
    <p:extLst>
      <p:ext uri="{BB962C8B-B14F-4D97-AF65-F5344CB8AC3E}">
        <p14:creationId xmlns:p14="http://schemas.microsoft.com/office/powerpoint/2010/main" val="266519429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40"/>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40"/>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40"/>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7" y="1925642"/>
            <a:ext cx="534844" cy="854075"/>
          </a:xfrm>
          <a:prstGeom prst="rect">
            <a:avLst/>
          </a:prstGeom>
        </p:spPr>
        <p:txBody>
          <a:bodyPr/>
          <a:lstStyle>
            <a:lvl1pPr>
              <a:defRPr sz="2063">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2" y="1920804"/>
            <a:ext cx="534844" cy="854075"/>
          </a:xfrm>
          <a:prstGeom prst="rect">
            <a:avLst/>
          </a:prstGeom>
        </p:spPr>
        <p:txBody>
          <a:bodyPr/>
          <a:lstStyle>
            <a:lvl1pPr>
              <a:defRPr sz="2063">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6"/>
            <a:ext cx="534844" cy="854075"/>
          </a:xfrm>
          <a:prstGeom prst="rect">
            <a:avLst/>
          </a:prstGeom>
        </p:spPr>
        <p:txBody>
          <a:bodyPr/>
          <a:lstStyle>
            <a:lvl1pPr>
              <a:defRPr sz="2063">
                <a:latin typeface="+mj-lt"/>
              </a:defRPr>
            </a:lvl1pPr>
          </a:lstStyle>
          <a:p>
            <a:pPr lvl="0"/>
            <a:r>
              <a:rPr lang="en-US"/>
              <a:t>0.</a:t>
            </a:r>
            <a:endParaRPr lang="en-GB"/>
          </a:p>
        </p:txBody>
      </p:sp>
    </p:spTree>
    <p:extLst>
      <p:ext uri="{BB962C8B-B14F-4D97-AF65-F5344CB8AC3E}">
        <p14:creationId xmlns:p14="http://schemas.microsoft.com/office/powerpoint/2010/main" val="126605927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rgbClr val="9EA7B3"/>
                </a:solidFill>
              </a:defRPr>
            </a:lvl1pPr>
          </a:lstStyle>
          <a:p>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sz="700">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7" y="1227932"/>
            <a:ext cx="1143635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41"/>
            <a:ext cx="3607595"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4" y="1925640"/>
            <a:ext cx="3607595"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40"/>
            <a:ext cx="3607595"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pic>
        <p:nvPicPr>
          <p:cNvPr id="11" name="Picture 10">
            <a:extLst>
              <a:ext uri="{FF2B5EF4-FFF2-40B4-BE49-F238E27FC236}">
                <a16:creationId xmlns:a16="http://schemas.microsoft.com/office/drawing/2014/main" id="{72037480-0585-FF4B-807F-1AB2C03B1A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1772" b="8000"/>
          <a:stretch/>
        </p:blipFill>
        <p:spPr>
          <a:xfrm>
            <a:off x="10272413" y="6364225"/>
            <a:ext cx="487736" cy="419347"/>
          </a:xfrm>
          <a:prstGeom prst="rect">
            <a:avLst/>
          </a:prstGeom>
        </p:spPr>
      </p:pic>
    </p:spTree>
    <p:extLst>
      <p:ext uri="{BB962C8B-B14F-4D97-AF65-F5344CB8AC3E}">
        <p14:creationId xmlns:p14="http://schemas.microsoft.com/office/powerpoint/2010/main" val="45630661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sz="700">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userDrawn="1"/>
        </p:nvCxnSpPr>
        <p:spPr>
          <a:xfrm>
            <a:off x="377827" y="1227932"/>
            <a:ext cx="1143635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4" y="1925640"/>
            <a:ext cx="3607595"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40"/>
            <a:ext cx="3607595"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41"/>
            <a:ext cx="3607595"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pic>
        <p:nvPicPr>
          <p:cNvPr id="11" name="Picture 10">
            <a:extLst>
              <a:ext uri="{FF2B5EF4-FFF2-40B4-BE49-F238E27FC236}">
                <a16:creationId xmlns:a16="http://schemas.microsoft.com/office/drawing/2014/main" id="{46322363-6D77-6C44-9705-138FFD706B8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3353" b="10333"/>
          <a:stretch/>
        </p:blipFill>
        <p:spPr>
          <a:xfrm>
            <a:off x="10272413" y="6364225"/>
            <a:ext cx="466471" cy="408715"/>
          </a:xfrm>
          <a:prstGeom prst="rect">
            <a:avLst/>
          </a:prstGeom>
        </p:spPr>
      </p:pic>
    </p:spTree>
    <p:extLst>
      <p:ext uri="{BB962C8B-B14F-4D97-AF65-F5344CB8AC3E}">
        <p14:creationId xmlns:p14="http://schemas.microsoft.com/office/powerpoint/2010/main" val="84720121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40"/>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3" y="1925640"/>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40"/>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9"/>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Tree>
    <p:extLst>
      <p:ext uri="{BB962C8B-B14F-4D97-AF65-F5344CB8AC3E}">
        <p14:creationId xmlns:p14="http://schemas.microsoft.com/office/powerpoint/2010/main" val="239000772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40"/>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3" y="1925640"/>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40"/>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9"/>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42"/>
            <a:ext cx="589379" cy="854075"/>
          </a:xfrm>
          <a:prstGeom prst="rect">
            <a:avLst/>
          </a:prstGeom>
        </p:spPr>
        <p:txBody>
          <a:bodyPr/>
          <a:lstStyle>
            <a:lvl1pPr>
              <a:defRPr sz="2063">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9" y="1925639"/>
            <a:ext cx="589379" cy="854075"/>
          </a:xfrm>
          <a:prstGeom prst="rect">
            <a:avLst/>
          </a:prstGeom>
        </p:spPr>
        <p:txBody>
          <a:bodyPr/>
          <a:lstStyle>
            <a:lvl1pPr>
              <a:defRPr sz="2063">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6"/>
            <a:ext cx="589379" cy="854075"/>
          </a:xfrm>
          <a:prstGeom prst="rect">
            <a:avLst/>
          </a:prstGeom>
        </p:spPr>
        <p:txBody>
          <a:bodyPr/>
          <a:lstStyle>
            <a:lvl1pPr>
              <a:defRPr sz="2063">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3" y="1925633"/>
            <a:ext cx="589379" cy="854075"/>
          </a:xfrm>
          <a:prstGeom prst="rect">
            <a:avLst/>
          </a:prstGeom>
        </p:spPr>
        <p:txBody>
          <a:bodyPr/>
          <a:lstStyle>
            <a:lvl1pPr>
              <a:defRPr sz="2063">
                <a:latin typeface="+mj-lt"/>
              </a:defRPr>
            </a:lvl1pPr>
          </a:lstStyle>
          <a:p>
            <a:pPr lvl="0"/>
            <a:r>
              <a:rPr lang="en-US"/>
              <a:t>0.</a:t>
            </a:r>
            <a:endParaRPr lang="en-GB"/>
          </a:p>
        </p:txBody>
      </p:sp>
    </p:spTree>
    <p:extLst>
      <p:ext uri="{BB962C8B-B14F-4D97-AF65-F5344CB8AC3E}">
        <p14:creationId xmlns:p14="http://schemas.microsoft.com/office/powerpoint/2010/main" val="22555472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80998" indent="-80998">
              <a:spcAft>
                <a:spcPts val="1200"/>
              </a:spcAft>
              <a:buFont typeface="Arial" panose="020B0604020202020204" pitchFamily="34" charset="0"/>
              <a:buChar char="•"/>
              <a:defRPr sz="9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3"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80998" indent="-80998">
              <a:spcAft>
                <a:spcPts val="1200"/>
              </a:spcAft>
              <a:buFont typeface="Arial" panose="020B0604020202020204" pitchFamily="34" charset="0"/>
              <a:buChar char="•"/>
              <a:defRPr sz="9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80998" indent="-80998">
              <a:spcAft>
                <a:spcPts val="1200"/>
              </a:spcAft>
              <a:buFont typeface="Arial" panose="020B0604020202020204" pitchFamily="34" charset="0"/>
              <a:buChar char="•"/>
              <a:defRPr sz="9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80998" indent="-80998">
              <a:spcAft>
                <a:spcPts val="1200"/>
              </a:spcAft>
              <a:buFont typeface="Arial" panose="020B0604020202020204" pitchFamily="34" charset="0"/>
              <a:buChar char="•"/>
              <a:defRPr sz="9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8" y="1925638"/>
            <a:ext cx="2754313" cy="694800"/>
          </a:xfrm>
          <a:prstGeom prst="rect">
            <a:avLst/>
          </a:prstGeom>
          <a:solidFill>
            <a:schemeClr val="accent1"/>
          </a:solidFill>
        </p:spPr>
        <p:txBody>
          <a:bodyPr lIns="288000" rIns="288000" anchor="ctr"/>
          <a:lstStyle>
            <a:lvl1pPr algn="l">
              <a:spcAft>
                <a:spcPts val="0"/>
              </a:spcAft>
              <a:defRPr sz="12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32" y="1925638"/>
            <a:ext cx="2754313" cy="694800"/>
          </a:xfrm>
          <a:prstGeom prst="rect">
            <a:avLst/>
          </a:prstGeom>
          <a:solidFill>
            <a:schemeClr val="accent1"/>
          </a:solidFill>
        </p:spPr>
        <p:txBody>
          <a:bodyPr lIns="288000" rIns="288000" anchor="ctr"/>
          <a:lstStyle>
            <a:lvl1pPr algn="l">
              <a:spcAft>
                <a:spcPts val="0"/>
              </a:spcAft>
              <a:defRPr sz="12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6" y="1925638"/>
            <a:ext cx="2754313" cy="694800"/>
          </a:xfrm>
          <a:prstGeom prst="rect">
            <a:avLst/>
          </a:prstGeom>
          <a:solidFill>
            <a:schemeClr val="accent1"/>
          </a:solidFill>
        </p:spPr>
        <p:txBody>
          <a:bodyPr lIns="288000" rIns="288000" anchor="ctr"/>
          <a:lstStyle>
            <a:lvl1pPr algn="l">
              <a:spcAft>
                <a:spcPts val="0"/>
              </a:spcAft>
              <a:defRPr sz="12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40" y="1925638"/>
            <a:ext cx="2754313" cy="694800"/>
          </a:xfrm>
          <a:prstGeom prst="rect">
            <a:avLst/>
          </a:prstGeom>
          <a:solidFill>
            <a:schemeClr val="accent1"/>
          </a:solidFill>
        </p:spPr>
        <p:txBody>
          <a:bodyPr lIns="288000" rIns="288000" anchor="ctr"/>
          <a:lstStyle>
            <a:lvl1pPr algn="l">
              <a:spcAft>
                <a:spcPts val="0"/>
              </a:spcAft>
              <a:defRPr sz="12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34234654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41"/>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userDrawn="1"/>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userDrawn="1"/>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userDrawn="1"/>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9"/>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42"/>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50"/>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spTree>
    <p:extLst>
      <p:ext uri="{BB962C8B-B14F-4D97-AF65-F5344CB8AC3E}">
        <p14:creationId xmlns:p14="http://schemas.microsoft.com/office/powerpoint/2010/main" val="362273342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8" y="1925641"/>
            <a:ext cx="5107443"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8" y="4381949"/>
            <a:ext cx="5107443"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80" y="1925642"/>
            <a:ext cx="5107443"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80" y="4381950"/>
            <a:ext cx="5107443"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7" y="1925642"/>
            <a:ext cx="506112" cy="854075"/>
          </a:xfrm>
          <a:prstGeom prst="rect">
            <a:avLst/>
          </a:prstGeom>
        </p:spPr>
        <p:txBody>
          <a:bodyPr/>
          <a:lstStyle>
            <a:lvl1pPr>
              <a:defRPr sz="2063">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42"/>
            <a:ext cx="506112" cy="854075"/>
          </a:xfrm>
          <a:prstGeom prst="rect">
            <a:avLst/>
          </a:prstGeom>
        </p:spPr>
        <p:txBody>
          <a:bodyPr/>
          <a:lstStyle>
            <a:lvl1pPr>
              <a:defRPr sz="2063">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7" y="4381949"/>
            <a:ext cx="506112" cy="854075"/>
          </a:xfrm>
          <a:prstGeom prst="rect">
            <a:avLst/>
          </a:prstGeom>
        </p:spPr>
        <p:txBody>
          <a:bodyPr/>
          <a:lstStyle>
            <a:lvl1pPr>
              <a:defRPr sz="2063">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8"/>
            <a:ext cx="506112" cy="854075"/>
          </a:xfrm>
          <a:prstGeom prst="rect">
            <a:avLst/>
          </a:prstGeom>
        </p:spPr>
        <p:txBody>
          <a:bodyPr/>
          <a:lstStyle>
            <a:lvl1pPr>
              <a:defRPr sz="2063">
                <a:latin typeface="+mj-lt"/>
              </a:defRPr>
            </a:lvl1pPr>
          </a:lstStyle>
          <a:p>
            <a:pPr lvl="0"/>
            <a:r>
              <a:rPr lang="en-US"/>
              <a:t>0.</a:t>
            </a:r>
            <a:endParaRPr lang="en-GB"/>
          </a:p>
        </p:txBody>
      </p:sp>
    </p:spTree>
    <p:extLst>
      <p:ext uri="{BB962C8B-B14F-4D97-AF65-F5344CB8AC3E}">
        <p14:creationId xmlns:p14="http://schemas.microsoft.com/office/powerpoint/2010/main" val="29745404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61140706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5"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4" y="3981600"/>
            <a:ext cx="3607595"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5"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7" y="1934312"/>
            <a:ext cx="11436351" cy="1730437"/>
          </a:xfrm>
          <a:prstGeom prst="rect">
            <a:avLst/>
          </a:prstGeom>
        </p:spPr>
        <p:txBody>
          <a:bodyPr/>
          <a:lstStyle>
            <a:lvl1pPr>
              <a:lnSpc>
                <a:spcPct val="85000"/>
              </a:lnSpc>
              <a:spcAft>
                <a:spcPts val="0"/>
              </a:spcAft>
              <a:defRPr sz="45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418307254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3"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7"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6354342"/>
      </p:ext>
    </p:extLst>
  </p:cSld>
  <p:clrMapOvr>
    <a:masterClrMapping/>
  </p:clrMapOvr>
  <p:transition>
    <p:fade/>
  </p:transition>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796860307"/>
      </p:ext>
    </p:extLst>
  </p:cSld>
  <p:clrMapOvr>
    <a:masterClrMapping/>
  </p:clrMapOvr>
  <p:transition>
    <p:fade/>
  </p:transition>
  <p:extLst>
    <p:ext uri="{DCECCB84-F9BA-43D5-87BE-67443E8EF086}">
      <p15:sldGuideLst xmlns:p15="http://schemas.microsoft.com/office/powerpoint/2012/main"/>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3"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578364838"/>
      </p:ext>
    </p:extLst>
  </p:cSld>
  <p:clrMapOvr>
    <a:masterClrMapping/>
  </p:clrMapOvr>
  <p:transition>
    <p:fade/>
  </p:transition>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7"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3534436618"/>
      </p:ext>
    </p:extLst>
  </p:cSld>
  <p:clrMapOvr>
    <a:masterClrMapping/>
  </p:clrMapOvr>
  <p:transition>
    <p:fade/>
  </p:transition>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6"/>
            <a:ext cx="9445752" cy="4265503"/>
          </a:xfrm>
        </p:spPr>
        <p:txBody>
          <a:bodyPr anchor="t"/>
          <a:lstStyle>
            <a:lvl1pPr>
              <a:defRPr sz="34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E234F5C7-9C65-C149-8212-63280497A51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4143" b="-8328"/>
          <a:stretch/>
        </p:blipFill>
        <p:spPr>
          <a:xfrm>
            <a:off x="10272413" y="6364225"/>
            <a:ext cx="455838" cy="493775"/>
          </a:xfrm>
          <a:prstGeom prst="rect">
            <a:avLst/>
          </a:prstGeom>
        </p:spPr>
      </p:pic>
    </p:spTree>
    <p:extLst>
      <p:ext uri="{BB962C8B-B14F-4D97-AF65-F5344CB8AC3E}">
        <p14:creationId xmlns:p14="http://schemas.microsoft.com/office/powerpoint/2010/main" val="276685795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6"/>
            <a:ext cx="9445752" cy="2152469"/>
          </a:xfrm>
        </p:spPr>
        <p:txBody>
          <a:bodyPr anchor="b"/>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4"/>
            <a:ext cx="9445752" cy="1500187"/>
          </a:xfrm>
          <a:prstGeom prst="rect">
            <a:avLst/>
          </a:prstGeom>
        </p:spPr>
        <p:txBody>
          <a:bodyPr/>
          <a:lstStyle>
            <a:lvl1pPr marL="0" indent="0">
              <a:buNone/>
              <a:defRPr sz="1600">
                <a:solidFill>
                  <a:schemeClr val="tx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lvl1pPr>
              <a:defRPr sz="700"/>
            </a:lvl1pPr>
          </a:lstStyle>
          <a:p>
            <a:r>
              <a:rPr lang="en-US"/>
              <a:t>Date</a:t>
            </a:r>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lvl1pPr>
              <a:defRPr sz="700"/>
            </a:lvl1p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0F5AE0BC-BD67-3242-9EEB-60AC2B8D7D5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5721" b="8000"/>
          <a:stretch/>
        </p:blipFill>
        <p:spPr>
          <a:xfrm>
            <a:off x="10272413" y="6364226"/>
            <a:ext cx="434573" cy="419346"/>
          </a:xfrm>
          <a:prstGeom prst="rect">
            <a:avLst/>
          </a:prstGeom>
        </p:spPr>
      </p:pic>
    </p:spTree>
    <p:extLst>
      <p:ext uri="{BB962C8B-B14F-4D97-AF65-F5344CB8AC3E}">
        <p14:creationId xmlns:p14="http://schemas.microsoft.com/office/powerpoint/2010/main" val="34537006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9"/>
            <a:ext cx="9445752" cy="2151675"/>
          </a:xfrm>
        </p:spPr>
        <p:txBody>
          <a:bodyPr anchor="b"/>
          <a:lstStyle>
            <a:lvl1pPr>
              <a:defRPr sz="54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4"/>
            <a:ext cx="9445752" cy="1500187"/>
          </a:xfrm>
          <a:prstGeom prst="rect">
            <a:avLst/>
          </a:prstGeom>
        </p:spPr>
        <p:txBody>
          <a:bodyPr/>
          <a:lstStyle>
            <a:lvl1pPr marL="0" indent="0">
              <a:buNone/>
              <a:defRPr sz="1600">
                <a:solidFill>
                  <a:schemeClr val="bg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lvl1pPr>
              <a:defRPr sz="700"/>
            </a:lvl1pPr>
          </a:lstStyle>
          <a:p>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lvl1pPr>
              <a:defRPr sz="700"/>
            </a:lvl1p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74448F2B-5E55-384C-AF94-4A59FF088D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0983" b="-8328"/>
          <a:stretch/>
        </p:blipFill>
        <p:spPr>
          <a:xfrm>
            <a:off x="10272413" y="6364225"/>
            <a:ext cx="498368" cy="493775"/>
          </a:xfrm>
          <a:prstGeom prst="rect">
            <a:avLst/>
          </a:prstGeom>
        </p:spPr>
      </p:pic>
    </p:spTree>
    <p:extLst>
      <p:ext uri="{BB962C8B-B14F-4D97-AF65-F5344CB8AC3E}">
        <p14:creationId xmlns:p14="http://schemas.microsoft.com/office/powerpoint/2010/main" val="176883517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9"/>
            <a:ext cx="9445752" cy="2151675"/>
          </a:xfrm>
        </p:spPr>
        <p:txBody>
          <a:bodyPr anchor="b"/>
          <a:lstStyle>
            <a:lvl1pPr>
              <a:defRPr sz="540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4"/>
            <a:ext cx="9445752" cy="1500187"/>
          </a:xfrm>
          <a:prstGeom prst="rect">
            <a:avLst/>
          </a:prstGeom>
        </p:spPr>
        <p:txBody>
          <a:bodyPr/>
          <a:lstStyle>
            <a:lvl1pPr marL="0" indent="0">
              <a:buNone/>
              <a:defRPr sz="1600">
                <a:solidFill>
                  <a:schemeClr val="bg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3CC7EE7D-D35F-214D-8F97-8DCD6F060B5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0982" b="-8329"/>
          <a:stretch/>
        </p:blipFill>
        <p:spPr>
          <a:xfrm>
            <a:off x="10272413" y="6364226"/>
            <a:ext cx="498368" cy="493774"/>
          </a:xfrm>
          <a:prstGeom prst="rect">
            <a:avLst/>
          </a:prstGeom>
        </p:spPr>
      </p:pic>
    </p:spTree>
    <p:extLst>
      <p:ext uri="{BB962C8B-B14F-4D97-AF65-F5344CB8AC3E}">
        <p14:creationId xmlns:p14="http://schemas.microsoft.com/office/powerpoint/2010/main" val="121758042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6"/>
            <a:ext cx="5081481" cy="2152469"/>
          </a:xfrm>
        </p:spPr>
        <p:txBody>
          <a:bodyPr anchor="b"/>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7" y="3465004"/>
            <a:ext cx="4349960" cy="1500187"/>
          </a:xfrm>
          <a:prstGeom prst="rect">
            <a:avLst/>
          </a:prstGeom>
        </p:spPr>
        <p:txBody>
          <a:bodyPr/>
          <a:lstStyle>
            <a:lvl1pPr marL="0" indent="0">
              <a:buNone/>
              <a:defRPr sz="1600">
                <a:solidFill>
                  <a:schemeClr val="tx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2"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lvl1pPr>
              <a:defRPr sz="700"/>
            </a:lvl1pPr>
          </a:lstStyle>
          <a:p>
            <a:r>
              <a:rPr lang="en-US"/>
              <a:t>Date</a:t>
            </a:r>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lvl1pPr>
              <a:defRPr sz="700"/>
            </a:lvl1p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lvl1pPr>
              <a:defRPr sz="700"/>
            </a:lvl1p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8FCAA981-7CA5-084A-91BC-129638F10B7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6102" b="-8328"/>
          <a:stretch/>
        </p:blipFill>
        <p:spPr>
          <a:xfrm>
            <a:off x="10272413" y="6364225"/>
            <a:ext cx="429456" cy="493775"/>
          </a:xfrm>
          <a:prstGeom prst="rect">
            <a:avLst/>
          </a:prstGeom>
        </p:spPr>
      </p:pic>
    </p:spTree>
    <p:extLst>
      <p:ext uri="{BB962C8B-B14F-4D97-AF65-F5344CB8AC3E}">
        <p14:creationId xmlns:p14="http://schemas.microsoft.com/office/powerpoint/2010/main" val="22852181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userDrawn="1"/>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77F7E6C-3978-4975-87E8-207B769BE74C}"/>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Tree>
    <p:extLst>
      <p:ext uri="{BB962C8B-B14F-4D97-AF65-F5344CB8AC3E}">
        <p14:creationId xmlns:p14="http://schemas.microsoft.com/office/powerpoint/2010/main" val="629266400"/>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4" y="1227936"/>
            <a:ext cx="5718175" cy="2152469"/>
          </a:xfrm>
        </p:spPr>
        <p:txBody>
          <a:bodyPr anchor="b"/>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7" y="3465004"/>
            <a:ext cx="4797000" cy="1500187"/>
          </a:xfrm>
          <a:prstGeom prst="rect">
            <a:avLst/>
          </a:prstGeom>
        </p:spPr>
        <p:txBody>
          <a:bodyPr/>
          <a:lstStyle>
            <a:lvl1pPr marL="0" indent="0">
              <a:buNone/>
              <a:defRPr sz="1600">
                <a:solidFill>
                  <a:schemeClr val="tx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lvl1pPr>
              <a:defRPr sz="700"/>
            </a:lvl1pPr>
          </a:lstStyle>
          <a:p>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lvl1pPr>
              <a:defRPr sz="700"/>
            </a:lvl1p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lvl1pPr>
              <a:defRPr sz="700"/>
            </a:lvl1pPr>
          </a:lstStyle>
          <a:p>
            <a:fld id="{29CC380D-5F44-41E8-971E-CDD19ED6F8E3}" type="slidenum">
              <a:rPr lang="en-GB" smtClean="0"/>
              <a:pPr/>
              <a:t>‹#›</a:t>
            </a:fld>
            <a:endParaRPr lang="en-GB"/>
          </a:p>
        </p:txBody>
      </p:sp>
      <p:sp>
        <p:nvSpPr>
          <p:cNvPr id="13" name="Picture Placeholder 4">
            <a:extLst>
              <a:ext uri="{FF2B5EF4-FFF2-40B4-BE49-F238E27FC236}">
                <a16:creationId xmlns:a16="http://schemas.microsoft.com/office/drawing/2014/main" id="{2E2BD0E8-83B9-9A4A-82CD-C3BB7DBC6E03}"/>
              </a:ext>
            </a:extLst>
          </p:cNvPr>
          <p:cNvSpPr>
            <a:spLocks noGrp="1"/>
          </p:cNvSpPr>
          <p:nvPr>
            <p:ph type="pic" sz="quarter" idx="13"/>
          </p:nvPr>
        </p:nvSpPr>
        <p:spPr>
          <a:xfrm>
            <a:off x="8130118" y="0"/>
            <a:ext cx="4061881" cy="4417200"/>
          </a:xfrm>
          <a:solidFill>
            <a:schemeClr val="bg1">
              <a:lumMod val="85000"/>
            </a:schemeClr>
          </a:solidFill>
        </p:spPr>
        <p:txBody>
          <a:bodyPr/>
          <a:lstStyle/>
          <a:p>
            <a:r>
              <a:rPr lang="en-US"/>
              <a:t>Click icon to add picture</a:t>
            </a:r>
            <a:endParaRPr lang="en-GB"/>
          </a:p>
        </p:txBody>
      </p:sp>
      <p:sp>
        <p:nvSpPr>
          <p:cNvPr id="14" name="Picture Placeholder 4">
            <a:extLst>
              <a:ext uri="{FF2B5EF4-FFF2-40B4-BE49-F238E27FC236}">
                <a16:creationId xmlns:a16="http://schemas.microsoft.com/office/drawing/2014/main" id="{3BD3CEA3-B642-3B4D-A105-3B243A1399F1}"/>
              </a:ext>
            </a:extLst>
          </p:cNvPr>
          <p:cNvSpPr>
            <a:spLocks noGrp="1"/>
          </p:cNvSpPr>
          <p:nvPr>
            <p:ph type="pic" sz="quarter" idx="14"/>
          </p:nvPr>
        </p:nvSpPr>
        <p:spPr>
          <a:xfrm>
            <a:off x="6096000" y="4417200"/>
            <a:ext cx="2034117" cy="1964550"/>
          </a:xfrm>
          <a:solidFill>
            <a:schemeClr val="bg1">
              <a:lumMod val="85000"/>
            </a:schemeClr>
          </a:solidFill>
        </p:spPr>
        <p:txBody>
          <a:bodyPr/>
          <a:lstStyle/>
          <a:p>
            <a:r>
              <a:rPr lang="en-US"/>
              <a:t>Click icon to add picture</a:t>
            </a:r>
            <a:endParaRPr lang="en-GB"/>
          </a:p>
        </p:txBody>
      </p:sp>
      <p:pic>
        <p:nvPicPr>
          <p:cNvPr id="11" name="Picture 10">
            <a:extLst>
              <a:ext uri="{FF2B5EF4-FFF2-40B4-BE49-F238E27FC236}">
                <a16:creationId xmlns:a16="http://schemas.microsoft.com/office/drawing/2014/main" id="{4E8A2BC3-3A06-514D-AD12-2757925C853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1772" b="-8328"/>
          <a:stretch/>
        </p:blipFill>
        <p:spPr>
          <a:xfrm>
            <a:off x="10272413" y="6364225"/>
            <a:ext cx="487736" cy="493775"/>
          </a:xfrm>
          <a:prstGeom prst="rect">
            <a:avLst/>
          </a:prstGeom>
        </p:spPr>
      </p:pic>
    </p:spTree>
    <p:extLst>
      <p:ext uri="{BB962C8B-B14F-4D97-AF65-F5344CB8AC3E}">
        <p14:creationId xmlns:p14="http://schemas.microsoft.com/office/powerpoint/2010/main" val="75329238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6"/>
            <a:ext cx="5244041" cy="2152469"/>
          </a:xfrm>
        </p:spPr>
        <p:txBody>
          <a:bodyPr anchor="b"/>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7" y="3465004"/>
            <a:ext cx="5244039" cy="1500187"/>
          </a:xfrm>
          <a:prstGeom prst="rect">
            <a:avLst/>
          </a:prstGeom>
        </p:spPr>
        <p:txBody>
          <a:bodyPr/>
          <a:lstStyle>
            <a:lvl1pPr marL="0" indent="0">
              <a:buNone/>
              <a:defRPr sz="1600">
                <a:solidFill>
                  <a:schemeClr val="tx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lvl1pPr>
              <a:defRPr sz="700"/>
            </a:lvl1pPr>
          </a:lstStyle>
          <a:p>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lvl1pPr>
              <a:defRPr sz="700"/>
            </a:lvl1p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lvl1pPr>
              <a:defRPr sz="700"/>
            </a:lvl1pPr>
          </a:lstStyle>
          <a:p>
            <a:fld id="{29CC380D-5F44-41E8-971E-CDD19ED6F8E3}" type="slidenum">
              <a:rPr lang="en-GB" smtClean="0"/>
              <a:pPr/>
              <a:t>‹#›</a:t>
            </a:fld>
            <a:endParaRPr lang="en-GB"/>
          </a:p>
        </p:txBody>
      </p:sp>
      <p:sp>
        <p:nvSpPr>
          <p:cNvPr id="13" name="Picture Placeholder 4">
            <a:extLst>
              <a:ext uri="{FF2B5EF4-FFF2-40B4-BE49-F238E27FC236}">
                <a16:creationId xmlns:a16="http://schemas.microsoft.com/office/drawing/2014/main" id="{6E98E69E-2C49-5247-9D58-9DD455185F27}"/>
              </a:ext>
            </a:extLst>
          </p:cNvPr>
          <p:cNvSpPr>
            <a:spLocks noGrp="1"/>
          </p:cNvSpPr>
          <p:nvPr>
            <p:ph type="pic" sz="quarter" idx="13"/>
          </p:nvPr>
        </p:nvSpPr>
        <p:spPr>
          <a:xfrm>
            <a:off x="6096000" y="0"/>
            <a:ext cx="4179000" cy="3757274"/>
          </a:xfrm>
          <a:solidFill>
            <a:schemeClr val="bg1">
              <a:lumMod val="85000"/>
            </a:schemeClr>
          </a:solidFill>
        </p:spPr>
        <p:txBody>
          <a:bodyPr/>
          <a:lstStyle/>
          <a:p>
            <a:r>
              <a:rPr lang="en-US"/>
              <a:t>Click icon to add picture</a:t>
            </a:r>
            <a:endParaRPr lang="en-GB"/>
          </a:p>
        </p:txBody>
      </p:sp>
      <p:sp>
        <p:nvSpPr>
          <p:cNvPr id="14" name="Picture Placeholder 4">
            <a:extLst>
              <a:ext uri="{FF2B5EF4-FFF2-40B4-BE49-F238E27FC236}">
                <a16:creationId xmlns:a16="http://schemas.microsoft.com/office/drawing/2014/main" id="{F739C024-5AED-8847-9864-82342AC943C9}"/>
              </a:ext>
            </a:extLst>
          </p:cNvPr>
          <p:cNvSpPr>
            <a:spLocks noGrp="1"/>
          </p:cNvSpPr>
          <p:nvPr>
            <p:ph type="pic" sz="quarter" idx="14"/>
          </p:nvPr>
        </p:nvSpPr>
        <p:spPr>
          <a:xfrm>
            <a:off x="10275000" y="3757275"/>
            <a:ext cx="1917000" cy="1576126"/>
          </a:xfrm>
          <a:solidFill>
            <a:schemeClr val="bg1">
              <a:lumMod val="85000"/>
            </a:schemeClr>
          </a:solidFill>
        </p:spPr>
        <p:txBody>
          <a:bodyPr/>
          <a:lstStyle/>
          <a:p>
            <a:r>
              <a:rPr lang="en-US"/>
              <a:t>Click icon to add picture</a:t>
            </a:r>
            <a:endParaRPr lang="en-GB"/>
          </a:p>
        </p:txBody>
      </p:sp>
      <p:sp>
        <p:nvSpPr>
          <p:cNvPr id="15" name="Picture Placeholder 4">
            <a:extLst>
              <a:ext uri="{FF2B5EF4-FFF2-40B4-BE49-F238E27FC236}">
                <a16:creationId xmlns:a16="http://schemas.microsoft.com/office/drawing/2014/main" id="{7B30463E-0530-3E41-9505-E3D2BE2E8530}"/>
              </a:ext>
            </a:extLst>
          </p:cNvPr>
          <p:cNvSpPr>
            <a:spLocks noGrp="1"/>
          </p:cNvSpPr>
          <p:nvPr>
            <p:ph type="pic" sz="quarter" idx="15"/>
          </p:nvPr>
        </p:nvSpPr>
        <p:spPr>
          <a:xfrm>
            <a:off x="8930400" y="5333400"/>
            <a:ext cx="1344600" cy="1048350"/>
          </a:xfrm>
          <a:solidFill>
            <a:schemeClr val="bg1">
              <a:lumMod val="85000"/>
            </a:schemeClr>
          </a:solidFill>
        </p:spPr>
        <p:txBody>
          <a:bodyPr/>
          <a:lstStyle/>
          <a:p>
            <a:r>
              <a:rPr lang="en-US"/>
              <a:t>Click icon to add picture</a:t>
            </a:r>
            <a:endParaRPr lang="en-GB"/>
          </a:p>
        </p:txBody>
      </p:sp>
      <p:pic>
        <p:nvPicPr>
          <p:cNvPr id="12" name="Picture 11">
            <a:extLst>
              <a:ext uri="{FF2B5EF4-FFF2-40B4-BE49-F238E27FC236}">
                <a16:creationId xmlns:a16="http://schemas.microsoft.com/office/drawing/2014/main" id="{F7B3592B-7AC9-934C-BECB-4962F26006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0193" b="-8328"/>
          <a:stretch/>
        </p:blipFill>
        <p:spPr>
          <a:xfrm>
            <a:off x="10272413" y="6364225"/>
            <a:ext cx="509001" cy="493775"/>
          </a:xfrm>
          <a:prstGeom prst="rect">
            <a:avLst/>
          </a:prstGeom>
        </p:spPr>
      </p:pic>
    </p:spTree>
    <p:extLst>
      <p:ext uri="{BB962C8B-B14F-4D97-AF65-F5344CB8AC3E}">
        <p14:creationId xmlns:p14="http://schemas.microsoft.com/office/powerpoint/2010/main" val="555242010"/>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6" y="1227936"/>
            <a:ext cx="5853641" cy="2152469"/>
          </a:xfrm>
        </p:spPr>
        <p:txBody>
          <a:bodyPr anchor="b"/>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6" y="3465004"/>
            <a:ext cx="3537161" cy="1500187"/>
          </a:xfrm>
          <a:prstGeom prst="rect">
            <a:avLst/>
          </a:prstGeom>
        </p:spPr>
        <p:txBody>
          <a:bodyPr/>
          <a:lstStyle>
            <a:lvl1pPr marL="0" indent="0">
              <a:buNone/>
              <a:defRPr sz="1600">
                <a:solidFill>
                  <a:schemeClr val="tx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lvl1pPr>
              <a:defRPr sz="700"/>
            </a:lvl1pPr>
          </a:lstStyle>
          <a:p>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lvl1pPr>
              <a:defRPr sz="700"/>
            </a:lvl1p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1B9573B5-82F3-D64A-982E-E3AA77D411F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4143" b="-8328"/>
          <a:stretch/>
        </p:blipFill>
        <p:spPr>
          <a:xfrm>
            <a:off x="10272413" y="6364225"/>
            <a:ext cx="455838" cy="493775"/>
          </a:xfrm>
          <a:prstGeom prst="rect">
            <a:avLst/>
          </a:prstGeom>
        </p:spPr>
      </p:pic>
    </p:spTree>
    <p:extLst>
      <p:ext uri="{BB962C8B-B14F-4D97-AF65-F5344CB8AC3E}">
        <p14:creationId xmlns:p14="http://schemas.microsoft.com/office/powerpoint/2010/main" val="3175370941"/>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6" y="1228729"/>
            <a:ext cx="6368415" cy="2151675"/>
          </a:xfrm>
        </p:spPr>
        <p:txBody>
          <a:bodyPr anchor="b"/>
          <a:lstStyle>
            <a:lvl1pPr>
              <a:defRPr sz="54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6" y="3465004"/>
            <a:ext cx="3510068" cy="1500187"/>
          </a:xfrm>
          <a:prstGeom prst="rect">
            <a:avLst/>
          </a:prstGeom>
        </p:spPr>
        <p:txBody>
          <a:bodyPr/>
          <a:lstStyle>
            <a:lvl1pPr marL="0" indent="0">
              <a:buNone/>
              <a:defRPr sz="1600">
                <a:solidFill>
                  <a:schemeClr val="bg1"/>
                </a:solidFill>
                <a:latin typeface="+mj-lt"/>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lvl1pPr>
              <a:defRPr sz="700"/>
            </a:lvl1pPr>
          </a:lstStyle>
          <a:p>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lvl1pPr>
              <a:defRPr sz="700"/>
            </a:lvl1p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A7F26BD4-E6A0-704C-B00A-7D70A217BAC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0193" b="-8328"/>
          <a:stretch/>
        </p:blipFill>
        <p:spPr>
          <a:xfrm>
            <a:off x="10272413" y="6364225"/>
            <a:ext cx="509001" cy="493775"/>
          </a:xfrm>
          <a:prstGeom prst="rect">
            <a:avLst/>
          </a:prstGeom>
        </p:spPr>
      </p:pic>
    </p:spTree>
    <p:extLst>
      <p:ext uri="{BB962C8B-B14F-4D97-AF65-F5344CB8AC3E}">
        <p14:creationId xmlns:p14="http://schemas.microsoft.com/office/powerpoint/2010/main" val="39678729"/>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lvl1pPr>
              <a:defRPr sz="700"/>
            </a:lvl1p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lvl1pPr>
              <a:defRPr sz="700"/>
            </a:lvl1p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21" name="Picture Placeholder 6">
            <a:extLst>
              <a:ext uri="{FF2B5EF4-FFF2-40B4-BE49-F238E27FC236}">
                <a16:creationId xmlns:a16="http://schemas.microsoft.com/office/drawing/2014/main" id="{22077689-D095-9949-9A89-661F952427C1}"/>
              </a:ext>
            </a:extLst>
          </p:cNvPr>
          <p:cNvSpPr>
            <a:spLocks noGrp="1"/>
          </p:cNvSpPr>
          <p:nvPr>
            <p:ph type="pic" sz="quarter" idx="13"/>
          </p:nvPr>
        </p:nvSpPr>
        <p:spPr>
          <a:xfrm>
            <a:off x="1990261" y="1925638"/>
            <a:ext cx="2064000" cy="1476000"/>
          </a:xfr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A88FB184-47D8-554E-A45B-A7A209FA1549}"/>
              </a:ext>
            </a:extLst>
          </p:cNvPr>
          <p:cNvSpPr>
            <a:spLocks noGrp="1"/>
          </p:cNvSpPr>
          <p:nvPr>
            <p:ph type="pic" sz="quarter" idx="14"/>
          </p:nvPr>
        </p:nvSpPr>
        <p:spPr>
          <a:xfrm>
            <a:off x="5064000" y="1925638"/>
            <a:ext cx="2064000" cy="1476000"/>
          </a:xfrm>
          <a:solidFill>
            <a:schemeClr val="bg1">
              <a:lumMod val="85000"/>
            </a:schemeClr>
          </a:solidFill>
        </p:spPr>
        <p:txBody>
          <a:bodyPr/>
          <a:lstStyle/>
          <a:p>
            <a:r>
              <a:rPr lang="en-US"/>
              <a:t>Click icon to add picture</a:t>
            </a:r>
            <a:endParaRPr lang="en-GB"/>
          </a:p>
        </p:txBody>
      </p:sp>
      <p:sp>
        <p:nvSpPr>
          <p:cNvPr id="26" name="Picture Placeholder 6">
            <a:extLst>
              <a:ext uri="{FF2B5EF4-FFF2-40B4-BE49-F238E27FC236}">
                <a16:creationId xmlns:a16="http://schemas.microsoft.com/office/drawing/2014/main" id="{30651C38-909B-3C4B-A364-9518CB41D5DD}"/>
              </a:ext>
            </a:extLst>
          </p:cNvPr>
          <p:cNvSpPr>
            <a:spLocks noGrp="1"/>
          </p:cNvSpPr>
          <p:nvPr>
            <p:ph type="pic" sz="quarter" idx="15"/>
          </p:nvPr>
        </p:nvSpPr>
        <p:spPr>
          <a:xfrm>
            <a:off x="8137472" y="1925638"/>
            <a:ext cx="2064000" cy="1476000"/>
          </a:xfrm>
          <a:solidFill>
            <a:schemeClr val="bg1">
              <a:lumMod val="85000"/>
            </a:schemeClr>
          </a:solidFill>
        </p:spPr>
        <p:txBody>
          <a:bodyPr/>
          <a:lstStyle/>
          <a:p>
            <a:r>
              <a:rPr lang="en-US"/>
              <a:t>Click icon to add picture</a:t>
            </a:r>
            <a:endParaRPr lang="en-GB"/>
          </a:p>
        </p:txBody>
      </p:sp>
      <p:sp>
        <p:nvSpPr>
          <p:cNvPr id="27" name="Text Placeholder 17">
            <a:extLst>
              <a:ext uri="{FF2B5EF4-FFF2-40B4-BE49-F238E27FC236}">
                <a16:creationId xmlns:a16="http://schemas.microsoft.com/office/drawing/2014/main" id="{509E8281-1A4E-9D46-9395-4C685A5B5460}"/>
              </a:ext>
            </a:extLst>
          </p:cNvPr>
          <p:cNvSpPr>
            <a:spLocks noGrp="1"/>
          </p:cNvSpPr>
          <p:nvPr>
            <p:ph type="body" sz="quarter" idx="23"/>
          </p:nvPr>
        </p:nvSpPr>
        <p:spPr>
          <a:xfrm>
            <a:off x="1990261" y="3401638"/>
            <a:ext cx="2064000" cy="252000"/>
          </a:xfrm>
        </p:spPr>
        <p:txBody>
          <a:bodyPr anchor="ctr"/>
          <a:lstStyle>
            <a:lvl1pPr algn="ctr">
              <a:spcAft>
                <a:spcPts val="0"/>
              </a:spcAft>
              <a:defRPr/>
            </a:lvl1pPr>
          </a:lstStyle>
          <a:p>
            <a:pPr lvl="0"/>
            <a:r>
              <a:rPr lang="en-US"/>
              <a:t>Click to edit Master text styles</a:t>
            </a:r>
          </a:p>
        </p:txBody>
      </p:sp>
      <p:sp>
        <p:nvSpPr>
          <p:cNvPr id="28" name="Text Placeholder 17">
            <a:extLst>
              <a:ext uri="{FF2B5EF4-FFF2-40B4-BE49-F238E27FC236}">
                <a16:creationId xmlns:a16="http://schemas.microsoft.com/office/drawing/2014/main" id="{C997CEA3-0BE9-B94D-94A4-95A40822D804}"/>
              </a:ext>
            </a:extLst>
          </p:cNvPr>
          <p:cNvSpPr>
            <a:spLocks noGrp="1"/>
          </p:cNvSpPr>
          <p:nvPr>
            <p:ph type="body" sz="quarter" idx="24"/>
          </p:nvPr>
        </p:nvSpPr>
        <p:spPr>
          <a:xfrm>
            <a:off x="5064000" y="3401638"/>
            <a:ext cx="2064000" cy="252000"/>
          </a:xfrm>
        </p:spPr>
        <p:txBody>
          <a:bodyPr anchor="ctr"/>
          <a:lstStyle>
            <a:lvl1pPr algn="ctr">
              <a:spcAft>
                <a:spcPts val="0"/>
              </a:spcAft>
              <a:defRPr/>
            </a:lvl1pPr>
          </a:lstStyle>
          <a:p>
            <a:pPr lvl="0"/>
            <a:r>
              <a:rPr lang="en-US"/>
              <a:t>Click to edit Master text styles</a:t>
            </a:r>
          </a:p>
        </p:txBody>
      </p:sp>
      <p:sp>
        <p:nvSpPr>
          <p:cNvPr id="29" name="Text Placeholder 17">
            <a:extLst>
              <a:ext uri="{FF2B5EF4-FFF2-40B4-BE49-F238E27FC236}">
                <a16:creationId xmlns:a16="http://schemas.microsoft.com/office/drawing/2014/main" id="{632123A7-0AC1-9947-A504-2BA316CAAF92}"/>
              </a:ext>
            </a:extLst>
          </p:cNvPr>
          <p:cNvSpPr>
            <a:spLocks noGrp="1"/>
          </p:cNvSpPr>
          <p:nvPr>
            <p:ph type="body" sz="quarter" idx="25"/>
          </p:nvPr>
        </p:nvSpPr>
        <p:spPr>
          <a:xfrm>
            <a:off x="8137472" y="3401638"/>
            <a:ext cx="2064000" cy="252000"/>
          </a:xfrm>
        </p:spPr>
        <p:txBody>
          <a:bodyPr anchor="ctr"/>
          <a:lstStyle>
            <a:lvl1pPr algn="ctr">
              <a:spcAft>
                <a:spcPts val="0"/>
              </a:spcAft>
              <a:defRPr/>
            </a:lvl1pPr>
          </a:lstStyle>
          <a:p>
            <a:pPr lvl="0"/>
            <a:r>
              <a:rPr lang="en-US"/>
              <a:t>Click to edit Master text styles</a:t>
            </a:r>
          </a:p>
        </p:txBody>
      </p:sp>
      <p:sp>
        <p:nvSpPr>
          <p:cNvPr id="30" name="Picture Placeholder 6">
            <a:extLst>
              <a:ext uri="{FF2B5EF4-FFF2-40B4-BE49-F238E27FC236}">
                <a16:creationId xmlns:a16="http://schemas.microsoft.com/office/drawing/2014/main" id="{6B4CBF27-D5E8-AD4A-869C-D36508B60EB1}"/>
              </a:ext>
            </a:extLst>
          </p:cNvPr>
          <p:cNvSpPr>
            <a:spLocks noGrp="1"/>
          </p:cNvSpPr>
          <p:nvPr>
            <p:ph type="pic" sz="quarter" idx="30"/>
          </p:nvPr>
        </p:nvSpPr>
        <p:spPr>
          <a:xfrm>
            <a:off x="1989995" y="3950906"/>
            <a:ext cx="2064000" cy="1476000"/>
          </a:xfrm>
          <a:solidFill>
            <a:schemeClr val="bg1">
              <a:lumMod val="85000"/>
            </a:schemeClr>
          </a:solidFill>
        </p:spPr>
        <p:txBody>
          <a:bodyPr/>
          <a:lstStyle/>
          <a:p>
            <a:r>
              <a:rPr lang="en-US"/>
              <a:t>Click icon to add picture</a:t>
            </a:r>
            <a:endParaRPr lang="en-GB"/>
          </a:p>
        </p:txBody>
      </p:sp>
      <p:sp>
        <p:nvSpPr>
          <p:cNvPr id="31" name="Picture Placeholder 6">
            <a:extLst>
              <a:ext uri="{FF2B5EF4-FFF2-40B4-BE49-F238E27FC236}">
                <a16:creationId xmlns:a16="http://schemas.microsoft.com/office/drawing/2014/main" id="{C766BF10-E9AD-D74E-87BA-7EE564FD63B9}"/>
              </a:ext>
            </a:extLst>
          </p:cNvPr>
          <p:cNvSpPr>
            <a:spLocks noGrp="1"/>
          </p:cNvSpPr>
          <p:nvPr>
            <p:ph type="pic" sz="quarter" idx="31"/>
          </p:nvPr>
        </p:nvSpPr>
        <p:spPr>
          <a:xfrm>
            <a:off x="5064000" y="3950906"/>
            <a:ext cx="2064000" cy="1476000"/>
          </a:xfrm>
          <a:solidFill>
            <a:schemeClr val="bg1">
              <a:lumMod val="85000"/>
            </a:schemeClr>
          </a:solidFill>
        </p:spPr>
        <p:txBody>
          <a:bodyPr/>
          <a:lstStyle/>
          <a:p>
            <a:r>
              <a:rPr lang="en-US"/>
              <a:t>Click icon to add picture</a:t>
            </a:r>
            <a:endParaRPr lang="en-GB"/>
          </a:p>
        </p:txBody>
      </p:sp>
      <p:sp>
        <p:nvSpPr>
          <p:cNvPr id="32" name="Picture Placeholder 6">
            <a:extLst>
              <a:ext uri="{FF2B5EF4-FFF2-40B4-BE49-F238E27FC236}">
                <a16:creationId xmlns:a16="http://schemas.microsoft.com/office/drawing/2014/main" id="{AE754127-ABD3-4B4C-AD17-24D086339584}"/>
              </a:ext>
            </a:extLst>
          </p:cNvPr>
          <p:cNvSpPr>
            <a:spLocks noGrp="1"/>
          </p:cNvSpPr>
          <p:nvPr>
            <p:ph type="pic" sz="quarter" idx="32"/>
          </p:nvPr>
        </p:nvSpPr>
        <p:spPr>
          <a:xfrm>
            <a:off x="8137205" y="3950906"/>
            <a:ext cx="2064000" cy="1476000"/>
          </a:xfrm>
          <a:solidFill>
            <a:schemeClr val="bg1">
              <a:lumMod val="85000"/>
            </a:schemeClr>
          </a:solidFill>
        </p:spPr>
        <p:txBody>
          <a:bodyPr/>
          <a:lstStyle/>
          <a:p>
            <a:r>
              <a:rPr lang="en-US"/>
              <a:t>Click icon to add picture</a:t>
            </a:r>
            <a:endParaRPr lang="en-GB"/>
          </a:p>
        </p:txBody>
      </p:sp>
      <p:sp>
        <p:nvSpPr>
          <p:cNvPr id="33" name="Text Placeholder 17">
            <a:extLst>
              <a:ext uri="{FF2B5EF4-FFF2-40B4-BE49-F238E27FC236}">
                <a16:creationId xmlns:a16="http://schemas.microsoft.com/office/drawing/2014/main" id="{D8AB830C-A5AC-E34E-8DD4-C1567BAA60DC}"/>
              </a:ext>
            </a:extLst>
          </p:cNvPr>
          <p:cNvSpPr>
            <a:spLocks noGrp="1"/>
          </p:cNvSpPr>
          <p:nvPr>
            <p:ph type="body" sz="quarter" idx="33"/>
          </p:nvPr>
        </p:nvSpPr>
        <p:spPr>
          <a:xfrm>
            <a:off x="1989995" y="5426906"/>
            <a:ext cx="2064000" cy="252000"/>
          </a:xfrm>
        </p:spPr>
        <p:txBody>
          <a:bodyPr anchor="ctr"/>
          <a:lstStyle>
            <a:lvl1pPr algn="ctr">
              <a:spcAft>
                <a:spcPts val="0"/>
              </a:spcAft>
              <a:defRPr/>
            </a:lvl1pPr>
          </a:lstStyle>
          <a:p>
            <a:pPr lvl="0"/>
            <a:r>
              <a:rPr lang="en-US"/>
              <a:t>Click to edit Master text styles</a:t>
            </a:r>
          </a:p>
        </p:txBody>
      </p:sp>
      <p:sp>
        <p:nvSpPr>
          <p:cNvPr id="34" name="Text Placeholder 17">
            <a:extLst>
              <a:ext uri="{FF2B5EF4-FFF2-40B4-BE49-F238E27FC236}">
                <a16:creationId xmlns:a16="http://schemas.microsoft.com/office/drawing/2014/main" id="{538D9659-6D1B-3E40-8E80-ECCC989E9F52}"/>
              </a:ext>
            </a:extLst>
          </p:cNvPr>
          <p:cNvSpPr>
            <a:spLocks noGrp="1"/>
          </p:cNvSpPr>
          <p:nvPr>
            <p:ph type="body" sz="quarter" idx="34"/>
          </p:nvPr>
        </p:nvSpPr>
        <p:spPr>
          <a:xfrm>
            <a:off x="5064000" y="5426906"/>
            <a:ext cx="2064000" cy="252000"/>
          </a:xfrm>
        </p:spPr>
        <p:txBody>
          <a:bodyPr anchor="ctr"/>
          <a:lstStyle>
            <a:lvl1pPr algn="ctr">
              <a:spcAft>
                <a:spcPts val="0"/>
              </a:spcAft>
              <a:defRPr/>
            </a:lvl1pPr>
          </a:lstStyle>
          <a:p>
            <a:pPr lvl="0"/>
            <a:r>
              <a:rPr lang="en-US"/>
              <a:t>Click to edit Master text styles</a:t>
            </a:r>
          </a:p>
        </p:txBody>
      </p:sp>
      <p:sp>
        <p:nvSpPr>
          <p:cNvPr id="35" name="Text Placeholder 17">
            <a:extLst>
              <a:ext uri="{FF2B5EF4-FFF2-40B4-BE49-F238E27FC236}">
                <a16:creationId xmlns:a16="http://schemas.microsoft.com/office/drawing/2014/main" id="{0D67B3EE-A580-834B-911A-8FBDC124A201}"/>
              </a:ext>
            </a:extLst>
          </p:cNvPr>
          <p:cNvSpPr>
            <a:spLocks noGrp="1"/>
          </p:cNvSpPr>
          <p:nvPr>
            <p:ph type="body" sz="quarter" idx="35"/>
          </p:nvPr>
        </p:nvSpPr>
        <p:spPr>
          <a:xfrm>
            <a:off x="8137205" y="5426906"/>
            <a:ext cx="2064000" cy="252000"/>
          </a:xfr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08217291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7" y="377829"/>
            <a:ext cx="11436351"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lvl1pPr>
              <a:defRPr sz="700"/>
            </a:lvl1pPr>
          </a:lstStyle>
          <a:p>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lvl1pPr>
              <a:defRPr sz="700"/>
            </a:lvl1p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38" name="Picture Placeholder 6">
            <a:extLst>
              <a:ext uri="{FF2B5EF4-FFF2-40B4-BE49-F238E27FC236}">
                <a16:creationId xmlns:a16="http://schemas.microsoft.com/office/drawing/2014/main" id="{C56C3DC2-F325-244D-8799-AFB25A102B15}"/>
              </a:ext>
            </a:extLst>
          </p:cNvPr>
          <p:cNvSpPr>
            <a:spLocks noGrp="1"/>
          </p:cNvSpPr>
          <p:nvPr>
            <p:ph type="pic" sz="quarter" idx="13"/>
          </p:nvPr>
        </p:nvSpPr>
        <p:spPr>
          <a:xfrm>
            <a:off x="575733" y="1925638"/>
            <a:ext cx="2064000" cy="1476000"/>
          </a:xfrm>
          <a:solidFill>
            <a:schemeClr val="bg1">
              <a:lumMod val="85000"/>
            </a:schemeClr>
          </a:solidFill>
        </p:spPr>
        <p:txBody>
          <a:bodyPr/>
          <a:lstStyle/>
          <a:p>
            <a:r>
              <a:rPr lang="en-US"/>
              <a:t>Click icon to add picture</a:t>
            </a:r>
            <a:endParaRPr lang="en-GB"/>
          </a:p>
        </p:txBody>
      </p:sp>
      <p:sp>
        <p:nvSpPr>
          <p:cNvPr id="39" name="Picture Placeholder 6">
            <a:extLst>
              <a:ext uri="{FF2B5EF4-FFF2-40B4-BE49-F238E27FC236}">
                <a16:creationId xmlns:a16="http://schemas.microsoft.com/office/drawing/2014/main" id="{126D500F-0824-4242-8472-41E14E8D14D0}"/>
              </a:ext>
            </a:extLst>
          </p:cNvPr>
          <p:cNvSpPr>
            <a:spLocks noGrp="1"/>
          </p:cNvSpPr>
          <p:nvPr>
            <p:ph type="pic" sz="quarter" idx="14"/>
          </p:nvPr>
        </p:nvSpPr>
        <p:spPr>
          <a:xfrm>
            <a:off x="2819867" y="1925638"/>
            <a:ext cx="2064000" cy="1476000"/>
          </a:xfrm>
          <a:solidFill>
            <a:schemeClr val="bg1">
              <a:lumMod val="85000"/>
            </a:schemeClr>
          </a:solidFill>
        </p:spPr>
        <p:txBody>
          <a:bodyPr/>
          <a:lstStyle/>
          <a:p>
            <a:r>
              <a:rPr lang="en-US"/>
              <a:t>Click icon to add picture</a:t>
            </a:r>
            <a:endParaRPr lang="en-GB"/>
          </a:p>
        </p:txBody>
      </p:sp>
      <p:sp>
        <p:nvSpPr>
          <p:cNvPr id="40" name="Picture Placeholder 6">
            <a:extLst>
              <a:ext uri="{FF2B5EF4-FFF2-40B4-BE49-F238E27FC236}">
                <a16:creationId xmlns:a16="http://schemas.microsoft.com/office/drawing/2014/main" id="{FE60FD9D-8983-334C-BE1D-6FF7FAED73AE}"/>
              </a:ext>
            </a:extLst>
          </p:cNvPr>
          <p:cNvSpPr>
            <a:spLocks noGrp="1"/>
          </p:cNvSpPr>
          <p:nvPr>
            <p:ph type="pic" sz="quarter" idx="15"/>
          </p:nvPr>
        </p:nvSpPr>
        <p:spPr>
          <a:xfrm>
            <a:off x="5064000" y="1925638"/>
            <a:ext cx="2064000" cy="1476000"/>
          </a:xfrm>
          <a:solidFill>
            <a:schemeClr val="bg1">
              <a:lumMod val="85000"/>
            </a:schemeClr>
          </a:solidFill>
        </p:spPr>
        <p:txBody>
          <a:bodyPr/>
          <a:lstStyle/>
          <a:p>
            <a:r>
              <a:rPr lang="en-US"/>
              <a:t>Click icon to add picture</a:t>
            </a:r>
            <a:endParaRPr lang="en-GB"/>
          </a:p>
        </p:txBody>
      </p:sp>
      <p:sp>
        <p:nvSpPr>
          <p:cNvPr id="41" name="Text Placeholder 17">
            <a:extLst>
              <a:ext uri="{FF2B5EF4-FFF2-40B4-BE49-F238E27FC236}">
                <a16:creationId xmlns:a16="http://schemas.microsoft.com/office/drawing/2014/main" id="{EEEEBE23-8731-294D-AB1F-E6C6E3487E20}"/>
              </a:ext>
            </a:extLst>
          </p:cNvPr>
          <p:cNvSpPr>
            <a:spLocks noGrp="1"/>
          </p:cNvSpPr>
          <p:nvPr>
            <p:ph type="body" sz="quarter" idx="23"/>
          </p:nvPr>
        </p:nvSpPr>
        <p:spPr>
          <a:xfrm>
            <a:off x="575733" y="3401638"/>
            <a:ext cx="2064000" cy="252000"/>
          </a:xfrm>
        </p:spPr>
        <p:txBody>
          <a:bodyPr anchor="ctr"/>
          <a:lstStyle>
            <a:lvl1pPr algn="ctr">
              <a:spcAft>
                <a:spcPts val="0"/>
              </a:spcAft>
              <a:defRPr/>
            </a:lvl1pPr>
          </a:lstStyle>
          <a:p>
            <a:pPr lvl="0"/>
            <a:r>
              <a:rPr lang="en-US"/>
              <a:t>Click to edit Master text styles</a:t>
            </a:r>
          </a:p>
        </p:txBody>
      </p:sp>
      <p:sp>
        <p:nvSpPr>
          <p:cNvPr id="42" name="Text Placeholder 17">
            <a:extLst>
              <a:ext uri="{FF2B5EF4-FFF2-40B4-BE49-F238E27FC236}">
                <a16:creationId xmlns:a16="http://schemas.microsoft.com/office/drawing/2014/main" id="{E81D2B44-BC04-5149-A8C2-F84BF8AC6243}"/>
              </a:ext>
            </a:extLst>
          </p:cNvPr>
          <p:cNvSpPr>
            <a:spLocks noGrp="1"/>
          </p:cNvSpPr>
          <p:nvPr>
            <p:ph type="body" sz="quarter" idx="24"/>
          </p:nvPr>
        </p:nvSpPr>
        <p:spPr>
          <a:xfrm>
            <a:off x="2819867" y="3401638"/>
            <a:ext cx="2064000" cy="252000"/>
          </a:xfrm>
        </p:spPr>
        <p:txBody>
          <a:bodyPr anchor="ctr"/>
          <a:lstStyle>
            <a:lvl1pPr algn="ctr">
              <a:spcAft>
                <a:spcPts val="0"/>
              </a:spcAft>
              <a:defRPr/>
            </a:lvl1pPr>
          </a:lstStyle>
          <a:p>
            <a:pPr lvl="0"/>
            <a:r>
              <a:rPr lang="en-US"/>
              <a:t>Click to edit Master text styles</a:t>
            </a:r>
          </a:p>
        </p:txBody>
      </p:sp>
      <p:sp>
        <p:nvSpPr>
          <p:cNvPr id="43" name="Text Placeholder 17">
            <a:extLst>
              <a:ext uri="{FF2B5EF4-FFF2-40B4-BE49-F238E27FC236}">
                <a16:creationId xmlns:a16="http://schemas.microsoft.com/office/drawing/2014/main" id="{C469D6DD-0050-9D4E-AC7A-A7846FC16D72}"/>
              </a:ext>
            </a:extLst>
          </p:cNvPr>
          <p:cNvSpPr>
            <a:spLocks noGrp="1"/>
          </p:cNvSpPr>
          <p:nvPr>
            <p:ph type="body" sz="quarter" idx="25"/>
          </p:nvPr>
        </p:nvSpPr>
        <p:spPr>
          <a:xfrm>
            <a:off x="5064000" y="3401638"/>
            <a:ext cx="2064000" cy="252000"/>
          </a:xfrm>
        </p:spPr>
        <p:txBody>
          <a:bodyPr anchor="ctr"/>
          <a:lstStyle>
            <a:lvl1pPr algn="ctr">
              <a:spcAft>
                <a:spcPts val="0"/>
              </a:spcAft>
              <a:defRPr/>
            </a:lvl1pPr>
          </a:lstStyle>
          <a:p>
            <a:pPr lvl="0"/>
            <a:r>
              <a:rPr lang="en-US"/>
              <a:t>Click to edit Master text styles</a:t>
            </a:r>
          </a:p>
        </p:txBody>
      </p:sp>
      <p:sp>
        <p:nvSpPr>
          <p:cNvPr id="44" name="Picture Placeholder 6">
            <a:extLst>
              <a:ext uri="{FF2B5EF4-FFF2-40B4-BE49-F238E27FC236}">
                <a16:creationId xmlns:a16="http://schemas.microsoft.com/office/drawing/2014/main" id="{B2FB150C-5AB5-6A41-B3C8-55050A2E98C7}"/>
              </a:ext>
            </a:extLst>
          </p:cNvPr>
          <p:cNvSpPr>
            <a:spLocks noGrp="1"/>
          </p:cNvSpPr>
          <p:nvPr>
            <p:ph type="pic" sz="quarter" idx="26"/>
          </p:nvPr>
        </p:nvSpPr>
        <p:spPr>
          <a:xfrm>
            <a:off x="7308133" y="1925638"/>
            <a:ext cx="2064000" cy="1476000"/>
          </a:xfrm>
          <a:solidFill>
            <a:schemeClr val="bg1">
              <a:lumMod val="85000"/>
            </a:schemeClr>
          </a:solidFill>
        </p:spPr>
        <p:txBody>
          <a:bodyPr/>
          <a:lstStyle/>
          <a:p>
            <a:r>
              <a:rPr lang="en-US"/>
              <a:t>Click icon to add picture</a:t>
            </a:r>
            <a:endParaRPr lang="en-GB"/>
          </a:p>
        </p:txBody>
      </p:sp>
      <p:sp>
        <p:nvSpPr>
          <p:cNvPr id="45" name="Picture Placeholder 6">
            <a:extLst>
              <a:ext uri="{FF2B5EF4-FFF2-40B4-BE49-F238E27FC236}">
                <a16:creationId xmlns:a16="http://schemas.microsoft.com/office/drawing/2014/main" id="{43EC629B-AEB3-E449-8456-E3A6571B8574}"/>
              </a:ext>
            </a:extLst>
          </p:cNvPr>
          <p:cNvSpPr>
            <a:spLocks noGrp="1"/>
          </p:cNvSpPr>
          <p:nvPr>
            <p:ph type="pic" sz="quarter" idx="27"/>
          </p:nvPr>
        </p:nvSpPr>
        <p:spPr>
          <a:xfrm>
            <a:off x="9552267" y="1925638"/>
            <a:ext cx="2064000" cy="1476000"/>
          </a:xfrm>
          <a:solidFill>
            <a:schemeClr val="bg1">
              <a:lumMod val="85000"/>
            </a:schemeClr>
          </a:solidFill>
        </p:spPr>
        <p:txBody>
          <a:bodyPr/>
          <a:lstStyle/>
          <a:p>
            <a:r>
              <a:rPr lang="en-US"/>
              <a:t>Click icon to add picture</a:t>
            </a:r>
            <a:endParaRPr lang="en-GB"/>
          </a:p>
        </p:txBody>
      </p:sp>
      <p:sp>
        <p:nvSpPr>
          <p:cNvPr id="46" name="Text Placeholder 17">
            <a:extLst>
              <a:ext uri="{FF2B5EF4-FFF2-40B4-BE49-F238E27FC236}">
                <a16:creationId xmlns:a16="http://schemas.microsoft.com/office/drawing/2014/main" id="{8B0B8681-B783-884E-A9A0-B6E60351879E}"/>
              </a:ext>
            </a:extLst>
          </p:cNvPr>
          <p:cNvSpPr>
            <a:spLocks noGrp="1"/>
          </p:cNvSpPr>
          <p:nvPr>
            <p:ph type="body" sz="quarter" idx="28"/>
          </p:nvPr>
        </p:nvSpPr>
        <p:spPr>
          <a:xfrm>
            <a:off x="7308133" y="3401638"/>
            <a:ext cx="2064000" cy="252000"/>
          </a:xfrm>
        </p:spPr>
        <p:txBody>
          <a:bodyPr anchor="ctr"/>
          <a:lstStyle>
            <a:lvl1pPr algn="ctr">
              <a:spcAft>
                <a:spcPts val="0"/>
              </a:spcAft>
              <a:defRPr/>
            </a:lvl1pPr>
          </a:lstStyle>
          <a:p>
            <a:pPr lvl="0"/>
            <a:r>
              <a:rPr lang="en-US"/>
              <a:t>Click to edit Master text styles</a:t>
            </a:r>
          </a:p>
        </p:txBody>
      </p:sp>
      <p:sp>
        <p:nvSpPr>
          <p:cNvPr id="47" name="Text Placeholder 17">
            <a:extLst>
              <a:ext uri="{FF2B5EF4-FFF2-40B4-BE49-F238E27FC236}">
                <a16:creationId xmlns:a16="http://schemas.microsoft.com/office/drawing/2014/main" id="{FAD339DA-995F-FC40-B04E-C67A62FE5AAE}"/>
              </a:ext>
            </a:extLst>
          </p:cNvPr>
          <p:cNvSpPr>
            <a:spLocks noGrp="1"/>
          </p:cNvSpPr>
          <p:nvPr>
            <p:ph type="body" sz="quarter" idx="29"/>
          </p:nvPr>
        </p:nvSpPr>
        <p:spPr>
          <a:xfrm>
            <a:off x="9552267" y="3401638"/>
            <a:ext cx="2064000" cy="252000"/>
          </a:xfrm>
        </p:spPr>
        <p:txBody>
          <a:bodyPr anchor="ctr"/>
          <a:lstStyle>
            <a:lvl1pPr algn="ctr">
              <a:spcAft>
                <a:spcPts val="0"/>
              </a:spcAft>
              <a:defRPr/>
            </a:lvl1pPr>
          </a:lstStyle>
          <a:p>
            <a:pPr lvl="0"/>
            <a:r>
              <a:rPr lang="en-US"/>
              <a:t>Click to edit Master text styles</a:t>
            </a:r>
          </a:p>
        </p:txBody>
      </p:sp>
      <p:sp>
        <p:nvSpPr>
          <p:cNvPr id="48" name="Picture Placeholder 6">
            <a:extLst>
              <a:ext uri="{FF2B5EF4-FFF2-40B4-BE49-F238E27FC236}">
                <a16:creationId xmlns:a16="http://schemas.microsoft.com/office/drawing/2014/main" id="{A8329EF5-A593-FD4D-BF56-CBC92C604E28}"/>
              </a:ext>
            </a:extLst>
          </p:cNvPr>
          <p:cNvSpPr>
            <a:spLocks noGrp="1"/>
          </p:cNvSpPr>
          <p:nvPr>
            <p:ph type="pic" sz="quarter" idx="30"/>
          </p:nvPr>
        </p:nvSpPr>
        <p:spPr>
          <a:xfrm>
            <a:off x="575467" y="3950906"/>
            <a:ext cx="2064000" cy="1476000"/>
          </a:xfrm>
          <a:solidFill>
            <a:schemeClr val="bg1">
              <a:lumMod val="85000"/>
            </a:schemeClr>
          </a:solidFill>
        </p:spPr>
        <p:txBody>
          <a:bodyPr/>
          <a:lstStyle/>
          <a:p>
            <a:r>
              <a:rPr lang="en-US"/>
              <a:t>Click icon to add picture</a:t>
            </a:r>
            <a:endParaRPr lang="en-GB"/>
          </a:p>
        </p:txBody>
      </p:sp>
      <p:sp>
        <p:nvSpPr>
          <p:cNvPr id="49" name="Picture Placeholder 6">
            <a:extLst>
              <a:ext uri="{FF2B5EF4-FFF2-40B4-BE49-F238E27FC236}">
                <a16:creationId xmlns:a16="http://schemas.microsoft.com/office/drawing/2014/main" id="{E2BC2FFB-8232-9748-9545-5355A4111743}"/>
              </a:ext>
            </a:extLst>
          </p:cNvPr>
          <p:cNvSpPr>
            <a:spLocks noGrp="1"/>
          </p:cNvSpPr>
          <p:nvPr>
            <p:ph type="pic" sz="quarter" idx="31"/>
          </p:nvPr>
        </p:nvSpPr>
        <p:spPr>
          <a:xfrm>
            <a:off x="2819600" y="3950906"/>
            <a:ext cx="2064000" cy="1476000"/>
          </a:xfrm>
          <a:solidFill>
            <a:schemeClr val="bg1">
              <a:lumMod val="85000"/>
            </a:schemeClr>
          </a:solidFill>
        </p:spPr>
        <p:txBody>
          <a:bodyPr/>
          <a:lstStyle/>
          <a:p>
            <a:r>
              <a:rPr lang="en-US"/>
              <a:t>Click icon to add picture</a:t>
            </a:r>
            <a:endParaRPr lang="en-GB"/>
          </a:p>
        </p:txBody>
      </p:sp>
      <p:sp>
        <p:nvSpPr>
          <p:cNvPr id="50" name="Picture Placeholder 6">
            <a:extLst>
              <a:ext uri="{FF2B5EF4-FFF2-40B4-BE49-F238E27FC236}">
                <a16:creationId xmlns:a16="http://schemas.microsoft.com/office/drawing/2014/main" id="{69B687E0-C7D7-2D44-B13D-F2E1052CA951}"/>
              </a:ext>
            </a:extLst>
          </p:cNvPr>
          <p:cNvSpPr>
            <a:spLocks noGrp="1"/>
          </p:cNvSpPr>
          <p:nvPr>
            <p:ph type="pic" sz="quarter" idx="32"/>
          </p:nvPr>
        </p:nvSpPr>
        <p:spPr>
          <a:xfrm>
            <a:off x="5063733" y="3950906"/>
            <a:ext cx="2064000" cy="1476000"/>
          </a:xfrm>
          <a:solidFill>
            <a:schemeClr val="bg1">
              <a:lumMod val="85000"/>
            </a:schemeClr>
          </a:solidFill>
        </p:spPr>
        <p:txBody>
          <a:bodyPr/>
          <a:lstStyle/>
          <a:p>
            <a:r>
              <a:rPr lang="en-US"/>
              <a:t>Click icon to add picture</a:t>
            </a:r>
            <a:endParaRPr lang="en-GB"/>
          </a:p>
        </p:txBody>
      </p:sp>
      <p:sp>
        <p:nvSpPr>
          <p:cNvPr id="51" name="Text Placeholder 17">
            <a:extLst>
              <a:ext uri="{FF2B5EF4-FFF2-40B4-BE49-F238E27FC236}">
                <a16:creationId xmlns:a16="http://schemas.microsoft.com/office/drawing/2014/main" id="{5D1B8F2E-A4EB-CF4E-AC8F-2710DA648B9D}"/>
              </a:ext>
            </a:extLst>
          </p:cNvPr>
          <p:cNvSpPr>
            <a:spLocks noGrp="1"/>
          </p:cNvSpPr>
          <p:nvPr>
            <p:ph type="body" sz="quarter" idx="33"/>
          </p:nvPr>
        </p:nvSpPr>
        <p:spPr>
          <a:xfrm>
            <a:off x="575467" y="5426906"/>
            <a:ext cx="2064000" cy="252000"/>
          </a:xfrm>
        </p:spPr>
        <p:txBody>
          <a:bodyPr anchor="ctr"/>
          <a:lstStyle>
            <a:lvl1pPr algn="ctr">
              <a:spcAft>
                <a:spcPts val="0"/>
              </a:spcAft>
              <a:defRPr/>
            </a:lvl1pPr>
          </a:lstStyle>
          <a:p>
            <a:pPr lvl="0"/>
            <a:r>
              <a:rPr lang="en-US"/>
              <a:t>Click to edit Master text styles</a:t>
            </a:r>
          </a:p>
        </p:txBody>
      </p:sp>
      <p:sp>
        <p:nvSpPr>
          <p:cNvPr id="52" name="Text Placeholder 17">
            <a:extLst>
              <a:ext uri="{FF2B5EF4-FFF2-40B4-BE49-F238E27FC236}">
                <a16:creationId xmlns:a16="http://schemas.microsoft.com/office/drawing/2014/main" id="{76D179A9-AF44-4340-877E-43C89182AD9C}"/>
              </a:ext>
            </a:extLst>
          </p:cNvPr>
          <p:cNvSpPr>
            <a:spLocks noGrp="1"/>
          </p:cNvSpPr>
          <p:nvPr>
            <p:ph type="body" sz="quarter" idx="34"/>
          </p:nvPr>
        </p:nvSpPr>
        <p:spPr>
          <a:xfrm>
            <a:off x="2819600" y="5426906"/>
            <a:ext cx="2064000" cy="252000"/>
          </a:xfrm>
        </p:spPr>
        <p:txBody>
          <a:bodyPr anchor="ctr"/>
          <a:lstStyle>
            <a:lvl1pPr algn="ctr">
              <a:spcAft>
                <a:spcPts val="0"/>
              </a:spcAft>
              <a:defRPr/>
            </a:lvl1pPr>
          </a:lstStyle>
          <a:p>
            <a:pPr lvl="0"/>
            <a:r>
              <a:rPr lang="en-US"/>
              <a:t>Click to edit Master text styles</a:t>
            </a:r>
          </a:p>
        </p:txBody>
      </p:sp>
      <p:sp>
        <p:nvSpPr>
          <p:cNvPr id="53" name="Text Placeholder 17">
            <a:extLst>
              <a:ext uri="{FF2B5EF4-FFF2-40B4-BE49-F238E27FC236}">
                <a16:creationId xmlns:a16="http://schemas.microsoft.com/office/drawing/2014/main" id="{40118D6E-3272-B547-80B8-3802CB0FF487}"/>
              </a:ext>
            </a:extLst>
          </p:cNvPr>
          <p:cNvSpPr>
            <a:spLocks noGrp="1"/>
          </p:cNvSpPr>
          <p:nvPr>
            <p:ph type="body" sz="quarter" idx="35"/>
          </p:nvPr>
        </p:nvSpPr>
        <p:spPr>
          <a:xfrm>
            <a:off x="5063733" y="5426906"/>
            <a:ext cx="2064000" cy="252000"/>
          </a:xfrm>
        </p:spPr>
        <p:txBody>
          <a:bodyPr anchor="ctr"/>
          <a:lstStyle>
            <a:lvl1pPr algn="ctr">
              <a:spcAft>
                <a:spcPts val="0"/>
              </a:spcAft>
              <a:defRPr/>
            </a:lvl1pPr>
          </a:lstStyle>
          <a:p>
            <a:pPr lvl="0"/>
            <a:r>
              <a:rPr lang="en-US"/>
              <a:t>Click to edit Master text styles</a:t>
            </a:r>
          </a:p>
        </p:txBody>
      </p:sp>
      <p:sp>
        <p:nvSpPr>
          <p:cNvPr id="54" name="Picture Placeholder 6">
            <a:extLst>
              <a:ext uri="{FF2B5EF4-FFF2-40B4-BE49-F238E27FC236}">
                <a16:creationId xmlns:a16="http://schemas.microsoft.com/office/drawing/2014/main" id="{146EA51B-ECB1-E04A-AB70-D3B0D61B5094}"/>
              </a:ext>
            </a:extLst>
          </p:cNvPr>
          <p:cNvSpPr>
            <a:spLocks noGrp="1"/>
          </p:cNvSpPr>
          <p:nvPr>
            <p:ph type="pic" sz="quarter" idx="36"/>
          </p:nvPr>
        </p:nvSpPr>
        <p:spPr>
          <a:xfrm>
            <a:off x="7307867" y="3950906"/>
            <a:ext cx="2064000" cy="1476000"/>
          </a:xfrm>
          <a:solidFill>
            <a:schemeClr val="bg1">
              <a:lumMod val="85000"/>
            </a:schemeClr>
          </a:solidFill>
        </p:spPr>
        <p:txBody>
          <a:bodyPr/>
          <a:lstStyle/>
          <a:p>
            <a:r>
              <a:rPr lang="en-US"/>
              <a:t>Click icon to add picture</a:t>
            </a:r>
            <a:endParaRPr lang="en-GB"/>
          </a:p>
        </p:txBody>
      </p:sp>
      <p:sp>
        <p:nvSpPr>
          <p:cNvPr id="55" name="Picture Placeholder 6">
            <a:extLst>
              <a:ext uri="{FF2B5EF4-FFF2-40B4-BE49-F238E27FC236}">
                <a16:creationId xmlns:a16="http://schemas.microsoft.com/office/drawing/2014/main" id="{9A6DE504-B067-7D46-9B97-20174FFE4280}"/>
              </a:ext>
            </a:extLst>
          </p:cNvPr>
          <p:cNvSpPr>
            <a:spLocks noGrp="1"/>
          </p:cNvSpPr>
          <p:nvPr>
            <p:ph type="pic" sz="quarter" idx="37"/>
          </p:nvPr>
        </p:nvSpPr>
        <p:spPr>
          <a:xfrm>
            <a:off x="9552000" y="3950906"/>
            <a:ext cx="2064000" cy="1476000"/>
          </a:xfrm>
          <a:solidFill>
            <a:schemeClr val="bg1">
              <a:lumMod val="85000"/>
            </a:schemeClr>
          </a:solidFill>
        </p:spPr>
        <p:txBody>
          <a:bodyPr/>
          <a:lstStyle/>
          <a:p>
            <a:r>
              <a:rPr lang="en-US"/>
              <a:t>Click icon to add picture</a:t>
            </a:r>
            <a:endParaRPr lang="en-GB"/>
          </a:p>
        </p:txBody>
      </p:sp>
      <p:sp>
        <p:nvSpPr>
          <p:cNvPr id="56" name="Text Placeholder 17">
            <a:extLst>
              <a:ext uri="{FF2B5EF4-FFF2-40B4-BE49-F238E27FC236}">
                <a16:creationId xmlns:a16="http://schemas.microsoft.com/office/drawing/2014/main" id="{D34217B9-F8A3-3C4D-A602-847AAE737A91}"/>
              </a:ext>
            </a:extLst>
          </p:cNvPr>
          <p:cNvSpPr>
            <a:spLocks noGrp="1"/>
          </p:cNvSpPr>
          <p:nvPr>
            <p:ph type="body" sz="quarter" idx="38"/>
          </p:nvPr>
        </p:nvSpPr>
        <p:spPr>
          <a:xfrm>
            <a:off x="7307867" y="5426906"/>
            <a:ext cx="2064000" cy="252000"/>
          </a:xfrm>
        </p:spPr>
        <p:txBody>
          <a:bodyPr anchor="ctr"/>
          <a:lstStyle>
            <a:lvl1pPr algn="ctr">
              <a:spcAft>
                <a:spcPts val="0"/>
              </a:spcAft>
              <a:defRPr/>
            </a:lvl1pPr>
          </a:lstStyle>
          <a:p>
            <a:pPr lvl="0"/>
            <a:r>
              <a:rPr lang="en-US"/>
              <a:t>Click to edit Master text styles</a:t>
            </a:r>
          </a:p>
        </p:txBody>
      </p:sp>
      <p:sp>
        <p:nvSpPr>
          <p:cNvPr id="57" name="Text Placeholder 17">
            <a:extLst>
              <a:ext uri="{FF2B5EF4-FFF2-40B4-BE49-F238E27FC236}">
                <a16:creationId xmlns:a16="http://schemas.microsoft.com/office/drawing/2014/main" id="{41066FC2-3A7D-484B-969E-32FA881F7AD8}"/>
              </a:ext>
            </a:extLst>
          </p:cNvPr>
          <p:cNvSpPr>
            <a:spLocks noGrp="1"/>
          </p:cNvSpPr>
          <p:nvPr>
            <p:ph type="body" sz="quarter" idx="39"/>
          </p:nvPr>
        </p:nvSpPr>
        <p:spPr>
          <a:xfrm>
            <a:off x="9552000" y="5426906"/>
            <a:ext cx="2064000" cy="252000"/>
          </a:xfr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335390849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lvl1pPr>
              <a:defRPr sz="700"/>
            </a:lvl1p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lvl1pPr>
              <a:defRPr sz="700"/>
            </a:lvl1p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155679154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4"/>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319609753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6"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lvl1pPr>
              <a:defRPr sz="700"/>
            </a:lvl1p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lvl1pPr>
              <a:defRPr sz="700"/>
            </a:lvl1p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5" y="2778923"/>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pic>
        <p:nvPicPr>
          <p:cNvPr id="10" name="Picture 9">
            <a:extLst>
              <a:ext uri="{FF2B5EF4-FFF2-40B4-BE49-F238E27FC236}">
                <a16:creationId xmlns:a16="http://schemas.microsoft.com/office/drawing/2014/main" id="{D6BFDD6A-7121-F947-97EC-D950B02B392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3353" b="-8328"/>
          <a:stretch/>
        </p:blipFill>
        <p:spPr>
          <a:xfrm>
            <a:off x="10272413" y="6364225"/>
            <a:ext cx="466471" cy="493775"/>
          </a:xfrm>
          <a:prstGeom prst="rect">
            <a:avLst/>
          </a:prstGeom>
        </p:spPr>
      </p:pic>
    </p:spTree>
    <p:extLst>
      <p:ext uri="{BB962C8B-B14F-4D97-AF65-F5344CB8AC3E}">
        <p14:creationId xmlns:p14="http://schemas.microsoft.com/office/powerpoint/2010/main" val="2216261824"/>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5"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lvl1pPr>
              <a:defRPr sz="700"/>
            </a:lvl1pPr>
          </a:lstStyle>
          <a:p>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lvl1pPr>
              <a:defRPr sz="700"/>
            </a:lvl1p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lvl1pPr>
              <a:defRPr sz="700"/>
            </a:lvl1p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23"/>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pic>
        <p:nvPicPr>
          <p:cNvPr id="10" name="Picture 9">
            <a:extLst>
              <a:ext uri="{FF2B5EF4-FFF2-40B4-BE49-F238E27FC236}">
                <a16:creationId xmlns:a16="http://schemas.microsoft.com/office/drawing/2014/main" id="{351E141E-E7A0-D044-8F23-973F73E558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88" r="61772" b="-8328"/>
          <a:stretch/>
        </p:blipFill>
        <p:spPr>
          <a:xfrm>
            <a:off x="10272413" y="6364225"/>
            <a:ext cx="487736" cy="493775"/>
          </a:xfrm>
          <a:prstGeom prst="rect">
            <a:avLst/>
          </a:prstGeom>
        </p:spPr>
      </p:pic>
    </p:spTree>
    <p:extLst>
      <p:ext uri="{BB962C8B-B14F-4D97-AF65-F5344CB8AC3E}">
        <p14:creationId xmlns:p14="http://schemas.microsoft.com/office/powerpoint/2010/main" val="165701661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50" Type="http://schemas.openxmlformats.org/officeDocument/2006/relationships/slideLayout" Target="../slideLayouts/slideLayout105.xml"/><Relationship Id="rId55" Type="http://schemas.openxmlformats.org/officeDocument/2006/relationships/slideLayout" Target="../slideLayouts/slideLayout110.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41" Type="http://schemas.openxmlformats.org/officeDocument/2006/relationships/slideLayout" Target="../slideLayouts/slideLayout96.xml"/><Relationship Id="rId54" Type="http://schemas.openxmlformats.org/officeDocument/2006/relationships/slideLayout" Target="../slideLayouts/slideLayout109.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3" Type="http://schemas.openxmlformats.org/officeDocument/2006/relationships/slideLayout" Target="../slideLayouts/slideLayout108.xml"/><Relationship Id="rId58" Type="http://schemas.openxmlformats.org/officeDocument/2006/relationships/image" Target="../media/image11.png"/><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slideLayout" Target="../slideLayouts/slideLayout104.xml"/><Relationship Id="rId57" Type="http://schemas.openxmlformats.org/officeDocument/2006/relationships/theme" Target="../theme/theme2.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52" Type="http://schemas.openxmlformats.org/officeDocument/2006/relationships/slideLayout" Target="../slideLayouts/slideLayout107.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slideLayout" Target="../slideLayouts/slideLayout103.xml"/><Relationship Id="rId56" Type="http://schemas.openxmlformats.org/officeDocument/2006/relationships/slideLayout" Target="../slideLayouts/slideLayout111.xml"/><Relationship Id="rId8" Type="http://schemas.openxmlformats.org/officeDocument/2006/relationships/slideLayout" Target="../slideLayouts/slideLayout63.xml"/><Relationship Id="rId51" Type="http://schemas.openxmlformats.org/officeDocument/2006/relationships/slideLayout" Target="../slideLayouts/slideLayout106.xml"/><Relationship Id="rId3" Type="http://schemas.openxmlformats.org/officeDocument/2006/relationships/slideLayout" Target="../slideLayouts/slideLayout5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9" Type="http://schemas.openxmlformats.org/officeDocument/2006/relationships/slideLayout" Target="../slideLayouts/slideLayout150.xml"/><Relationship Id="rId21" Type="http://schemas.openxmlformats.org/officeDocument/2006/relationships/slideLayout" Target="../slideLayouts/slideLayout132.xml"/><Relationship Id="rId34" Type="http://schemas.openxmlformats.org/officeDocument/2006/relationships/slideLayout" Target="../slideLayouts/slideLayout145.xml"/><Relationship Id="rId42" Type="http://schemas.openxmlformats.org/officeDocument/2006/relationships/slideLayout" Target="../slideLayouts/slideLayout153.xml"/><Relationship Id="rId47" Type="http://schemas.openxmlformats.org/officeDocument/2006/relationships/slideLayout" Target="../slideLayouts/slideLayout158.xml"/><Relationship Id="rId50" Type="http://schemas.openxmlformats.org/officeDocument/2006/relationships/slideLayout" Target="../slideLayouts/slideLayout161.xml"/><Relationship Id="rId55" Type="http://schemas.openxmlformats.org/officeDocument/2006/relationships/slideLayout" Target="../slideLayouts/slideLayout166.xml"/><Relationship Id="rId63" Type="http://schemas.openxmlformats.org/officeDocument/2006/relationships/image" Target="../media/image18.png"/><Relationship Id="rId7" Type="http://schemas.openxmlformats.org/officeDocument/2006/relationships/slideLayout" Target="../slideLayouts/slideLayout118.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41" Type="http://schemas.openxmlformats.org/officeDocument/2006/relationships/slideLayout" Target="../slideLayouts/slideLayout152.xml"/><Relationship Id="rId54" Type="http://schemas.openxmlformats.org/officeDocument/2006/relationships/slideLayout" Target="../slideLayouts/slideLayout165.xml"/><Relationship Id="rId62" Type="http://schemas.openxmlformats.org/officeDocument/2006/relationships/theme" Target="../theme/theme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slideLayout" Target="../slideLayouts/slideLayout143.xml"/><Relationship Id="rId37" Type="http://schemas.openxmlformats.org/officeDocument/2006/relationships/slideLayout" Target="../slideLayouts/slideLayout148.xml"/><Relationship Id="rId40" Type="http://schemas.openxmlformats.org/officeDocument/2006/relationships/slideLayout" Target="../slideLayouts/slideLayout151.xml"/><Relationship Id="rId45" Type="http://schemas.openxmlformats.org/officeDocument/2006/relationships/slideLayout" Target="../slideLayouts/slideLayout156.xml"/><Relationship Id="rId53" Type="http://schemas.openxmlformats.org/officeDocument/2006/relationships/slideLayout" Target="../slideLayouts/slideLayout164.xml"/><Relationship Id="rId58" Type="http://schemas.openxmlformats.org/officeDocument/2006/relationships/slideLayout" Target="../slideLayouts/slideLayout169.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36" Type="http://schemas.openxmlformats.org/officeDocument/2006/relationships/slideLayout" Target="../slideLayouts/slideLayout147.xml"/><Relationship Id="rId49" Type="http://schemas.openxmlformats.org/officeDocument/2006/relationships/slideLayout" Target="../slideLayouts/slideLayout160.xml"/><Relationship Id="rId57" Type="http://schemas.openxmlformats.org/officeDocument/2006/relationships/slideLayout" Target="../slideLayouts/slideLayout168.xml"/><Relationship Id="rId61" Type="http://schemas.openxmlformats.org/officeDocument/2006/relationships/slideLayout" Target="../slideLayouts/slideLayout172.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slideLayout" Target="../slideLayouts/slideLayout142.xml"/><Relationship Id="rId44" Type="http://schemas.openxmlformats.org/officeDocument/2006/relationships/slideLayout" Target="../slideLayouts/slideLayout155.xml"/><Relationship Id="rId52" Type="http://schemas.openxmlformats.org/officeDocument/2006/relationships/slideLayout" Target="../slideLayouts/slideLayout163.xml"/><Relationship Id="rId60" Type="http://schemas.openxmlformats.org/officeDocument/2006/relationships/slideLayout" Target="../slideLayouts/slideLayout17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slideLayout" Target="../slideLayouts/slideLayout141.xml"/><Relationship Id="rId35" Type="http://schemas.openxmlformats.org/officeDocument/2006/relationships/slideLayout" Target="../slideLayouts/slideLayout146.xml"/><Relationship Id="rId43" Type="http://schemas.openxmlformats.org/officeDocument/2006/relationships/slideLayout" Target="../slideLayouts/slideLayout154.xml"/><Relationship Id="rId48" Type="http://schemas.openxmlformats.org/officeDocument/2006/relationships/slideLayout" Target="../slideLayouts/slideLayout159.xml"/><Relationship Id="rId56" Type="http://schemas.openxmlformats.org/officeDocument/2006/relationships/slideLayout" Target="../slideLayouts/slideLayout167.xml"/><Relationship Id="rId8" Type="http://schemas.openxmlformats.org/officeDocument/2006/relationships/slideLayout" Target="../slideLayouts/slideLayout119.xml"/><Relationship Id="rId51" Type="http://schemas.openxmlformats.org/officeDocument/2006/relationships/slideLayout" Target="../slideLayouts/slideLayout162.xml"/><Relationship Id="rId3" Type="http://schemas.openxmlformats.org/officeDocument/2006/relationships/slideLayout" Target="../slideLayouts/slideLayout114.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slideLayout" Target="../slideLayouts/slideLayout144.xml"/><Relationship Id="rId38" Type="http://schemas.openxmlformats.org/officeDocument/2006/relationships/slideLayout" Target="../slideLayouts/slideLayout149.xml"/><Relationship Id="rId46" Type="http://schemas.openxmlformats.org/officeDocument/2006/relationships/slideLayout" Target="../slideLayouts/slideLayout157.xml"/><Relationship Id="rId59" Type="http://schemas.openxmlformats.org/officeDocument/2006/relationships/slideLayout" Target="../slideLayouts/slideLayout1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377825"/>
            <a:ext cx="7523163" cy="850107"/>
          </a:xfrm>
          <a:prstGeom prst="rect">
            <a:avLst/>
          </a:prstGeom>
        </p:spPr>
        <p:txBody>
          <a:bodyPr vert="horz" lIns="0" tIns="0" rIns="0" bIns="0" rtlCol="0" anchor="ctr">
            <a:noAutofit/>
          </a:bodyPr>
          <a:lstStyle/>
          <a:p>
            <a:r>
              <a:rPr lang="en-US"/>
              <a:t>Click to edit Master title style</a:t>
            </a:r>
          </a:p>
        </p:txBody>
      </p:sp>
      <p:sp>
        <p:nvSpPr>
          <p:cNvPr id="3" name="Text Placeholder 2"/>
          <p:cNvSpPr>
            <a:spLocks noGrp="1"/>
          </p:cNvSpPr>
          <p:nvPr>
            <p:ph type="body" idx="1"/>
          </p:nvPr>
        </p:nvSpPr>
        <p:spPr>
          <a:xfrm>
            <a:off x="377825" y="1925636"/>
            <a:ext cx="11436350" cy="4456111"/>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all"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9C233FD-7C73-4D80-95D2-8DFB5EA69D46}"/>
              </a:ext>
            </a:extLst>
          </p:cNvPr>
          <p:cNvPicPr>
            <a:picLocks noChangeAspect="1"/>
          </p:cNvPicPr>
          <p:nvPr userDrawn="1"/>
        </p:nvPicPr>
        <p:blipFill>
          <a:blip r:embed="rId57" cstate="email">
            <a:extLst>
              <a:ext uri="{28A0092B-C50C-407E-A947-70E740481C1C}">
                <a14:useLocalDpi xmlns:a14="http://schemas.microsoft.com/office/drawing/2010/main"/>
              </a:ext>
            </a:extLst>
          </a:blip>
          <a:srcRect/>
          <a:stretch/>
        </p:blipFill>
        <p:spPr>
          <a:xfrm>
            <a:off x="10821600" y="6477467"/>
            <a:ext cx="740666" cy="215799"/>
          </a:xfrm>
          <a:prstGeom prst="rect">
            <a:avLst/>
          </a:prstGeom>
        </p:spPr>
      </p:pic>
      <p:sp>
        <p:nvSpPr>
          <p:cNvPr id="7" name="MSIPCMContentMarking" descr="{&quot;HashCode&quot;:239775164,&quot;Placement&quot;:&quot;Header&quot;,&quot;Top&quot;:0.0,&quot;Left&quot;:0.0,&quot;SlideWidth&quot;:960,&quot;SlideHeight&quot;:540}">
            <a:extLst>
              <a:ext uri="{FF2B5EF4-FFF2-40B4-BE49-F238E27FC236}">
                <a16:creationId xmlns:a16="http://schemas.microsoft.com/office/drawing/2014/main" id="{ED39FE02-C80B-4004-ADF4-89A2C9795E07}"/>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p>
        </p:txBody>
      </p:sp>
    </p:spTree>
    <p:extLst>
      <p:ext uri="{BB962C8B-B14F-4D97-AF65-F5344CB8AC3E}">
        <p14:creationId xmlns:p14="http://schemas.microsoft.com/office/powerpoint/2010/main" val="267244122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Lst>
  <p:transition>
    <p:fade/>
  </p:transition>
  <p:hf hdr="0" ftr="0" dt="0"/>
  <p:txStyles>
    <p:titleStyle>
      <a:lvl1pPr algn="l" defTabSz="914400" rtl="0" eaLnBrk="1" latinLnBrk="0" hangingPunct="1">
        <a:lnSpc>
          <a:spcPct val="90000"/>
        </a:lnSpc>
        <a:spcBef>
          <a:spcPct val="0"/>
        </a:spcBef>
        <a:buNone/>
        <a:defRPr sz="2750" kern="1200">
          <a:solidFill>
            <a:schemeClr val="accent4"/>
          </a:solidFill>
          <a:latin typeface="+mj-lt"/>
          <a:ea typeface="+mj-ea"/>
          <a:cs typeface="+mj-cs"/>
        </a:defRPr>
      </a:lvl1pPr>
    </p:titleStyle>
    <p:bodyStyle>
      <a:lvl1pPr marL="0" indent="0" algn="l" defTabSz="914400" rtl="0" eaLnBrk="1" latinLnBrk="0" hangingPunct="1">
        <a:lnSpc>
          <a:spcPct val="100000"/>
        </a:lnSpc>
        <a:spcBef>
          <a:spcPts val="0"/>
        </a:spcBef>
        <a:spcAft>
          <a:spcPts val="1600"/>
        </a:spcAft>
        <a:buFont typeface="Arial" panose="020B0604020202020204" pitchFamily="34" charset="0"/>
        <a:buNone/>
        <a:defRPr sz="1200" b="0" kern="1200">
          <a:solidFill>
            <a:schemeClr val="accent4"/>
          </a:solidFill>
          <a:latin typeface="+mn-lt"/>
          <a:ea typeface="+mn-ea"/>
          <a:cs typeface="+mn-cs"/>
        </a:defRPr>
      </a:lvl1pPr>
      <a:lvl2pPr marL="108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2pPr>
      <a:lvl3pPr marL="216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3pPr>
      <a:lvl4pPr marL="324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4pPr>
      <a:lvl5pPr marL="432000" indent="-108000" algn="l" defTabSz="914400" rtl="0" eaLnBrk="1" latinLnBrk="0" hangingPunct="1">
        <a:lnSpc>
          <a:spcPct val="100000"/>
        </a:lnSpc>
        <a:spcBef>
          <a:spcPts val="0"/>
        </a:spcBef>
        <a:spcAft>
          <a:spcPts val="1600"/>
        </a:spcAft>
        <a:buFont typeface="Arial" panose="020B0604020202020204" pitchFamily="34" charset="0"/>
        <a:buChar char="•"/>
        <a:defRPr sz="1200" b="0" kern="1200">
          <a:solidFill>
            <a:schemeClr val="accent4"/>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sz="1600" kern="1200">
          <a:solidFill>
            <a:schemeClr val="accent4"/>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sz="1200" b="1" kern="120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sz="3000" kern="1200">
          <a:solidFill>
            <a:schemeClr val="accen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9"/>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1115899" cy="214158"/>
          </a:xfrm>
          <a:prstGeom prst="rect">
            <a:avLst/>
          </a:prstGeom>
        </p:spPr>
        <p:txBody>
          <a:bodyPr vert="horz" lIns="0" tIns="0" rIns="0" bIns="0" rtlCol="0" anchor="ctr">
            <a:noAutofit/>
          </a:bodyPr>
          <a:lstStyle>
            <a:lvl1pPr algn="l">
              <a:defRPr sz="700">
                <a:solidFill>
                  <a:srgbClr val="9EA7B3"/>
                </a:solidFill>
              </a:defRPr>
            </a:lvl1pPr>
          </a:lstStyle>
          <a:p>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7"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userDrawn="1"/>
        </p:nvCxnSpPr>
        <p:spPr>
          <a:xfrm>
            <a:off x="377827" y="1227932"/>
            <a:ext cx="1143635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200"/>
              </a:spcAft>
            </a:pPr>
            <a:r>
              <a:rPr lang="en-US"/>
              <a:t>Click to edit Master text styles</a:t>
            </a:r>
          </a:p>
          <a:p>
            <a:pPr lvl="1">
              <a:spcBef>
                <a:spcPts val="0"/>
              </a:spcBef>
              <a:spcAft>
                <a:spcPts val="1200"/>
              </a:spcAft>
            </a:pPr>
            <a:r>
              <a:rPr lang="en-US"/>
              <a:t>Second level</a:t>
            </a:r>
          </a:p>
          <a:p>
            <a:pPr lvl="2">
              <a:spcBef>
                <a:spcPts val="0"/>
              </a:spcBef>
              <a:spcAft>
                <a:spcPts val="1200"/>
              </a:spcAft>
            </a:pPr>
            <a:r>
              <a:rPr lang="en-US"/>
              <a:t>Third level</a:t>
            </a:r>
          </a:p>
          <a:p>
            <a:pPr lvl="3">
              <a:spcBef>
                <a:spcPts val="0"/>
              </a:spcBef>
              <a:spcAft>
                <a:spcPts val="1200"/>
              </a:spcAft>
            </a:pPr>
            <a:r>
              <a:rPr lang="en-US"/>
              <a:t>Fourth level</a:t>
            </a:r>
          </a:p>
          <a:p>
            <a:pPr lvl="4">
              <a:spcBef>
                <a:spcPts val="0"/>
              </a:spcBef>
              <a:spcAft>
                <a:spcPts val="1200"/>
              </a:spcAft>
            </a:pPr>
            <a:r>
              <a:rPr lang="en-US"/>
              <a:t>Fifth level</a:t>
            </a:r>
          </a:p>
        </p:txBody>
      </p:sp>
      <p:pic>
        <p:nvPicPr>
          <p:cNvPr id="10" name="Picture 9">
            <a:extLst>
              <a:ext uri="{FF2B5EF4-FFF2-40B4-BE49-F238E27FC236}">
                <a16:creationId xmlns:a16="http://schemas.microsoft.com/office/drawing/2014/main" id="{8D1F3A31-BAA7-DC4A-A45D-69DF6D55C9A2}"/>
              </a:ext>
            </a:extLst>
          </p:cNvPr>
          <p:cNvPicPr>
            <a:picLocks noChangeAspect="1"/>
          </p:cNvPicPr>
          <p:nvPr userDrawn="1"/>
        </p:nvPicPr>
        <p:blipFill rotWithShape="1">
          <a:blip r:embed="rId58">
            <a:extLst>
              <a:ext uri="{28A0092B-C50C-407E-A947-70E740481C1C}">
                <a14:useLocalDpi xmlns:a14="http://schemas.microsoft.com/office/drawing/2010/main" val="0"/>
              </a:ext>
            </a:extLst>
          </a:blip>
          <a:srcRect l="1988" r="62562" b="8000"/>
          <a:stretch/>
        </p:blipFill>
        <p:spPr>
          <a:xfrm>
            <a:off x="10272413" y="6364225"/>
            <a:ext cx="477103" cy="419347"/>
          </a:xfrm>
          <a:prstGeom prst="rect">
            <a:avLst/>
          </a:prstGeom>
        </p:spPr>
      </p:pic>
      <p:sp>
        <p:nvSpPr>
          <p:cNvPr id="3" name="MSIPCMContentMarking" descr="{&quot;HashCode&quot;:239775164,&quot;Placement&quot;:&quot;Header&quot;,&quot;Top&quot;:0.0,&quot;Left&quot;:0.0,&quot;SlideWidth&quot;:960,&quot;SlideHeight&quot;:540}">
            <a:extLst>
              <a:ext uri="{FF2B5EF4-FFF2-40B4-BE49-F238E27FC236}">
                <a16:creationId xmlns:a16="http://schemas.microsoft.com/office/drawing/2014/main" id="{4A25F1E0-F1D9-4A38-BBFB-5F48588DC000}"/>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ts val="0"/>
              </a:spcBef>
              <a:spcAft>
                <a:spcPts val="0"/>
              </a:spcAft>
            </a:pPr>
            <a:r>
              <a:rPr lang="en-US" sz="1200">
                <a:solidFill>
                  <a:srgbClr val="00B294"/>
                </a:solidFill>
                <a:latin typeface="Calibri" panose="020F0502020204030204" pitchFamily="34" charset="0"/>
              </a:rPr>
              <a:t>Proprietary</a:t>
            </a:r>
          </a:p>
        </p:txBody>
      </p:sp>
    </p:spTree>
    <p:extLst>
      <p:ext uri="{BB962C8B-B14F-4D97-AF65-F5344CB8AC3E}">
        <p14:creationId xmlns:p14="http://schemas.microsoft.com/office/powerpoint/2010/main" val="2540565029"/>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 id="2147483975" r:id="rId31"/>
    <p:sldLayoutId id="2147483976" r:id="rId32"/>
    <p:sldLayoutId id="2147483977" r:id="rId33"/>
    <p:sldLayoutId id="2147483978" r:id="rId34"/>
    <p:sldLayoutId id="2147483979" r:id="rId35"/>
    <p:sldLayoutId id="2147483980" r:id="rId36"/>
    <p:sldLayoutId id="2147483981" r:id="rId37"/>
    <p:sldLayoutId id="2147483982" r:id="rId38"/>
    <p:sldLayoutId id="2147483983" r:id="rId39"/>
    <p:sldLayoutId id="2147483984" r:id="rId40"/>
    <p:sldLayoutId id="2147483985" r:id="rId41"/>
    <p:sldLayoutId id="2147483986" r:id="rId42"/>
    <p:sldLayoutId id="2147483987" r:id="rId43"/>
    <p:sldLayoutId id="2147483988" r:id="rId44"/>
    <p:sldLayoutId id="2147483989" r:id="rId45"/>
    <p:sldLayoutId id="2147483990" r:id="rId46"/>
    <p:sldLayoutId id="2147483991" r:id="rId47"/>
    <p:sldLayoutId id="2147483992" r:id="rId48"/>
    <p:sldLayoutId id="2147483993" r:id="rId49"/>
    <p:sldLayoutId id="2147483994" r:id="rId50"/>
    <p:sldLayoutId id="2147483995" r:id="rId51"/>
    <p:sldLayoutId id="2147483996" r:id="rId52"/>
    <p:sldLayoutId id="2147483997" r:id="rId53"/>
    <p:sldLayoutId id="2147483998" r:id="rId54"/>
    <p:sldLayoutId id="2147483999" r:id="rId55"/>
    <p:sldLayoutId id="2147484000" r:id="rId56"/>
  </p:sldLayoutIdLst>
  <p:transition>
    <p:fade/>
  </p:transition>
  <p:hf hdr="0" ftr="0" dt="0"/>
  <p:txStyles>
    <p:titleStyle>
      <a:lvl1pPr algn="l" defTabSz="685783" rtl="0" eaLnBrk="1" latinLnBrk="0" hangingPunct="1">
        <a:lnSpc>
          <a:spcPct val="90000"/>
        </a:lnSpc>
        <a:spcBef>
          <a:spcPct val="0"/>
        </a:spcBef>
        <a:buNone/>
        <a:defRPr lang="en-US" sz="2500" kern="1200" dirty="0">
          <a:solidFill>
            <a:schemeClr val="tx1"/>
          </a:solidFill>
          <a:latin typeface="+mj-lt"/>
          <a:ea typeface="+mj-ea"/>
          <a:cs typeface="+mj-cs"/>
        </a:defRPr>
      </a:lvl1pPr>
    </p:titleStyle>
    <p:bodyStyle>
      <a:lvl1pPr marL="0" indent="0" algn="l" defTabSz="685783" rtl="0" eaLnBrk="1" latinLnBrk="0" hangingPunct="1">
        <a:lnSpc>
          <a:spcPct val="100000"/>
        </a:lnSpc>
        <a:spcBef>
          <a:spcPts val="900"/>
        </a:spcBef>
        <a:spcAft>
          <a:spcPts val="0"/>
        </a:spcAft>
        <a:buFont typeface="Arial" panose="020B0604020202020204" pitchFamily="34" charset="0"/>
        <a:buNone/>
        <a:defRPr lang="en-US" sz="1100" b="0" kern="1200" dirty="0">
          <a:solidFill>
            <a:schemeClr val="tx1"/>
          </a:solidFill>
          <a:latin typeface="+mn-lt"/>
          <a:ea typeface="+mn-ea"/>
          <a:cs typeface="+mn-cs"/>
        </a:defRPr>
      </a:lvl1pPr>
      <a:lvl2pPr marL="134538" indent="-134538" algn="l" defTabSz="685783" rtl="0" eaLnBrk="1" latinLnBrk="0" hangingPunct="1">
        <a:lnSpc>
          <a:spcPct val="100000"/>
        </a:lnSpc>
        <a:spcBef>
          <a:spcPts val="900"/>
        </a:spcBef>
        <a:spcAft>
          <a:spcPts val="0"/>
        </a:spcAft>
        <a:buFont typeface="Arial" panose="020B0604020202020204" pitchFamily="34" charset="0"/>
        <a:buChar char="•"/>
        <a:tabLst/>
        <a:defRPr lang="en-US" sz="1100" b="0" kern="1200" dirty="0">
          <a:solidFill>
            <a:schemeClr val="tx1"/>
          </a:solidFill>
          <a:latin typeface="+mn-lt"/>
          <a:ea typeface="+mn-ea"/>
          <a:cs typeface="+mn-cs"/>
        </a:defRPr>
      </a:lvl2pPr>
      <a:lvl3pPr marL="261932" indent="-127394" algn="l" defTabSz="685783" rtl="0" eaLnBrk="1" latinLnBrk="0" hangingPunct="1">
        <a:lnSpc>
          <a:spcPct val="100000"/>
        </a:lnSpc>
        <a:spcBef>
          <a:spcPts val="0"/>
        </a:spcBef>
        <a:spcAft>
          <a:spcPts val="0"/>
        </a:spcAft>
        <a:buFont typeface="Arial" panose="020B0604020202020204" pitchFamily="34" charset="0"/>
        <a:buChar char="•"/>
        <a:tabLst/>
        <a:defRPr lang="en-US" sz="1100" b="0" kern="1200" dirty="0">
          <a:solidFill>
            <a:schemeClr val="tx1"/>
          </a:solidFill>
          <a:latin typeface="+mn-lt"/>
          <a:ea typeface="+mn-ea"/>
          <a:cs typeface="+mn-cs"/>
        </a:defRPr>
      </a:lvl3pPr>
      <a:lvl4pPr marL="348845" indent="-86914" algn="l" defTabSz="685783" rtl="0" eaLnBrk="1" latinLnBrk="0" hangingPunct="1">
        <a:lnSpc>
          <a:spcPct val="100000"/>
        </a:lnSpc>
        <a:spcBef>
          <a:spcPts val="0"/>
        </a:spcBef>
        <a:spcAft>
          <a:spcPts val="0"/>
        </a:spcAft>
        <a:buFont typeface="Arial" panose="020B0604020202020204" pitchFamily="34" charset="0"/>
        <a:buChar char="•"/>
        <a:tabLst/>
        <a:defRPr lang="en-US" sz="1100" b="0" kern="1200" dirty="0">
          <a:solidFill>
            <a:schemeClr val="tx1"/>
          </a:solidFill>
          <a:latin typeface="+mn-lt"/>
          <a:ea typeface="+mn-ea"/>
          <a:cs typeface="+mn-cs"/>
        </a:defRPr>
      </a:lvl4pPr>
      <a:lvl5pPr marL="435758" indent="-86914" algn="l" defTabSz="685783" rtl="0" eaLnBrk="1" latinLnBrk="0" hangingPunct="1">
        <a:lnSpc>
          <a:spcPct val="100000"/>
        </a:lnSpc>
        <a:spcBef>
          <a:spcPts val="0"/>
        </a:spcBef>
        <a:spcAft>
          <a:spcPts val="0"/>
        </a:spcAft>
        <a:buFont typeface="Arial" panose="020B0604020202020204" pitchFamily="34" charset="0"/>
        <a:buChar char="•"/>
        <a:tabLst/>
        <a:defRPr lang="en-US" sz="1100" b="0" kern="1200" dirty="0">
          <a:solidFill>
            <a:schemeClr val="tx1"/>
          </a:solidFill>
          <a:latin typeface="+mn-lt"/>
          <a:ea typeface="+mn-ea"/>
          <a:cs typeface="+mn-cs"/>
        </a:defRPr>
      </a:lvl5pPr>
      <a:lvl6pPr marL="0" indent="0" algn="l" defTabSz="685783" rtl="0" eaLnBrk="1" latinLnBrk="0" hangingPunct="1">
        <a:lnSpc>
          <a:spcPct val="100000"/>
        </a:lnSpc>
        <a:spcBef>
          <a:spcPts val="0"/>
        </a:spcBef>
        <a:spcAft>
          <a:spcPts val="0"/>
        </a:spcAft>
        <a:buFont typeface="Arial" panose="020B0604020202020204" pitchFamily="34" charset="0"/>
        <a:buNone/>
        <a:defRPr lang="en-US" sz="1200" kern="1200" dirty="0">
          <a:solidFill>
            <a:schemeClr val="tx1"/>
          </a:solidFill>
          <a:latin typeface="+mn-lt"/>
          <a:ea typeface="+mn-ea"/>
          <a:cs typeface="+mn-cs"/>
        </a:defRPr>
      </a:lvl6pPr>
      <a:lvl7pPr marL="0" indent="0" algn="l" defTabSz="685783" rtl="0" eaLnBrk="1" latinLnBrk="0" hangingPunct="1">
        <a:lnSpc>
          <a:spcPct val="100000"/>
        </a:lnSpc>
        <a:spcBef>
          <a:spcPts val="0"/>
        </a:spcBef>
        <a:spcAft>
          <a:spcPts val="2550"/>
        </a:spcAft>
        <a:buFont typeface="Arial" panose="020B0604020202020204" pitchFamily="34" charset="0"/>
        <a:buNone/>
        <a:defRPr lang="en-US" sz="900" b="1" kern="1200" dirty="0">
          <a:solidFill>
            <a:schemeClr val="accent1"/>
          </a:solidFill>
          <a:latin typeface="+mn-lt"/>
          <a:ea typeface="+mn-ea"/>
          <a:cs typeface="+mn-cs"/>
        </a:defRPr>
      </a:lvl7pPr>
      <a:lvl8pPr marL="0" indent="0" algn="l" defTabSz="685783" rtl="0" eaLnBrk="1" latinLnBrk="0" hangingPunct="1">
        <a:lnSpc>
          <a:spcPct val="100000"/>
        </a:lnSpc>
        <a:spcBef>
          <a:spcPts val="0"/>
        </a:spcBef>
        <a:spcAft>
          <a:spcPts val="1200"/>
        </a:spcAft>
        <a:buFont typeface="Arial" panose="020B0604020202020204" pitchFamily="34" charset="0"/>
        <a:buNone/>
        <a:defRPr lang="en-US" sz="2250" kern="1200" dirty="0">
          <a:solidFill>
            <a:schemeClr val="accent1"/>
          </a:solidFill>
          <a:latin typeface="+mn-lt"/>
          <a:ea typeface="+mn-ea"/>
          <a:cs typeface="+mn-cs"/>
        </a:defRPr>
      </a:lvl8pPr>
      <a:lvl9pPr marL="2743132" indent="0" algn="l" defTabSz="685783" rtl="0" eaLnBrk="1" latinLnBrk="0" hangingPunct="1">
        <a:lnSpc>
          <a:spcPct val="90000"/>
        </a:lnSpc>
        <a:spcBef>
          <a:spcPts val="375"/>
        </a:spcBef>
        <a:buFont typeface="Arial" panose="020B0604020202020204" pitchFamily="34" charset="0"/>
        <a:buNone/>
        <a:defRPr lang="en-US" sz="1350" kern="1200" dirty="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9">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3">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September 28, 2023</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310E875C-199D-1849-9C39-2C6C19A6CF53}"/>
              </a:ext>
            </a:extLst>
          </p:cNvPr>
          <p:cNvPicPr>
            <a:picLocks noChangeAspect="1"/>
          </p:cNvPicPr>
          <p:nvPr/>
        </p:nvPicPr>
        <p:blipFill rotWithShape="1">
          <a:blip r:embed="rId63" cstate="print">
            <a:extLst>
              <a:ext uri="{28A0092B-C50C-407E-A947-70E740481C1C}">
                <a14:useLocalDpi xmlns:a14="http://schemas.microsoft.com/office/drawing/2010/main" val="0"/>
              </a:ext>
            </a:extLst>
          </a:blip>
          <a:srcRect/>
          <a:stretch/>
        </p:blipFill>
        <p:spPr>
          <a:xfrm flipH="1">
            <a:off x="11198224" y="6364224"/>
            <a:ext cx="378079" cy="455815"/>
          </a:xfrm>
          <a:prstGeom prst="rect">
            <a:avLst/>
          </a:prstGeom>
        </p:spPr>
      </p:pic>
      <p:sp>
        <p:nvSpPr>
          <p:cNvPr id="11" name="slidemaster_copyright">
            <a:extLst>
              <a:ext uri="{FF2B5EF4-FFF2-40B4-BE49-F238E27FC236}">
                <a16:creationId xmlns:a16="http://schemas.microsoft.com/office/drawing/2014/main" id="{8476FE8D-3D68-41FB-84A1-00637B533488}"/>
              </a:ext>
            </a:extLst>
          </p:cNvPr>
          <p:cNvSpPr txBox="1">
            <a:spLocks/>
          </p:cNvSpPr>
          <p:nvPr userDrawn="1"/>
        </p:nvSpPr>
        <p:spPr bwMode="auto">
          <a:xfrm>
            <a:off x="10620847" y="6544205"/>
            <a:ext cx="553037"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2022 ZS</a:t>
            </a:r>
          </a:p>
        </p:txBody>
      </p:sp>
      <p:sp>
        <p:nvSpPr>
          <p:cNvPr id="12" name="slidemaster_pagenumber">
            <a:extLst>
              <a:ext uri="{FF2B5EF4-FFF2-40B4-BE49-F238E27FC236}">
                <a16:creationId xmlns:a16="http://schemas.microsoft.com/office/drawing/2014/main" id="{0BDF0DE6-ABFA-48B3-9F54-72C7EEF7A015}"/>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a:solidFill>
                <a:srgbClr val="A3A1A8"/>
              </a:solidFill>
            </a:endParaRPr>
          </a:p>
        </p:txBody>
      </p:sp>
      <p:sp>
        <p:nvSpPr>
          <p:cNvPr id="13" name="slidemaster_filename">
            <a:extLst>
              <a:ext uri="{FF2B5EF4-FFF2-40B4-BE49-F238E27FC236}">
                <a16:creationId xmlns:a16="http://schemas.microsoft.com/office/drawing/2014/main" id="{F4A1DE3E-317D-4AB4-A668-F55F12358D2C}"/>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endParaRPr lang="en-US" sz="900">
              <a:solidFill>
                <a:srgbClr val="A3A1A8"/>
              </a:solidFill>
            </a:endParaRPr>
          </a:p>
        </p:txBody>
      </p:sp>
      <p:sp>
        <p:nvSpPr>
          <p:cNvPr id="14" name="slidemaster_draft" hidden="1">
            <a:extLst>
              <a:ext uri="{FF2B5EF4-FFF2-40B4-BE49-F238E27FC236}">
                <a16:creationId xmlns:a16="http://schemas.microsoft.com/office/drawing/2014/main" id="{2B86761E-C347-4D7B-9F01-44123DD5463F}"/>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p>
        </p:txBody>
      </p:sp>
      <p:sp>
        <p:nvSpPr>
          <p:cNvPr id="3" name="MSIPCMContentMarking" descr="{&quot;HashCode&quot;:239775164,&quot;Placement&quot;:&quot;Header&quot;,&quot;Top&quot;:0.0,&quot;Left&quot;:0.0,&quot;SlideWidth&quot;:960,&quot;SlideHeight&quot;:540}">
            <a:extLst>
              <a:ext uri="{FF2B5EF4-FFF2-40B4-BE49-F238E27FC236}">
                <a16:creationId xmlns:a16="http://schemas.microsoft.com/office/drawing/2014/main" id="{0BDC3F1C-E202-47C9-9194-78C4FFB13E55}"/>
              </a:ext>
            </a:extLst>
          </p:cNvPr>
          <p:cNvSpPr txBox="1"/>
          <p:nvPr userDrawn="1"/>
        </p:nvSpPr>
        <p:spPr>
          <a:xfrm>
            <a:off x="0" y="0"/>
            <a:ext cx="1018019" cy="296525"/>
          </a:xfrm>
          <a:prstGeom prst="rect">
            <a:avLst/>
          </a:prstGeom>
          <a:noFill/>
        </p:spPr>
        <p:txBody>
          <a:bodyPr vert="horz" wrap="square" lIns="0" tIns="0" rIns="0" bIns="0" rtlCol="0" anchor="ctr" anchorCtr="1">
            <a:noAutofit/>
          </a:bodyPr>
          <a:lstStyle/>
          <a:p>
            <a:pPr algn="l">
              <a:spcBef>
                <a:spcPct val="0"/>
              </a:spcBef>
              <a:spcAft>
                <a:spcPct val="0"/>
              </a:spcAft>
            </a:pPr>
            <a:r>
              <a:rPr lang="en-US" sz="1200">
                <a:solidFill>
                  <a:srgbClr val="00B294"/>
                </a:solidFill>
                <a:latin typeface="Calibri" panose="020F0502020204030204" pitchFamily="34" charset="0"/>
              </a:rPr>
              <a:t>Proprietary</a:t>
            </a:r>
          </a:p>
        </p:txBody>
      </p:sp>
    </p:spTree>
    <p:extLst>
      <p:ext uri="{BB962C8B-B14F-4D97-AF65-F5344CB8AC3E}">
        <p14:creationId xmlns:p14="http://schemas.microsoft.com/office/powerpoint/2010/main" val="1546261409"/>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 id="2147484020" r:id="rId19"/>
    <p:sldLayoutId id="2147484021" r:id="rId20"/>
    <p:sldLayoutId id="2147484022" r:id="rId21"/>
    <p:sldLayoutId id="2147484023" r:id="rId22"/>
    <p:sldLayoutId id="2147484024" r:id="rId23"/>
    <p:sldLayoutId id="2147484025" r:id="rId24"/>
    <p:sldLayoutId id="2147484026" r:id="rId25"/>
    <p:sldLayoutId id="2147484027" r:id="rId26"/>
    <p:sldLayoutId id="2147484028" r:id="rId27"/>
    <p:sldLayoutId id="2147484029" r:id="rId28"/>
    <p:sldLayoutId id="2147484030" r:id="rId29"/>
    <p:sldLayoutId id="2147484031" r:id="rId30"/>
    <p:sldLayoutId id="2147484032" r:id="rId31"/>
    <p:sldLayoutId id="2147484033" r:id="rId32"/>
    <p:sldLayoutId id="2147484034" r:id="rId33"/>
    <p:sldLayoutId id="2147484035" r:id="rId34"/>
    <p:sldLayoutId id="2147484036" r:id="rId35"/>
    <p:sldLayoutId id="2147484037" r:id="rId36"/>
    <p:sldLayoutId id="2147484038" r:id="rId37"/>
    <p:sldLayoutId id="2147484039" r:id="rId38"/>
    <p:sldLayoutId id="2147484040" r:id="rId39"/>
    <p:sldLayoutId id="2147484041" r:id="rId40"/>
    <p:sldLayoutId id="2147484042" r:id="rId41"/>
    <p:sldLayoutId id="2147484043" r:id="rId42"/>
    <p:sldLayoutId id="2147484044" r:id="rId43"/>
    <p:sldLayoutId id="2147484045" r:id="rId44"/>
    <p:sldLayoutId id="2147484046" r:id="rId45"/>
    <p:sldLayoutId id="2147484047" r:id="rId46"/>
    <p:sldLayoutId id="2147484048" r:id="rId47"/>
    <p:sldLayoutId id="2147484049" r:id="rId48"/>
    <p:sldLayoutId id="2147484050" r:id="rId49"/>
    <p:sldLayoutId id="2147484051" r:id="rId50"/>
    <p:sldLayoutId id="2147484052" r:id="rId51"/>
    <p:sldLayoutId id="2147484053" r:id="rId52"/>
    <p:sldLayoutId id="2147484054" r:id="rId53"/>
    <p:sldLayoutId id="2147484055" r:id="rId54"/>
    <p:sldLayoutId id="2147484056" r:id="rId55"/>
    <p:sldLayoutId id="2147484057" r:id="rId56"/>
    <p:sldLayoutId id="2147484058" r:id="rId57"/>
    <p:sldLayoutId id="2147484059" r:id="rId58"/>
    <p:sldLayoutId id="2147484060" r:id="rId59"/>
    <p:sldLayoutId id="2147484063" r:id="rId60"/>
    <p:sldLayoutId id="2147484064" r:id="rId61"/>
  </p:sldLayoutIdLst>
  <p:transition>
    <p:fade/>
  </p:transition>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guide id="14" pos="346">
          <p15:clr>
            <a:srgbClr val="F26B43"/>
          </p15:clr>
        </p15:guide>
        <p15:guide id="15" pos="7334">
          <p15:clr>
            <a:srgbClr val="F26B43"/>
          </p15:clr>
        </p15:guide>
        <p15:guide id="16" orient="horz" pos="346">
          <p15:clr>
            <a:srgbClr val="F26B43"/>
          </p15:clr>
        </p15:guide>
        <p15:guide id="17" orient="horz" pos="397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scribbr.com/research-bias/placebo-effect/" TargetMode="Externa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490D-8D17-414E-B881-9623CBCC1E2F}"/>
              </a:ext>
            </a:extLst>
          </p:cNvPr>
          <p:cNvSpPr>
            <a:spLocks noGrp="1"/>
          </p:cNvSpPr>
          <p:nvPr>
            <p:ph type="ctrTitle"/>
          </p:nvPr>
        </p:nvSpPr>
        <p:spPr>
          <a:xfrm>
            <a:off x="377825" y="2555913"/>
            <a:ext cx="11222936" cy="1641514"/>
          </a:xfrm>
        </p:spPr>
        <p:txBody>
          <a:bodyPr anchor="ctr"/>
          <a:lstStyle/>
          <a:p>
            <a:r>
              <a:rPr lang="en-US" sz="4400" dirty="0"/>
              <a:t>Test/Control – Module 2</a:t>
            </a:r>
            <a:br>
              <a:rPr lang="en-US" sz="4400" dirty="0"/>
            </a:br>
            <a:r>
              <a:rPr lang="en-US" sz="4400" dirty="0"/>
              <a:t>Propensity Score Matching</a:t>
            </a:r>
            <a:endParaRPr lang="en-GB" dirty="0"/>
          </a:p>
        </p:txBody>
      </p:sp>
    </p:spTree>
    <p:extLst>
      <p:ext uri="{BB962C8B-B14F-4D97-AF65-F5344CB8AC3E}">
        <p14:creationId xmlns:p14="http://schemas.microsoft.com/office/powerpoint/2010/main" val="11331573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98EAF2-A3C6-12BB-7AD6-F7AF45B007F1}"/>
              </a:ext>
            </a:extLst>
          </p:cNvPr>
          <p:cNvSpPr>
            <a:spLocks noGrp="1"/>
          </p:cNvSpPr>
          <p:nvPr>
            <p:ph type="title"/>
          </p:nvPr>
        </p:nvSpPr>
        <p:spPr/>
        <p:txBody>
          <a:bodyPr/>
          <a:lstStyle/>
          <a:p>
            <a:r>
              <a:rPr lang="en-US" dirty="0">
                <a:solidFill>
                  <a:srgbClr val="0D405F"/>
                </a:solidFill>
              </a:rPr>
              <a:t>Propensity Score Matching – Key Terms</a:t>
            </a:r>
          </a:p>
        </p:txBody>
      </p:sp>
      <p:sp>
        <p:nvSpPr>
          <p:cNvPr id="3" name="TextBox 2">
            <a:extLst>
              <a:ext uri="{FF2B5EF4-FFF2-40B4-BE49-F238E27FC236}">
                <a16:creationId xmlns:a16="http://schemas.microsoft.com/office/drawing/2014/main" id="{99D22385-51CD-D0C2-BD61-B3EA72AC0E17}"/>
              </a:ext>
            </a:extLst>
          </p:cNvPr>
          <p:cNvSpPr txBox="1"/>
          <p:nvPr/>
        </p:nvSpPr>
        <p:spPr>
          <a:xfrm>
            <a:off x="457945" y="1553461"/>
            <a:ext cx="5093769" cy="1785104"/>
          </a:xfrm>
          <a:prstGeom prst="rect">
            <a:avLst/>
          </a:prstGeom>
          <a:noFill/>
        </p:spPr>
        <p:txBody>
          <a:bodyPr wrap="square">
            <a:spAutoFit/>
          </a:bodyPr>
          <a:lstStyle/>
          <a:p>
            <a:pPr marL="171450" indent="-171450" algn="l">
              <a:buFont typeface="Arial" panose="020B0604020202020204" pitchFamily="34" charset="0"/>
              <a:buChar char="•"/>
            </a:pPr>
            <a:r>
              <a:rPr lang="en-IN" sz="1400" b="0" i="0" dirty="0">
                <a:solidFill>
                  <a:srgbClr val="0D405F"/>
                </a:solidFill>
                <a:effectLst/>
                <a:latin typeface="Calibri" panose="020F0502020204030204" pitchFamily="34" charset="0"/>
                <a:cs typeface="Calibri" panose="020F0502020204030204" pitchFamily="34" charset="0"/>
              </a:rPr>
              <a:t>The </a:t>
            </a:r>
            <a:r>
              <a:rPr lang="en-IN" sz="1400" b="1" i="0" dirty="0">
                <a:solidFill>
                  <a:srgbClr val="0D405F"/>
                </a:solidFill>
                <a:effectLst/>
                <a:latin typeface="Calibri" panose="020F0502020204030204" pitchFamily="34" charset="0"/>
                <a:cs typeface="Calibri" panose="020F0502020204030204" pitchFamily="34" charset="0"/>
              </a:rPr>
              <a:t>treatment group</a:t>
            </a:r>
            <a:r>
              <a:rPr lang="en-IN" sz="1400" b="0" i="0" dirty="0">
                <a:solidFill>
                  <a:srgbClr val="0D405F"/>
                </a:solidFill>
                <a:effectLst/>
                <a:latin typeface="Calibri" panose="020F0502020204030204" pitchFamily="34" charset="0"/>
                <a:cs typeface="Calibri" panose="020F0502020204030204" pitchFamily="34" charset="0"/>
              </a:rPr>
              <a:t> (also called the </a:t>
            </a:r>
            <a:r>
              <a:rPr lang="en-IN" sz="1400" b="1" i="0" dirty="0">
                <a:solidFill>
                  <a:srgbClr val="0D405F"/>
                </a:solidFill>
                <a:effectLst/>
                <a:latin typeface="Calibri" panose="020F0502020204030204" pitchFamily="34" charset="0"/>
                <a:cs typeface="Calibri" panose="020F0502020204030204" pitchFamily="34" charset="0"/>
              </a:rPr>
              <a:t>experimental group</a:t>
            </a:r>
            <a:r>
              <a:rPr lang="en-IN" sz="1400" b="0" i="0" dirty="0">
                <a:solidFill>
                  <a:srgbClr val="0D405F"/>
                </a:solidFill>
                <a:effectLst/>
                <a:latin typeface="Calibri" panose="020F0502020204030204" pitchFamily="34" charset="0"/>
                <a:cs typeface="Calibri" panose="020F0502020204030204" pitchFamily="34" charset="0"/>
              </a:rPr>
              <a:t>) receives the treatment whose effect the researcher is interested in.</a:t>
            </a:r>
          </a:p>
          <a:p>
            <a:pPr algn="l"/>
            <a:endParaRPr lang="en-IN" sz="1400" b="0" i="0" dirty="0">
              <a:solidFill>
                <a:srgbClr val="0D405F"/>
              </a:solidFill>
              <a:effectLst/>
              <a:latin typeface="Calibri" panose="020F0502020204030204" pitchFamily="34" charset="0"/>
              <a:cs typeface="Calibri" panose="020F0502020204030204" pitchFamily="34" charset="0"/>
            </a:endParaRPr>
          </a:p>
          <a:p>
            <a:pPr marL="171450" indent="-171450" algn="l">
              <a:buFont typeface="Arial" panose="020B0604020202020204" pitchFamily="34" charset="0"/>
              <a:buChar char="•"/>
            </a:pPr>
            <a:r>
              <a:rPr lang="en-IN" sz="1400" b="0" i="0" dirty="0">
                <a:solidFill>
                  <a:srgbClr val="0D405F"/>
                </a:solidFill>
                <a:effectLst/>
                <a:latin typeface="Calibri" panose="020F0502020204030204" pitchFamily="34" charset="0"/>
                <a:cs typeface="Calibri" panose="020F0502020204030204" pitchFamily="34" charset="0"/>
              </a:rPr>
              <a:t>The </a:t>
            </a:r>
            <a:r>
              <a:rPr lang="en-IN" sz="1400" b="1" i="0" dirty="0">
                <a:solidFill>
                  <a:srgbClr val="0D405F"/>
                </a:solidFill>
                <a:effectLst/>
                <a:latin typeface="Calibri" panose="020F0502020204030204" pitchFamily="34" charset="0"/>
                <a:cs typeface="Calibri" panose="020F0502020204030204" pitchFamily="34" charset="0"/>
              </a:rPr>
              <a:t>control group</a:t>
            </a:r>
            <a:r>
              <a:rPr lang="en-IN" sz="1400" b="0" i="0" dirty="0">
                <a:solidFill>
                  <a:srgbClr val="0D405F"/>
                </a:solidFill>
                <a:effectLst/>
                <a:latin typeface="Calibri" panose="020F0502020204030204" pitchFamily="34" charset="0"/>
                <a:cs typeface="Calibri" panose="020F0502020204030204" pitchFamily="34" charset="0"/>
              </a:rPr>
              <a:t> receives either no treatment, a standard treatment whose effect is already known, or a placebo (a fake treatment to </a:t>
            </a:r>
            <a:r>
              <a:rPr lang="en-IN" sz="1400" dirty="0">
                <a:solidFill>
                  <a:srgbClr val="0D405F"/>
                </a:solidFill>
                <a:latin typeface="Calibri" panose="020F0502020204030204" pitchFamily="34" charset="0"/>
                <a:cs typeface="Calibri" panose="020F0502020204030204" pitchFamily="34" charset="0"/>
              </a:rPr>
              <a:t>control for </a:t>
            </a:r>
            <a:r>
              <a:rPr lang="en-IN" sz="1400" dirty="0">
                <a:solidFill>
                  <a:srgbClr val="0D405F"/>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placebo effect</a:t>
            </a:r>
            <a:r>
              <a:rPr lang="en-IN" sz="1400" dirty="0">
                <a:solidFill>
                  <a:srgbClr val="0D405F"/>
                </a:solidFill>
                <a:latin typeface="Calibri" panose="020F0502020204030204" pitchFamily="34" charset="0"/>
                <a:cs typeface="Calibri" panose="020F0502020204030204" pitchFamily="34" charset="0"/>
              </a:rPr>
              <a:t>).</a:t>
            </a:r>
          </a:p>
          <a:p>
            <a:pPr algn="l"/>
            <a:endParaRPr lang="en-IN" sz="1200" dirty="0">
              <a:solidFill>
                <a:srgbClr val="0D405F"/>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72924B-A15A-039E-710E-10BA57CBBDFD}"/>
              </a:ext>
            </a:extLst>
          </p:cNvPr>
          <p:cNvPicPr>
            <a:picLocks noChangeAspect="1"/>
          </p:cNvPicPr>
          <p:nvPr/>
        </p:nvPicPr>
        <p:blipFill>
          <a:blip r:embed="rId3"/>
          <a:stretch>
            <a:fillRect/>
          </a:stretch>
        </p:blipFill>
        <p:spPr>
          <a:xfrm>
            <a:off x="550863" y="3571782"/>
            <a:ext cx="5342830" cy="1644931"/>
          </a:xfrm>
          <a:prstGeom prst="rect">
            <a:avLst/>
          </a:prstGeom>
        </p:spPr>
      </p:pic>
      <p:sp>
        <p:nvSpPr>
          <p:cNvPr id="6" name="TextBox 5">
            <a:extLst>
              <a:ext uri="{FF2B5EF4-FFF2-40B4-BE49-F238E27FC236}">
                <a16:creationId xmlns:a16="http://schemas.microsoft.com/office/drawing/2014/main" id="{0E3E0B3D-2AAB-2CE5-13B3-624754DA490A}"/>
              </a:ext>
            </a:extLst>
          </p:cNvPr>
          <p:cNvSpPr txBox="1"/>
          <p:nvPr/>
        </p:nvSpPr>
        <p:spPr>
          <a:xfrm>
            <a:off x="5996531" y="1415534"/>
            <a:ext cx="5554890" cy="2462213"/>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Confounders : </a:t>
            </a:r>
          </a:p>
          <a:p>
            <a:r>
              <a:rPr lang="en-IN" sz="1400" dirty="0">
                <a:solidFill>
                  <a:srgbClr val="0D405F"/>
                </a:solidFill>
                <a:latin typeface="Calibri" panose="020F0502020204030204" pitchFamily="34" charset="0"/>
                <a:cs typeface="Calibri" panose="020F0502020204030204" pitchFamily="34" charset="0"/>
              </a:rPr>
              <a:t>A </a:t>
            </a:r>
            <a:r>
              <a:rPr lang="en-IN" sz="1400" b="1" u="sng" dirty="0">
                <a:solidFill>
                  <a:srgbClr val="0D405F"/>
                </a:solidFill>
                <a:latin typeface="Calibri" panose="020F0502020204030204" pitchFamily="34" charset="0"/>
                <a:cs typeface="Calibri" panose="020F0502020204030204" pitchFamily="34" charset="0"/>
              </a:rPr>
              <a:t>confounding</a:t>
            </a:r>
            <a:r>
              <a:rPr lang="en-IN" sz="1400" dirty="0">
                <a:solidFill>
                  <a:srgbClr val="0D405F"/>
                </a:solidFill>
                <a:latin typeface="Calibri" panose="020F0502020204030204" pitchFamily="34" charset="0"/>
                <a:cs typeface="Calibri" panose="020F0502020204030204" pitchFamily="34" charset="0"/>
              </a:rPr>
              <a:t> variable (confounder) is a factor other than the one being studied that is associated both with the disease (dependent variable) and with the factor being studied (independent variable). </a:t>
            </a:r>
          </a:p>
          <a:p>
            <a:endParaRPr lang="en-IN" sz="1400" dirty="0">
              <a:solidFill>
                <a:srgbClr val="0D405F"/>
              </a:solidFill>
              <a:latin typeface="Calibri" panose="020F0502020204030204" pitchFamily="34" charset="0"/>
              <a:cs typeface="Calibri" panose="020F0502020204030204" pitchFamily="34" charset="0"/>
            </a:endParaRPr>
          </a:p>
          <a:p>
            <a:r>
              <a:rPr lang="en-IN" sz="1400" dirty="0">
                <a:solidFill>
                  <a:srgbClr val="0D405F"/>
                </a:solidFill>
                <a:latin typeface="Calibri" panose="020F0502020204030204" pitchFamily="34" charset="0"/>
                <a:cs typeface="Calibri" panose="020F0502020204030204" pitchFamily="34" charset="0"/>
              </a:rPr>
              <a:t>For example, a hypothesis that </a:t>
            </a:r>
            <a:r>
              <a:rPr lang="en-IN" sz="1400" b="1" dirty="0">
                <a:solidFill>
                  <a:srgbClr val="0D405F"/>
                </a:solidFill>
                <a:latin typeface="Calibri" panose="020F0502020204030204" pitchFamily="34" charset="0"/>
                <a:cs typeface="Calibri" panose="020F0502020204030204" pitchFamily="34" charset="0"/>
              </a:rPr>
              <a:t>coffee drinkers </a:t>
            </a:r>
            <a:r>
              <a:rPr lang="en-IN" sz="1400" dirty="0">
                <a:solidFill>
                  <a:srgbClr val="0D405F"/>
                </a:solidFill>
                <a:latin typeface="Calibri" panose="020F0502020204030204" pitchFamily="34" charset="0"/>
                <a:cs typeface="Calibri" panose="020F0502020204030204" pitchFamily="34" charset="0"/>
              </a:rPr>
              <a:t>have </a:t>
            </a:r>
            <a:r>
              <a:rPr lang="en-IN" sz="1400" b="1" dirty="0">
                <a:solidFill>
                  <a:srgbClr val="0D405F"/>
                </a:solidFill>
                <a:latin typeface="Calibri" panose="020F0502020204030204" pitchFamily="34" charset="0"/>
                <a:cs typeface="Calibri" panose="020F0502020204030204" pitchFamily="34" charset="0"/>
              </a:rPr>
              <a:t>more heart disease </a:t>
            </a:r>
            <a:r>
              <a:rPr lang="en-IN" sz="1400" dirty="0">
                <a:solidFill>
                  <a:srgbClr val="0D405F"/>
                </a:solidFill>
                <a:latin typeface="Calibri" panose="020F0502020204030204" pitchFamily="34" charset="0"/>
                <a:cs typeface="Calibri" panose="020F0502020204030204" pitchFamily="34" charset="0"/>
              </a:rPr>
              <a:t>than </a:t>
            </a:r>
            <a:r>
              <a:rPr lang="en-IN" sz="1400" b="1" dirty="0">
                <a:solidFill>
                  <a:srgbClr val="0D405F"/>
                </a:solidFill>
                <a:latin typeface="Calibri" panose="020F0502020204030204" pitchFamily="34" charset="0"/>
                <a:cs typeface="Calibri" panose="020F0502020204030204" pitchFamily="34" charset="0"/>
              </a:rPr>
              <a:t>non-coffee drinkers </a:t>
            </a:r>
            <a:r>
              <a:rPr lang="en-IN" sz="1400" dirty="0">
                <a:solidFill>
                  <a:srgbClr val="0D405F"/>
                </a:solidFill>
                <a:latin typeface="Calibri" panose="020F0502020204030204" pitchFamily="34" charset="0"/>
                <a:cs typeface="Calibri" panose="020F0502020204030204" pitchFamily="34" charset="0"/>
              </a:rPr>
              <a:t>may be influenced by another factor. Coffee drinkers may smoke more cigarettes than non-coffee drinkers, so smoking is a confounding variable in the study of the association between coffee drinking and heart disease. The increase in heart disease may be due to the smoking and not the coffee. </a:t>
            </a:r>
            <a:endParaRPr lang="en-US" sz="1400" dirty="0">
              <a:solidFill>
                <a:srgbClr val="0D405F"/>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EED4FDD-C462-98FD-B679-2D0E068CDC95}"/>
              </a:ext>
            </a:extLst>
          </p:cNvPr>
          <p:cNvPicPr>
            <a:picLocks noChangeAspect="1"/>
          </p:cNvPicPr>
          <p:nvPr/>
        </p:nvPicPr>
        <p:blipFill>
          <a:blip r:embed="rId4"/>
          <a:stretch>
            <a:fillRect/>
          </a:stretch>
        </p:blipFill>
        <p:spPr>
          <a:xfrm>
            <a:off x="6096000" y="3849905"/>
            <a:ext cx="5372801" cy="2345871"/>
          </a:xfrm>
          <a:prstGeom prst="rect">
            <a:avLst/>
          </a:prstGeom>
        </p:spPr>
      </p:pic>
      <p:sp>
        <p:nvSpPr>
          <p:cNvPr id="8" name="TextBox 7">
            <a:extLst>
              <a:ext uri="{FF2B5EF4-FFF2-40B4-BE49-F238E27FC236}">
                <a16:creationId xmlns:a16="http://schemas.microsoft.com/office/drawing/2014/main" id="{AD421866-3FE2-371A-86B2-6F7A25524082}"/>
              </a:ext>
            </a:extLst>
          </p:cNvPr>
          <p:cNvSpPr txBox="1"/>
          <p:nvPr/>
        </p:nvSpPr>
        <p:spPr>
          <a:xfrm>
            <a:off x="0" y="6480174"/>
            <a:ext cx="4987636" cy="215444"/>
          </a:xfrm>
          <a:prstGeom prst="rect">
            <a:avLst/>
          </a:prstGeom>
          <a:noFill/>
        </p:spPr>
        <p:txBody>
          <a:bodyPr wrap="square">
            <a:spAutoFit/>
          </a:bodyPr>
          <a:lstStyle/>
          <a:p>
            <a:r>
              <a:rPr lang="en-US" sz="800" i="1" dirty="0"/>
              <a:t>https://</a:t>
            </a:r>
            <a:r>
              <a:rPr lang="en-US" sz="800" i="1" dirty="0" err="1"/>
              <a:t>builtin.com</a:t>
            </a:r>
            <a:r>
              <a:rPr lang="en-US" sz="800" i="1" dirty="0"/>
              <a:t>/data-science/propensity-score-matching</a:t>
            </a:r>
          </a:p>
        </p:txBody>
      </p:sp>
    </p:spTree>
    <p:extLst>
      <p:ext uri="{BB962C8B-B14F-4D97-AF65-F5344CB8AC3E}">
        <p14:creationId xmlns:p14="http://schemas.microsoft.com/office/powerpoint/2010/main" val="42090537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98EAF2-A3C6-12BB-7AD6-F7AF45B007F1}"/>
              </a:ext>
            </a:extLst>
          </p:cNvPr>
          <p:cNvSpPr>
            <a:spLocks noGrp="1"/>
          </p:cNvSpPr>
          <p:nvPr>
            <p:ph type="title"/>
          </p:nvPr>
        </p:nvSpPr>
        <p:spPr/>
        <p:txBody>
          <a:bodyPr/>
          <a:lstStyle/>
          <a:p>
            <a:r>
              <a:rPr lang="en-US" dirty="0">
                <a:solidFill>
                  <a:srgbClr val="0D405F"/>
                </a:solidFill>
              </a:rPr>
              <a:t>Propensity Score Matching</a:t>
            </a:r>
          </a:p>
        </p:txBody>
      </p:sp>
      <p:sp>
        <p:nvSpPr>
          <p:cNvPr id="8" name="TextBox 7">
            <a:extLst>
              <a:ext uri="{FF2B5EF4-FFF2-40B4-BE49-F238E27FC236}">
                <a16:creationId xmlns:a16="http://schemas.microsoft.com/office/drawing/2014/main" id="{9F95495B-4D69-FCFF-F0E3-9D76A96C1328}"/>
              </a:ext>
            </a:extLst>
          </p:cNvPr>
          <p:cNvSpPr txBox="1"/>
          <p:nvPr/>
        </p:nvSpPr>
        <p:spPr>
          <a:xfrm>
            <a:off x="266700" y="1415945"/>
            <a:ext cx="11864651" cy="4616648"/>
          </a:xfrm>
          <a:prstGeom prst="rect">
            <a:avLst/>
          </a:prstGeom>
          <a:noFill/>
        </p:spPr>
        <p:txBody>
          <a:bodyPr wrap="square">
            <a:spAutoFit/>
          </a:bodyPr>
          <a:lstStyle/>
          <a:p>
            <a:pPr marL="171450" indent="-171450">
              <a:buFont typeface="Arial" panose="020B0604020202020204" pitchFamily="34" charset="0"/>
              <a:buChar char="•"/>
            </a:pPr>
            <a:r>
              <a:rPr lang="en-IN" sz="1400" dirty="0">
                <a:solidFill>
                  <a:srgbClr val="0D405F"/>
                </a:solidFill>
                <a:latin typeface="Calibri" panose="020F0502020204030204" pitchFamily="34" charset="0"/>
                <a:cs typeface="Calibri" panose="020F0502020204030204" pitchFamily="34" charset="0"/>
              </a:rPr>
              <a:t>A </a:t>
            </a:r>
            <a:r>
              <a:rPr lang="en-IN" sz="1400" b="1" dirty="0">
                <a:solidFill>
                  <a:srgbClr val="0D405F"/>
                </a:solidFill>
                <a:latin typeface="Calibri" panose="020F0502020204030204" pitchFamily="34" charset="0"/>
                <a:cs typeface="Calibri" panose="020F0502020204030204" pitchFamily="34" charset="0"/>
              </a:rPr>
              <a:t>propensity score </a:t>
            </a:r>
            <a:r>
              <a:rPr lang="en-IN" sz="1400" dirty="0">
                <a:solidFill>
                  <a:srgbClr val="0D405F"/>
                </a:solidFill>
                <a:latin typeface="Calibri" panose="020F0502020204030204" pitchFamily="34" charset="0"/>
                <a:cs typeface="Calibri" panose="020F0502020204030204" pitchFamily="34" charset="0"/>
              </a:rPr>
              <a:t>in healthcare is a single numerical value that indicates the probability a patient will need specific treatment based on baseline characteristics. It is the probability of each individual being assigned to the treatment group.</a:t>
            </a:r>
          </a:p>
          <a:p>
            <a:endParaRPr lang="en-IN" sz="1400" dirty="0">
              <a:solidFill>
                <a:srgbClr val="0D405F"/>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IN" sz="1400" b="1" dirty="0">
                <a:solidFill>
                  <a:srgbClr val="0D405F"/>
                </a:solidFill>
                <a:latin typeface="Calibri" panose="020F0502020204030204" pitchFamily="34" charset="0"/>
                <a:cs typeface="Calibri" panose="020F0502020204030204" pitchFamily="34" charset="0"/>
              </a:rPr>
              <a:t>Propensity score matching </a:t>
            </a:r>
            <a:r>
              <a:rPr lang="en-IN" sz="1400" dirty="0">
                <a:solidFill>
                  <a:srgbClr val="0D405F"/>
                </a:solidFill>
                <a:latin typeface="Calibri" panose="020F0502020204030204" pitchFamily="34" charset="0"/>
                <a:cs typeface="Calibri" panose="020F0502020204030204" pitchFamily="34" charset="0"/>
              </a:rPr>
              <a:t>involves forming matched sets of treated and untreated subjects who have similar propensity scores. </a:t>
            </a:r>
          </a:p>
          <a:p>
            <a:r>
              <a:rPr lang="en-IN" sz="1400" dirty="0">
                <a:solidFill>
                  <a:srgbClr val="0D405F"/>
                </a:solidFill>
                <a:latin typeface="Calibri" panose="020F0502020204030204" pitchFamily="34" charset="0"/>
                <a:cs typeface="Calibri" panose="020F0502020204030204" pitchFamily="34" charset="0"/>
              </a:rPr>
              <a:t>	Typically, they are matched one-to-one. Once a match is made, the impact of treatment can be estimated by comparing the health outcomes 	between the treated and untreated patients.</a:t>
            </a:r>
          </a:p>
          <a:p>
            <a:endParaRPr lang="en-IN" sz="1400" dirty="0">
              <a:solidFill>
                <a:srgbClr val="0D405F"/>
              </a:solidFill>
              <a:latin typeface="Calibri" panose="020F0502020204030204" pitchFamily="34" charset="0"/>
              <a:cs typeface="Calibri" panose="020F0502020204030204" pitchFamily="34" charset="0"/>
            </a:endParaRPr>
          </a:p>
          <a:p>
            <a:pPr fontAlgn="base"/>
            <a:r>
              <a:rPr lang="en-IN" sz="1400" dirty="0">
                <a:solidFill>
                  <a:srgbClr val="0D405F"/>
                </a:solidFill>
                <a:latin typeface="Calibri" panose="020F0502020204030204" pitchFamily="34" charset="0"/>
                <a:cs typeface="Calibri" panose="020F0502020204030204" pitchFamily="34" charset="0"/>
              </a:rPr>
              <a:t>Propensity scores are generally estimated using a </a:t>
            </a:r>
            <a:r>
              <a:rPr lang="en-IN" sz="1400" b="1" dirty="0">
                <a:solidFill>
                  <a:srgbClr val="0D405F"/>
                </a:solidFill>
                <a:latin typeface="Calibri" panose="020F0502020204030204" pitchFamily="34" charset="0"/>
                <a:cs typeface="Calibri" panose="020F0502020204030204" pitchFamily="34" charset="0"/>
              </a:rPr>
              <a:t>multivariable logistic regression </a:t>
            </a:r>
            <a:r>
              <a:rPr lang="en-IN" sz="1400" dirty="0">
                <a:solidFill>
                  <a:srgbClr val="0D405F"/>
                </a:solidFill>
                <a:latin typeface="Calibri" panose="020F0502020204030204" pitchFamily="34" charset="0"/>
                <a:cs typeface="Calibri" panose="020F0502020204030204" pitchFamily="34" charset="0"/>
              </a:rPr>
              <a:t>model, where </a:t>
            </a:r>
            <a:r>
              <a:rPr lang="en-IN" sz="1400" b="1" dirty="0">
                <a:solidFill>
                  <a:srgbClr val="0D405F"/>
                </a:solidFill>
                <a:latin typeface="Calibri" panose="020F0502020204030204" pitchFamily="34" charset="0"/>
                <a:cs typeface="Calibri" panose="020F0502020204030204" pitchFamily="34" charset="0"/>
              </a:rPr>
              <a:t>treatment status </a:t>
            </a:r>
            <a:r>
              <a:rPr lang="en-IN" sz="1400" dirty="0">
                <a:solidFill>
                  <a:srgbClr val="0D405F"/>
                </a:solidFill>
                <a:latin typeface="Calibri" panose="020F0502020204030204" pitchFamily="34" charset="0"/>
                <a:cs typeface="Calibri" panose="020F0502020204030204" pitchFamily="34" charset="0"/>
              </a:rPr>
              <a:t>is regressed against potential </a:t>
            </a:r>
            <a:r>
              <a:rPr lang="en-IN" sz="1400" b="1" dirty="0">
                <a:solidFill>
                  <a:srgbClr val="0D405F"/>
                </a:solidFill>
                <a:latin typeface="Calibri" panose="020F0502020204030204" pitchFamily="34" charset="0"/>
                <a:cs typeface="Calibri" panose="020F0502020204030204" pitchFamily="34" charset="0"/>
              </a:rPr>
              <a:t>confounders</a:t>
            </a:r>
            <a:r>
              <a:rPr lang="en-IN" sz="1400" dirty="0">
                <a:solidFill>
                  <a:srgbClr val="0D405F"/>
                </a:solidFill>
                <a:latin typeface="Calibri" panose="020F0502020204030204" pitchFamily="34" charset="0"/>
                <a:cs typeface="Calibri" panose="020F0502020204030204" pitchFamily="34" charset="0"/>
              </a:rPr>
              <a:t>. The model can incorporate a large number of background covariates to estimate a single number of propensity scores, ranging from 0 to 1 for each patient.</a:t>
            </a:r>
          </a:p>
          <a:p>
            <a:pPr fontAlgn="base"/>
            <a:endParaRPr lang="en-IN" sz="1400" dirty="0">
              <a:solidFill>
                <a:srgbClr val="0D405F"/>
              </a:solidFill>
              <a:latin typeface="Calibri" panose="020F0502020204030204" pitchFamily="34" charset="0"/>
              <a:cs typeface="Calibri" panose="020F0502020204030204" pitchFamily="34" charset="0"/>
            </a:endParaRPr>
          </a:p>
          <a:p>
            <a:pPr fontAlgn="base"/>
            <a:endParaRPr lang="en-IN" sz="1400" dirty="0">
              <a:solidFill>
                <a:srgbClr val="0D405F"/>
              </a:solidFill>
              <a:latin typeface="Calibri" panose="020F0502020204030204" pitchFamily="34" charset="0"/>
              <a:cs typeface="Calibri" panose="020F0502020204030204" pitchFamily="34" charset="0"/>
            </a:endParaRPr>
          </a:p>
          <a:p>
            <a:pPr marL="285750" indent="-285750" fontAlgn="base">
              <a:buFont typeface="Wingdings" pitchFamily="2" charset="2"/>
              <a:buChar char="Ø"/>
            </a:pPr>
            <a:r>
              <a:rPr lang="en-IN" sz="1400" dirty="0">
                <a:solidFill>
                  <a:srgbClr val="0D405F"/>
                </a:solidFill>
                <a:latin typeface="Calibri" panose="020F0502020204030204" pitchFamily="34" charset="0"/>
                <a:cs typeface="Calibri" panose="020F0502020204030204" pitchFamily="34" charset="0"/>
              </a:rPr>
              <a:t>Propensity scores are an alternative method to estimate the effect of receiving treatment when random assignment of treatments to subjects is not feasible.</a:t>
            </a:r>
          </a:p>
          <a:p>
            <a:pPr marL="285750" indent="-285750" fontAlgn="base">
              <a:buFont typeface="Wingdings" pitchFamily="2" charset="2"/>
              <a:buChar char="Ø"/>
            </a:pPr>
            <a:r>
              <a:rPr lang="en-IN" sz="1400" dirty="0">
                <a:solidFill>
                  <a:srgbClr val="0D405F"/>
                </a:solidFill>
                <a:latin typeface="Calibri" panose="020F0502020204030204" pitchFamily="34" charset="0"/>
                <a:cs typeface="Calibri" panose="020F0502020204030204" pitchFamily="34" charset="0"/>
              </a:rPr>
              <a:t>Propensity score matching (PSM) refers to the pairing of treatment and control units with similar values on the propensity score, and possibly other covariates, and the discarding of all unmatched units.</a:t>
            </a:r>
          </a:p>
          <a:p>
            <a:pPr marL="285750" indent="-285750" fontAlgn="base">
              <a:buFont typeface="Wingdings" pitchFamily="2" charset="2"/>
              <a:buChar char="Ø"/>
            </a:pPr>
            <a:r>
              <a:rPr lang="en-IN" sz="1400" dirty="0">
                <a:solidFill>
                  <a:srgbClr val="0D405F"/>
                </a:solidFill>
                <a:latin typeface="Calibri" panose="020F0502020204030204" pitchFamily="34" charset="0"/>
                <a:cs typeface="Calibri" panose="020F0502020204030204" pitchFamily="34" charset="0"/>
              </a:rPr>
              <a:t>It is primarily used to compare two groups of subjects but can be applied to analyses of more than two groups.</a:t>
            </a:r>
          </a:p>
          <a:p>
            <a:pPr marL="285750" indent="-285750" fontAlgn="base">
              <a:buFont typeface="Wingdings" pitchFamily="2" charset="2"/>
              <a:buChar char="Ø"/>
            </a:pPr>
            <a:endParaRPr lang="en-IN" sz="1400" dirty="0">
              <a:solidFill>
                <a:srgbClr val="0D405F"/>
              </a:solidFill>
              <a:latin typeface="Calibri" panose="020F0502020204030204" pitchFamily="34" charset="0"/>
              <a:cs typeface="Calibri" panose="020F0502020204030204" pitchFamily="34" charset="0"/>
            </a:endParaRPr>
          </a:p>
          <a:p>
            <a:pPr fontAlgn="base"/>
            <a:r>
              <a:rPr lang="en-IN" sz="1600" b="1" dirty="0">
                <a:solidFill>
                  <a:srgbClr val="0D405F"/>
                </a:solidFill>
                <a:latin typeface="Calibri" panose="020F0502020204030204" pitchFamily="34" charset="0"/>
                <a:cs typeface="Calibri" panose="020F0502020204030204" pitchFamily="34" charset="0"/>
              </a:rPr>
              <a:t>History of PSM</a:t>
            </a:r>
          </a:p>
          <a:p>
            <a:pPr fontAlgn="base"/>
            <a:r>
              <a:rPr lang="en-IN" sz="1400" dirty="0">
                <a:solidFill>
                  <a:srgbClr val="0D405F"/>
                </a:solidFill>
                <a:latin typeface="Calibri" panose="020F0502020204030204" pitchFamily="34" charset="0"/>
                <a:cs typeface="Calibri" panose="020F0502020204030204" pitchFamily="34" charset="0"/>
              </a:rPr>
              <a:t>The concept of PSM was first introduced by Rosenbaum and Rubin (1983) in a paper entitled “The Central Role of the Propensity Score in Observational Studies for Casual Effects.” </a:t>
            </a:r>
          </a:p>
          <a:p>
            <a:br>
              <a:rPr lang="en-IN" sz="1400" dirty="0">
                <a:latin typeface="Calibri" panose="020F0502020204030204" pitchFamily="34" charset="0"/>
                <a:cs typeface="Calibri" panose="020F0502020204030204" pitchFamily="34" charset="0"/>
              </a:rPr>
            </a:br>
            <a:endParaRPr lang="en-IN" sz="1400" dirty="0">
              <a:solidFill>
                <a:srgbClr val="0D405F"/>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FEC3EF5-DC98-5FE1-AA81-CD625C73684A}"/>
              </a:ext>
            </a:extLst>
          </p:cNvPr>
          <p:cNvSpPr txBox="1"/>
          <p:nvPr/>
        </p:nvSpPr>
        <p:spPr>
          <a:xfrm>
            <a:off x="266700" y="6466236"/>
            <a:ext cx="6632575" cy="246221"/>
          </a:xfrm>
          <a:prstGeom prst="rect">
            <a:avLst/>
          </a:prstGeom>
          <a:noFill/>
        </p:spPr>
        <p:txBody>
          <a:bodyPr wrap="square">
            <a:spAutoFit/>
          </a:bodyPr>
          <a:lstStyle/>
          <a:p>
            <a:pPr algn="l"/>
            <a:r>
              <a:rPr lang="en-US" sz="1000" i="1" dirty="0"/>
              <a:t>http://</a:t>
            </a:r>
            <a:r>
              <a:rPr lang="en-US" sz="1000" i="1" dirty="0" err="1"/>
              <a:t>mchp-appserv.cpe.umanitoba.ca</a:t>
            </a:r>
            <a:r>
              <a:rPr lang="en-US" sz="1000" i="1" dirty="0"/>
              <a:t>/concept/</a:t>
            </a:r>
            <a:r>
              <a:rPr lang="en-US" sz="1000" i="1" dirty="0" err="1"/>
              <a:t>propensity_score_matching.pdf</a:t>
            </a:r>
            <a:endParaRPr lang="en-US" sz="1000" i="1" dirty="0"/>
          </a:p>
        </p:txBody>
      </p:sp>
    </p:spTree>
    <p:extLst>
      <p:ext uri="{BB962C8B-B14F-4D97-AF65-F5344CB8AC3E}">
        <p14:creationId xmlns:p14="http://schemas.microsoft.com/office/powerpoint/2010/main" val="39802798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98EAF2-A3C6-12BB-7AD6-F7AF45B007F1}"/>
              </a:ext>
            </a:extLst>
          </p:cNvPr>
          <p:cNvSpPr>
            <a:spLocks noGrp="1"/>
          </p:cNvSpPr>
          <p:nvPr>
            <p:ph type="title"/>
          </p:nvPr>
        </p:nvSpPr>
        <p:spPr/>
        <p:txBody>
          <a:bodyPr/>
          <a:lstStyle/>
          <a:p>
            <a:r>
              <a:rPr lang="en-US" dirty="0">
                <a:solidFill>
                  <a:srgbClr val="0D405F"/>
                </a:solidFill>
              </a:rPr>
              <a:t>Propensity Score Matching</a:t>
            </a:r>
          </a:p>
        </p:txBody>
      </p:sp>
      <p:sp>
        <p:nvSpPr>
          <p:cNvPr id="6" name="TextBox 5">
            <a:extLst>
              <a:ext uri="{FF2B5EF4-FFF2-40B4-BE49-F238E27FC236}">
                <a16:creationId xmlns:a16="http://schemas.microsoft.com/office/drawing/2014/main" id="{9752ECEE-CE95-F6FD-DF26-E83D1AB12D8F}"/>
              </a:ext>
            </a:extLst>
          </p:cNvPr>
          <p:cNvSpPr txBox="1"/>
          <p:nvPr/>
        </p:nvSpPr>
        <p:spPr>
          <a:xfrm>
            <a:off x="377825" y="2059694"/>
            <a:ext cx="5361781" cy="738664"/>
          </a:xfrm>
          <a:prstGeom prst="rect">
            <a:avLst/>
          </a:prstGeom>
          <a:noFill/>
        </p:spPr>
        <p:txBody>
          <a:bodyPr wrap="square">
            <a:spAutoFit/>
          </a:bodyPr>
          <a:lstStyle/>
          <a:p>
            <a:r>
              <a:rPr lang="en-IN" sz="1400" dirty="0">
                <a:solidFill>
                  <a:srgbClr val="0D405F"/>
                </a:solidFill>
                <a:latin typeface="Calibri" panose="020F0502020204030204" pitchFamily="34" charset="0"/>
                <a:cs typeface="Calibri" panose="020F0502020204030204" pitchFamily="34" charset="0"/>
              </a:rPr>
              <a:t>The estimated propensity score e(xi ) , for subject </a:t>
            </a:r>
            <a:r>
              <a:rPr lang="en-IN" sz="1400" dirty="0" err="1">
                <a:solidFill>
                  <a:srgbClr val="0D405F"/>
                </a:solidFill>
                <a:latin typeface="Calibri" panose="020F0502020204030204" pitchFamily="34" charset="0"/>
                <a:cs typeface="Calibri" panose="020F0502020204030204" pitchFamily="34" charset="0"/>
              </a:rPr>
              <a:t>i</a:t>
            </a:r>
            <a:r>
              <a:rPr lang="en-IN" sz="1400" dirty="0">
                <a:solidFill>
                  <a:srgbClr val="0D405F"/>
                </a:solidFill>
                <a:latin typeface="Calibri" panose="020F0502020204030204" pitchFamily="34" charset="0"/>
                <a:cs typeface="Calibri" panose="020F0502020204030204" pitchFamily="34" charset="0"/>
              </a:rPr>
              <a:t>,( </a:t>
            </a:r>
            <a:r>
              <a:rPr lang="en-IN" sz="1400" dirty="0" err="1">
                <a:solidFill>
                  <a:srgbClr val="0D405F"/>
                </a:solidFill>
                <a:latin typeface="Calibri" panose="020F0502020204030204" pitchFamily="34" charset="0"/>
                <a:cs typeface="Calibri" panose="020F0502020204030204" pitchFamily="34" charset="0"/>
              </a:rPr>
              <a:t>i</a:t>
            </a:r>
            <a:r>
              <a:rPr lang="en-IN" sz="1400" dirty="0">
                <a:solidFill>
                  <a:srgbClr val="0D405F"/>
                </a:solidFill>
                <a:latin typeface="Calibri" panose="020F0502020204030204" pitchFamily="34" charset="0"/>
                <a:cs typeface="Calibri" panose="020F0502020204030204" pitchFamily="34" charset="0"/>
              </a:rPr>
              <a:t> = 1,…, N ) is the conditional probability of being assigned to a particular treatment given a vector of observed covariates xi</a:t>
            </a:r>
            <a:endParaRPr lang="en-US" sz="1400" dirty="0">
              <a:solidFill>
                <a:srgbClr val="0D405F"/>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4E36D1D-CD75-C5F0-32CC-E02F31D3D777}"/>
              </a:ext>
            </a:extLst>
          </p:cNvPr>
          <p:cNvPicPr>
            <a:picLocks noChangeAspect="1"/>
          </p:cNvPicPr>
          <p:nvPr/>
        </p:nvPicPr>
        <p:blipFill>
          <a:blip r:embed="rId2"/>
          <a:stretch>
            <a:fillRect/>
          </a:stretch>
        </p:blipFill>
        <p:spPr>
          <a:xfrm>
            <a:off x="1675606" y="2797391"/>
            <a:ext cx="2463800" cy="520700"/>
          </a:xfrm>
          <a:prstGeom prst="rect">
            <a:avLst/>
          </a:prstGeom>
        </p:spPr>
      </p:pic>
      <p:pic>
        <p:nvPicPr>
          <p:cNvPr id="9" name="Picture 8">
            <a:extLst>
              <a:ext uri="{FF2B5EF4-FFF2-40B4-BE49-F238E27FC236}">
                <a16:creationId xmlns:a16="http://schemas.microsoft.com/office/drawing/2014/main" id="{69E3A365-45D7-3029-342A-62944DE28BE8}"/>
              </a:ext>
            </a:extLst>
          </p:cNvPr>
          <p:cNvPicPr>
            <a:picLocks noChangeAspect="1"/>
          </p:cNvPicPr>
          <p:nvPr/>
        </p:nvPicPr>
        <p:blipFill>
          <a:blip r:embed="rId3"/>
          <a:stretch>
            <a:fillRect/>
          </a:stretch>
        </p:blipFill>
        <p:spPr>
          <a:xfrm>
            <a:off x="1675606" y="3354455"/>
            <a:ext cx="4064000" cy="558800"/>
          </a:xfrm>
          <a:prstGeom prst="rect">
            <a:avLst/>
          </a:prstGeom>
        </p:spPr>
      </p:pic>
      <p:sp>
        <p:nvSpPr>
          <p:cNvPr id="10" name="TextBox 9">
            <a:extLst>
              <a:ext uri="{FF2B5EF4-FFF2-40B4-BE49-F238E27FC236}">
                <a16:creationId xmlns:a16="http://schemas.microsoft.com/office/drawing/2014/main" id="{8E3362CC-52C7-2C1D-A432-D1018389C999}"/>
              </a:ext>
            </a:extLst>
          </p:cNvPr>
          <p:cNvSpPr txBox="1"/>
          <p:nvPr/>
        </p:nvSpPr>
        <p:spPr>
          <a:xfrm>
            <a:off x="662474" y="3325539"/>
            <a:ext cx="354564" cy="214604"/>
          </a:xfrm>
          <a:prstGeom prst="rect">
            <a:avLst/>
          </a:prstGeom>
          <a:noFill/>
        </p:spPr>
        <p:txBody>
          <a:bodyPr wrap="square" lIns="0" tIns="0" rIns="0" bIns="0" rtlCol="0">
            <a:noAutofit/>
          </a:bodyPr>
          <a:lstStyle/>
          <a:p>
            <a:pPr algn="l"/>
            <a:r>
              <a:rPr lang="en-US" sz="1200" dirty="0"/>
              <a:t>and</a:t>
            </a:r>
          </a:p>
        </p:txBody>
      </p:sp>
      <p:sp>
        <p:nvSpPr>
          <p:cNvPr id="13" name="TextBox 12">
            <a:extLst>
              <a:ext uri="{FF2B5EF4-FFF2-40B4-BE49-F238E27FC236}">
                <a16:creationId xmlns:a16="http://schemas.microsoft.com/office/drawing/2014/main" id="{18A911A0-3013-9E89-FAED-13A339965E81}"/>
              </a:ext>
            </a:extLst>
          </p:cNvPr>
          <p:cNvSpPr txBox="1"/>
          <p:nvPr/>
        </p:nvSpPr>
        <p:spPr>
          <a:xfrm>
            <a:off x="380218" y="4095986"/>
            <a:ext cx="5603810" cy="1384995"/>
          </a:xfrm>
          <a:prstGeom prst="rect">
            <a:avLst/>
          </a:prstGeom>
          <a:noFill/>
        </p:spPr>
        <p:txBody>
          <a:bodyPr wrap="square">
            <a:spAutoFit/>
          </a:bodyPr>
          <a:lstStyle/>
          <a:p>
            <a:r>
              <a:rPr lang="en-IN" sz="1400" dirty="0">
                <a:solidFill>
                  <a:srgbClr val="0D405F"/>
                </a:solidFill>
                <a:latin typeface="Calibri" panose="020F0502020204030204" pitchFamily="34" charset="0"/>
                <a:cs typeface="Calibri" panose="020F0502020204030204" pitchFamily="34" charset="0"/>
              </a:rPr>
              <a:t>where: </a:t>
            </a:r>
          </a:p>
          <a:p>
            <a:r>
              <a:rPr lang="en-IN" sz="1400" dirty="0">
                <a:solidFill>
                  <a:srgbClr val="0D405F"/>
                </a:solidFill>
                <a:latin typeface="Calibri" panose="020F0502020204030204" pitchFamily="34" charset="0"/>
                <a:cs typeface="Calibri" panose="020F0502020204030204" pitchFamily="34" charset="0"/>
              </a:rPr>
              <a:t>zi = 1, for treatment</a:t>
            </a:r>
          </a:p>
          <a:p>
            <a:r>
              <a:rPr lang="en-IN" sz="1400" dirty="0">
                <a:solidFill>
                  <a:srgbClr val="0D405F"/>
                </a:solidFill>
                <a:latin typeface="Calibri" panose="020F0502020204030204" pitchFamily="34" charset="0"/>
                <a:cs typeface="Calibri" panose="020F0502020204030204" pitchFamily="34" charset="0"/>
              </a:rPr>
              <a:t>zi = 0, for control and </a:t>
            </a:r>
          </a:p>
          <a:p>
            <a:r>
              <a:rPr lang="en-IN" sz="1400" dirty="0">
                <a:solidFill>
                  <a:srgbClr val="0D405F"/>
                </a:solidFill>
                <a:latin typeface="Calibri" panose="020F0502020204030204" pitchFamily="34" charset="0"/>
                <a:cs typeface="Calibri" panose="020F0502020204030204" pitchFamily="34" charset="0"/>
              </a:rPr>
              <a:t>xi , the vector of observed covariates for the </a:t>
            </a:r>
            <a:r>
              <a:rPr lang="en-IN" sz="1400" dirty="0" err="1">
                <a:solidFill>
                  <a:srgbClr val="0D405F"/>
                </a:solidFill>
                <a:latin typeface="Calibri" panose="020F0502020204030204" pitchFamily="34" charset="0"/>
                <a:cs typeface="Calibri" panose="020F0502020204030204" pitchFamily="34" charset="0"/>
              </a:rPr>
              <a:t>ith</a:t>
            </a:r>
            <a:r>
              <a:rPr lang="en-IN" sz="1400" dirty="0">
                <a:solidFill>
                  <a:srgbClr val="0D405F"/>
                </a:solidFill>
                <a:latin typeface="Calibri" panose="020F0502020204030204" pitchFamily="34" charset="0"/>
                <a:cs typeface="Calibri" panose="020F0502020204030204" pitchFamily="34" charset="0"/>
              </a:rPr>
              <a:t> subject</a:t>
            </a:r>
          </a:p>
          <a:p>
            <a:endParaRPr lang="en-IN" sz="1400" dirty="0">
              <a:solidFill>
                <a:srgbClr val="0D405F"/>
              </a:solidFill>
              <a:latin typeface="Calibri" panose="020F0502020204030204" pitchFamily="34" charset="0"/>
              <a:cs typeface="Calibri" panose="020F0502020204030204" pitchFamily="34" charset="0"/>
            </a:endParaRPr>
          </a:p>
          <a:p>
            <a:r>
              <a:rPr lang="en-IN" sz="1400" dirty="0">
                <a:solidFill>
                  <a:srgbClr val="0D405F"/>
                </a:solidFill>
                <a:latin typeface="Calibri" panose="020F0502020204030204" pitchFamily="34" charset="0"/>
                <a:cs typeface="Calibri" panose="020F0502020204030204" pitchFamily="34" charset="0"/>
              </a:rPr>
              <a:t>Since the propensity score is a probability, it ranges in value from 0 to 1. </a:t>
            </a:r>
            <a:endParaRPr lang="en-US" sz="1400" dirty="0">
              <a:solidFill>
                <a:srgbClr val="0D405F"/>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AB300F1-8259-2486-FFDE-DA62ADA2FF18}"/>
              </a:ext>
            </a:extLst>
          </p:cNvPr>
          <p:cNvSpPr txBox="1"/>
          <p:nvPr/>
        </p:nvSpPr>
        <p:spPr>
          <a:xfrm>
            <a:off x="6323823" y="1294582"/>
            <a:ext cx="5490352" cy="400110"/>
          </a:xfrm>
          <a:prstGeom prst="rect">
            <a:avLst/>
          </a:prstGeom>
          <a:noFill/>
        </p:spPr>
        <p:txBody>
          <a:bodyPr wrap="square">
            <a:spAutoFit/>
          </a:bodyPr>
          <a:lstStyle/>
          <a:p>
            <a:r>
              <a:rPr lang="en-IN" sz="2000" dirty="0">
                <a:solidFill>
                  <a:srgbClr val="0D405F"/>
                </a:solidFill>
                <a:latin typeface="Calibri" panose="020F0502020204030204" pitchFamily="34" charset="0"/>
                <a:cs typeface="Calibri" panose="020F0502020204030204" pitchFamily="34" charset="0"/>
              </a:rPr>
              <a:t>General Method for Calculating Propensity Scores</a:t>
            </a:r>
            <a:endParaRPr lang="en-US" sz="2000" dirty="0">
              <a:solidFill>
                <a:srgbClr val="0D405F"/>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F44A4A9C-234A-060D-E2B1-E60CB6260F09}"/>
              </a:ext>
            </a:extLst>
          </p:cNvPr>
          <p:cNvSpPr txBox="1"/>
          <p:nvPr/>
        </p:nvSpPr>
        <p:spPr>
          <a:xfrm>
            <a:off x="377825" y="1322748"/>
            <a:ext cx="5603810" cy="400110"/>
          </a:xfrm>
          <a:prstGeom prst="rect">
            <a:avLst/>
          </a:prstGeom>
          <a:noFill/>
        </p:spPr>
        <p:txBody>
          <a:bodyPr wrap="square">
            <a:spAutoFit/>
          </a:bodyPr>
          <a:lstStyle/>
          <a:p>
            <a:r>
              <a:rPr lang="en-IN" sz="2000" dirty="0">
                <a:solidFill>
                  <a:srgbClr val="0D405F"/>
                </a:solidFill>
                <a:latin typeface="Calibri" panose="020F0502020204030204" pitchFamily="34" charset="0"/>
                <a:cs typeface="Calibri" panose="020F0502020204030204" pitchFamily="34" charset="0"/>
              </a:rPr>
              <a:t>Statistical Definition</a:t>
            </a:r>
            <a:endParaRPr lang="en-US" sz="2000" dirty="0">
              <a:solidFill>
                <a:srgbClr val="0D405F"/>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4D7F631D-1018-E9C9-CDE6-ED64761CD4F9}"/>
              </a:ext>
            </a:extLst>
          </p:cNvPr>
          <p:cNvSpPr txBox="1"/>
          <p:nvPr/>
        </p:nvSpPr>
        <p:spPr>
          <a:xfrm>
            <a:off x="6100694" y="1705701"/>
            <a:ext cx="5731328" cy="738664"/>
          </a:xfrm>
          <a:prstGeom prst="rect">
            <a:avLst/>
          </a:prstGeom>
          <a:noFill/>
        </p:spPr>
        <p:txBody>
          <a:bodyPr wrap="square">
            <a:spAutoFit/>
          </a:bodyPr>
          <a:lstStyle/>
          <a:p>
            <a:r>
              <a:rPr lang="en-IN" sz="1400" dirty="0">
                <a:solidFill>
                  <a:srgbClr val="0D405F"/>
                </a:solidFill>
                <a:latin typeface="Calibri" panose="020F0502020204030204" pitchFamily="34" charset="0"/>
                <a:cs typeface="Calibri" panose="020F0502020204030204" pitchFamily="34" charset="0"/>
              </a:rPr>
              <a:t>Propensity scores are generally calculated using one of two methods: </a:t>
            </a:r>
          </a:p>
          <a:p>
            <a:pPr marL="342900" indent="-342900">
              <a:buAutoNum type="alphaLcParenR"/>
            </a:pPr>
            <a:r>
              <a:rPr lang="en-IN" sz="1400" dirty="0">
                <a:solidFill>
                  <a:srgbClr val="0D405F"/>
                </a:solidFill>
                <a:latin typeface="Calibri" panose="020F0502020204030204" pitchFamily="34" charset="0"/>
                <a:cs typeface="Calibri" panose="020F0502020204030204" pitchFamily="34" charset="0"/>
              </a:rPr>
              <a:t>Logistic regression or </a:t>
            </a:r>
          </a:p>
          <a:p>
            <a:pPr marL="342900" indent="-342900">
              <a:buAutoNum type="alphaLcParenR"/>
            </a:pPr>
            <a:r>
              <a:rPr lang="en-IN" sz="1400" dirty="0">
                <a:solidFill>
                  <a:srgbClr val="0D405F"/>
                </a:solidFill>
                <a:latin typeface="Calibri" panose="020F0502020204030204" pitchFamily="34" charset="0"/>
                <a:cs typeface="Calibri" panose="020F0502020204030204" pitchFamily="34" charset="0"/>
              </a:rPr>
              <a:t>Classification and Regression Tree Analysis (CART).</a:t>
            </a:r>
            <a:endParaRPr lang="en-US" sz="1400" dirty="0">
              <a:solidFill>
                <a:srgbClr val="0D405F"/>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CEC8EED9-86B0-B054-C890-ACD753BC1DD7}"/>
              </a:ext>
            </a:extLst>
          </p:cNvPr>
          <p:cNvSpPr txBox="1"/>
          <p:nvPr/>
        </p:nvSpPr>
        <p:spPr>
          <a:xfrm>
            <a:off x="6099997" y="2552802"/>
            <a:ext cx="6097554" cy="738664"/>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Logistic regression: </a:t>
            </a:r>
          </a:p>
          <a:p>
            <a:r>
              <a:rPr lang="en-IN" sz="1400" dirty="0">
                <a:solidFill>
                  <a:srgbClr val="0D405F"/>
                </a:solidFill>
                <a:latin typeface="Calibri" panose="020F0502020204030204" pitchFamily="34" charset="0"/>
                <a:cs typeface="Calibri" panose="020F0502020204030204" pitchFamily="34" charset="0"/>
              </a:rPr>
              <a:t>This is the most commonly used method for estimating propensity scores. It is a model used to predict the probability that an event occurs. </a:t>
            </a:r>
            <a:endParaRPr lang="en-US" sz="1400" dirty="0">
              <a:solidFill>
                <a:srgbClr val="0D405F"/>
              </a:solidFill>
              <a:latin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D8044060-557F-5221-2CDE-CECB6E63114C}"/>
              </a:ext>
            </a:extLst>
          </p:cNvPr>
          <p:cNvPicPr>
            <a:picLocks noChangeAspect="1"/>
          </p:cNvPicPr>
          <p:nvPr/>
        </p:nvPicPr>
        <p:blipFill>
          <a:blip r:embed="rId4"/>
          <a:stretch>
            <a:fillRect/>
          </a:stretch>
        </p:blipFill>
        <p:spPr>
          <a:xfrm>
            <a:off x="6740314" y="3275150"/>
            <a:ext cx="3846987" cy="625046"/>
          </a:xfrm>
          <a:prstGeom prst="rect">
            <a:avLst/>
          </a:prstGeom>
        </p:spPr>
      </p:pic>
      <p:sp>
        <p:nvSpPr>
          <p:cNvPr id="24" name="TextBox 23">
            <a:extLst>
              <a:ext uri="{FF2B5EF4-FFF2-40B4-BE49-F238E27FC236}">
                <a16:creationId xmlns:a16="http://schemas.microsoft.com/office/drawing/2014/main" id="{DDBA4181-33C7-6E69-4E82-3A3DBA943F29}"/>
              </a:ext>
            </a:extLst>
          </p:cNvPr>
          <p:cNvSpPr txBox="1"/>
          <p:nvPr/>
        </p:nvSpPr>
        <p:spPr>
          <a:xfrm>
            <a:off x="6266421" y="3881753"/>
            <a:ext cx="659865" cy="261610"/>
          </a:xfrm>
          <a:prstGeom prst="rect">
            <a:avLst/>
          </a:prstGeom>
          <a:noFill/>
        </p:spPr>
        <p:txBody>
          <a:bodyPr wrap="square">
            <a:spAutoFit/>
          </a:bodyPr>
          <a:lstStyle/>
          <a:p>
            <a:r>
              <a:rPr lang="en-IN" sz="1100" dirty="0">
                <a:solidFill>
                  <a:srgbClr val="0D405F"/>
                </a:solidFill>
                <a:latin typeface="Calibri" panose="020F0502020204030204" pitchFamily="34" charset="0"/>
                <a:cs typeface="Calibri" panose="020F0502020204030204" pitchFamily="34" charset="0"/>
              </a:rPr>
              <a:t>where: </a:t>
            </a:r>
            <a:endParaRPr lang="en-US" sz="1100" dirty="0">
              <a:solidFill>
                <a:srgbClr val="0D405F"/>
              </a:solidFill>
              <a:latin typeface="Calibri" panose="020F0502020204030204" pitchFamily="34" charset="0"/>
              <a:cs typeface="Calibri" panose="020F0502020204030204" pitchFamily="34" charset="0"/>
            </a:endParaRPr>
          </a:p>
        </p:txBody>
      </p:sp>
      <p:pic>
        <p:nvPicPr>
          <p:cNvPr id="25" name="Picture 24">
            <a:extLst>
              <a:ext uri="{FF2B5EF4-FFF2-40B4-BE49-F238E27FC236}">
                <a16:creationId xmlns:a16="http://schemas.microsoft.com/office/drawing/2014/main" id="{50A18987-D76D-DF53-CA89-B90C0D90D097}"/>
              </a:ext>
            </a:extLst>
          </p:cNvPr>
          <p:cNvPicPr>
            <a:picLocks noChangeAspect="1"/>
          </p:cNvPicPr>
          <p:nvPr/>
        </p:nvPicPr>
        <p:blipFill>
          <a:blip r:embed="rId5"/>
          <a:stretch>
            <a:fillRect/>
          </a:stretch>
        </p:blipFill>
        <p:spPr>
          <a:xfrm>
            <a:off x="6876568" y="3919576"/>
            <a:ext cx="2677979" cy="542713"/>
          </a:xfrm>
          <a:prstGeom prst="rect">
            <a:avLst/>
          </a:prstGeom>
        </p:spPr>
      </p:pic>
      <p:sp>
        <p:nvSpPr>
          <p:cNvPr id="28" name="TextBox 27">
            <a:extLst>
              <a:ext uri="{FF2B5EF4-FFF2-40B4-BE49-F238E27FC236}">
                <a16:creationId xmlns:a16="http://schemas.microsoft.com/office/drawing/2014/main" id="{920E5E61-CD68-7D8A-E2FE-B25AABA33083}"/>
              </a:ext>
            </a:extLst>
          </p:cNvPr>
          <p:cNvSpPr txBox="1"/>
          <p:nvPr/>
        </p:nvSpPr>
        <p:spPr>
          <a:xfrm>
            <a:off x="9668143" y="3786307"/>
            <a:ext cx="2523857" cy="769441"/>
          </a:xfrm>
          <a:prstGeom prst="rect">
            <a:avLst/>
          </a:prstGeom>
          <a:noFill/>
        </p:spPr>
        <p:txBody>
          <a:bodyPr wrap="square">
            <a:spAutoFit/>
          </a:bodyPr>
          <a:lstStyle/>
          <a:p>
            <a:r>
              <a:rPr lang="en-IN" sz="1100" dirty="0">
                <a:solidFill>
                  <a:srgbClr val="0D405F"/>
                </a:solidFill>
              </a:rPr>
              <a:t>b0 : intercept,</a:t>
            </a:r>
          </a:p>
          <a:p>
            <a:r>
              <a:rPr lang="en-IN" sz="1100" dirty="0">
                <a:solidFill>
                  <a:srgbClr val="0D405F"/>
                </a:solidFill>
              </a:rPr>
              <a:t>bi : Regression coefficient </a:t>
            </a:r>
          </a:p>
          <a:p>
            <a:r>
              <a:rPr lang="en-IN" sz="1100" dirty="0">
                <a:solidFill>
                  <a:srgbClr val="0D405F"/>
                </a:solidFill>
              </a:rPr>
              <a:t>Xi : Treatment variables and covariates  </a:t>
            </a:r>
          </a:p>
          <a:p>
            <a:r>
              <a:rPr lang="en-IN" sz="1100" dirty="0">
                <a:solidFill>
                  <a:srgbClr val="0D405F"/>
                </a:solidFill>
              </a:rPr>
              <a:t>xi : Observed value of variables</a:t>
            </a:r>
            <a:endParaRPr lang="en-US" sz="1100" dirty="0">
              <a:solidFill>
                <a:srgbClr val="0D405F"/>
              </a:solidFill>
            </a:endParaRPr>
          </a:p>
        </p:txBody>
      </p:sp>
      <p:sp>
        <p:nvSpPr>
          <p:cNvPr id="30" name="TextBox 29">
            <a:extLst>
              <a:ext uri="{FF2B5EF4-FFF2-40B4-BE49-F238E27FC236}">
                <a16:creationId xmlns:a16="http://schemas.microsoft.com/office/drawing/2014/main" id="{125E8D1D-EDA1-4D74-C15A-39DFF6F31563}"/>
              </a:ext>
            </a:extLst>
          </p:cNvPr>
          <p:cNvSpPr txBox="1"/>
          <p:nvPr/>
        </p:nvSpPr>
        <p:spPr>
          <a:xfrm>
            <a:off x="6876568" y="4521737"/>
            <a:ext cx="3364645" cy="600164"/>
          </a:xfrm>
          <a:prstGeom prst="rect">
            <a:avLst/>
          </a:prstGeom>
          <a:noFill/>
        </p:spPr>
        <p:txBody>
          <a:bodyPr wrap="square">
            <a:spAutoFit/>
          </a:bodyPr>
          <a:lstStyle/>
          <a:p>
            <a:r>
              <a:rPr lang="en-IN" sz="1100" dirty="0">
                <a:solidFill>
                  <a:srgbClr val="0D405F"/>
                </a:solidFill>
                <a:latin typeface="Calibri" panose="020F0502020204030204" pitchFamily="34" charset="0"/>
                <a:cs typeface="Calibri" panose="020F0502020204030204" pitchFamily="34" charset="0"/>
              </a:rPr>
              <a:t>In logistic regression, the dependent variable is binary, </a:t>
            </a:r>
          </a:p>
          <a:p>
            <a:r>
              <a:rPr lang="en-IN" sz="1100" dirty="0">
                <a:solidFill>
                  <a:srgbClr val="0D405F"/>
                </a:solidFill>
                <a:latin typeface="Calibri" panose="020F0502020204030204" pitchFamily="34" charset="0"/>
                <a:cs typeface="Calibri" panose="020F0502020204030204" pitchFamily="34" charset="0"/>
              </a:rPr>
              <a:t>Zi=1 is the value for the treatment </a:t>
            </a:r>
          </a:p>
          <a:p>
            <a:r>
              <a:rPr lang="en-IN" sz="1100" dirty="0">
                <a:solidFill>
                  <a:srgbClr val="0D405F"/>
                </a:solidFill>
                <a:latin typeface="Calibri" panose="020F0502020204030204" pitchFamily="34" charset="0"/>
                <a:cs typeface="Calibri" panose="020F0502020204030204" pitchFamily="34" charset="0"/>
              </a:rPr>
              <a:t>Zi=0 is the value for the control</a:t>
            </a:r>
            <a:endParaRPr lang="en-US" sz="1100" dirty="0">
              <a:solidFill>
                <a:srgbClr val="0D405F"/>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A24D3CB4-2EC3-E75E-0293-9EA45D5645ED}"/>
              </a:ext>
            </a:extLst>
          </p:cNvPr>
          <p:cNvSpPr txBox="1"/>
          <p:nvPr/>
        </p:nvSpPr>
        <p:spPr>
          <a:xfrm>
            <a:off x="6099886" y="5146035"/>
            <a:ext cx="6001918" cy="1384995"/>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Classification and Regression tree analysis (CART): </a:t>
            </a:r>
          </a:p>
          <a:p>
            <a:r>
              <a:rPr lang="en-IN" sz="1400" dirty="0">
                <a:solidFill>
                  <a:srgbClr val="0D405F"/>
                </a:solidFill>
                <a:latin typeface="Calibri" panose="020F0502020204030204" pitchFamily="34" charset="0"/>
                <a:cs typeface="Calibri" panose="020F0502020204030204" pitchFamily="34" charset="0"/>
              </a:rPr>
              <a:t>This is a non-parametric decision tree method that can efficiently partition populations into homogenous subgroups (Lemon, </a:t>
            </a:r>
            <a:r>
              <a:rPr lang="en-IN" sz="1400" dirty="0" err="1">
                <a:solidFill>
                  <a:srgbClr val="0D405F"/>
                </a:solidFill>
                <a:latin typeface="Calibri" panose="020F0502020204030204" pitchFamily="34" charset="0"/>
                <a:cs typeface="Calibri" panose="020F0502020204030204" pitchFamily="34" charset="0"/>
              </a:rPr>
              <a:t>Freidmann</a:t>
            </a:r>
            <a:r>
              <a:rPr lang="en-IN" sz="1400" dirty="0">
                <a:solidFill>
                  <a:srgbClr val="0D405F"/>
                </a:solidFill>
                <a:latin typeface="Calibri" panose="020F0502020204030204" pitchFamily="34" charset="0"/>
                <a:cs typeface="Calibri" panose="020F0502020204030204" pitchFamily="34" charset="0"/>
              </a:rPr>
              <a:t>, Rakowski, 2003). </a:t>
            </a:r>
          </a:p>
          <a:p>
            <a:r>
              <a:rPr lang="en-IN" sz="1400" dirty="0">
                <a:solidFill>
                  <a:srgbClr val="0D405F"/>
                </a:solidFill>
                <a:latin typeface="Calibri" panose="020F0502020204030204" pitchFamily="34" charset="0"/>
                <a:cs typeface="Calibri" panose="020F0502020204030204" pitchFamily="34" charset="0"/>
              </a:rPr>
              <a:t>It is not as widely used as logistic regression for estimating propensity scores because it is complex and more suitable for use by those with a statistical background. </a:t>
            </a:r>
            <a:endParaRPr lang="en-US" sz="1400" dirty="0">
              <a:solidFill>
                <a:srgbClr val="0D405F"/>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BE4C419-65F9-82E6-63FD-DF982543D087}"/>
              </a:ext>
            </a:extLst>
          </p:cNvPr>
          <p:cNvSpPr txBox="1"/>
          <p:nvPr/>
        </p:nvSpPr>
        <p:spPr>
          <a:xfrm>
            <a:off x="377825" y="6491814"/>
            <a:ext cx="5945998" cy="246221"/>
          </a:xfrm>
          <a:prstGeom prst="rect">
            <a:avLst/>
          </a:prstGeom>
          <a:noFill/>
        </p:spPr>
        <p:txBody>
          <a:bodyPr wrap="square">
            <a:spAutoFit/>
          </a:bodyPr>
          <a:lstStyle/>
          <a:p>
            <a:pPr algn="l"/>
            <a:r>
              <a:rPr lang="en-US" sz="1000" i="1" dirty="0"/>
              <a:t>http://</a:t>
            </a:r>
            <a:r>
              <a:rPr lang="en-US" sz="1000" i="1" dirty="0" err="1"/>
              <a:t>mchp-appserv.cpe.umanitoba.ca</a:t>
            </a:r>
            <a:r>
              <a:rPr lang="en-US" sz="1000" i="1" dirty="0"/>
              <a:t>/concept/</a:t>
            </a:r>
            <a:r>
              <a:rPr lang="en-US" sz="1000" i="1" dirty="0" err="1"/>
              <a:t>propensity_score_matching.pdf</a:t>
            </a:r>
            <a:endParaRPr lang="en-US" sz="1000" i="1" dirty="0"/>
          </a:p>
        </p:txBody>
      </p:sp>
    </p:spTree>
    <p:extLst>
      <p:ext uri="{BB962C8B-B14F-4D97-AF65-F5344CB8AC3E}">
        <p14:creationId xmlns:p14="http://schemas.microsoft.com/office/powerpoint/2010/main" val="395291416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98EAF2-A3C6-12BB-7AD6-F7AF45B007F1}"/>
              </a:ext>
            </a:extLst>
          </p:cNvPr>
          <p:cNvSpPr>
            <a:spLocks noGrp="1"/>
          </p:cNvSpPr>
          <p:nvPr>
            <p:ph type="title"/>
          </p:nvPr>
        </p:nvSpPr>
        <p:spPr/>
        <p:txBody>
          <a:bodyPr/>
          <a:lstStyle/>
          <a:p>
            <a:r>
              <a:rPr lang="en-US" dirty="0">
                <a:solidFill>
                  <a:srgbClr val="0D405F"/>
                </a:solidFill>
              </a:rPr>
              <a:t>Propensity Score Matching – Implementation </a:t>
            </a:r>
          </a:p>
        </p:txBody>
      </p:sp>
      <p:sp>
        <p:nvSpPr>
          <p:cNvPr id="3" name="TextBox 2">
            <a:extLst>
              <a:ext uri="{FF2B5EF4-FFF2-40B4-BE49-F238E27FC236}">
                <a16:creationId xmlns:a16="http://schemas.microsoft.com/office/drawing/2014/main" id="{6056B085-76E6-F937-E73B-CA72B9A33823}"/>
              </a:ext>
            </a:extLst>
          </p:cNvPr>
          <p:cNvSpPr txBox="1"/>
          <p:nvPr/>
        </p:nvSpPr>
        <p:spPr>
          <a:xfrm>
            <a:off x="370893" y="1351680"/>
            <a:ext cx="5725107" cy="307777"/>
          </a:xfrm>
          <a:prstGeom prst="rect">
            <a:avLst/>
          </a:prstGeom>
          <a:noFill/>
        </p:spPr>
        <p:txBody>
          <a:bodyPr wrap="square">
            <a:spAutoFit/>
          </a:bodyPr>
          <a:lstStyle/>
          <a:p>
            <a:r>
              <a:rPr lang="en-IN" sz="1400" dirty="0">
                <a:solidFill>
                  <a:srgbClr val="0D405F"/>
                </a:solidFill>
                <a:latin typeface="Calibri" panose="020F0502020204030204" pitchFamily="34" charset="0"/>
                <a:cs typeface="Calibri" panose="020F0502020204030204" pitchFamily="34" charset="0"/>
              </a:rPr>
              <a:t>Below are the steps involved in the propensity  score matching process </a:t>
            </a:r>
            <a:endParaRPr lang="en-US" sz="1400" dirty="0">
              <a:solidFill>
                <a:srgbClr val="0D405F"/>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54702AA-9AC3-D32C-B442-C7BDEE30ABCE}"/>
              </a:ext>
            </a:extLst>
          </p:cNvPr>
          <p:cNvSpPr txBox="1"/>
          <p:nvPr/>
        </p:nvSpPr>
        <p:spPr>
          <a:xfrm>
            <a:off x="361566" y="1711425"/>
            <a:ext cx="2736201" cy="307777"/>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Step 1: Select Covariates</a:t>
            </a:r>
            <a:endParaRPr lang="en-US" sz="1400" b="1" dirty="0">
              <a:solidFill>
                <a:srgbClr val="0D405F"/>
              </a:solidFill>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2DDA405B-1A17-7FFE-D9BF-D93315BCAAA9}"/>
              </a:ext>
            </a:extLst>
          </p:cNvPr>
          <p:cNvSpPr txBox="1"/>
          <p:nvPr/>
        </p:nvSpPr>
        <p:spPr>
          <a:xfrm>
            <a:off x="370895" y="2106977"/>
            <a:ext cx="5846406" cy="938719"/>
          </a:xfrm>
          <a:prstGeom prst="rect">
            <a:avLst/>
          </a:prstGeom>
          <a:noFill/>
        </p:spPr>
        <p:txBody>
          <a:bodyPr wrap="square">
            <a:spAutoFit/>
          </a:bodyPr>
          <a:lstStyle/>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The first step of using propensity score matching is to select the variables (aka “covariates”) to be used in the model. Ideally, propensity scores are created from covariates related to participants’ self-selection into an intervention. </a:t>
            </a: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When propensity scores are created via logistic regression, the covariates serve as the predictors of participation in the intervention (0/1). </a:t>
            </a:r>
            <a:endParaRPr lang="en-US" sz="1100" dirty="0">
              <a:solidFill>
                <a:srgbClr val="0D405F"/>
              </a:solidFill>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23DF89A9-76B6-9810-C513-921445C8FA1C}"/>
              </a:ext>
            </a:extLst>
          </p:cNvPr>
          <p:cNvSpPr txBox="1"/>
          <p:nvPr/>
        </p:nvSpPr>
        <p:spPr>
          <a:xfrm>
            <a:off x="368709" y="3123884"/>
            <a:ext cx="5274761" cy="307777"/>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Step 2: Select Model for Creating Propensity Scores </a:t>
            </a:r>
            <a:endParaRPr lang="en-US" sz="1400" b="1" dirty="0">
              <a:solidFill>
                <a:srgbClr val="0D405F"/>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619A6CBC-3200-A9A2-F536-32511950A454}"/>
              </a:ext>
            </a:extLst>
          </p:cNvPr>
          <p:cNvSpPr txBox="1"/>
          <p:nvPr/>
        </p:nvSpPr>
        <p:spPr>
          <a:xfrm>
            <a:off x="368711" y="3493216"/>
            <a:ext cx="5727289" cy="1277273"/>
          </a:xfrm>
          <a:prstGeom prst="rect">
            <a:avLst/>
          </a:prstGeom>
          <a:noFill/>
        </p:spPr>
        <p:txBody>
          <a:bodyPr wrap="square">
            <a:spAutoFit/>
          </a:bodyPr>
          <a:lstStyle/>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Propensity scores may be calculated using various techniques (e.g., logistic regression, CART, </a:t>
            </a:r>
            <a:r>
              <a:rPr lang="en-IN" sz="1100" dirty="0" err="1">
                <a:solidFill>
                  <a:srgbClr val="0D405F"/>
                </a:solidFill>
                <a:latin typeface="Calibri" panose="020F0502020204030204" pitchFamily="34" charset="0"/>
                <a:cs typeface="Calibri" panose="020F0502020204030204" pitchFamily="34" charset="0"/>
              </a:rPr>
              <a:t>mahalanobis</a:t>
            </a:r>
            <a:r>
              <a:rPr lang="en-IN" sz="1100" dirty="0">
                <a:solidFill>
                  <a:srgbClr val="0D405F"/>
                </a:solidFill>
                <a:latin typeface="Calibri" panose="020F0502020204030204" pitchFamily="34" charset="0"/>
                <a:cs typeface="Calibri" panose="020F0502020204030204" pitchFamily="34" charset="0"/>
              </a:rPr>
              <a:t> distance, etc.) to create a multivariate composite of the covariates.</a:t>
            </a: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It is important to note that the method (e.g., logistic regression) is not employed for inferential purposes, but simply for the purpose of creating a balancing score – </a:t>
            </a:r>
            <a:r>
              <a:rPr lang="en-IN" sz="1100" b="1" dirty="0">
                <a:solidFill>
                  <a:srgbClr val="0D405F"/>
                </a:solidFill>
                <a:latin typeface="Calibri" panose="020F0502020204030204" pitchFamily="34" charset="0"/>
                <a:cs typeface="Calibri" panose="020F0502020204030204" pitchFamily="34" charset="0"/>
              </a:rPr>
              <a:t>a propensity score. </a:t>
            </a: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When creating propensity scores via logistic regression, the researcher is simply computing the probability that the person received the intervention (0/1), given the set of covariates included in the model.</a:t>
            </a:r>
            <a:endParaRPr lang="en-US" sz="1100" dirty="0">
              <a:solidFill>
                <a:srgbClr val="0D405F"/>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50C37378-7F30-64C3-936E-B1A4316A058D}"/>
              </a:ext>
            </a:extLst>
          </p:cNvPr>
          <p:cNvSpPr txBox="1"/>
          <p:nvPr/>
        </p:nvSpPr>
        <p:spPr>
          <a:xfrm>
            <a:off x="385278" y="4896088"/>
            <a:ext cx="5696699" cy="307777"/>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Steps 3 &amp; 4: Select a Matching Method and Create Matches </a:t>
            </a:r>
            <a:endParaRPr lang="en-US" sz="1400" b="1" dirty="0">
              <a:solidFill>
                <a:srgbClr val="0D405F"/>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D3937C34-7F3D-CA63-E0C3-6F4447C4DF16}"/>
              </a:ext>
            </a:extLst>
          </p:cNvPr>
          <p:cNvSpPr txBox="1"/>
          <p:nvPr/>
        </p:nvSpPr>
        <p:spPr>
          <a:xfrm>
            <a:off x="385280" y="5219253"/>
            <a:ext cx="5710720" cy="1277273"/>
          </a:xfrm>
          <a:prstGeom prst="rect">
            <a:avLst/>
          </a:prstGeom>
          <a:noFill/>
        </p:spPr>
        <p:txBody>
          <a:bodyPr wrap="square">
            <a:spAutoFit/>
          </a:bodyPr>
          <a:lstStyle/>
          <a:p>
            <a:pPr marL="171450" indent="-171450">
              <a:buFont typeface="Wingdings" pitchFamily="2" charset="2"/>
              <a:buChar char="Ø"/>
            </a:pPr>
            <a:r>
              <a:rPr lang="en-US" sz="1100" dirty="0">
                <a:solidFill>
                  <a:srgbClr val="0D405F"/>
                </a:solidFill>
                <a:latin typeface="Calibri" panose="020F0502020204030204" pitchFamily="34" charset="0"/>
                <a:cs typeface="Calibri" panose="020F0502020204030204" pitchFamily="34" charset="0"/>
              </a:rPr>
              <a:t>Once propensity scores are computed, a common approach is to create balanced intervention and comparison groups – either using one-to-one or one-to many matching. </a:t>
            </a:r>
          </a:p>
          <a:p>
            <a:pPr marL="171450" indent="-171450">
              <a:buFont typeface="Wingdings" pitchFamily="2" charset="2"/>
              <a:buChar char="Ø"/>
            </a:pPr>
            <a:r>
              <a:rPr lang="en-US" sz="1100" dirty="0">
                <a:solidFill>
                  <a:srgbClr val="0D405F"/>
                </a:solidFill>
                <a:latin typeface="Calibri" panose="020F0502020204030204" pitchFamily="34" charset="0"/>
                <a:cs typeface="Calibri" panose="020F0502020204030204" pitchFamily="34" charset="0"/>
              </a:rPr>
              <a:t>There are numerous approaches for creating a comparison group, some of which include exact matching, nearest neighbor (NN) matching with or without caliper adjustment, and optimal matching </a:t>
            </a:r>
          </a:p>
          <a:p>
            <a:pPr marL="171450" indent="-171450">
              <a:buFont typeface="Wingdings" pitchFamily="2" charset="2"/>
              <a:buChar char="Ø"/>
            </a:pPr>
            <a:r>
              <a:rPr lang="en-US" sz="1100" dirty="0">
                <a:solidFill>
                  <a:srgbClr val="0D405F"/>
                </a:solidFill>
                <a:latin typeface="Calibri" panose="020F0502020204030204" pitchFamily="34" charset="0"/>
                <a:cs typeface="Calibri" panose="020F0502020204030204" pitchFamily="34" charset="0"/>
              </a:rPr>
              <a:t>The most commonly-used approaches to creating matches from propensity scores are NN and NN with caliper adjustment</a:t>
            </a:r>
          </a:p>
        </p:txBody>
      </p:sp>
      <p:sp>
        <p:nvSpPr>
          <p:cNvPr id="36" name="TextBox 35">
            <a:extLst>
              <a:ext uri="{FF2B5EF4-FFF2-40B4-BE49-F238E27FC236}">
                <a16:creationId xmlns:a16="http://schemas.microsoft.com/office/drawing/2014/main" id="{46C5277F-A4E3-C738-26BC-1F5EAD19539E}"/>
              </a:ext>
            </a:extLst>
          </p:cNvPr>
          <p:cNvSpPr txBox="1"/>
          <p:nvPr/>
        </p:nvSpPr>
        <p:spPr>
          <a:xfrm>
            <a:off x="6314490" y="1697725"/>
            <a:ext cx="3902527" cy="307777"/>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Step 5: Comparing Balance </a:t>
            </a:r>
            <a:endParaRPr lang="en-US" sz="1400" b="1" dirty="0">
              <a:solidFill>
                <a:srgbClr val="0D405F"/>
              </a:solidFill>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8702B80D-7177-5DAE-808F-195DF4A5E076}"/>
              </a:ext>
            </a:extLst>
          </p:cNvPr>
          <p:cNvSpPr txBox="1"/>
          <p:nvPr/>
        </p:nvSpPr>
        <p:spPr>
          <a:xfrm>
            <a:off x="6314491" y="2106213"/>
            <a:ext cx="5499684" cy="2800767"/>
          </a:xfrm>
          <a:prstGeom prst="rect">
            <a:avLst/>
          </a:prstGeom>
          <a:noFill/>
        </p:spPr>
        <p:txBody>
          <a:bodyPr wrap="square">
            <a:spAutoFit/>
          </a:bodyPr>
          <a:lstStyle/>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Once the matches are created, it is important to assess the quality of the matches in order to ensure the comparison group has a distribution of propensity scores similar to the intervention group. Below are few methods for comparison</a:t>
            </a: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T-test : Null hypothesis significance testing (NHST) analyses (e.g., t-tests) are commonly used to compare the distribution of covariates and propensity scores</a:t>
            </a: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Cohen’s d statistics : comparing the standardized difference of group propensity score means. </a:t>
            </a:r>
          </a:p>
          <a:p>
            <a:pPr marL="171450" indent="-171450">
              <a:buFont typeface="Wingdings" pitchFamily="2" charset="2"/>
              <a:buChar char="Ø"/>
            </a:pPr>
            <a:endParaRPr lang="en-IN" sz="1100" dirty="0">
              <a:solidFill>
                <a:srgbClr val="0D405F"/>
              </a:solidFill>
              <a:latin typeface="Calibri" panose="020F0502020204030204" pitchFamily="34" charset="0"/>
              <a:cs typeface="Calibri" panose="020F0502020204030204" pitchFamily="34" charset="0"/>
            </a:endParaRPr>
          </a:p>
          <a:p>
            <a:pPr marL="171450" indent="-171450">
              <a:buFont typeface="Wingdings" pitchFamily="2" charset="2"/>
              <a:buChar char="Ø"/>
            </a:pPr>
            <a:endParaRPr lang="en-IN" sz="1100" dirty="0">
              <a:solidFill>
                <a:srgbClr val="0D405F"/>
              </a:solidFill>
              <a:latin typeface="Calibri" panose="020F0502020204030204" pitchFamily="34" charset="0"/>
              <a:cs typeface="Calibri" panose="020F0502020204030204" pitchFamily="34" charset="0"/>
            </a:endParaRPr>
          </a:p>
          <a:p>
            <a:pPr marL="171450" indent="-171450">
              <a:buFont typeface="Wingdings" pitchFamily="2" charset="2"/>
              <a:buChar char="Ø"/>
            </a:pPr>
            <a:endParaRPr lang="en-IN" sz="1100" dirty="0">
              <a:solidFill>
                <a:srgbClr val="0D405F"/>
              </a:solidFill>
              <a:latin typeface="Calibri" panose="020F0502020204030204" pitchFamily="34" charset="0"/>
              <a:cs typeface="Calibri" panose="020F0502020204030204" pitchFamily="34" charset="0"/>
            </a:endParaRPr>
          </a:p>
          <a:p>
            <a:pPr marL="171450" indent="-171450">
              <a:buFont typeface="Wingdings" pitchFamily="2" charset="2"/>
              <a:buChar char="Ø"/>
            </a:pPr>
            <a:endParaRPr lang="en-IN" sz="1100" dirty="0">
              <a:solidFill>
                <a:srgbClr val="0D405F"/>
              </a:solidFill>
              <a:latin typeface="Calibri" panose="020F0502020204030204" pitchFamily="34" charset="0"/>
              <a:cs typeface="Calibri" panose="020F0502020204030204" pitchFamily="34" charset="0"/>
            </a:endParaRP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Variance Ratio : Ratio of variances between participants (intervention/treatment group) and nonparticipants (comparison/control group) on the propensity score and on each individual covariate. The variance ratio should be close to one </a:t>
            </a:r>
          </a:p>
          <a:p>
            <a:endParaRPr lang="en-IN" sz="1100" dirty="0">
              <a:solidFill>
                <a:srgbClr val="0D405F"/>
              </a:solidFill>
              <a:latin typeface="Calibri" panose="020F0502020204030204" pitchFamily="34" charset="0"/>
              <a:cs typeface="Calibri" panose="020F0502020204030204" pitchFamily="34" charset="0"/>
            </a:endParaRPr>
          </a:p>
          <a:p>
            <a:endParaRPr lang="en-IN" sz="1100" dirty="0">
              <a:solidFill>
                <a:srgbClr val="0D405F"/>
              </a:solidFill>
              <a:latin typeface="Calibri" panose="020F0502020204030204" pitchFamily="34" charset="0"/>
              <a:cs typeface="Calibri" panose="020F0502020204030204" pitchFamily="34" charset="0"/>
            </a:endParaRPr>
          </a:p>
        </p:txBody>
      </p:sp>
      <p:pic>
        <p:nvPicPr>
          <p:cNvPr id="39" name="Picture 38">
            <a:extLst>
              <a:ext uri="{FF2B5EF4-FFF2-40B4-BE49-F238E27FC236}">
                <a16:creationId xmlns:a16="http://schemas.microsoft.com/office/drawing/2014/main" id="{E0E816ED-3270-D72E-B10E-A6AC1D13AA07}"/>
              </a:ext>
            </a:extLst>
          </p:cNvPr>
          <p:cNvPicPr>
            <a:picLocks noChangeAspect="1"/>
          </p:cNvPicPr>
          <p:nvPr/>
        </p:nvPicPr>
        <p:blipFill>
          <a:blip r:embed="rId2"/>
          <a:stretch>
            <a:fillRect/>
          </a:stretch>
        </p:blipFill>
        <p:spPr>
          <a:xfrm>
            <a:off x="7048889" y="3165897"/>
            <a:ext cx="3000181" cy="654637"/>
          </a:xfrm>
          <a:prstGeom prst="rect">
            <a:avLst/>
          </a:prstGeom>
        </p:spPr>
      </p:pic>
      <p:pic>
        <p:nvPicPr>
          <p:cNvPr id="42" name="Picture 41">
            <a:extLst>
              <a:ext uri="{FF2B5EF4-FFF2-40B4-BE49-F238E27FC236}">
                <a16:creationId xmlns:a16="http://schemas.microsoft.com/office/drawing/2014/main" id="{5488587B-41D5-DA6B-9168-8DD3EA1E6FEF}"/>
              </a:ext>
            </a:extLst>
          </p:cNvPr>
          <p:cNvPicPr>
            <a:picLocks noChangeAspect="1"/>
          </p:cNvPicPr>
          <p:nvPr/>
        </p:nvPicPr>
        <p:blipFill>
          <a:blip r:embed="rId3"/>
          <a:stretch>
            <a:fillRect/>
          </a:stretch>
        </p:blipFill>
        <p:spPr>
          <a:xfrm>
            <a:off x="9985944" y="3228651"/>
            <a:ext cx="228600" cy="203916"/>
          </a:xfrm>
          <a:prstGeom prst="rect">
            <a:avLst/>
          </a:prstGeom>
        </p:spPr>
      </p:pic>
      <p:sp>
        <p:nvSpPr>
          <p:cNvPr id="44" name="TextBox 43">
            <a:extLst>
              <a:ext uri="{FF2B5EF4-FFF2-40B4-BE49-F238E27FC236}">
                <a16:creationId xmlns:a16="http://schemas.microsoft.com/office/drawing/2014/main" id="{64D1F7DB-4455-8B99-0AE7-2FB4D89D42E7}"/>
              </a:ext>
            </a:extLst>
          </p:cNvPr>
          <p:cNvSpPr txBox="1"/>
          <p:nvPr/>
        </p:nvSpPr>
        <p:spPr>
          <a:xfrm>
            <a:off x="10164536" y="3199804"/>
            <a:ext cx="1586059" cy="261610"/>
          </a:xfrm>
          <a:prstGeom prst="rect">
            <a:avLst/>
          </a:prstGeom>
          <a:noFill/>
        </p:spPr>
        <p:txBody>
          <a:bodyPr wrap="square">
            <a:spAutoFit/>
          </a:bodyPr>
          <a:lstStyle/>
          <a:p>
            <a:r>
              <a:rPr lang="en-IN" sz="1100" dirty="0">
                <a:latin typeface="Calibri" panose="020F0502020204030204" pitchFamily="34" charset="0"/>
                <a:cs typeface="Calibri" panose="020F0502020204030204" pitchFamily="34" charset="0"/>
              </a:rPr>
              <a:t>Respective group mean </a:t>
            </a:r>
            <a:endParaRPr lang="en-US" sz="1100" dirty="0">
              <a:latin typeface="Calibri" panose="020F0502020204030204" pitchFamily="34" charset="0"/>
              <a:cs typeface="Calibri" panose="020F0502020204030204" pitchFamily="34" charset="0"/>
            </a:endParaRPr>
          </a:p>
        </p:txBody>
      </p:sp>
      <p:pic>
        <p:nvPicPr>
          <p:cNvPr id="45" name="Picture 44">
            <a:extLst>
              <a:ext uri="{FF2B5EF4-FFF2-40B4-BE49-F238E27FC236}">
                <a16:creationId xmlns:a16="http://schemas.microsoft.com/office/drawing/2014/main" id="{D85755C3-D142-2D6F-C0E9-8C1BE807CB73}"/>
              </a:ext>
            </a:extLst>
          </p:cNvPr>
          <p:cNvPicPr>
            <a:picLocks noChangeAspect="1"/>
          </p:cNvPicPr>
          <p:nvPr/>
        </p:nvPicPr>
        <p:blipFill>
          <a:blip r:embed="rId4"/>
          <a:stretch>
            <a:fillRect/>
          </a:stretch>
        </p:blipFill>
        <p:spPr>
          <a:xfrm>
            <a:off x="9999177" y="3486194"/>
            <a:ext cx="165359" cy="177170"/>
          </a:xfrm>
          <a:prstGeom prst="rect">
            <a:avLst/>
          </a:prstGeom>
        </p:spPr>
      </p:pic>
      <p:sp>
        <p:nvSpPr>
          <p:cNvPr id="46" name="TextBox 45">
            <a:extLst>
              <a:ext uri="{FF2B5EF4-FFF2-40B4-BE49-F238E27FC236}">
                <a16:creationId xmlns:a16="http://schemas.microsoft.com/office/drawing/2014/main" id="{817B866F-B11C-36C8-4F7A-4E50D703907D}"/>
              </a:ext>
            </a:extLst>
          </p:cNvPr>
          <p:cNvSpPr txBox="1"/>
          <p:nvPr/>
        </p:nvSpPr>
        <p:spPr>
          <a:xfrm>
            <a:off x="10164536" y="3459506"/>
            <a:ext cx="1701526" cy="261610"/>
          </a:xfrm>
          <a:prstGeom prst="rect">
            <a:avLst/>
          </a:prstGeom>
          <a:noFill/>
        </p:spPr>
        <p:txBody>
          <a:bodyPr wrap="square">
            <a:spAutoFit/>
          </a:bodyPr>
          <a:lstStyle/>
          <a:p>
            <a:r>
              <a:rPr lang="en-IN" sz="1100" dirty="0">
                <a:latin typeface="Calibri" panose="020F0502020204030204" pitchFamily="34" charset="0"/>
                <a:cs typeface="Calibri" panose="020F0502020204030204" pitchFamily="34" charset="0"/>
              </a:rPr>
              <a:t>Respective group Variance</a:t>
            </a:r>
            <a:endParaRPr lang="en-US" sz="1100" dirty="0">
              <a:latin typeface="Calibri" panose="020F0502020204030204" pitchFamily="34" charset="0"/>
              <a:cs typeface="Calibri" panose="020F0502020204030204" pitchFamily="34" charset="0"/>
            </a:endParaRPr>
          </a:p>
        </p:txBody>
      </p:sp>
      <p:pic>
        <p:nvPicPr>
          <p:cNvPr id="48" name="Picture 47">
            <a:extLst>
              <a:ext uri="{FF2B5EF4-FFF2-40B4-BE49-F238E27FC236}">
                <a16:creationId xmlns:a16="http://schemas.microsoft.com/office/drawing/2014/main" id="{6947C1C7-B27C-35E2-2B97-81093231CE30}"/>
              </a:ext>
            </a:extLst>
          </p:cNvPr>
          <p:cNvPicPr>
            <a:picLocks noChangeAspect="1"/>
          </p:cNvPicPr>
          <p:nvPr/>
        </p:nvPicPr>
        <p:blipFill>
          <a:blip r:embed="rId5"/>
          <a:stretch>
            <a:fillRect/>
          </a:stretch>
        </p:blipFill>
        <p:spPr>
          <a:xfrm>
            <a:off x="7796001" y="4531643"/>
            <a:ext cx="2626293" cy="498421"/>
          </a:xfrm>
          <a:prstGeom prst="rect">
            <a:avLst/>
          </a:prstGeom>
        </p:spPr>
      </p:pic>
      <p:sp>
        <p:nvSpPr>
          <p:cNvPr id="50" name="TextBox 49">
            <a:extLst>
              <a:ext uri="{FF2B5EF4-FFF2-40B4-BE49-F238E27FC236}">
                <a16:creationId xmlns:a16="http://schemas.microsoft.com/office/drawing/2014/main" id="{29341DC2-FD00-E245-3296-6F055E0AC2DD}"/>
              </a:ext>
            </a:extLst>
          </p:cNvPr>
          <p:cNvSpPr txBox="1"/>
          <p:nvPr/>
        </p:nvSpPr>
        <p:spPr>
          <a:xfrm>
            <a:off x="6318106" y="5019199"/>
            <a:ext cx="5227213" cy="307777"/>
          </a:xfrm>
          <a:prstGeom prst="rect">
            <a:avLst/>
          </a:prstGeom>
          <a:noFill/>
        </p:spPr>
        <p:txBody>
          <a:bodyPr wrap="square">
            <a:spAutoFit/>
          </a:bodyPr>
          <a:lstStyle/>
          <a:p>
            <a:r>
              <a:rPr lang="en-IN" sz="1400" b="1" dirty="0">
                <a:solidFill>
                  <a:srgbClr val="0D405F"/>
                </a:solidFill>
                <a:latin typeface="Calibri" panose="020F0502020204030204" pitchFamily="34" charset="0"/>
                <a:cs typeface="Calibri" panose="020F0502020204030204" pitchFamily="34" charset="0"/>
              </a:rPr>
              <a:t>Step 6: Estimating the Effects of an Intervention </a:t>
            </a:r>
            <a:endParaRPr lang="en-US" sz="1400" b="1" dirty="0">
              <a:solidFill>
                <a:srgbClr val="0D405F"/>
              </a:solidFill>
              <a:latin typeface="Calibri" panose="020F0502020204030204" pitchFamily="34" charset="0"/>
              <a:cs typeface="Calibri" panose="020F0502020204030204" pitchFamily="34" charset="0"/>
            </a:endParaRPr>
          </a:p>
        </p:txBody>
      </p:sp>
      <p:sp>
        <p:nvSpPr>
          <p:cNvPr id="52" name="TextBox 51">
            <a:extLst>
              <a:ext uri="{FF2B5EF4-FFF2-40B4-BE49-F238E27FC236}">
                <a16:creationId xmlns:a16="http://schemas.microsoft.com/office/drawing/2014/main" id="{1B52B0E8-5D07-538D-AEC2-EA1C5814D94C}"/>
              </a:ext>
            </a:extLst>
          </p:cNvPr>
          <p:cNvSpPr txBox="1"/>
          <p:nvPr/>
        </p:nvSpPr>
        <p:spPr>
          <a:xfrm>
            <a:off x="6314491" y="5311586"/>
            <a:ext cx="5877510" cy="1277273"/>
          </a:xfrm>
          <a:prstGeom prst="rect">
            <a:avLst/>
          </a:prstGeom>
          <a:noFill/>
        </p:spPr>
        <p:txBody>
          <a:bodyPr wrap="square">
            <a:spAutoFit/>
          </a:bodyPr>
          <a:lstStyle/>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After a comparison group is created using propensity score matching techniques, the effect of the intervention can be estimated. </a:t>
            </a: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If the goal is to estimate treatment effects for only the individuals who participated in the intervention, then the average treatment effect on the treated (ATT) can be easily estimated</a:t>
            </a:r>
          </a:p>
          <a:p>
            <a:pPr marL="171450" indent="-171450">
              <a:buFont typeface="Wingdings" pitchFamily="2" charset="2"/>
              <a:buChar char="Ø"/>
            </a:pPr>
            <a:r>
              <a:rPr lang="en-IN" sz="1100" dirty="0">
                <a:solidFill>
                  <a:srgbClr val="0D405F"/>
                </a:solidFill>
                <a:latin typeface="Calibri" panose="020F0502020204030204" pitchFamily="34" charset="0"/>
                <a:cs typeface="Calibri" panose="020F0502020204030204" pitchFamily="34" charset="0"/>
              </a:rPr>
              <a:t>Alternatively, the goal might be to make inferences regarding the effects of an intervention as it would generalize to the overall population, regardless of whether they received treatment. In this situation, the average treatment effect (ATE) is estimated.</a:t>
            </a:r>
            <a:endParaRPr lang="en-US" sz="1100" dirty="0">
              <a:solidFill>
                <a:srgbClr val="0D405F"/>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212EABF-B866-0B84-13FC-32ED72C22D0A}"/>
              </a:ext>
            </a:extLst>
          </p:cNvPr>
          <p:cNvSpPr txBox="1"/>
          <p:nvPr/>
        </p:nvSpPr>
        <p:spPr>
          <a:xfrm>
            <a:off x="361566" y="6546054"/>
            <a:ext cx="6503146" cy="246221"/>
          </a:xfrm>
          <a:prstGeom prst="rect">
            <a:avLst/>
          </a:prstGeom>
          <a:noFill/>
        </p:spPr>
        <p:txBody>
          <a:bodyPr wrap="square">
            <a:spAutoFit/>
          </a:bodyPr>
          <a:lstStyle/>
          <a:p>
            <a:pPr algn="l"/>
            <a:r>
              <a:rPr lang="en-US" sz="1000" i="1" dirty="0"/>
              <a:t>http://</a:t>
            </a:r>
            <a:r>
              <a:rPr lang="en-US" sz="1000" i="1" dirty="0" err="1"/>
              <a:t>mchp-appserv.cpe.umanitoba.ca</a:t>
            </a:r>
            <a:r>
              <a:rPr lang="en-US" sz="1000" i="1" dirty="0"/>
              <a:t>/concept/</a:t>
            </a:r>
            <a:r>
              <a:rPr lang="en-US" sz="1000" i="1" dirty="0" err="1"/>
              <a:t>propensity_score_matching.pdf</a:t>
            </a:r>
            <a:endParaRPr lang="en-US" sz="1000" i="1" dirty="0"/>
          </a:p>
        </p:txBody>
      </p:sp>
    </p:spTree>
    <p:extLst>
      <p:ext uri="{BB962C8B-B14F-4D97-AF65-F5344CB8AC3E}">
        <p14:creationId xmlns:p14="http://schemas.microsoft.com/office/powerpoint/2010/main" val="28576633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98EAF2-A3C6-12BB-7AD6-F7AF45B007F1}"/>
              </a:ext>
            </a:extLst>
          </p:cNvPr>
          <p:cNvSpPr>
            <a:spLocks noGrp="1"/>
          </p:cNvSpPr>
          <p:nvPr>
            <p:ph type="title"/>
          </p:nvPr>
        </p:nvSpPr>
        <p:spPr/>
        <p:txBody>
          <a:bodyPr/>
          <a:lstStyle/>
          <a:p>
            <a:r>
              <a:rPr lang="en-US" dirty="0">
                <a:solidFill>
                  <a:srgbClr val="0D405F"/>
                </a:solidFill>
              </a:rPr>
              <a:t>Applications and Experiences in our domain</a:t>
            </a:r>
          </a:p>
        </p:txBody>
      </p:sp>
      <p:sp>
        <p:nvSpPr>
          <p:cNvPr id="3" name="TextBox 2">
            <a:extLst>
              <a:ext uri="{FF2B5EF4-FFF2-40B4-BE49-F238E27FC236}">
                <a16:creationId xmlns:a16="http://schemas.microsoft.com/office/drawing/2014/main" id="{99D22385-51CD-D0C2-BD61-B3EA72AC0E17}"/>
              </a:ext>
            </a:extLst>
          </p:cNvPr>
          <p:cNvSpPr txBox="1"/>
          <p:nvPr/>
        </p:nvSpPr>
        <p:spPr>
          <a:xfrm>
            <a:off x="457945" y="1553461"/>
            <a:ext cx="11373837" cy="2369880"/>
          </a:xfrm>
          <a:prstGeom prst="rect">
            <a:avLst/>
          </a:prstGeom>
          <a:noFill/>
        </p:spPr>
        <p:txBody>
          <a:bodyPr wrap="square">
            <a:spAutoFit/>
          </a:bodyPr>
          <a:lstStyle/>
          <a:p>
            <a:pPr marL="171450" indent="-171450" algn="l">
              <a:spcBef>
                <a:spcPts val="1200"/>
              </a:spcBef>
              <a:spcAft>
                <a:spcPts val="1200"/>
              </a:spcAft>
              <a:buFont typeface="Arial" panose="020B0604020202020204" pitchFamily="34" charset="0"/>
              <a:buChar char="•"/>
            </a:pPr>
            <a:r>
              <a:rPr lang="en-IN" b="0" i="0" dirty="0">
                <a:solidFill>
                  <a:srgbClr val="0D405F"/>
                </a:solidFill>
                <a:effectLst/>
                <a:cs typeface="Calibri" panose="020F0502020204030204" pitchFamily="34" charset="0"/>
              </a:rPr>
              <a:t>The logistic regression model R-Square is an important factor. Apply this matching method only when the R-</a:t>
            </a:r>
            <a:r>
              <a:rPr lang="en-IN" b="0" i="0" dirty="0" err="1">
                <a:solidFill>
                  <a:srgbClr val="0D405F"/>
                </a:solidFill>
                <a:effectLst/>
                <a:cs typeface="Calibri" panose="020F0502020204030204" pitchFamily="34" charset="0"/>
              </a:rPr>
              <a:t>Sqares</a:t>
            </a:r>
            <a:r>
              <a:rPr lang="en-IN" b="0" i="0" dirty="0">
                <a:solidFill>
                  <a:srgbClr val="0D405F"/>
                </a:solidFill>
                <a:effectLst/>
                <a:cs typeface="Calibri" panose="020F0502020204030204" pitchFamily="34" charset="0"/>
              </a:rPr>
              <a:t> of </a:t>
            </a:r>
            <a:r>
              <a:rPr lang="en-IN" dirty="0">
                <a:solidFill>
                  <a:srgbClr val="0D405F"/>
                </a:solidFill>
                <a:cs typeface="Calibri" panose="020F0502020204030204" pitchFamily="34" charset="0"/>
              </a:rPr>
              <a:t>propensity score prediction is quite high – say &gt; 0.8</a:t>
            </a:r>
          </a:p>
          <a:p>
            <a:pPr marL="171450" indent="-171450" algn="l">
              <a:spcBef>
                <a:spcPts val="1200"/>
              </a:spcBef>
              <a:spcAft>
                <a:spcPts val="1200"/>
              </a:spcAft>
              <a:buFont typeface="Arial" panose="020B0604020202020204" pitchFamily="34" charset="0"/>
              <a:buChar char="•"/>
            </a:pPr>
            <a:r>
              <a:rPr lang="en-IN" b="0" i="0" dirty="0">
                <a:solidFill>
                  <a:srgbClr val="0D405F"/>
                </a:solidFill>
                <a:effectLst/>
                <a:cs typeface="Calibri" panose="020F0502020204030204" pitchFamily="34" charset="0"/>
              </a:rPr>
              <a:t>Multiple applications (Speaker Programs etc) of propensity scoring models produced very low R-square. Suggesting that the chosen </a:t>
            </a:r>
            <a:r>
              <a:rPr lang="en-IN" dirty="0">
                <a:solidFill>
                  <a:srgbClr val="0D405F"/>
                </a:solidFill>
                <a:cs typeface="Calibri" panose="020F0502020204030204" pitchFamily="34" charset="0"/>
              </a:rPr>
              <a:t>Test candidates are closer to random under the covariates studied. HENCE, APPLICATION OF PRPENSITY SCORES IS NOT RECOMMENDED OR VALID IN SUCH SITUATIONS.</a:t>
            </a:r>
            <a:endParaRPr lang="en-IN" b="0" i="0" dirty="0">
              <a:solidFill>
                <a:srgbClr val="0D405F"/>
              </a:solidFill>
              <a:effectLst/>
              <a:cs typeface="Calibri" panose="020F0502020204030204" pitchFamily="34" charset="0"/>
            </a:endParaRPr>
          </a:p>
          <a:p>
            <a:pPr marL="171450" indent="-171450" algn="l">
              <a:spcBef>
                <a:spcPts val="1200"/>
              </a:spcBef>
              <a:spcAft>
                <a:spcPts val="1200"/>
              </a:spcAft>
              <a:buFont typeface="Arial" panose="020B0604020202020204" pitchFamily="34" charset="0"/>
              <a:buChar char="•"/>
            </a:pPr>
            <a:r>
              <a:rPr lang="en-IN" b="0" i="0" dirty="0">
                <a:solidFill>
                  <a:srgbClr val="0D405F"/>
                </a:solidFill>
                <a:effectLst/>
                <a:cs typeface="Calibri" panose="020F0502020204030204" pitchFamily="34" charset="0"/>
              </a:rPr>
              <a:t>Due to the predictive accuracy issues, these models were not widely adopted </a:t>
            </a:r>
            <a:r>
              <a:rPr lang="en-IN" dirty="0">
                <a:solidFill>
                  <a:srgbClr val="0D405F"/>
                </a:solidFill>
                <a:cs typeface="Calibri" panose="020F0502020204030204" pitchFamily="34" charset="0"/>
              </a:rPr>
              <a:t>in</a:t>
            </a:r>
            <a:r>
              <a:rPr lang="en-IN" b="0" i="0" dirty="0">
                <a:solidFill>
                  <a:srgbClr val="0D405F"/>
                </a:solidFill>
                <a:effectLst/>
                <a:cs typeface="Calibri" panose="020F0502020204030204" pitchFamily="34" charset="0"/>
              </a:rPr>
              <a:t> our domain.</a:t>
            </a:r>
            <a:endParaRPr lang="en-IN" dirty="0">
              <a:solidFill>
                <a:srgbClr val="0D405F"/>
              </a:solidFill>
              <a:cs typeface="Calibri" panose="020F0502020204030204" pitchFamily="34" charset="0"/>
            </a:endParaRPr>
          </a:p>
        </p:txBody>
      </p:sp>
    </p:spTree>
    <p:extLst>
      <p:ext uri="{BB962C8B-B14F-4D97-AF65-F5344CB8AC3E}">
        <p14:creationId xmlns:p14="http://schemas.microsoft.com/office/powerpoint/2010/main" val="4274488811"/>
      </p:ext>
    </p:extLst>
  </p:cSld>
  <p:clrMapOvr>
    <a:masterClrMapping/>
  </p:clrMapOvr>
  <p:transition>
    <p:fade/>
  </p:transition>
</p:sld>
</file>

<file path=ppt/theme/theme1.xml><?xml version="1.0" encoding="utf-8"?>
<a:theme xmlns:a="http://schemas.openxmlformats.org/drawingml/2006/main" name="3_Merck 16:9 PPT Theme">
  <a:themeElements>
    <a:clrScheme name="Merck colour theme">
      <a:dk1>
        <a:sysClr val="windowText" lastClr="000000"/>
      </a:dk1>
      <a:lt1>
        <a:sysClr val="window" lastClr="FFFFFF"/>
      </a:lt1>
      <a:dk2>
        <a:srgbClr val="44546A"/>
      </a:dk2>
      <a:lt2>
        <a:srgbClr val="9EA7B3"/>
      </a:lt2>
      <a:accent1>
        <a:srgbClr val="00857C"/>
      </a:accent1>
      <a:accent2>
        <a:srgbClr val="6ECEB2"/>
      </a:accent2>
      <a:accent3>
        <a:srgbClr val="FFF063"/>
      </a:accent3>
      <a:accent4>
        <a:srgbClr val="0C2340"/>
      </a:accent4>
      <a:accent5>
        <a:srgbClr val="5450E4"/>
      </a:accent5>
      <a:accent6>
        <a:srgbClr val="688CE8"/>
      </a:accent6>
      <a:hlink>
        <a:srgbClr val="0563C1"/>
      </a:hlink>
      <a:folHlink>
        <a:srgbClr val="954F72"/>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Merck Template" id="{ED782D9E-6632-D64F-9527-91ADE240A8BF}" vid="{B1C2E87F-C1FE-A544-8444-62F10B8CA036}"/>
    </a:ext>
  </a:extLst>
</a:theme>
</file>

<file path=ppt/theme/theme2.xml><?xml version="1.0" encoding="utf-8"?>
<a:theme xmlns:a="http://schemas.openxmlformats.org/drawingml/2006/main" name="2_Merck 16:9 PPT Theme">
  <a:themeElements>
    <a:clrScheme name="Merck 03">
      <a:dk1>
        <a:srgbClr val="0C2340"/>
      </a:dk1>
      <a:lt1>
        <a:srgbClr val="FFFFFF"/>
      </a:lt1>
      <a:dk2>
        <a:srgbClr val="688CE8"/>
      </a:dk2>
      <a:lt2>
        <a:srgbClr val="69B8F7"/>
      </a:lt2>
      <a:accent1>
        <a:srgbClr val="00857C"/>
      </a:accent1>
      <a:accent2>
        <a:srgbClr val="6ECEB2"/>
      </a:accent2>
      <a:accent3>
        <a:srgbClr val="BFED33"/>
      </a:accent3>
      <a:accent4>
        <a:srgbClr val="FFF063"/>
      </a:accent4>
      <a:accent5>
        <a:srgbClr val="0C2340"/>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Merck 4_3 PowerPoint template" id="{240E003A-476F-E949-A57D-79E228E2BBE8}" vid="{8EDB61E5-9363-1E4B-B86F-72823F93E9AA}"/>
    </a:ext>
  </a:extLst>
</a:theme>
</file>

<file path=ppt/theme/theme3.xml><?xml version="1.0" encoding="utf-8"?>
<a:theme xmlns:a="http://schemas.openxmlformats.org/drawingml/2006/main" name="1_Merck 16:9 PPT Theme">
  <a:themeElements>
    <a:clrScheme name="Custom 28">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Icon only 16_9 default PPT template  -  Read-Only" id="{6EA35050-F6E6-4285-BFF2-62357804C58F}" vid="{C0E7C5E4-EF36-465A-AAF4-09A503408D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6416A070971746841186107BF8D7A0" ma:contentTypeVersion="4" ma:contentTypeDescription="Create a new document." ma:contentTypeScope="" ma:versionID="113f027e5bc25c0c672031ecca8d8c2a">
  <xsd:schema xmlns:xsd="http://www.w3.org/2001/XMLSchema" xmlns:xs="http://www.w3.org/2001/XMLSchema" xmlns:p="http://schemas.microsoft.com/office/2006/metadata/properties" xmlns:ns2="2518dba0-7c89-42ce-97a8-f768c2657d6e" xmlns:ns3="488bca2c-989c-435d-9203-cdac0d852285" targetNamespace="http://schemas.microsoft.com/office/2006/metadata/properties" ma:root="true" ma:fieldsID="078a7f596a70cafd4d436544b342f4d1" ns2:_="" ns3:_="">
    <xsd:import namespace="2518dba0-7c89-42ce-97a8-f768c2657d6e"/>
    <xsd:import namespace="488bca2c-989c-435d-9203-cdac0d8522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8dba0-7c89-42ce-97a8-f768c2657d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8bca2c-989c-435d-9203-cdac0d8522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03F14C-057B-4D83-9089-0EBCEE16666B}">
  <ds:schemaRefs>
    <ds:schemaRef ds:uri="2518dba0-7c89-42ce-97a8-f768c2657d6e"/>
    <ds:schemaRef ds:uri="488bca2c-989c-435d-9203-cdac0d8522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B3DEFFC-1A00-4B6F-AA0C-85F1F9F9E809}">
  <ds:schemaRefs>
    <ds:schemaRef ds:uri="http://www.w3.org/XML/1998/namespace"/>
    <ds:schemaRef ds:uri="http://schemas.microsoft.com/office/2006/documentManagement/types"/>
    <ds:schemaRef ds:uri="http://schemas.microsoft.com/office/2006/metadata/properties"/>
    <ds:schemaRef ds:uri="http://purl.org/dc/dcmitype/"/>
    <ds:schemaRef ds:uri="488bca2c-989c-435d-9203-cdac0d852285"/>
    <ds:schemaRef ds:uri="http://purl.org/dc/terms/"/>
    <ds:schemaRef ds:uri="http://schemas.microsoft.com/office/infopath/2007/PartnerControls"/>
    <ds:schemaRef ds:uri="http://purl.org/dc/elements/1.1/"/>
    <ds:schemaRef ds:uri="2518dba0-7c89-42ce-97a8-f768c2657d6e"/>
    <ds:schemaRef ds:uri="http://schemas.openxmlformats.org/package/2006/metadata/core-properties"/>
  </ds:schemaRefs>
</ds:datastoreItem>
</file>

<file path=customXml/itemProps3.xml><?xml version="1.0" encoding="utf-8"?>
<ds:datastoreItem xmlns:ds="http://schemas.openxmlformats.org/officeDocument/2006/customXml" ds:itemID="{44018EE8-D861-4598-B4A1-656C128C9C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Merck 16:9 PPT Theme</Template>
  <TotalTime>14400</TotalTime>
  <Words>1383</Words>
  <Application>Microsoft Office PowerPoint</Application>
  <PresentationFormat>Widescreen</PresentationFormat>
  <Paragraphs>90</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vt:lpstr>
      <vt:lpstr>Calibri</vt:lpstr>
      <vt:lpstr>Invention</vt:lpstr>
      <vt:lpstr>Invention Light</vt:lpstr>
      <vt:lpstr>Wingdings</vt:lpstr>
      <vt:lpstr>3_Merck 16:9 PPT Theme</vt:lpstr>
      <vt:lpstr>2_Merck 16:9 PPT Theme</vt:lpstr>
      <vt:lpstr>1_Merck 16:9 PPT Theme</vt:lpstr>
      <vt:lpstr>Test/Control – Module 2 Propensity Score Matching</vt:lpstr>
      <vt:lpstr>Propensity Score Matching – Key Terms</vt:lpstr>
      <vt:lpstr>Propensity Score Matching</vt:lpstr>
      <vt:lpstr>Propensity Score Matching</vt:lpstr>
      <vt:lpstr>Propensity Score Matching – Implementation </vt:lpstr>
      <vt:lpstr>Applications and Experiences in our domain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Health  Data &amp; Analytics Transformation</dc:title>
  <dc:subject/>
  <dc:creator>Kurde, Aaditya</dc:creator>
  <cp:keywords/>
  <dc:description/>
  <cp:lastModifiedBy>Murugan, Senthil</cp:lastModifiedBy>
  <cp:revision>39</cp:revision>
  <dcterms:created xsi:type="dcterms:W3CDTF">2022-04-11T12:57:27Z</dcterms:created>
  <dcterms:modified xsi:type="dcterms:W3CDTF">2023-09-28T17:59:25Z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7fd646-07cb-4c4e-a107-4e4d6b30ba1b_Enabled">
    <vt:lpwstr>true</vt:lpwstr>
  </property>
  <property fmtid="{D5CDD505-2E9C-101B-9397-08002B2CF9AE}" pid="3" name="MSIP_Label_927fd646-07cb-4c4e-a107-4e4d6b30ba1b_SetDate">
    <vt:lpwstr>2022-04-11T12:57:08Z</vt:lpwstr>
  </property>
  <property fmtid="{D5CDD505-2E9C-101B-9397-08002B2CF9AE}" pid="4" name="MSIP_Label_927fd646-07cb-4c4e-a107-4e4d6b30ba1b_Method">
    <vt:lpwstr>Privileged</vt:lpwstr>
  </property>
  <property fmtid="{D5CDD505-2E9C-101B-9397-08002B2CF9AE}" pid="5" name="MSIP_Label_927fd646-07cb-4c4e-a107-4e4d6b30ba1b_Name">
    <vt:lpwstr>927fd646-07cb-4c4e-a107-4e4d6b30ba1b</vt:lpwstr>
  </property>
  <property fmtid="{D5CDD505-2E9C-101B-9397-08002B2CF9AE}" pid="6" name="MSIP_Label_927fd646-07cb-4c4e-a107-4e4d6b30ba1b_SiteId">
    <vt:lpwstr>a00de4ec-48a8-43a6-be74-e31274e2060d</vt:lpwstr>
  </property>
  <property fmtid="{D5CDD505-2E9C-101B-9397-08002B2CF9AE}" pid="7" name="MSIP_Label_927fd646-07cb-4c4e-a107-4e4d6b30ba1b_ActionId">
    <vt:lpwstr>bd7928a7-619b-4cc1-bf2b-d8ccb1186bf8</vt:lpwstr>
  </property>
  <property fmtid="{D5CDD505-2E9C-101B-9397-08002B2CF9AE}" pid="8" name="MSIP_Label_927fd646-07cb-4c4e-a107-4e4d6b30ba1b_ContentBits">
    <vt:lpwstr>1</vt:lpwstr>
  </property>
  <property fmtid="{D5CDD505-2E9C-101B-9397-08002B2CF9AE}" pid="9" name="ClassificationContentMarkingHeaderLocations">
    <vt:lpwstr>Merck 16\:9 PPT Theme:9</vt:lpwstr>
  </property>
  <property fmtid="{D5CDD505-2E9C-101B-9397-08002B2CF9AE}" pid="10" name="ClassificationContentMarkingHeaderText">
    <vt:lpwstr>Proprietary</vt:lpwstr>
  </property>
  <property fmtid="{D5CDD505-2E9C-101B-9397-08002B2CF9AE}" pid="11" name="ContentTypeId">
    <vt:lpwstr>0x010100CE6416A070971746841186107BF8D7A0</vt:lpwstr>
  </property>
  <property fmtid="{D5CDD505-2E9C-101B-9397-08002B2CF9AE}" pid="12" name="MediaServiceImageTags">
    <vt:lpwstr/>
  </property>
  <property fmtid="{D5CDD505-2E9C-101B-9397-08002B2CF9AE}" pid="13" name="xd_ProgID">
    <vt:lpwstr/>
  </property>
  <property fmtid="{D5CDD505-2E9C-101B-9397-08002B2CF9AE}" pid="14" name="ComplianceAssetId">
    <vt:lpwstr/>
  </property>
  <property fmtid="{D5CDD505-2E9C-101B-9397-08002B2CF9AE}" pid="15" name="TemplateUrl">
    <vt:lpwstr/>
  </property>
  <property fmtid="{D5CDD505-2E9C-101B-9397-08002B2CF9AE}" pid="16" name="_ExtendedDescription">
    <vt:lpwstr/>
  </property>
  <property fmtid="{D5CDD505-2E9C-101B-9397-08002B2CF9AE}" pid="17" name="TriggerFlowInfo">
    <vt:lpwstr/>
  </property>
  <property fmtid="{D5CDD505-2E9C-101B-9397-08002B2CF9AE}" pid="18" name="xd_Signature">
    <vt:bool>false</vt:bool>
  </property>
  <property fmtid="{D5CDD505-2E9C-101B-9397-08002B2CF9AE}" pid="19" name="_AdHocReviewCycleID">
    <vt:i4>-1028028249</vt:i4>
  </property>
  <property fmtid="{D5CDD505-2E9C-101B-9397-08002B2CF9AE}" pid="20" name="_NewReviewCycle">
    <vt:lpwstr/>
  </property>
  <property fmtid="{D5CDD505-2E9C-101B-9397-08002B2CF9AE}" pid="21" name="_EmailSubject">
    <vt:lpwstr>Propensity Score matching deck</vt:lpwstr>
  </property>
  <property fmtid="{D5CDD505-2E9C-101B-9397-08002B2CF9AE}" pid="22" name="_AuthorEmail">
    <vt:lpwstr>senthil.murugan@merck.com</vt:lpwstr>
  </property>
  <property fmtid="{D5CDD505-2E9C-101B-9397-08002B2CF9AE}" pid="23" name="_AuthorEmailDisplayName">
    <vt:lpwstr>Murugan, Senthil</vt:lpwstr>
  </property>
  <property fmtid="{D5CDD505-2E9C-101B-9397-08002B2CF9AE}" pid="24" name="_PreviousAdHocReviewCycleID">
    <vt:i4>-1134762343</vt:i4>
  </property>
</Properties>
</file>