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Michael" userId="c2863514-d6fb-4b11-91ae-f10755c4c2fd" providerId="ADAL" clId="{4240FF93-3572-4522-8C3D-0D08358C789A}"/>
    <pc:docChg chg="custSel addSld modSld">
      <pc:chgData name="Johnson, Michael" userId="c2863514-d6fb-4b11-91ae-f10755c4c2fd" providerId="ADAL" clId="{4240FF93-3572-4522-8C3D-0D08358C789A}" dt="2022-08-13T03:06:52.335" v="210" actId="20577"/>
      <pc:docMkLst>
        <pc:docMk/>
      </pc:docMkLst>
      <pc:sldChg chg="addSp delSp modSp new mod">
        <pc:chgData name="Johnson, Michael" userId="c2863514-d6fb-4b11-91ae-f10755c4c2fd" providerId="ADAL" clId="{4240FF93-3572-4522-8C3D-0D08358C789A}" dt="2022-08-13T03:06:52.335" v="210" actId="20577"/>
        <pc:sldMkLst>
          <pc:docMk/>
          <pc:sldMk cId="1425616869" sldId="259"/>
        </pc:sldMkLst>
        <pc:spChg chg="del">
          <ac:chgData name="Johnson, Michael" userId="c2863514-d6fb-4b11-91ae-f10755c4c2fd" providerId="ADAL" clId="{4240FF93-3572-4522-8C3D-0D08358C789A}" dt="2022-08-13T02:53:36.302" v="2" actId="478"/>
          <ac:spMkLst>
            <pc:docMk/>
            <pc:sldMk cId="1425616869" sldId="259"/>
            <ac:spMk id="2" creationId="{A0E54B39-A4D4-4AFD-B6FE-AA8DFA0D5793}"/>
          </ac:spMkLst>
        </pc:spChg>
        <pc:spChg chg="del">
          <ac:chgData name="Johnson, Michael" userId="c2863514-d6fb-4b11-91ae-f10755c4c2fd" providerId="ADAL" clId="{4240FF93-3572-4522-8C3D-0D08358C789A}" dt="2022-08-13T02:53:35.203" v="1" actId="478"/>
          <ac:spMkLst>
            <pc:docMk/>
            <pc:sldMk cId="1425616869" sldId="259"/>
            <ac:spMk id="3" creationId="{376968EA-139A-4E18-9065-65DCBD91A881}"/>
          </ac:spMkLst>
        </pc:spChg>
        <pc:spChg chg="add del mod">
          <ac:chgData name="Johnson, Michael" userId="c2863514-d6fb-4b11-91ae-f10755c4c2fd" providerId="ADAL" clId="{4240FF93-3572-4522-8C3D-0D08358C789A}" dt="2022-08-13T02:54:08.055" v="7" actId="478"/>
          <ac:spMkLst>
            <pc:docMk/>
            <pc:sldMk cId="1425616869" sldId="259"/>
            <ac:spMk id="4" creationId="{9071A3EF-61E1-44A9-BC10-48F7BCF7A2B0}"/>
          </ac:spMkLst>
        </pc:spChg>
        <pc:spChg chg="add mod">
          <ac:chgData name="Johnson, Michael" userId="c2863514-d6fb-4b11-91ae-f10755c4c2fd" providerId="ADAL" clId="{4240FF93-3572-4522-8C3D-0D08358C789A}" dt="2022-08-13T02:54:54.040" v="26" actId="1076"/>
          <ac:spMkLst>
            <pc:docMk/>
            <pc:sldMk cId="1425616869" sldId="259"/>
            <ac:spMk id="5" creationId="{480064D6-8862-4394-BEEE-073D0710B8B0}"/>
          </ac:spMkLst>
        </pc:spChg>
        <pc:spChg chg="add mod">
          <ac:chgData name="Johnson, Michael" userId="c2863514-d6fb-4b11-91ae-f10755c4c2fd" providerId="ADAL" clId="{4240FF93-3572-4522-8C3D-0D08358C789A}" dt="2022-08-13T03:00:24.790" v="94" actId="1076"/>
          <ac:spMkLst>
            <pc:docMk/>
            <pc:sldMk cId="1425616869" sldId="259"/>
            <ac:spMk id="6" creationId="{A3CC82A4-8F6B-4977-97C8-C73358BBA61A}"/>
          </ac:spMkLst>
        </pc:spChg>
        <pc:spChg chg="add mod">
          <ac:chgData name="Johnson, Michael" userId="c2863514-d6fb-4b11-91ae-f10755c4c2fd" providerId="ADAL" clId="{4240FF93-3572-4522-8C3D-0D08358C789A}" dt="2022-08-13T03:00:24.790" v="94" actId="1076"/>
          <ac:spMkLst>
            <pc:docMk/>
            <pc:sldMk cId="1425616869" sldId="259"/>
            <ac:spMk id="7" creationId="{91BDDD0E-3718-462D-AFD5-E05C1CB618C3}"/>
          </ac:spMkLst>
        </pc:spChg>
        <pc:spChg chg="add mod">
          <ac:chgData name="Johnson, Michael" userId="c2863514-d6fb-4b11-91ae-f10755c4c2fd" providerId="ADAL" clId="{4240FF93-3572-4522-8C3D-0D08358C789A}" dt="2022-08-13T03:00:24.790" v="94" actId="1076"/>
          <ac:spMkLst>
            <pc:docMk/>
            <pc:sldMk cId="1425616869" sldId="259"/>
            <ac:spMk id="8" creationId="{96595474-01C1-403E-A9E7-FE2490D9E841}"/>
          </ac:spMkLst>
        </pc:spChg>
        <pc:spChg chg="add mod">
          <ac:chgData name="Johnson, Michael" userId="c2863514-d6fb-4b11-91ae-f10755c4c2fd" providerId="ADAL" clId="{4240FF93-3572-4522-8C3D-0D08358C789A}" dt="2022-08-13T03:00:24.790" v="94" actId="1076"/>
          <ac:spMkLst>
            <pc:docMk/>
            <pc:sldMk cId="1425616869" sldId="259"/>
            <ac:spMk id="9" creationId="{53C4CF9D-4963-49D9-927C-49A9D763A210}"/>
          </ac:spMkLst>
        </pc:spChg>
        <pc:spChg chg="add mod">
          <ac:chgData name="Johnson, Michael" userId="c2863514-d6fb-4b11-91ae-f10755c4c2fd" providerId="ADAL" clId="{4240FF93-3572-4522-8C3D-0D08358C789A}" dt="2022-08-13T03:00:24.790" v="94" actId="1076"/>
          <ac:spMkLst>
            <pc:docMk/>
            <pc:sldMk cId="1425616869" sldId="259"/>
            <ac:spMk id="10" creationId="{502B2246-2AEA-480F-9A4B-81AC0F6E91AF}"/>
          </ac:spMkLst>
        </pc:spChg>
        <pc:spChg chg="add mod">
          <ac:chgData name="Johnson, Michael" userId="c2863514-d6fb-4b11-91ae-f10755c4c2fd" providerId="ADAL" clId="{4240FF93-3572-4522-8C3D-0D08358C789A}" dt="2022-08-13T03:00:24.790" v="94" actId="1076"/>
          <ac:spMkLst>
            <pc:docMk/>
            <pc:sldMk cId="1425616869" sldId="259"/>
            <ac:spMk id="11" creationId="{21098074-F267-48E9-9F7E-A9DF2A40A870}"/>
          </ac:spMkLst>
        </pc:spChg>
        <pc:spChg chg="add mod">
          <ac:chgData name="Johnson, Michael" userId="c2863514-d6fb-4b11-91ae-f10755c4c2fd" providerId="ADAL" clId="{4240FF93-3572-4522-8C3D-0D08358C789A}" dt="2022-08-13T03:05:51.296" v="184" actId="207"/>
          <ac:spMkLst>
            <pc:docMk/>
            <pc:sldMk cId="1425616869" sldId="259"/>
            <ac:spMk id="53" creationId="{541E50A8-99EB-40D8-BE04-4C842772F3E0}"/>
          </ac:spMkLst>
        </pc:spChg>
        <pc:spChg chg="add del mod">
          <ac:chgData name="Johnson, Michael" userId="c2863514-d6fb-4b11-91ae-f10755c4c2fd" providerId="ADAL" clId="{4240FF93-3572-4522-8C3D-0D08358C789A}" dt="2022-08-13T03:05:53.524" v="185" actId="478"/>
          <ac:spMkLst>
            <pc:docMk/>
            <pc:sldMk cId="1425616869" sldId="259"/>
            <ac:spMk id="54" creationId="{76CA3876-4B2F-4CBF-AAF0-697CF917C1C5}"/>
          </ac:spMkLst>
        </pc:spChg>
        <pc:spChg chg="add mod">
          <ac:chgData name="Johnson, Michael" userId="c2863514-d6fb-4b11-91ae-f10755c4c2fd" providerId="ADAL" clId="{4240FF93-3572-4522-8C3D-0D08358C789A}" dt="2022-08-13T03:06:26.321" v="202" actId="207"/>
          <ac:spMkLst>
            <pc:docMk/>
            <pc:sldMk cId="1425616869" sldId="259"/>
            <ac:spMk id="71" creationId="{8EC59C07-6F33-43B6-A5CA-E15F96EF59CE}"/>
          </ac:spMkLst>
        </pc:spChg>
        <pc:spChg chg="add del mod">
          <ac:chgData name="Johnson, Michael" userId="c2863514-d6fb-4b11-91ae-f10755c4c2fd" providerId="ADAL" clId="{4240FF93-3572-4522-8C3D-0D08358C789A}" dt="2022-08-13T03:05:55.785" v="186" actId="478"/>
          <ac:spMkLst>
            <pc:docMk/>
            <pc:sldMk cId="1425616869" sldId="259"/>
            <ac:spMk id="72" creationId="{38BD50F5-2A70-47C7-B469-EF38B16B9CD0}"/>
          </ac:spMkLst>
        </pc:spChg>
        <pc:spChg chg="add mod">
          <ac:chgData name="Johnson, Michael" userId="c2863514-d6fb-4b11-91ae-f10755c4c2fd" providerId="ADAL" clId="{4240FF93-3572-4522-8C3D-0D08358C789A}" dt="2022-08-13T03:06:52.335" v="210" actId="20577"/>
          <ac:spMkLst>
            <pc:docMk/>
            <pc:sldMk cId="1425616869" sldId="259"/>
            <ac:spMk id="73" creationId="{AB244EB0-EE3B-4037-ADDE-D68C53377752}"/>
          </ac:spMkLst>
        </pc:spChg>
        <pc:cxnChg chg="add del mod">
          <ac:chgData name="Johnson, Michael" userId="c2863514-d6fb-4b11-91ae-f10755c4c2fd" providerId="ADAL" clId="{4240FF93-3572-4522-8C3D-0D08358C789A}" dt="2022-08-13T02:57:29.378" v="71" actId="478"/>
          <ac:cxnSpMkLst>
            <pc:docMk/>
            <pc:sldMk cId="1425616869" sldId="259"/>
            <ac:cxnSpMk id="13" creationId="{C301B86E-5DFA-489B-A522-DA42C45C3454}"/>
          </ac:cxnSpMkLst>
        </pc:cxnChg>
        <pc:cxnChg chg="add del mod">
          <ac:chgData name="Johnson, Michael" userId="c2863514-d6fb-4b11-91ae-f10755c4c2fd" providerId="ADAL" clId="{4240FF93-3572-4522-8C3D-0D08358C789A}" dt="2022-08-13T03:02:51.857" v="121" actId="478"/>
          <ac:cxnSpMkLst>
            <pc:docMk/>
            <pc:sldMk cId="1425616869" sldId="259"/>
            <ac:cxnSpMk id="15" creationId="{5E972D7A-20A5-48CD-AE32-8BB5AAAE7E5F}"/>
          </ac:cxnSpMkLst>
        </pc:cxnChg>
        <pc:cxnChg chg="add del mod">
          <ac:chgData name="Johnson, Michael" userId="c2863514-d6fb-4b11-91ae-f10755c4c2fd" providerId="ADAL" clId="{4240FF93-3572-4522-8C3D-0D08358C789A}" dt="2022-08-13T03:02:52.235" v="122" actId="478"/>
          <ac:cxnSpMkLst>
            <pc:docMk/>
            <pc:sldMk cId="1425616869" sldId="259"/>
            <ac:cxnSpMk id="17" creationId="{06D61696-F036-454D-AD6A-C6A232C41931}"/>
          </ac:cxnSpMkLst>
        </pc:cxnChg>
        <pc:cxnChg chg="add del mod">
          <ac:chgData name="Johnson, Michael" userId="c2863514-d6fb-4b11-91ae-f10755c4c2fd" providerId="ADAL" clId="{4240FF93-3572-4522-8C3D-0D08358C789A}" dt="2022-08-13T03:03:09.123" v="129" actId="478"/>
          <ac:cxnSpMkLst>
            <pc:docMk/>
            <pc:sldMk cId="1425616869" sldId="259"/>
            <ac:cxnSpMk id="19" creationId="{49912946-F1F8-46C0-86E2-622CA2C9450F}"/>
          </ac:cxnSpMkLst>
        </pc:cxnChg>
        <pc:cxnChg chg="add del mod">
          <ac:chgData name="Johnson, Michael" userId="c2863514-d6fb-4b11-91ae-f10755c4c2fd" providerId="ADAL" clId="{4240FF93-3572-4522-8C3D-0D08358C789A}" dt="2022-08-13T03:03:08.193" v="128" actId="478"/>
          <ac:cxnSpMkLst>
            <pc:docMk/>
            <pc:sldMk cId="1425616869" sldId="259"/>
            <ac:cxnSpMk id="21" creationId="{7ED21B60-E68F-4188-8FD4-5780AECD9D2F}"/>
          </ac:cxnSpMkLst>
        </pc:cxnChg>
        <pc:cxnChg chg="add del mod">
          <ac:chgData name="Johnson, Michael" userId="c2863514-d6fb-4b11-91ae-f10755c4c2fd" providerId="ADAL" clId="{4240FF93-3572-4522-8C3D-0D08358C789A}" dt="2022-08-13T03:03:06.956" v="126" actId="478"/>
          <ac:cxnSpMkLst>
            <pc:docMk/>
            <pc:sldMk cId="1425616869" sldId="259"/>
            <ac:cxnSpMk id="23" creationId="{66EB648C-A7F8-469A-A947-C2511DC3A8BE}"/>
          </ac:cxnSpMkLst>
        </pc:cxnChg>
        <pc:cxnChg chg="add del mod">
          <ac:chgData name="Johnson, Michael" userId="c2863514-d6fb-4b11-91ae-f10755c4c2fd" providerId="ADAL" clId="{4240FF93-3572-4522-8C3D-0D08358C789A}" dt="2022-08-13T03:03:07.392" v="127" actId="478"/>
          <ac:cxnSpMkLst>
            <pc:docMk/>
            <pc:sldMk cId="1425616869" sldId="259"/>
            <ac:cxnSpMk id="25" creationId="{E5733117-774D-4287-B86A-358205CB36AE}"/>
          </ac:cxnSpMkLst>
        </pc:cxnChg>
        <pc:cxnChg chg="add mod">
          <ac:chgData name="Johnson, Michael" userId="c2863514-d6fb-4b11-91ae-f10755c4c2fd" providerId="ADAL" clId="{4240FF93-3572-4522-8C3D-0D08358C789A}" dt="2022-08-13T03:03:05.956" v="125" actId="208"/>
          <ac:cxnSpMkLst>
            <pc:docMk/>
            <pc:sldMk cId="1425616869" sldId="259"/>
            <ac:cxnSpMk id="57" creationId="{D4B6DD73-FECB-4F98-8A19-DE57F6E0712A}"/>
          </ac:cxnSpMkLst>
        </pc:cxnChg>
        <pc:cxnChg chg="add mod">
          <ac:chgData name="Johnson, Michael" userId="c2863514-d6fb-4b11-91ae-f10755c4c2fd" providerId="ADAL" clId="{4240FF93-3572-4522-8C3D-0D08358C789A}" dt="2022-08-13T03:03:19.484" v="131" actId="208"/>
          <ac:cxnSpMkLst>
            <pc:docMk/>
            <pc:sldMk cId="1425616869" sldId="259"/>
            <ac:cxnSpMk id="60" creationId="{CF491A7B-0501-477D-8D09-6C2901CD5BA5}"/>
          </ac:cxnSpMkLst>
        </pc:cxnChg>
        <pc:cxnChg chg="add mod">
          <ac:chgData name="Johnson, Michael" userId="c2863514-d6fb-4b11-91ae-f10755c4c2fd" providerId="ADAL" clId="{4240FF93-3572-4522-8C3D-0D08358C789A}" dt="2022-08-13T03:03:55.340" v="141" actId="14100"/>
          <ac:cxnSpMkLst>
            <pc:docMk/>
            <pc:sldMk cId="1425616869" sldId="259"/>
            <ac:cxnSpMk id="62" creationId="{C78A4D60-2720-43D8-A095-C8FFA87C038B}"/>
          </ac:cxnSpMkLst>
        </pc:cxnChg>
        <pc:cxnChg chg="add mod">
          <ac:chgData name="Johnson, Michael" userId="c2863514-d6fb-4b11-91ae-f10755c4c2fd" providerId="ADAL" clId="{4240FF93-3572-4522-8C3D-0D08358C789A}" dt="2022-08-13T03:03:30.234" v="135" actId="208"/>
          <ac:cxnSpMkLst>
            <pc:docMk/>
            <pc:sldMk cId="1425616869" sldId="259"/>
            <ac:cxnSpMk id="64" creationId="{B08B1152-3807-4FB0-88A8-0DF3DFB4768C}"/>
          </ac:cxnSpMkLst>
        </pc:cxnChg>
        <pc:cxnChg chg="add mod">
          <ac:chgData name="Johnson, Michael" userId="c2863514-d6fb-4b11-91ae-f10755c4c2fd" providerId="ADAL" clId="{4240FF93-3572-4522-8C3D-0D08358C789A}" dt="2022-08-13T03:03:51.011" v="140" actId="14100"/>
          <ac:cxnSpMkLst>
            <pc:docMk/>
            <pc:sldMk cId="1425616869" sldId="259"/>
            <ac:cxnSpMk id="66" creationId="{F3AFCB95-80C9-46C8-B69A-2F805D3B4A9A}"/>
          </ac:cxnSpMkLst>
        </pc:cxnChg>
        <pc:cxnChg chg="add mod">
          <ac:chgData name="Johnson, Michael" userId="c2863514-d6fb-4b11-91ae-f10755c4c2fd" providerId="ADAL" clId="{4240FF93-3572-4522-8C3D-0D08358C789A}" dt="2022-08-13T03:03:43.774" v="139" actId="13822"/>
          <ac:cxnSpMkLst>
            <pc:docMk/>
            <pc:sldMk cId="1425616869" sldId="259"/>
            <ac:cxnSpMk id="68" creationId="{FF0E3256-74A5-4648-B0A3-6A67867493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D7DD-F6CE-4416-8443-74BF2BFE1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3A73A-BD26-47A4-9B64-D5CAA17B9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64A17-0C77-47E5-A483-A67089B3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1631-3605-4FC1-88E9-CF616A3BCC1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AF4C-F5F9-4FCA-8FE1-843F7653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087F-C1F1-4770-BA03-13BD2F31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B81-B84E-4287-A8EE-EF10D749F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3FD7-9C7E-4E02-8A49-C7549640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3A3DB-F83C-4EA8-8AA2-C8DFB549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5797-7F6D-4E2C-B9D4-7C90A5F5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1631-3605-4FC1-88E9-CF616A3BCC1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D39E3-AB84-4202-89BB-31086E6C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AEC2F-7424-49DD-B070-8C59D08F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B81-B84E-4287-A8EE-EF10D749F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DBEA-AE73-434E-A9A1-0D446D95C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8A346-7FD8-4E06-A506-DBD4240C0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6446C-093F-4E7D-B41B-1ADE59A6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1631-3605-4FC1-88E9-CF616A3BCC1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E3213-082B-4810-9C0E-E82F788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D26B4-437B-4A10-9B11-7F430A91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B81-B84E-4287-A8EE-EF10D749F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6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825C-436C-4B89-BFF7-6C3728F6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B7AA-401B-4CB8-B61E-A6ECCB00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DE11-E4AB-4A2A-8EF5-097BAB9D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1631-3605-4FC1-88E9-CF616A3BCC1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F443-BEE1-4CE0-A488-B2AE70D4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F8AC-892E-4655-B989-880B8E02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B81-B84E-4287-A8EE-EF10D749F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7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D063-5354-4534-9824-FDC415BA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6500-D054-4DC5-BB0D-60F001204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3580C-D8AB-49D6-A5F9-EAE54925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1631-3605-4FC1-88E9-CF616A3BCC1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897F9-19B8-4FD4-ACB6-4C378673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E75A7-225D-4312-989C-3D877E05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B81-B84E-4287-A8EE-EF10D749F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1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4176-A858-48E9-86BE-9094348B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F592-40FE-4643-8220-E6AC328DF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ED06E-B8B5-49DA-B4B6-4A74DE711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E6F10-46A6-46A6-B2EB-BACEC4A6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1631-3605-4FC1-88E9-CF616A3BCC1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80E3D-48FB-4AE3-95F4-9A2251A8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83775-4152-441E-974B-41006D24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B81-B84E-4287-A8EE-EF10D749F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2468-0F5F-4661-A7AF-4CB524FA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94F74-2E52-4943-B2FA-751CCEF94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B0956-77E0-4747-9E44-267C2BB04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84A3F-CFA0-4F01-8B5D-DB3A8FBC5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D1BE3-ED3C-40BA-B3A5-2424B2376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412BD-2AA1-4DFE-8E8F-F6BD887D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1631-3605-4FC1-88E9-CF616A3BCC1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EACFC-59BB-40A2-B985-029C6CBE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AE9F3-6DEF-4B54-A678-90CFA032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B81-B84E-4287-A8EE-EF10D749F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8767-9583-4A17-A36E-20240038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9808A-1EB9-480C-9AA2-03D79A41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1631-3605-4FC1-88E9-CF616A3BCC1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1740A-7286-4205-ABC7-5E7746DE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2376D-B72C-4431-ADDA-3D6F8382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B81-B84E-4287-A8EE-EF10D749F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1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7D6F5-350D-4F4E-9B63-DCA16AEA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1631-3605-4FC1-88E9-CF616A3BCC1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4C299-214F-4C62-AB7D-55D9D6AC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09D37-D17E-4317-9A12-5FCA5613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B81-B84E-4287-A8EE-EF10D749F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1BA-6CA1-40B4-AEF4-37E21D52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8594-800D-470E-8FFB-5B0FB445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8CD8B-0B87-4B49-9A28-447C446F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FFC7A-D60B-47FE-A7B0-F5465661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1631-3605-4FC1-88E9-CF616A3BCC1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157A3-60E9-4E48-B16E-68C69242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3F780-D509-4945-8527-ACE5FDAB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B81-B84E-4287-A8EE-EF10D749F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491F-E730-420E-A002-7D22BD6E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42573-D32B-4889-BDB5-0F282C45F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34DB3-37DC-46B5-B528-A11B4A10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ED725-A1A6-4B18-B8D5-98E0E1DE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1631-3605-4FC1-88E9-CF616A3BCC1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79F3-8846-42B5-8C44-9CF57DEC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1AEE-6798-4430-B48A-9344F097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A1B81-B84E-4287-A8EE-EF10D749F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DF81C-21AF-4E1C-B8FD-B6D5BA42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A8651-377E-4272-97DD-E3BCC4F4F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D7663-B84D-41B9-A187-0E2F26F87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1631-3605-4FC1-88E9-CF616A3BCC1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28D0-0832-48D1-B9AB-16B1BD0C7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8239C-C797-472B-BEC1-97EA6A687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A1B81-B84E-4287-A8EE-EF10D749F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7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BF2F-7722-4556-A4D2-58178DC51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257C9-9675-4EC8-A1B2-05414E468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4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942A6B-3799-42F5-B77F-AFA1924FBB01}"/>
              </a:ext>
            </a:extLst>
          </p:cNvPr>
          <p:cNvSpPr txBox="1"/>
          <p:nvPr/>
        </p:nvSpPr>
        <p:spPr>
          <a:xfrm>
            <a:off x="2456564" y="2967331"/>
            <a:ext cx="15643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Instrumental </a:t>
            </a:r>
            <a:br>
              <a:rPr lang="en-US" dirty="0"/>
            </a:br>
            <a:r>
              <a:rPr lang="en-US" dirty="0"/>
              <a:t>Variable</a:t>
            </a:r>
          </a:p>
          <a:p>
            <a:pPr algn="ctr"/>
            <a:r>
              <a:rPr lang="en-US" dirty="0"/>
              <a:t>(Lottery)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A16F6-C786-44B4-975E-C8182CA4EBF4}"/>
              </a:ext>
            </a:extLst>
          </p:cNvPr>
          <p:cNvSpPr txBox="1"/>
          <p:nvPr/>
        </p:nvSpPr>
        <p:spPr>
          <a:xfrm>
            <a:off x="4954514" y="2967335"/>
            <a:ext cx="15643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Treatment</a:t>
            </a:r>
          </a:p>
          <a:p>
            <a:pPr algn="ctr"/>
            <a:r>
              <a:rPr lang="en-US" dirty="0"/>
              <a:t>(Medicaid </a:t>
            </a:r>
            <a:br>
              <a:rPr lang="en-US" dirty="0"/>
            </a:br>
            <a:r>
              <a:rPr lang="en-US" dirty="0"/>
              <a:t>Enrollment)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9D1D4-4998-4F5C-B068-0B3B86EF1BD1}"/>
              </a:ext>
            </a:extLst>
          </p:cNvPr>
          <p:cNvSpPr txBox="1"/>
          <p:nvPr/>
        </p:nvSpPr>
        <p:spPr>
          <a:xfrm>
            <a:off x="7427051" y="2967331"/>
            <a:ext cx="15643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Outcome</a:t>
            </a:r>
          </a:p>
          <a:p>
            <a:pPr algn="ctr"/>
            <a:r>
              <a:rPr lang="en-US" dirty="0"/>
              <a:t>(Number of </a:t>
            </a:r>
            <a:br>
              <a:rPr lang="en-US" dirty="0"/>
            </a:br>
            <a:r>
              <a:rPr lang="en-US" dirty="0"/>
              <a:t>Healthy Days)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BDFBE09-8FE3-494A-B9F3-DBC14B681CCA}"/>
              </a:ext>
            </a:extLst>
          </p:cNvPr>
          <p:cNvSpPr/>
          <p:nvPr/>
        </p:nvSpPr>
        <p:spPr>
          <a:xfrm>
            <a:off x="4124388" y="3319996"/>
            <a:ext cx="726675" cy="2180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21EB26F-B089-4C77-9517-E79BBB623F89}"/>
              </a:ext>
            </a:extLst>
          </p:cNvPr>
          <p:cNvSpPr/>
          <p:nvPr/>
        </p:nvSpPr>
        <p:spPr>
          <a:xfrm>
            <a:off x="6609631" y="3319998"/>
            <a:ext cx="726675" cy="21800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BFF82-5F34-4AF6-BA46-28261F9615AE}"/>
              </a:ext>
            </a:extLst>
          </p:cNvPr>
          <p:cNvSpPr txBox="1"/>
          <p:nvPr/>
        </p:nvSpPr>
        <p:spPr>
          <a:xfrm>
            <a:off x="6135938" y="1592933"/>
            <a:ext cx="16486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Unmeasured</a:t>
            </a:r>
            <a:br>
              <a:rPr lang="en-US" dirty="0"/>
            </a:br>
            <a:r>
              <a:rPr lang="en-US" dirty="0"/>
              <a:t>Confounders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0176B6D-3C65-4CFA-909E-7283E1B3EE68}"/>
              </a:ext>
            </a:extLst>
          </p:cNvPr>
          <p:cNvSpPr/>
          <p:nvPr/>
        </p:nvSpPr>
        <p:spPr>
          <a:xfrm rot="3133021">
            <a:off x="7196447" y="2493608"/>
            <a:ext cx="640080" cy="2180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7B7A3F7-38F5-48E4-B659-B8424A30F3C4}"/>
              </a:ext>
            </a:extLst>
          </p:cNvPr>
          <p:cNvSpPr/>
          <p:nvPr/>
        </p:nvSpPr>
        <p:spPr>
          <a:xfrm rot="7688266">
            <a:off x="6059335" y="2494295"/>
            <a:ext cx="640080" cy="2180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0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942A6B-3799-42F5-B77F-AFA1924FBB01}"/>
              </a:ext>
            </a:extLst>
          </p:cNvPr>
          <p:cNvSpPr txBox="1"/>
          <p:nvPr/>
        </p:nvSpPr>
        <p:spPr>
          <a:xfrm>
            <a:off x="2456564" y="2967331"/>
            <a:ext cx="15643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Instrumental </a:t>
            </a:r>
            <a:br>
              <a:rPr lang="en-US" dirty="0"/>
            </a:br>
            <a:r>
              <a:rPr lang="en-US" dirty="0"/>
              <a:t>Variable</a:t>
            </a:r>
          </a:p>
          <a:p>
            <a:pPr algn="ctr"/>
            <a:r>
              <a:rPr lang="en-US" dirty="0"/>
              <a:t>(Lottery)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A16F6-C786-44B4-975E-C8182CA4EBF4}"/>
              </a:ext>
            </a:extLst>
          </p:cNvPr>
          <p:cNvSpPr txBox="1"/>
          <p:nvPr/>
        </p:nvSpPr>
        <p:spPr>
          <a:xfrm>
            <a:off x="4954514" y="2967335"/>
            <a:ext cx="15643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Treatment</a:t>
            </a:r>
          </a:p>
          <a:p>
            <a:pPr algn="ctr"/>
            <a:r>
              <a:rPr lang="en-US" dirty="0"/>
              <a:t>(Medicaid </a:t>
            </a:r>
            <a:br>
              <a:rPr lang="en-US" dirty="0"/>
            </a:br>
            <a:r>
              <a:rPr lang="en-US" dirty="0"/>
              <a:t>Enrollment)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9D1D4-4998-4F5C-B068-0B3B86EF1BD1}"/>
              </a:ext>
            </a:extLst>
          </p:cNvPr>
          <p:cNvSpPr txBox="1"/>
          <p:nvPr/>
        </p:nvSpPr>
        <p:spPr>
          <a:xfrm>
            <a:off x="7427051" y="2967331"/>
            <a:ext cx="15643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Outcome</a:t>
            </a:r>
          </a:p>
          <a:p>
            <a:pPr algn="ctr"/>
            <a:r>
              <a:rPr lang="en-US" dirty="0"/>
              <a:t>(Number of </a:t>
            </a:r>
            <a:br>
              <a:rPr lang="en-US" dirty="0"/>
            </a:br>
            <a:r>
              <a:rPr lang="en-US" dirty="0"/>
              <a:t>Healthy Days)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BDFBE09-8FE3-494A-B9F3-DBC14B681CCA}"/>
              </a:ext>
            </a:extLst>
          </p:cNvPr>
          <p:cNvSpPr/>
          <p:nvPr/>
        </p:nvSpPr>
        <p:spPr>
          <a:xfrm>
            <a:off x="4124388" y="3319996"/>
            <a:ext cx="726675" cy="2180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21EB26F-B089-4C77-9517-E79BBB623F89}"/>
              </a:ext>
            </a:extLst>
          </p:cNvPr>
          <p:cNvSpPr/>
          <p:nvPr/>
        </p:nvSpPr>
        <p:spPr>
          <a:xfrm>
            <a:off x="6609631" y="3319998"/>
            <a:ext cx="726675" cy="21800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BFF82-5F34-4AF6-BA46-28261F9615AE}"/>
              </a:ext>
            </a:extLst>
          </p:cNvPr>
          <p:cNvSpPr txBox="1"/>
          <p:nvPr/>
        </p:nvSpPr>
        <p:spPr>
          <a:xfrm>
            <a:off x="6135938" y="1592933"/>
            <a:ext cx="16486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Unmeasured</a:t>
            </a:r>
            <a:br>
              <a:rPr lang="en-US" dirty="0"/>
            </a:br>
            <a:r>
              <a:rPr lang="en-US" dirty="0"/>
              <a:t>Confounders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0176B6D-3C65-4CFA-909E-7283E1B3EE68}"/>
              </a:ext>
            </a:extLst>
          </p:cNvPr>
          <p:cNvSpPr/>
          <p:nvPr/>
        </p:nvSpPr>
        <p:spPr>
          <a:xfrm rot="3133021">
            <a:off x="7196447" y="2493608"/>
            <a:ext cx="640080" cy="2180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7B7A3F7-38F5-48E4-B659-B8424A30F3C4}"/>
              </a:ext>
            </a:extLst>
          </p:cNvPr>
          <p:cNvSpPr/>
          <p:nvPr/>
        </p:nvSpPr>
        <p:spPr>
          <a:xfrm rot="7688266">
            <a:off x="6059335" y="2494295"/>
            <a:ext cx="640080" cy="2180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A7CC65FB-F9B4-461C-89AE-83831B62EE60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6200000" flipH="1">
            <a:off x="5723994" y="1405418"/>
            <a:ext cx="12700" cy="4970486"/>
          </a:xfrm>
          <a:prstGeom prst="curvedConnector3">
            <a:avLst>
              <a:gd name="adj1" fmla="val 24675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59CD78-42F9-468C-8BBD-0BD01ECDBFBB}"/>
              </a:ext>
            </a:extLst>
          </p:cNvPr>
          <p:cNvGrpSpPr/>
          <p:nvPr/>
        </p:nvGrpSpPr>
        <p:grpSpPr>
          <a:xfrm rot="368221">
            <a:off x="5558059" y="4022655"/>
            <a:ext cx="357282" cy="357282"/>
            <a:chOff x="5558059" y="4010543"/>
            <a:chExt cx="357282" cy="3572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85BDA-2D4D-4C9A-A02C-223D96D9FFDB}"/>
                </a:ext>
              </a:extLst>
            </p:cNvPr>
            <p:cNvSpPr/>
            <p:nvPr/>
          </p:nvSpPr>
          <p:spPr>
            <a:xfrm rot="2351763">
              <a:off x="5558059" y="4149822"/>
              <a:ext cx="357282" cy="787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CFE83E-B1CC-4C6D-B4DE-2815A9387409}"/>
                </a:ext>
              </a:extLst>
            </p:cNvPr>
            <p:cNvSpPr/>
            <p:nvPr/>
          </p:nvSpPr>
          <p:spPr>
            <a:xfrm rot="18394315">
              <a:off x="5551702" y="4149822"/>
              <a:ext cx="357282" cy="787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298D6A0-09BD-4A92-A5E5-01BA4AAE813C}"/>
              </a:ext>
            </a:extLst>
          </p:cNvPr>
          <p:cNvSpPr txBox="1"/>
          <p:nvPr/>
        </p:nvSpPr>
        <p:spPr>
          <a:xfrm>
            <a:off x="5452045" y="4337720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F9A51-D9F2-4972-B5F2-9A313A13CA26}"/>
              </a:ext>
            </a:extLst>
          </p:cNvPr>
          <p:cNvSpPr txBox="1"/>
          <p:nvPr/>
        </p:nvSpPr>
        <p:spPr>
          <a:xfrm>
            <a:off x="4195017" y="2985767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(A1)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B936B9-A6C8-429A-A29B-967124A917BD}"/>
              </a:ext>
            </a:extLst>
          </p:cNvPr>
          <p:cNvCxnSpPr>
            <a:cxnSpLocks/>
          </p:cNvCxnSpPr>
          <p:nvPr/>
        </p:nvCxnSpPr>
        <p:spPr>
          <a:xfrm flipV="1">
            <a:off x="3306374" y="1916098"/>
            <a:ext cx="2731088" cy="96318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FA2B7C-1600-4327-B917-94A888470226}"/>
              </a:ext>
            </a:extLst>
          </p:cNvPr>
          <p:cNvGrpSpPr/>
          <p:nvPr/>
        </p:nvGrpSpPr>
        <p:grpSpPr>
          <a:xfrm rot="368221">
            <a:off x="4505800" y="2217723"/>
            <a:ext cx="357282" cy="357282"/>
            <a:chOff x="5558059" y="4010543"/>
            <a:chExt cx="357282" cy="35728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C09696-5B15-4F4F-8D1D-DBED6B18194F}"/>
                </a:ext>
              </a:extLst>
            </p:cNvPr>
            <p:cNvSpPr/>
            <p:nvPr/>
          </p:nvSpPr>
          <p:spPr>
            <a:xfrm rot="2351763">
              <a:off x="5558059" y="4149822"/>
              <a:ext cx="357282" cy="787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8E2F25-BE34-48CC-91B2-AAB06944AF3B}"/>
                </a:ext>
              </a:extLst>
            </p:cNvPr>
            <p:cNvSpPr/>
            <p:nvPr/>
          </p:nvSpPr>
          <p:spPr>
            <a:xfrm rot="18394315">
              <a:off x="5551702" y="4149822"/>
              <a:ext cx="357282" cy="787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73673EB-804C-4626-A651-C724F0439964}"/>
              </a:ext>
            </a:extLst>
          </p:cNvPr>
          <p:cNvSpPr txBox="1"/>
          <p:nvPr/>
        </p:nvSpPr>
        <p:spPr>
          <a:xfrm>
            <a:off x="4391732" y="1862040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(A3)</a:t>
            </a:r>
          </a:p>
        </p:txBody>
      </p:sp>
    </p:spTree>
    <p:extLst>
      <p:ext uri="{BB962C8B-B14F-4D97-AF65-F5344CB8AC3E}">
        <p14:creationId xmlns:p14="http://schemas.microsoft.com/office/powerpoint/2010/main" val="387545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0064D6-8862-4394-BEEE-073D0710B8B0}"/>
                  </a:ext>
                </a:extLst>
              </p:cNvPr>
              <p:cNvSpPr txBox="1"/>
              <p:nvPr/>
            </p:nvSpPr>
            <p:spPr>
              <a:xfrm>
                <a:off x="5472270" y="1090014"/>
                <a:ext cx="124745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0064D6-8862-4394-BEEE-073D0710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270" y="1090014"/>
                <a:ext cx="1247459" cy="369332"/>
              </a:xfrm>
              <a:prstGeom prst="rect">
                <a:avLst/>
              </a:prstGeom>
              <a:blipFill>
                <a:blip r:embed="rId2"/>
                <a:stretch>
                  <a:fillRect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C82A4-8F6B-4977-97C8-C73358BBA61A}"/>
                  </a:ext>
                </a:extLst>
              </p:cNvPr>
              <p:cNvSpPr txBox="1"/>
              <p:nvPr/>
            </p:nvSpPr>
            <p:spPr>
              <a:xfrm>
                <a:off x="3807980" y="2075537"/>
                <a:ext cx="124745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C82A4-8F6B-4977-97C8-C73358BBA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980" y="2075537"/>
                <a:ext cx="1247459" cy="369332"/>
              </a:xfrm>
              <a:prstGeom prst="rect">
                <a:avLst/>
              </a:prstGeom>
              <a:blipFill>
                <a:blip r:embed="rId3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BDDD0E-3718-462D-AFD5-E05C1CB618C3}"/>
                  </a:ext>
                </a:extLst>
              </p:cNvPr>
              <p:cNvSpPr txBox="1"/>
              <p:nvPr/>
            </p:nvSpPr>
            <p:spPr>
              <a:xfrm>
                <a:off x="7136563" y="2070491"/>
                <a:ext cx="124745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BDDD0E-3718-462D-AFD5-E05C1CB61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563" y="2070491"/>
                <a:ext cx="1247459" cy="369332"/>
              </a:xfrm>
              <a:prstGeom prst="rect">
                <a:avLst/>
              </a:prstGeom>
              <a:blipFill>
                <a:blip r:embed="rId4"/>
                <a:stretch>
                  <a:fillRect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595474-01C1-403E-A9E7-FE2490D9E841}"/>
                  </a:ext>
                </a:extLst>
              </p:cNvPr>
              <p:cNvSpPr txBox="1"/>
              <p:nvPr/>
            </p:nvSpPr>
            <p:spPr>
              <a:xfrm>
                <a:off x="2856478" y="3301893"/>
                <a:ext cx="124745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595474-01C1-403E-A9E7-FE2490D9E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478" y="3301893"/>
                <a:ext cx="1247459" cy="369332"/>
              </a:xfrm>
              <a:prstGeom prst="rect">
                <a:avLst/>
              </a:prstGeom>
              <a:blipFill>
                <a:blip r:embed="rId5"/>
                <a:stretch>
                  <a:fillRect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C4CF9D-4963-49D9-927C-49A9D763A210}"/>
                  </a:ext>
                </a:extLst>
              </p:cNvPr>
              <p:cNvSpPr txBox="1"/>
              <p:nvPr/>
            </p:nvSpPr>
            <p:spPr>
              <a:xfrm>
                <a:off x="4580447" y="3301893"/>
                <a:ext cx="124745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C4CF9D-4963-49D9-927C-49A9D763A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447" y="3301893"/>
                <a:ext cx="1247459" cy="369332"/>
              </a:xfrm>
              <a:prstGeom prst="rect">
                <a:avLst/>
              </a:prstGeom>
              <a:blipFill>
                <a:blip r:embed="rId6"/>
                <a:stretch>
                  <a:fillRect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2B2246-2AEA-480F-9A4B-81AC0F6E91AF}"/>
                  </a:ext>
                </a:extLst>
              </p:cNvPr>
              <p:cNvSpPr txBox="1"/>
              <p:nvPr/>
            </p:nvSpPr>
            <p:spPr>
              <a:xfrm>
                <a:off x="6304416" y="3303912"/>
                <a:ext cx="124745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2B2246-2AEA-480F-9A4B-81AC0F6E9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16" y="3303912"/>
                <a:ext cx="1247459" cy="369332"/>
              </a:xfrm>
              <a:prstGeom prst="rect">
                <a:avLst/>
              </a:prstGeom>
              <a:blipFill>
                <a:blip r:embed="rId7"/>
                <a:stretch>
                  <a:fillRect t="-793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098074-F267-48E9-9F7E-A9DF2A40A870}"/>
                  </a:ext>
                </a:extLst>
              </p:cNvPr>
              <p:cNvSpPr txBox="1"/>
              <p:nvPr/>
            </p:nvSpPr>
            <p:spPr>
              <a:xfrm>
                <a:off x="8028385" y="3301893"/>
                <a:ext cx="124745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098074-F267-48E9-9F7E-A9DF2A40A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5" y="3301893"/>
                <a:ext cx="1247459" cy="369332"/>
              </a:xfrm>
              <a:prstGeom prst="rect">
                <a:avLst/>
              </a:prstGeom>
              <a:blipFill>
                <a:blip r:embed="rId8"/>
                <a:stretch>
                  <a:fillRect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541E50A8-99EB-40D8-BE04-4C842772F3E0}"/>
              </a:ext>
            </a:extLst>
          </p:cNvPr>
          <p:cNvSpPr txBox="1"/>
          <p:nvPr/>
        </p:nvSpPr>
        <p:spPr>
          <a:xfrm>
            <a:off x="5693299" y="1551679"/>
            <a:ext cx="805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B6DD73-FECB-4F98-8A19-DE57F6E0712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431710" y="1459346"/>
            <a:ext cx="1321138" cy="616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491A7B-0501-477D-8D09-6C2901CD5BA5}"/>
              </a:ext>
            </a:extLst>
          </p:cNvPr>
          <p:cNvCxnSpPr>
            <a:endCxn id="7" idx="0"/>
          </p:cNvCxnSpPr>
          <p:nvPr/>
        </p:nvCxnSpPr>
        <p:spPr>
          <a:xfrm>
            <a:off x="6449245" y="1459346"/>
            <a:ext cx="1311048" cy="611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8A4D60-2720-43D8-A095-C8FFA87C038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480208" y="2438814"/>
            <a:ext cx="484704" cy="863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08B1152-3807-4FB0-88A8-0DF3DFB4768C}"/>
              </a:ext>
            </a:extLst>
          </p:cNvPr>
          <p:cNvCxnSpPr>
            <a:endCxn id="9" idx="0"/>
          </p:cNvCxnSpPr>
          <p:nvPr/>
        </p:nvCxnSpPr>
        <p:spPr>
          <a:xfrm>
            <a:off x="4840828" y="2439823"/>
            <a:ext cx="363349" cy="862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3AFCB95-80C9-46C8-B69A-2F805D3B4A9A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928146" y="2438814"/>
            <a:ext cx="432097" cy="865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0E3256-74A5-4648-B0A3-6A6786749327}"/>
              </a:ext>
            </a:extLst>
          </p:cNvPr>
          <p:cNvCxnSpPr>
            <a:endCxn id="11" idx="0"/>
          </p:cNvCxnSpPr>
          <p:nvPr/>
        </p:nvCxnSpPr>
        <p:spPr>
          <a:xfrm>
            <a:off x="8132710" y="2438814"/>
            <a:ext cx="519405" cy="863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EC59C07-6F33-43B6-A5CA-E15F96EF59CE}"/>
              </a:ext>
            </a:extLst>
          </p:cNvPr>
          <p:cNvSpPr txBox="1"/>
          <p:nvPr/>
        </p:nvSpPr>
        <p:spPr>
          <a:xfrm>
            <a:off x="3712146" y="2731853"/>
            <a:ext cx="132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Education Level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244EB0-EE3B-4037-ADDE-D68C53377752}"/>
              </a:ext>
            </a:extLst>
          </p:cNvPr>
          <p:cNvSpPr txBox="1"/>
          <p:nvPr/>
        </p:nvSpPr>
        <p:spPr>
          <a:xfrm>
            <a:off x="7360243" y="2731853"/>
            <a:ext cx="805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142561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Michael</dc:creator>
  <cp:lastModifiedBy>Johnson, Michael</cp:lastModifiedBy>
  <cp:revision>5</cp:revision>
  <dcterms:created xsi:type="dcterms:W3CDTF">2022-08-11T01:56:43Z</dcterms:created>
  <dcterms:modified xsi:type="dcterms:W3CDTF">2022-08-13T03:06:55Z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1acc0d-dcc4-4dc9-a2c5-be70b05a2fe6_Enabled">
    <vt:lpwstr>true</vt:lpwstr>
  </property>
  <property fmtid="{D5CDD505-2E9C-101B-9397-08002B2CF9AE}" pid="3" name="MSIP_Label_e81acc0d-dcc4-4dc9-a2c5-be70b05a2fe6_SetDate">
    <vt:lpwstr>2022-08-11T04:28:39Z</vt:lpwstr>
  </property>
  <property fmtid="{D5CDD505-2E9C-101B-9397-08002B2CF9AE}" pid="4" name="MSIP_Label_e81acc0d-dcc4-4dc9-a2c5-be70b05a2fe6_Method">
    <vt:lpwstr>Privileged</vt:lpwstr>
  </property>
  <property fmtid="{D5CDD505-2E9C-101B-9397-08002B2CF9AE}" pid="5" name="MSIP_Label_e81acc0d-dcc4-4dc9-a2c5-be70b05a2fe6_Name">
    <vt:lpwstr>e81acc0d-dcc4-4dc9-a2c5-be70b05a2fe6</vt:lpwstr>
  </property>
  <property fmtid="{D5CDD505-2E9C-101B-9397-08002B2CF9AE}" pid="6" name="MSIP_Label_e81acc0d-dcc4-4dc9-a2c5-be70b05a2fe6_SiteId">
    <vt:lpwstr>a00de4ec-48a8-43a6-be74-e31274e2060d</vt:lpwstr>
  </property>
  <property fmtid="{D5CDD505-2E9C-101B-9397-08002B2CF9AE}" pid="7" name="MSIP_Label_e81acc0d-dcc4-4dc9-a2c5-be70b05a2fe6_ActionId">
    <vt:lpwstr>64cb5066-7fdc-42bc-8015-f6db91fcbc94</vt:lpwstr>
  </property>
  <property fmtid="{D5CDD505-2E9C-101B-9397-08002B2CF9AE}" pid="8" name="MSIP_Label_e81acc0d-dcc4-4dc9-a2c5-be70b05a2fe6_ContentBits">
    <vt:lpwstr>0</vt:lpwstr>
  </property>
  <property fmtid="{D5CDD505-2E9C-101B-9397-08002B2CF9AE}" pid="9" name="MerckAIPLabel">
    <vt:lpwstr>NotClassified</vt:lpwstr>
  </property>
  <property fmtid="{D5CDD505-2E9C-101B-9397-08002B2CF9AE}" pid="10" name="MerckAIPDataExchange">
    <vt:lpwstr>!MRKMIP@NotClassified</vt:lpwstr>
  </property>
</Properties>
</file>