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ilva, Alex" userId="c09d0f8c-e96e-4f4f-8e6a-fd4c4b7409aa" providerId="ADAL" clId="{1EDEE0FD-C4B6-4159-849C-C6FB971CBF0C}"/>
    <pc:docChg chg="undo custSel addSld delSld modSld">
      <pc:chgData name="daSilva, Alex" userId="c09d0f8c-e96e-4f4f-8e6a-fd4c4b7409aa" providerId="ADAL" clId="{1EDEE0FD-C4B6-4159-849C-C6FB971CBF0C}" dt="2022-04-04T20:18:37.462" v="3555" actId="166"/>
      <pc:docMkLst>
        <pc:docMk/>
      </pc:docMkLst>
      <pc:sldChg chg="del">
        <pc:chgData name="daSilva, Alex" userId="c09d0f8c-e96e-4f4f-8e6a-fd4c4b7409aa" providerId="ADAL" clId="{1EDEE0FD-C4B6-4159-849C-C6FB971CBF0C}" dt="2022-03-21T13:13:57.253" v="3347" actId="2696"/>
        <pc:sldMkLst>
          <pc:docMk/>
          <pc:sldMk cId="86714270" sldId="256"/>
        </pc:sldMkLst>
      </pc:sldChg>
      <pc:sldChg chg="addSp delSp modSp mod">
        <pc:chgData name="daSilva, Alex" userId="c09d0f8c-e96e-4f4f-8e6a-fd4c4b7409aa" providerId="ADAL" clId="{1EDEE0FD-C4B6-4159-849C-C6FB971CBF0C}" dt="2022-04-04T20:18:37.462" v="3555" actId="166"/>
        <pc:sldMkLst>
          <pc:docMk/>
          <pc:sldMk cId="4161679153" sldId="257"/>
        </pc:sldMkLst>
        <pc:spChg chg="del">
          <ac:chgData name="daSilva, Alex" userId="c09d0f8c-e96e-4f4f-8e6a-fd4c4b7409aa" providerId="ADAL" clId="{1EDEE0FD-C4B6-4159-849C-C6FB971CBF0C}" dt="2022-03-14T21:07:16.090" v="77" actId="478"/>
          <ac:spMkLst>
            <pc:docMk/>
            <pc:sldMk cId="4161679153" sldId="257"/>
            <ac:spMk id="2" creationId="{DDF54BC6-EC08-444D-8B72-86ACE0FF597C}"/>
          </ac:spMkLst>
        </pc:spChg>
        <pc:spChg chg="add mod">
          <ac:chgData name="daSilva, Alex" userId="c09d0f8c-e96e-4f4f-8e6a-fd4c4b7409aa" providerId="ADAL" clId="{1EDEE0FD-C4B6-4159-849C-C6FB971CBF0C}" dt="2022-04-04T12:43:48.924" v="3456" actId="1035"/>
          <ac:spMkLst>
            <pc:docMk/>
            <pc:sldMk cId="4161679153" sldId="257"/>
            <ac:spMk id="3" creationId="{0E0983C5-95CA-469A-BB01-04BF1EC5A95D}"/>
          </ac:spMkLst>
        </pc:spChg>
        <pc:spChg chg="del">
          <ac:chgData name="daSilva, Alex" userId="c09d0f8c-e96e-4f4f-8e6a-fd4c4b7409aa" providerId="ADAL" clId="{1EDEE0FD-C4B6-4159-849C-C6FB971CBF0C}" dt="2022-03-14T21:03:31.481" v="28" actId="478"/>
          <ac:spMkLst>
            <pc:docMk/>
            <pc:sldMk cId="4161679153" sldId="257"/>
            <ac:spMk id="3" creationId="{42E0D20E-E4CB-4E98-A4C9-74F80DEB618C}"/>
          </ac:spMkLst>
        </pc:spChg>
        <pc:spChg chg="add mod">
          <ac:chgData name="daSilva, Alex" userId="c09d0f8c-e96e-4f4f-8e6a-fd4c4b7409aa" providerId="ADAL" clId="{1EDEE0FD-C4B6-4159-849C-C6FB971CBF0C}" dt="2022-03-15T12:59:03.680" v="997" actId="1037"/>
          <ac:spMkLst>
            <pc:docMk/>
            <pc:sldMk cId="4161679153" sldId="257"/>
            <ac:spMk id="4" creationId="{4B9F7400-AD10-42B3-8D75-E73230864A98}"/>
          </ac:spMkLst>
        </pc:spChg>
        <pc:spChg chg="add mod">
          <ac:chgData name="daSilva, Alex" userId="c09d0f8c-e96e-4f4f-8e6a-fd4c4b7409aa" providerId="ADAL" clId="{1EDEE0FD-C4B6-4159-849C-C6FB971CBF0C}" dt="2022-03-15T14:17:38.727" v="1872" actId="1076"/>
          <ac:spMkLst>
            <pc:docMk/>
            <pc:sldMk cId="4161679153" sldId="257"/>
            <ac:spMk id="6" creationId="{E41B062D-BFFC-4D86-A062-FF5047F89864}"/>
          </ac:spMkLst>
        </pc:spChg>
        <pc:spChg chg="add del mod">
          <ac:chgData name="daSilva, Alex" userId="c09d0f8c-e96e-4f4f-8e6a-fd4c4b7409aa" providerId="ADAL" clId="{1EDEE0FD-C4B6-4159-849C-C6FB971CBF0C}" dt="2022-03-15T14:04:52.093" v="1718" actId="478"/>
          <ac:spMkLst>
            <pc:docMk/>
            <pc:sldMk cId="4161679153" sldId="257"/>
            <ac:spMk id="7" creationId="{34637530-C9C5-49A1-81E0-2A0174E6C0C4}"/>
          </ac:spMkLst>
        </pc:spChg>
        <pc:spChg chg="add del mod">
          <ac:chgData name="daSilva, Alex" userId="c09d0f8c-e96e-4f4f-8e6a-fd4c4b7409aa" providerId="ADAL" clId="{1EDEE0FD-C4B6-4159-849C-C6FB971CBF0C}" dt="2022-03-15T13:21:57.109" v="1561" actId="478"/>
          <ac:spMkLst>
            <pc:docMk/>
            <pc:sldMk cId="4161679153" sldId="257"/>
            <ac:spMk id="9" creationId="{5A5F8154-DEAF-4821-8B71-A8364CFF3589}"/>
          </ac:spMkLst>
        </pc:spChg>
        <pc:spChg chg="add mod">
          <ac:chgData name="daSilva, Alex" userId="c09d0f8c-e96e-4f4f-8e6a-fd4c4b7409aa" providerId="ADAL" clId="{1EDEE0FD-C4B6-4159-849C-C6FB971CBF0C}" dt="2022-03-15T14:36:07.887" v="2298" actId="20577"/>
          <ac:spMkLst>
            <pc:docMk/>
            <pc:sldMk cId="4161679153" sldId="257"/>
            <ac:spMk id="10" creationId="{DEA500E3-1914-4E8F-B446-2FB809B37A88}"/>
          </ac:spMkLst>
        </pc:spChg>
        <pc:spChg chg="add del mod">
          <ac:chgData name="daSilva, Alex" userId="c09d0f8c-e96e-4f4f-8e6a-fd4c4b7409aa" providerId="ADAL" clId="{1EDEE0FD-C4B6-4159-849C-C6FB971CBF0C}" dt="2022-03-15T13:22:07.164" v="1562" actId="478"/>
          <ac:spMkLst>
            <pc:docMk/>
            <pc:sldMk cId="4161679153" sldId="257"/>
            <ac:spMk id="11" creationId="{17B66873-88E8-4DC7-8E54-68D7B857B237}"/>
          </ac:spMkLst>
        </pc:spChg>
        <pc:spChg chg="add del mod topLvl">
          <ac:chgData name="daSilva, Alex" userId="c09d0f8c-e96e-4f4f-8e6a-fd4c4b7409aa" providerId="ADAL" clId="{1EDEE0FD-C4B6-4159-849C-C6FB971CBF0C}" dt="2022-03-15T13:04:28.543" v="1181" actId="478"/>
          <ac:spMkLst>
            <pc:docMk/>
            <pc:sldMk cId="4161679153" sldId="257"/>
            <ac:spMk id="13" creationId="{73A8F867-04B1-4C4C-8DD4-94EEC9C2A3E1}"/>
          </ac:spMkLst>
        </pc:spChg>
        <pc:spChg chg="add mod">
          <ac:chgData name="daSilva, Alex" userId="c09d0f8c-e96e-4f4f-8e6a-fd4c4b7409aa" providerId="ADAL" clId="{1EDEE0FD-C4B6-4159-849C-C6FB971CBF0C}" dt="2022-04-04T12:36:46.997" v="3384" actId="255"/>
          <ac:spMkLst>
            <pc:docMk/>
            <pc:sldMk cId="4161679153" sldId="257"/>
            <ac:spMk id="19" creationId="{5FEE34DA-29B0-431C-BDC6-1D82FF4A1543}"/>
          </ac:spMkLst>
        </pc:spChg>
        <pc:spChg chg="add mod">
          <ac:chgData name="daSilva, Alex" userId="c09d0f8c-e96e-4f4f-8e6a-fd4c4b7409aa" providerId="ADAL" clId="{1EDEE0FD-C4B6-4159-849C-C6FB971CBF0C}" dt="2022-04-04T12:36:43.622" v="3383" actId="255"/>
          <ac:spMkLst>
            <pc:docMk/>
            <pc:sldMk cId="4161679153" sldId="257"/>
            <ac:spMk id="20" creationId="{046EE0DF-611B-4B84-B42A-562594F33E33}"/>
          </ac:spMkLst>
        </pc:spChg>
        <pc:spChg chg="add del mod">
          <ac:chgData name="daSilva, Alex" userId="c09d0f8c-e96e-4f4f-8e6a-fd4c4b7409aa" providerId="ADAL" clId="{1EDEE0FD-C4B6-4159-849C-C6FB971CBF0C}" dt="2022-03-15T13:11:18.771" v="1304" actId="478"/>
          <ac:spMkLst>
            <pc:docMk/>
            <pc:sldMk cId="4161679153" sldId="257"/>
            <ac:spMk id="22" creationId="{8ED318B7-9902-44DA-896A-F3B5A1E8F748}"/>
          </ac:spMkLst>
        </pc:spChg>
        <pc:spChg chg="add del mod">
          <ac:chgData name="daSilva, Alex" userId="c09d0f8c-e96e-4f4f-8e6a-fd4c4b7409aa" providerId="ADAL" clId="{1EDEE0FD-C4B6-4159-849C-C6FB971CBF0C}" dt="2022-03-15T12:36:35.113" v="577" actId="478"/>
          <ac:spMkLst>
            <pc:docMk/>
            <pc:sldMk cId="4161679153" sldId="257"/>
            <ac:spMk id="23" creationId="{2D5F8DDB-2827-4F58-AE46-2EC348CC4E6F}"/>
          </ac:spMkLst>
        </pc:spChg>
        <pc:spChg chg="add mod ord">
          <ac:chgData name="daSilva, Alex" userId="c09d0f8c-e96e-4f4f-8e6a-fd4c4b7409aa" providerId="ADAL" clId="{1EDEE0FD-C4B6-4159-849C-C6FB971CBF0C}" dt="2022-04-04T20:18:37.462" v="3555" actId="166"/>
          <ac:spMkLst>
            <pc:docMk/>
            <pc:sldMk cId="4161679153" sldId="257"/>
            <ac:spMk id="23" creationId="{BF81B556-65F8-4E42-BBFA-062BD10F26D3}"/>
          </ac:spMkLst>
        </pc:spChg>
        <pc:spChg chg="add mod topLvl">
          <ac:chgData name="daSilva, Alex" userId="c09d0f8c-e96e-4f4f-8e6a-fd4c4b7409aa" providerId="ADAL" clId="{1EDEE0FD-C4B6-4159-849C-C6FB971CBF0C}" dt="2022-03-18T17:21:24.581" v="3230" actId="20577"/>
          <ac:spMkLst>
            <pc:docMk/>
            <pc:sldMk cId="4161679153" sldId="257"/>
            <ac:spMk id="24" creationId="{2ACF4988-3E05-42FF-B55D-CBEAD0DDE9B3}"/>
          </ac:spMkLst>
        </pc:spChg>
        <pc:spChg chg="add mod">
          <ac:chgData name="daSilva, Alex" userId="c09d0f8c-e96e-4f4f-8e6a-fd4c4b7409aa" providerId="ADAL" clId="{1EDEE0FD-C4B6-4159-849C-C6FB971CBF0C}" dt="2022-03-18T17:22:14.180" v="3269" actId="20577"/>
          <ac:spMkLst>
            <pc:docMk/>
            <pc:sldMk cId="4161679153" sldId="257"/>
            <ac:spMk id="25" creationId="{561EE67F-3C69-419B-900C-FECF05809C2F}"/>
          </ac:spMkLst>
        </pc:spChg>
        <pc:spChg chg="add mod">
          <ac:chgData name="daSilva, Alex" userId="c09d0f8c-e96e-4f4f-8e6a-fd4c4b7409aa" providerId="ADAL" clId="{1EDEE0FD-C4B6-4159-849C-C6FB971CBF0C}" dt="2022-03-15T20:56:31.892" v="2549" actId="1076"/>
          <ac:spMkLst>
            <pc:docMk/>
            <pc:sldMk cId="4161679153" sldId="257"/>
            <ac:spMk id="27" creationId="{213905E2-0944-457B-92B6-BF78E31486ED}"/>
          </ac:spMkLst>
        </pc:spChg>
        <pc:spChg chg="add mod">
          <ac:chgData name="daSilva, Alex" userId="c09d0f8c-e96e-4f4f-8e6a-fd4c4b7409aa" providerId="ADAL" clId="{1EDEE0FD-C4B6-4159-849C-C6FB971CBF0C}" dt="2022-03-18T17:23:50.077" v="3335" actId="20577"/>
          <ac:spMkLst>
            <pc:docMk/>
            <pc:sldMk cId="4161679153" sldId="257"/>
            <ac:spMk id="29" creationId="{7EF8FCB5-3ECF-4640-9E2D-095A6028090C}"/>
          </ac:spMkLst>
        </pc:spChg>
        <pc:spChg chg="add mod">
          <ac:chgData name="daSilva, Alex" userId="c09d0f8c-e96e-4f4f-8e6a-fd4c4b7409aa" providerId="ADAL" clId="{1EDEE0FD-C4B6-4159-849C-C6FB971CBF0C}" dt="2022-03-15T13:26:22.293" v="1645" actId="1076"/>
          <ac:spMkLst>
            <pc:docMk/>
            <pc:sldMk cId="4161679153" sldId="257"/>
            <ac:spMk id="30" creationId="{DBDD3DC4-1E39-4EF7-8F3F-E83F735577CB}"/>
          </ac:spMkLst>
        </pc:spChg>
        <pc:spChg chg="add mod">
          <ac:chgData name="daSilva, Alex" userId="c09d0f8c-e96e-4f4f-8e6a-fd4c4b7409aa" providerId="ADAL" clId="{1EDEE0FD-C4B6-4159-849C-C6FB971CBF0C}" dt="2022-03-18T17:24:01.118" v="3346" actId="1076"/>
          <ac:spMkLst>
            <pc:docMk/>
            <pc:sldMk cId="4161679153" sldId="257"/>
            <ac:spMk id="31" creationId="{6D74E6EB-4344-4F31-8689-54408A18D752}"/>
          </ac:spMkLst>
        </pc:spChg>
        <pc:spChg chg="add mod">
          <ac:chgData name="daSilva, Alex" userId="c09d0f8c-e96e-4f4f-8e6a-fd4c4b7409aa" providerId="ADAL" clId="{1EDEE0FD-C4B6-4159-849C-C6FB971CBF0C}" dt="2022-04-04T12:57:38.382" v="3470" actId="1076"/>
          <ac:spMkLst>
            <pc:docMk/>
            <pc:sldMk cId="4161679153" sldId="257"/>
            <ac:spMk id="32" creationId="{CCB81D23-33EA-4002-BB58-93FB337B0602}"/>
          </ac:spMkLst>
        </pc:spChg>
        <pc:spChg chg="add mod">
          <ac:chgData name="daSilva, Alex" userId="c09d0f8c-e96e-4f4f-8e6a-fd4c4b7409aa" providerId="ADAL" clId="{1EDEE0FD-C4B6-4159-849C-C6FB971CBF0C}" dt="2022-04-04T12:57:18.691" v="3465" actId="1076"/>
          <ac:spMkLst>
            <pc:docMk/>
            <pc:sldMk cId="4161679153" sldId="257"/>
            <ac:spMk id="33" creationId="{BFB9B961-6131-4490-8F03-B2D4BBA2BE6A}"/>
          </ac:spMkLst>
        </pc:spChg>
        <pc:spChg chg="add mod">
          <ac:chgData name="daSilva, Alex" userId="c09d0f8c-e96e-4f4f-8e6a-fd4c4b7409aa" providerId="ADAL" clId="{1EDEE0FD-C4B6-4159-849C-C6FB971CBF0C}" dt="2022-04-04T12:57:21.983" v="3466" actId="1076"/>
          <ac:spMkLst>
            <pc:docMk/>
            <pc:sldMk cId="4161679153" sldId="257"/>
            <ac:spMk id="34" creationId="{AD346933-877A-4549-AE9F-AF55CD031367}"/>
          </ac:spMkLst>
        </pc:spChg>
        <pc:spChg chg="add mod">
          <ac:chgData name="daSilva, Alex" userId="c09d0f8c-e96e-4f4f-8e6a-fd4c4b7409aa" providerId="ADAL" clId="{1EDEE0FD-C4B6-4159-849C-C6FB971CBF0C}" dt="2022-03-15T19:17:45.914" v="2497" actId="5793"/>
          <ac:spMkLst>
            <pc:docMk/>
            <pc:sldMk cId="4161679153" sldId="257"/>
            <ac:spMk id="36" creationId="{C161DCF0-AE82-4BE7-B6B5-4B14AEED367C}"/>
          </ac:spMkLst>
        </pc:spChg>
        <pc:spChg chg="add mod">
          <ac:chgData name="daSilva, Alex" userId="c09d0f8c-e96e-4f4f-8e6a-fd4c4b7409aa" providerId="ADAL" clId="{1EDEE0FD-C4B6-4159-849C-C6FB971CBF0C}" dt="2022-03-15T19:16:10.530" v="2359" actId="20577"/>
          <ac:spMkLst>
            <pc:docMk/>
            <pc:sldMk cId="4161679153" sldId="257"/>
            <ac:spMk id="37" creationId="{D0C1E0A4-E763-4A09-B4D4-DAE129FD3983}"/>
          </ac:spMkLst>
        </pc:spChg>
        <pc:grpChg chg="add mod">
          <ac:chgData name="daSilva, Alex" userId="c09d0f8c-e96e-4f4f-8e6a-fd4c4b7409aa" providerId="ADAL" clId="{1EDEE0FD-C4B6-4159-849C-C6FB971CBF0C}" dt="2022-03-15T12:58:39.366" v="987" actId="164"/>
          <ac:grpSpMkLst>
            <pc:docMk/>
            <pc:sldMk cId="4161679153" sldId="257"/>
            <ac:grpSpMk id="2" creationId="{2BD584B9-EBA4-42CF-A84E-5AB3878B4DC9}"/>
          </ac:grpSpMkLst>
        </pc:grpChg>
        <pc:grpChg chg="add mod">
          <ac:chgData name="daSilva, Alex" userId="c09d0f8c-e96e-4f4f-8e6a-fd4c4b7409aa" providerId="ADAL" clId="{1EDEE0FD-C4B6-4159-849C-C6FB971CBF0C}" dt="2022-03-15T13:05:24.055" v="1194" actId="1076"/>
          <ac:grpSpMkLst>
            <pc:docMk/>
            <pc:sldMk cId="4161679153" sldId="257"/>
            <ac:grpSpMk id="12" creationId="{6DD95DFD-9689-45FC-8E08-2337CBA07518}"/>
          </ac:grpSpMkLst>
        </pc:grpChg>
        <pc:grpChg chg="add del mod">
          <ac:chgData name="daSilva, Alex" userId="c09d0f8c-e96e-4f4f-8e6a-fd4c4b7409aa" providerId="ADAL" clId="{1EDEE0FD-C4B6-4159-849C-C6FB971CBF0C}" dt="2022-03-15T13:04:28.543" v="1181" actId="478"/>
          <ac:grpSpMkLst>
            <pc:docMk/>
            <pc:sldMk cId="4161679153" sldId="257"/>
            <ac:grpSpMk id="14" creationId="{6E11E5CA-8742-4238-B289-01011D622232}"/>
          </ac:grpSpMkLst>
        </pc:grpChg>
        <pc:grpChg chg="add mod">
          <ac:chgData name="daSilva, Alex" userId="c09d0f8c-e96e-4f4f-8e6a-fd4c4b7409aa" providerId="ADAL" clId="{1EDEE0FD-C4B6-4159-849C-C6FB971CBF0C}" dt="2022-03-14T21:15:10.776" v="269" actId="164"/>
          <ac:grpSpMkLst>
            <pc:docMk/>
            <pc:sldMk cId="4161679153" sldId="257"/>
            <ac:grpSpMk id="18" creationId="{55799F81-84AD-4862-AAF6-419C85AF8B56}"/>
          </ac:grpSpMkLst>
        </pc:grpChg>
        <pc:grpChg chg="add mod">
          <ac:chgData name="daSilva, Alex" userId="c09d0f8c-e96e-4f4f-8e6a-fd4c4b7409aa" providerId="ADAL" clId="{1EDEE0FD-C4B6-4159-849C-C6FB971CBF0C}" dt="2022-03-15T12:35:56.633" v="575" actId="164"/>
          <ac:grpSpMkLst>
            <pc:docMk/>
            <pc:sldMk cId="4161679153" sldId="257"/>
            <ac:grpSpMk id="21" creationId="{63DF146A-A5E5-4B26-B883-F8431B2EEDEF}"/>
          </ac:grpSpMkLst>
        </pc:grpChg>
        <pc:graphicFrameChg chg="add del mod">
          <ac:chgData name="daSilva, Alex" userId="c09d0f8c-e96e-4f4f-8e6a-fd4c4b7409aa" providerId="ADAL" clId="{1EDEE0FD-C4B6-4159-849C-C6FB971CBF0C}" dt="2022-03-15T13:34:51.046" v="1665" actId="478"/>
          <ac:graphicFrameMkLst>
            <pc:docMk/>
            <pc:sldMk cId="4161679153" sldId="257"/>
            <ac:graphicFrameMk id="34" creationId="{9AE7B9D8-9CDE-4394-936A-B890150341FD}"/>
          </ac:graphicFrameMkLst>
        </pc:graphicFrameChg>
        <pc:graphicFrameChg chg="add mod">
          <ac:chgData name="daSilva, Alex" userId="c09d0f8c-e96e-4f4f-8e6a-fd4c4b7409aa" providerId="ADAL" clId="{1EDEE0FD-C4B6-4159-849C-C6FB971CBF0C}" dt="2022-03-15T19:52:22.447" v="2509" actId="20577"/>
          <ac:graphicFrameMkLst>
            <pc:docMk/>
            <pc:sldMk cId="4161679153" sldId="257"/>
            <ac:graphicFrameMk id="35" creationId="{8A78704A-3146-481B-A6FA-01774BFACC32}"/>
          </ac:graphicFrameMkLst>
        </pc:graphicFrameChg>
        <pc:picChg chg="add del">
          <ac:chgData name="daSilva, Alex" userId="c09d0f8c-e96e-4f4f-8e6a-fd4c4b7409aa" providerId="ADAL" clId="{1EDEE0FD-C4B6-4159-849C-C6FB971CBF0C}" dt="2022-03-15T12:48:48.485" v="583"/>
          <ac:picMkLst>
            <pc:docMk/>
            <pc:sldMk cId="4161679153" sldId="257"/>
            <ac:picMk id="3" creationId="{97E68F7C-93C1-425A-9553-3E37A86BFC2C}"/>
          </ac:picMkLst>
        </pc:picChg>
        <pc:picChg chg="mod modCrop">
          <ac:chgData name="daSilva, Alex" userId="c09d0f8c-e96e-4f4f-8e6a-fd4c4b7409aa" providerId="ADAL" clId="{1EDEE0FD-C4B6-4159-849C-C6FB971CBF0C}" dt="2022-03-15T12:35:56.633" v="575" actId="164"/>
          <ac:picMkLst>
            <pc:docMk/>
            <pc:sldMk cId="4161679153" sldId="257"/>
            <ac:picMk id="5" creationId="{667FC3C6-43D9-4CAB-A8DC-BA8AB2642749}"/>
          </ac:picMkLst>
        </pc:picChg>
        <pc:picChg chg="add mod">
          <ac:chgData name="daSilva, Alex" userId="c09d0f8c-e96e-4f4f-8e6a-fd4c4b7409aa" providerId="ADAL" clId="{1EDEE0FD-C4B6-4159-849C-C6FB971CBF0C}" dt="2022-03-15T14:35:58.800" v="2295" actId="1076"/>
          <ac:picMkLst>
            <pc:docMk/>
            <pc:sldMk cId="4161679153" sldId="257"/>
            <ac:picMk id="8" creationId="{69AB3BBB-8469-4D8C-B016-45993D947E76}"/>
          </ac:picMkLst>
        </pc:picChg>
        <pc:picChg chg="add del mod">
          <ac:chgData name="daSilva, Alex" userId="c09d0f8c-e96e-4f4f-8e6a-fd4c4b7409aa" providerId="ADAL" clId="{1EDEE0FD-C4B6-4159-849C-C6FB971CBF0C}" dt="2022-03-14T21:12:24.266" v="225" actId="478"/>
          <ac:picMkLst>
            <pc:docMk/>
            <pc:sldMk cId="4161679153" sldId="257"/>
            <ac:picMk id="13" creationId="{D2FDCF4B-6CA1-44C2-A54E-A0ADCC7B37D3}"/>
          </ac:picMkLst>
        </pc:picChg>
        <pc:picChg chg="add mod">
          <ac:chgData name="daSilva, Alex" userId="c09d0f8c-e96e-4f4f-8e6a-fd4c4b7409aa" providerId="ADAL" clId="{1EDEE0FD-C4B6-4159-849C-C6FB971CBF0C}" dt="2022-03-15T12:58:54.579" v="995" actId="1037"/>
          <ac:picMkLst>
            <pc:docMk/>
            <pc:sldMk cId="4161679153" sldId="257"/>
            <ac:picMk id="15" creationId="{D7B4151C-4426-462F-A25A-E64CD72884ED}"/>
          </ac:picMkLst>
        </pc:picChg>
        <pc:picChg chg="add mod">
          <ac:chgData name="daSilva, Alex" userId="c09d0f8c-e96e-4f4f-8e6a-fd4c4b7409aa" providerId="ADAL" clId="{1EDEE0FD-C4B6-4159-849C-C6FB971CBF0C}" dt="2022-03-15T12:58:54.579" v="995" actId="1037"/>
          <ac:picMkLst>
            <pc:docMk/>
            <pc:sldMk cId="4161679153" sldId="257"/>
            <ac:picMk id="17" creationId="{957405D8-DE96-42BE-BB36-7394D95EEF82}"/>
          </ac:picMkLst>
        </pc:picChg>
        <pc:cxnChg chg="add mod">
          <ac:chgData name="daSilva, Alex" userId="c09d0f8c-e96e-4f4f-8e6a-fd4c4b7409aa" providerId="ADAL" clId="{1EDEE0FD-C4B6-4159-849C-C6FB971CBF0C}" dt="2022-03-15T14:33:56.872" v="2241" actId="1076"/>
          <ac:cxnSpMkLst>
            <pc:docMk/>
            <pc:sldMk cId="4161679153" sldId="257"/>
            <ac:cxnSpMk id="26" creationId="{63C09B73-B757-499F-AFE8-0B4AE4DD32C4}"/>
          </ac:cxnSpMkLst>
        </pc:cxnChg>
        <pc:cxnChg chg="add mod">
          <ac:chgData name="daSilva, Alex" userId="c09d0f8c-e96e-4f4f-8e6a-fd4c4b7409aa" providerId="ADAL" clId="{1EDEE0FD-C4B6-4159-849C-C6FB971CBF0C}" dt="2022-03-15T14:34:19.283" v="2247" actId="1076"/>
          <ac:cxnSpMkLst>
            <pc:docMk/>
            <pc:sldMk cId="4161679153" sldId="257"/>
            <ac:cxnSpMk id="28" creationId="{E2B1F147-3B59-4460-9E9F-09EA0CD85DCF}"/>
          </ac:cxnSpMkLst>
        </pc:cxnChg>
      </pc:sldChg>
      <pc:sldChg chg="addSp delSp modSp new mod">
        <pc:chgData name="daSilva, Alex" userId="c09d0f8c-e96e-4f4f-8e6a-fd4c4b7409aa" providerId="ADAL" clId="{1EDEE0FD-C4B6-4159-849C-C6FB971CBF0C}" dt="2022-04-04T12:45:07.414" v="3459" actId="1076"/>
        <pc:sldMkLst>
          <pc:docMk/>
          <pc:sldMk cId="1222495311" sldId="258"/>
        </pc:sldMkLst>
        <pc:spChg chg="mod">
          <ac:chgData name="daSilva, Alex" userId="c09d0f8c-e96e-4f4f-8e6a-fd4c4b7409aa" providerId="ADAL" clId="{1EDEE0FD-C4B6-4159-849C-C6FB971CBF0C}" dt="2022-04-04T12:45:07.414" v="3459" actId="1076"/>
          <ac:spMkLst>
            <pc:docMk/>
            <pc:sldMk cId="1222495311" sldId="258"/>
            <ac:spMk id="2" creationId="{DB7E3B4A-7F5B-49DB-83C2-A8F74A9ED416}"/>
          </ac:spMkLst>
        </pc:spChg>
        <pc:spChg chg="mod">
          <ac:chgData name="daSilva, Alex" userId="c09d0f8c-e96e-4f4f-8e6a-fd4c4b7409aa" providerId="ADAL" clId="{1EDEE0FD-C4B6-4159-849C-C6FB971CBF0C}" dt="2022-04-04T12:36:10.995" v="3361" actId="14100"/>
          <ac:spMkLst>
            <pc:docMk/>
            <pc:sldMk cId="1222495311" sldId="258"/>
            <ac:spMk id="3" creationId="{625433BA-2717-4EE6-A577-52BBF9D3ABC5}"/>
          </ac:spMkLst>
        </pc:spChg>
        <pc:spChg chg="add mod">
          <ac:chgData name="daSilva, Alex" userId="c09d0f8c-e96e-4f4f-8e6a-fd4c4b7409aa" providerId="ADAL" clId="{1EDEE0FD-C4B6-4159-849C-C6FB971CBF0C}" dt="2022-04-04T12:44:02.420" v="3457" actId="1076"/>
          <ac:spMkLst>
            <pc:docMk/>
            <pc:sldMk cId="1222495311" sldId="258"/>
            <ac:spMk id="4" creationId="{5637D3AF-6757-4A33-BFAF-2B4EC2B48ABF}"/>
          </ac:spMkLst>
        </pc:spChg>
        <pc:spChg chg="add mod">
          <ac:chgData name="daSilva, Alex" userId="c09d0f8c-e96e-4f4f-8e6a-fd4c4b7409aa" providerId="ADAL" clId="{1EDEE0FD-C4B6-4159-849C-C6FB971CBF0C}" dt="2022-04-04T12:44:04.673" v="3458" actId="1076"/>
          <ac:spMkLst>
            <pc:docMk/>
            <pc:sldMk cId="1222495311" sldId="258"/>
            <ac:spMk id="5" creationId="{861E6257-470E-49DA-A0DC-0AC1BA01EA2A}"/>
          </ac:spMkLst>
        </pc:spChg>
        <pc:spChg chg="mod">
          <ac:chgData name="daSilva, Alex" userId="c09d0f8c-e96e-4f4f-8e6a-fd4c4b7409aa" providerId="ADAL" clId="{1EDEE0FD-C4B6-4159-849C-C6FB971CBF0C}" dt="2022-04-04T12:36:20.511" v="3363"/>
          <ac:spMkLst>
            <pc:docMk/>
            <pc:sldMk cId="1222495311" sldId="258"/>
            <ac:spMk id="12" creationId="{925858C9-7F62-430F-AAF5-8248CB28116A}"/>
          </ac:spMkLst>
        </pc:spChg>
        <pc:spChg chg="mod">
          <ac:chgData name="daSilva, Alex" userId="c09d0f8c-e96e-4f4f-8e6a-fd4c4b7409aa" providerId="ADAL" clId="{1EDEE0FD-C4B6-4159-849C-C6FB971CBF0C}" dt="2022-04-04T12:36:20.511" v="3363"/>
          <ac:spMkLst>
            <pc:docMk/>
            <pc:sldMk cId="1222495311" sldId="258"/>
            <ac:spMk id="14" creationId="{99271630-92D9-45EB-9D5E-F05DF392778E}"/>
          </ac:spMkLst>
        </pc:spChg>
        <pc:grpChg chg="add mod">
          <ac:chgData name="daSilva, Alex" userId="c09d0f8c-e96e-4f4f-8e6a-fd4c4b7409aa" providerId="ADAL" clId="{1EDEE0FD-C4B6-4159-849C-C6FB971CBF0C}" dt="2022-04-04T12:36:23.907" v="3364" actId="1076"/>
          <ac:grpSpMkLst>
            <pc:docMk/>
            <pc:sldMk cId="1222495311" sldId="258"/>
            <ac:grpSpMk id="10" creationId="{77C5D7F0-B286-4DB4-B8FE-C1F10B2276A4}"/>
          </ac:grpSpMkLst>
        </pc:grpChg>
        <pc:grpChg chg="mod">
          <ac:chgData name="daSilva, Alex" userId="c09d0f8c-e96e-4f4f-8e6a-fd4c4b7409aa" providerId="ADAL" clId="{1EDEE0FD-C4B6-4159-849C-C6FB971CBF0C}" dt="2022-04-04T12:36:20.511" v="3363"/>
          <ac:grpSpMkLst>
            <pc:docMk/>
            <pc:sldMk cId="1222495311" sldId="258"/>
            <ac:grpSpMk id="11" creationId="{A26D1B50-7810-4C67-8B88-1F9711B7AFF4}"/>
          </ac:grpSpMkLst>
        </pc:grpChg>
        <pc:picChg chg="add del mod modCrop">
          <ac:chgData name="daSilva, Alex" userId="c09d0f8c-e96e-4f4f-8e6a-fd4c4b7409aa" providerId="ADAL" clId="{1EDEE0FD-C4B6-4159-849C-C6FB971CBF0C}" dt="2022-03-16T12:42:44.624" v="3135" actId="478"/>
          <ac:picMkLst>
            <pc:docMk/>
            <pc:sldMk cId="1222495311" sldId="258"/>
            <ac:picMk id="6" creationId="{D461AC76-DDA5-4825-99BF-DA96EB31BB95}"/>
          </ac:picMkLst>
        </pc:picChg>
        <pc:picChg chg="add del mod">
          <ac:chgData name="daSilva, Alex" userId="c09d0f8c-e96e-4f4f-8e6a-fd4c4b7409aa" providerId="ADAL" clId="{1EDEE0FD-C4B6-4159-849C-C6FB971CBF0C}" dt="2022-03-16T12:43:19.051" v="3142" actId="478"/>
          <ac:picMkLst>
            <pc:docMk/>
            <pc:sldMk cId="1222495311" sldId="258"/>
            <ac:picMk id="7" creationId="{15DA300C-DFAA-46D4-992C-3E3BA222D374}"/>
          </ac:picMkLst>
        </pc:picChg>
        <pc:picChg chg="add del mod">
          <ac:chgData name="daSilva, Alex" userId="c09d0f8c-e96e-4f4f-8e6a-fd4c4b7409aa" providerId="ADAL" clId="{1EDEE0FD-C4B6-4159-849C-C6FB971CBF0C}" dt="2022-04-04T12:35:20.338" v="3348" actId="478"/>
          <ac:picMkLst>
            <pc:docMk/>
            <pc:sldMk cId="1222495311" sldId="258"/>
            <ac:picMk id="8" creationId="{199E7C2C-9444-4111-BD4B-EF0E69D486E8}"/>
          </ac:picMkLst>
        </pc:picChg>
        <pc:picChg chg="add mod ord">
          <ac:chgData name="daSilva, Alex" userId="c09d0f8c-e96e-4f4f-8e6a-fd4c4b7409aa" providerId="ADAL" clId="{1EDEE0FD-C4B6-4159-849C-C6FB971CBF0C}" dt="2022-04-04T12:36:14.253" v="3362" actId="1076"/>
          <ac:picMkLst>
            <pc:docMk/>
            <pc:sldMk cId="1222495311" sldId="258"/>
            <ac:picMk id="9" creationId="{5D3FF972-3C50-4D15-9B9E-B3F300FD8ADB}"/>
          </ac:picMkLst>
        </pc:picChg>
        <pc:picChg chg="mod">
          <ac:chgData name="daSilva, Alex" userId="c09d0f8c-e96e-4f4f-8e6a-fd4c4b7409aa" providerId="ADAL" clId="{1EDEE0FD-C4B6-4159-849C-C6FB971CBF0C}" dt="2022-04-04T12:36:20.511" v="3363"/>
          <ac:picMkLst>
            <pc:docMk/>
            <pc:sldMk cId="1222495311" sldId="258"/>
            <ac:picMk id="13" creationId="{EC0F0801-9177-4794-83BF-AD22CDA068AD}"/>
          </ac:picMkLst>
        </pc:picChg>
      </pc:sldChg>
      <pc:sldChg chg="modSp new del mod">
        <pc:chgData name="daSilva, Alex" userId="c09d0f8c-e96e-4f4f-8e6a-fd4c4b7409aa" providerId="ADAL" clId="{1EDEE0FD-C4B6-4159-849C-C6FB971CBF0C}" dt="2022-03-15T14:25:48.495" v="2166" actId="2696"/>
        <pc:sldMkLst>
          <pc:docMk/>
          <pc:sldMk cId="2982411592" sldId="258"/>
        </pc:sldMkLst>
        <pc:spChg chg="mod">
          <ac:chgData name="daSilva, Alex" userId="c09d0f8c-e96e-4f4f-8e6a-fd4c4b7409aa" providerId="ADAL" clId="{1EDEE0FD-C4B6-4159-849C-C6FB971CBF0C}" dt="2022-03-15T12:48:51.980" v="586" actId="20577"/>
          <ac:spMkLst>
            <pc:docMk/>
            <pc:sldMk cId="2982411592" sldId="258"/>
            <ac:spMk id="4" creationId="{27C3D808-3C0B-4E92-AC49-950BD1BD9DC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tx1"/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35-4CA4-9D63-38351E0DF27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35-4CA4-9D63-38351E0DF276}"/>
              </c:ext>
            </c:extLst>
          </c:dPt>
          <c:dLbls>
            <c:dLbl>
              <c:idx val="0"/>
              <c:layout>
                <c:manualLayout>
                  <c:x val="-0.13834257813600462"/>
                  <c:y val="-6.2495527151523777E-3"/>
                </c:manualLayout>
              </c:layout>
              <c:tx>
                <c:rich>
                  <a:bodyPr/>
                  <a:lstStyle/>
                  <a:p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$</a:t>
                    </a:r>
                    <a:fld id="{0C2F4E6C-4FB5-4F02-B571-C3CD3F7C999E}" type="VALUE">
                      <a:rPr lang="en-US" sz="1600" b="1" smtClean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sz="1600" b="1" dirty="0">
                      <a:solidFill>
                        <a:schemeClr val="tx1"/>
                      </a:solidFill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935-4CA4-9D63-38351E0DF27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="1" dirty="0">
                        <a:solidFill>
                          <a:schemeClr val="tx1"/>
                        </a:solidFill>
                      </a:rPr>
                      <a:t>$</a:t>
                    </a:r>
                    <a:fld id="{152E749C-E4AA-4C12-8BA4-14366C9689EE}" type="VALUE">
                      <a:rPr lang="en-US" b="1" smtClean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b="1" dirty="0">
                      <a:solidFill>
                        <a:schemeClr val="tx1"/>
                      </a:solidFill>
                    </a:endParaRP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935-4CA4-9D63-38351E0DF27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$</a:t>
                    </a:r>
                    <a:fld id="{D5491387-D4D7-4510-B0D7-60C94F66750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.0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935-4CA4-9D63-38351E0DF2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Lower End
(tool &amp; Instep)</c:v>
                </c:pt>
                <c:pt idx="1">
                  <c:v>Upper End
(tool &amp; Instep)</c:v>
                </c:pt>
                <c:pt idx="2">
                  <c:v>Total CVS (from pharmacist)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1.9</c:v>
                </c:pt>
                <c:pt idx="1">
                  <c:v>3.2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35-4CA4-9D63-38351E0DF27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8"/>
        <c:axId val="842761055"/>
        <c:axId val="842758975"/>
      </c:barChart>
      <c:catAx>
        <c:axId val="8427610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758975"/>
        <c:crosses val="autoZero"/>
        <c:auto val="1"/>
        <c:lblAlgn val="ctr"/>
        <c:lblOffset val="0"/>
        <c:noMultiLvlLbl val="0"/>
      </c:catAx>
      <c:valAx>
        <c:axId val="8427589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4276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D467-21D9-495F-B91A-BF110FD04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BB200-063C-457F-8BFE-AAC478878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8D92-B8A0-4C66-B5AE-4D242F64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D068-6B3F-4D88-80DC-74C360573FC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D1BE-FFA7-4528-9AB7-DC944E84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63F2-4A58-424C-9131-C8D3A02E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6F1C-3F93-414D-8523-9B347CBF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7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7189-F965-4538-AE58-A68215B4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0B11F-B61F-48B0-ABE3-B41B31BB6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44C81-E67E-4AC7-9E5A-12B34BBA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D068-6B3F-4D88-80DC-74C360573FC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C420F-E7B9-4AB1-8701-AF1ABA1E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1876-0563-4CE0-8737-1B34909D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6F1C-3F93-414D-8523-9B347CBF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8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1DC7E-BF53-4DE5-A102-54FD090A2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716C1-30AB-48EF-BE26-D7B271595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3017F-3A7A-4F93-9ED4-7568AE96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D068-6B3F-4D88-80DC-74C360573FC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FA4BC-9C26-422F-BE1B-CF81FA01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759F-746E-47E6-AF1F-05905FD9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6F1C-3F93-414D-8523-9B347CBF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8A78-489D-46E8-963E-E44AF61F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D8BA-1985-4351-A756-4DCB0B9C3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3CCD-1FC7-4C67-9A76-1E68AC97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D068-6B3F-4D88-80DC-74C360573FC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FD1B9-5D6E-4793-81F2-14C4B1EF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4466-3E08-4178-B953-E97347BF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6F1C-3F93-414D-8523-9B347CBF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E96F-FA55-4191-B1FC-F5787C3F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95F7-9028-4FFD-B81D-72B22343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7F8F9-36BB-4807-92F2-1B93E6F9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D068-6B3F-4D88-80DC-74C360573FC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011D-D2C3-4845-A96E-30BA81BE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3141-5CF9-4EC6-BF4A-6A8AAC84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6F1C-3F93-414D-8523-9B347CBF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2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669B-3FFA-4315-A228-899F324A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C081-5813-4194-A179-64F560129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EDA47-9434-429B-8D9E-575B78494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C0F16-2AA1-436B-86F8-C2391B3B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D068-6B3F-4D88-80DC-74C360573FC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0E48F-7F48-4366-B6FE-211CCB57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85F7F-0F2B-4D57-BDCF-E62B172B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6F1C-3F93-414D-8523-9B347CBF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8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0995-B352-40A3-BFC0-148BC87A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BD076-CAC9-40CA-9937-5FBBA2CE3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AFA5F-A803-45B5-AA50-9B48364AF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46F5F-A595-4C87-AD55-01E356749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7F5C3-D41D-4B52-8F09-C996781DD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E2D3E-2F98-4E6E-91B1-2EB19F43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D068-6B3F-4D88-80DC-74C360573FC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93F98-420B-478B-98E6-CDFE69C4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6CA07-3CF2-4577-9F4E-C07D6234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6F1C-3F93-414D-8523-9B347CBF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3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8661-B463-4F01-BDF5-3848C622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C305D-70C5-4E8F-A0F5-DEBB5CCD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D068-6B3F-4D88-80DC-74C360573FC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53F34-0C3D-4590-AF87-6C68F5BF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0F9D8-3BF7-4DDC-A3B3-A0C5F514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6F1C-3F93-414D-8523-9B347CBF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52817-78FB-4BBB-A34B-F53BD4EA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D068-6B3F-4D88-80DC-74C360573FC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A738C-CF33-4D33-A3FB-233D5BDC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F5E6A-C4F2-4B96-9CEC-9EF09EC7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6F1C-3F93-414D-8523-9B347CBF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1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D792-72F1-4781-A539-5EE39316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1A88-0C8C-43D7-8DAE-54781D67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8B53A-C648-4A90-8439-13ACA478F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9E1F4-FBF5-49C0-9929-4F00E22B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D068-6B3F-4D88-80DC-74C360573FC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B6421-BF84-4A35-8CBD-9D7EE875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3EED4-047F-457E-9316-AFC89700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6F1C-3F93-414D-8523-9B347CBF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301D-AA83-442C-A4B8-D3785D3D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FE505-BEAB-4C41-9833-BA2BC532B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B6B77-5320-4970-AF97-001144B68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5ED4E-1282-4B82-B394-49FC4F92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D068-6B3F-4D88-80DC-74C360573FC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B7111-EC47-447B-A63B-4A5F8C94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DA968-FFA8-4F3C-A36F-6A1075DF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6F1C-3F93-414D-8523-9B347CBF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F2BA9-7973-4C2B-B5BC-7B3AC2DF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AF221-203F-43FE-BADB-522149A14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78464-5753-41DD-850E-A6241DE4C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BD068-6B3F-4D88-80DC-74C360573FC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3EDD0-6D9D-4E67-9372-68E1AC1D7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69B92-B6BE-40ED-B94E-E0F7F9B78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6F1C-3F93-414D-8523-9B347CBFE0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46844239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0B8CFB80-3E2B-4B22-8462-F9D2B0F597A8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86684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3FF972-3C50-4D15-9B9E-B3F300FD8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613" y="4286084"/>
            <a:ext cx="2554445" cy="24386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7E3B4A-7F5B-49DB-83C2-A8F74A9E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676" y="-157022"/>
            <a:ext cx="6346372" cy="1325563"/>
          </a:xfrm>
        </p:spPr>
        <p:txBody>
          <a:bodyPr/>
          <a:lstStyle/>
          <a:p>
            <a:pPr algn="r"/>
            <a:r>
              <a:rPr lang="en-US" dirty="0"/>
              <a:t>CVS Promotion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33BA-2717-4EE6-A577-52BBF9D3A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26" y="1562107"/>
            <a:ext cx="8642168" cy="3245024"/>
          </a:xfrm>
        </p:spPr>
        <p:txBody>
          <a:bodyPr>
            <a:normAutofit/>
          </a:bodyPr>
          <a:lstStyle/>
          <a:p>
            <a:r>
              <a:rPr lang="en-US" sz="2400" dirty="0"/>
              <a:t>CVS tactics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Gap Analysis Tool: May 2020 – October 2021*^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Intermittent Text and video pulsing: Aug 2021 – February/March 2022*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/>
              <a:t>Merck tactics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HCC : unbranded shelf shouters: July – November 2021*^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HCC Geotargeting: August - December 2021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HCP Digital (</a:t>
            </a:r>
            <a:r>
              <a:rPr lang="en-US" sz="1900" dirty="0" err="1"/>
              <a:t>Doximity</a:t>
            </a:r>
            <a:r>
              <a:rPr lang="en-US" sz="1900" dirty="0"/>
              <a:t> and </a:t>
            </a:r>
            <a:r>
              <a:rPr lang="en-US" sz="1900" dirty="0" err="1"/>
              <a:t>PharmAlert</a:t>
            </a:r>
            <a:r>
              <a:rPr lang="en-US" sz="1900" dirty="0"/>
              <a:t> Resource Center): Oct 2021 – May 2022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7D3AF-6757-4A33-BFAF-2B4EC2B48ABF}"/>
              </a:ext>
            </a:extLst>
          </p:cNvPr>
          <p:cNvSpPr txBox="1"/>
          <p:nvPr/>
        </p:nvSpPr>
        <p:spPr>
          <a:xfrm>
            <a:off x="513802" y="5111227"/>
            <a:ext cx="459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Indicates promotion is lost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6257-470E-49DA-A0DC-0AC1BA01EA2A}"/>
              </a:ext>
            </a:extLst>
          </p:cNvPr>
          <p:cNvSpPr txBox="1"/>
          <p:nvPr/>
        </p:nvSpPr>
        <p:spPr>
          <a:xfrm>
            <a:off x="513802" y="5480559"/>
            <a:ext cx="459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 Indicates a measurement of promotion impact was obtained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C5D7F0-B286-4DB4-B8FE-C1F10B2276A4}"/>
              </a:ext>
            </a:extLst>
          </p:cNvPr>
          <p:cNvGrpSpPr/>
          <p:nvPr/>
        </p:nvGrpSpPr>
        <p:grpSpPr>
          <a:xfrm>
            <a:off x="8498985" y="1415348"/>
            <a:ext cx="3455378" cy="2083605"/>
            <a:chOff x="4810400" y="2918472"/>
            <a:chExt cx="3455378" cy="20836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6D1B50-7810-4C67-8B88-1F9711B7AFF4}"/>
                </a:ext>
              </a:extLst>
            </p:cNvPr>
            <p:cNvGrpSpPr/>
            <p:nvPr/>
          </p:nvGrpSpPr>
          <p:grpSpPr>
            <a:xfrm>
              <a:off x="5883729" y="2942483"/>
              <a:ext cx="2382049" cy="2059594"/>
              <a:chOff x="5883729" y="2942483"/>
              <a:chExt cx="2382049" cy="205959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C0F0801-9177-4794-83BF-AD22CDA06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3729" y="3215540"/>
                <a:ext cx="2382049" cy="1786537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271630-92D9-45EB-9D5E-F05DF392778E}"/>
                  </a:ext>
                </a:extLst>
              </p:cNvPr>
              <p:cNvSpPr txBox="1"/>
              <p:nvPr/>
            </p:nvSpPr>
            <p:spPr>
              <a:xfrm rot="18870067">
                <a:off x="6314627" y="3217287"/>
                <a:ext cx="17499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</a:t>
                </a:r>
                <a:r>
                  <a:rPr lang="en-US" dirty="0"/>
                  <a:t>Flu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 </a:t>
                </a:r>
                <a:r>
                  <a:rPr lang="en-US" dirty="0"/>
                  <a:t>Td/Tdap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 </a:t>
                </a:r>
                <a:r>
                  <a:rPr lang="en-US" dirty="0"/>
                  <a:t>Zoster</a:t>
                </a:r>
              </a:p>
              <a:p>
                <a:r>
                  <a:rPr lang="en-US" dirty="0"/>
                  <a:t>    HPV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5858C9-7F62-430F-AAF5-8248CB28116A}"/>
                </a:ext>
              </a:extLst>
            </p:cNvPr>
            <p:cNvSpPr/>
            <p:nvPr/>
          </p:nvSpPr>
          <p:spPr>
            <a:xfrm>
              <a:off x="4810400" y="2918472"/>
              <a:ext cx="1337850" cy="1452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Which vaccines are you eligible for?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2249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B062D-BFFC-4D86-A062-FF5047F89864}"/>
              </a:ext>
            </a:extLst>
          </p:cNvPr>
          <p:cNvSpPr txBox="1"/>
          <p:nvPr/>
        </p:nvSpPr>
        <p:spPr>
          <a:xfrm>
            <a:off x="10074704" y="2004434"/>
            <a:ext cx="175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CVS Impact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AB3BBB-8469-4D8C-B016-45993D94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63" y="2728609"/>
            <a:ext cx="2553917" cy="2441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A500E3-1914-4E8F-B446-2FB809B37A88}"/>
              </a:ext>
            </a:extLst>
          </p:cNvPr>
          <p:cNvSpPr txBox="1"/>
          <p:nvPr/>
        </p:nvSpPr>
        <p:spPr>
          <a:xfrm>
            <a:off x="6096000" y="1877957"/>
            <a:ext cx="3638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CVS: represented 43% </a:t>
            </a:r>
          </a:p>
          <a:p>
            <a:r>
              <a:rPr lang="en-US" sz="1600" dirty="0"/>
              <a:t>of total shelf shouters across all pharmacies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D95DFD-9689-45FC-8E08-2337CBA07518}"/>
              </a:ext>
            </a:extLst>
          </p:cNvPr>
          <p:cNvGrpSpPr/>
          <p:nvPr/>
        </p:nvGrpSpPr>
        <p:grpSpPr>
          <a:xfrm>
            <a:off x="20565" y="1615188"/>
            <a:ext cx="5520517" cy="3684588"/>
            <a:chOff x="-89784" y="1992310"/>
            <a:chExt cx="5858075" cy="379436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BD584B9-EBA4-42CF-A84E-5AB3878B4DC9}"/>
                </a:ext>
              </a:extLst>
            </p:cNvPr>
            <p:cNvGrpSpPr/>
            <p:nvPr/>
          </p:nvGrpSpPr>
          <p:grpSpPr>
            <a:xfrm>
              <a:off x="251999" y="1992310"/>
              <a:ext cx="5516292" cy="3794368"/>
              <a:chOff x="123765" y="2312127"/>
              <a:chExt cx="5516292" cy="379436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67FC3C6-43D9-4CAB-A8DC-BA8AB26427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080"/>
              <a:stretch/>
            </p:blipFill>
            <p:spPr>
              <a:xfrm>
                <a:off x="123765" y="2312127"/>
                <a:ext cx="5516292" cy="37943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3DF146A-A5E5-4B26-B883-F8431B2EEDEF}"/>
                  </a:ext>
                </a:extLst>
              </p:cNvPr>
              <p:cNvGrpSpPr/>
              <p:nvPr/>
            </p:nvGrpSpPr>
            <p:grpSpPr>
              <a:xfrm>
                <a:off x="3488975" y="2435971"/>
                <a:ext cx="2073235" cy="465294"/>
                <a:chOff x="3560730" y="2976414"/>
                <a:chExt cx="2073235" cy="46529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5799F81-84AD-4862-AAF6-419C85AF8B56}"/>
                    </a:ext>
                  </a:extLst>
                </p:cNvPr>
                <p:cNvGrpSpPr/>
                <p:nvPr/>
              </p:nvGrpSpPr>
              <p:grpSpPr>
                <a:xfrm>
                  <a:off x="3560730" y="3038704"/>
                  <a:ext cx="762106" cy="390296"/>
                  <a:chOff x="3630398" y="3027945"/>
                  <a:chExt cx="762106" cy="390296"/>
                </a:xfrm>
              </p:grpSpPr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D7B4151C-4426-462F-A25A-E64CD72884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0398" y="3027945"/>
                    <a:ext cx="762106" cy="152421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>
                    <a:extLst>
                      <a:ext uri="{FF2B5EF4-FFF2-40B4-BE49-F238E27FC236}">
                        <a16:creationId xmlns:a16="http://schemas.microsoft.com/office/drawing/2014/main" id="{957405D8-DE96-42BE-BB36-7394D95EEF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674086" y="3208662"/>
                    <a:ext cx="657317" cy="20957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FEE34DA-29B0-431C-BDC6-1D82FF4A1543}"/>
                    </a:ext>
                  </a:extLst>
                </p:cNvPr>
                <p:cNvSpPr txBox="1"/>
                <p:nvPr/>
              </p:nvSpPr>
              <p:spPr>
                <a:xfrm>
                  <a:off x="4255289" y="3164709"/>
                  <a:ext cx="121049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CVS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46EE0DF-611B-4B84-B42A-562594F33E33}"/>
                    </a:ext>
                  </a:extLst>
                </p:cNvPr>
                <p:cNvSpPr txBox="1"/>
                <p:nvPr/>
              </p:nvSpPr>
              <p:spPr>
                <a:xfrm>
                  <a:off x="4261735" y="2976414"/>
                  <a:ext cx="1372230" cy="269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Synthetic Control</a:t>
                  </a:r>
                </a:p>
              </p:txBody>
            </p: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9F7400-AD10-42B3-8D75-E73230864A98}"/>
                </a:ext>
              </a:extLst>
            </p:cNvPr>
            <p:cNvSpPr txBox="1"/>
            <p:nvPr/>
          </p:nvSpPr>
          <p:spPr>
            <a:xfrm rot="16200000">
              <a:off x="-507619" y="2860782"/>
              <a:ext cx="1205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Doses</a:t>
              </a:r>
            </a:p>
          </p:txBody>
        </p:sp>
      </p:grp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2ACF4988-3E05-42FF-B55D-CBEAD0DDE9B3}"/>
              </a:ext>
            </a:extLst>
          </p:cNvPr>
          <p:cNvSpPr txBox="1">
            <a:spLocks/>
          </p:cNvSpPr>
          <p:nvPr/>
        </p:nvSpPr>
        <p:spPr>
          <a:xfrm>
            <a:off x="564308" y="701673"/>
            <a:ext cx="5062912" cy="801923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Lower End (500 doses/month): </a:t>
            </a:r>
            <a:r>
              <a:rPr lang="en-US" sz="1400" b="1" dirty="0"/>
              <a:t>$1.1 </a:t>
            </a:r>
            <a:r>
              <a:rPr lang="en-US" sz="1400" dirty="0"/>
              <a:t>in yearly incr. revenue (accounting for seasonality)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Upper End (1100 doses/month): </a:t>
            </a:r>
            <a:r>
              <a:rPr lang="en-US" sz="1400" b="1" dirty="0"/>
              <a:t>$2.4 </a:t>
            </a:r>
            <a:r>
              <a:rPr lang="en-US" sz="1400" dirty="0"/>
              <a:t>in yearly incr. revenue</a:t>
            </a:r>
            <a:endParaRPr lang="en-US" sz="1400" b="1" dirty="0"/>
          </a:p>
          <a:p>
            <a:pPr lvl="1"/>
            <a:endParaRPr lang="en-US" sz="1500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561EE67F-3C69-419B-900C-FECF05809C2F}"/>
              </a:ext>
            </a:extLst>
          </p:cNvPr>
          <p:cNvSpPr txBox="1">
            <a:spLocks/>
          </p:cNvSpPr>
          <p:nvPr/>
        </p:nvSpPr>
        <p:spPr>
          <a:xfrm>
            <a:off x="5880937" y="715667"/>
            <a:ext cx="2953839" cy="787929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$725k in spend with 2.5 ROI (projected ROI based on hist. est.)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b="1" dirty="0"/>
              <a:t>780k</a:t>
            </a:r>
            <a:r>
              <a:rPr lang="en-US" sz="1400" dirty="0"/>
              <a:t> in yearly incr. revenue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 algn="ctr">
              <a:buFont typeface="Courier New" panose="02070309020205020404" pitchFamily="49" charset="0"/>
              <a:buChar char="o"/>
            </a:pP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C09B73-B757-499F-AFE8-0B4AE4DD32C4}"/>
              </a:ext>
            </a:extLst>
          </p:cNvPr>
          <p:cNvCxnSpPr>
            <a:cxnSpLocks/>
          </p:cNvCxnSpPr>
          <p:nvPr/>
        </p:nvCxnSpPr>
        <p:spPr>
          <a:xfrm flipH="1" flipV="1">
            <a:off x="5752151" y="177283"/>
            <a:ext cx="59418" cy="659674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B1F147-3B59-4460-9E9F-09EA0CD85DCF}"/>
              </a:ext>
            </a:extLst>
          </p:cNvPr>
          <p:cNvCxnSpPr>
            <a:cxnSpLocks/>
          </p:cNvCxnSpPr>
          <p:nvPr/>
        </p:nvCxnSpPr>
        <p:spPr>
          <a:xfrm flipH="1" flipV="1">
            <a:off x="8954774" y="189971"/>
            <a:ext cx="59418" cy="659674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F8FCB5-3ECF-4640-9E2D-095A6028090C}"/>
              </a:ext>
            </a:extLst>
          </p:cNvPr>
          <p:cNvSpPr txBox="1"/>
          <p:nvPr/>
        </p:nvSpPr>
        <p:spPr>
          <a:xfrm>
            <a:off x="1655124" y="200167"/>
            <a:ext cx="381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CVS Gap Tool Impact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D3DC4-1E39-4EF7-8F3F-E83F735577CB}"/>
              </a:ext>
            </a:extLst>
          </p:cNvPr>
          <p:cNvSpPr txBox="1"/>
          <p:nvPr/>
        </p:nvSpPr>
        <p:spPr>
          <a:xfrm>
            <a:off x="6325176" y="189971"/>
            <a:ext cx="2369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Instep Impact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74E6EB-4344-4F31-8689-54408A18D752}"/>
              </a:ext>
            </a:extLst>
          </p:cNvPr>
          <p:cNvSpPr txBox="1"/>
          <p:nvPr/>
        </p:nvSpPr>
        <p:spPr>
          <a:xfrm>
            <a:off x="9156718" y="200167"/>
            <a:ext cx="296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Combined Impact (2021)</a:t>
            </a: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8A78704A-3146-481B-A6FA-01774BFAC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437558"/>
              </p:ext>
            </p:extLst>
          </p:nvPr>
        </p:nvGraphicFramePr>
        <p:xfrm>
          <a:off x="9156719" y="2602166"/>
          <a:ext cx="3372165" cy="1970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C161DCF0-AE82-4BE7-B6B5-4B14AEED367C}"/>
              </a:ext>
            </a:extLst>
          </p:cNvPr>
          <p:cNvSpPr txBox="1">
            <a:spLocks/>
          </p:cNvSpPr>
          <p:nvPr/>
        </p:nvSpPr>
        <p:spPr>
          <a:xfrm>
            <a:off x="9156718" y="4912809"/>
            <a:ext cx="2904757" cy="77393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$27.2 in rev. from CVS in 2021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22% of claims are pharmacy initiated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D0C1E0A4-E763-4A09-B4D4-DAE129FD3983}"/>
              </a:ext>
            </a:extLst>
          </p:cNvPr>
          <p:cNvSpPr txBox="1">
            <a:spLocks/>
          </p:cNvSpPr>
          <p:nvPr/>
        </p:nvSpPr>
        <p:spPr>
          <a:xfrm>
            <a:off x="9094834" y="681960"/>
            <a:ext cx="2966642" cy="1053489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Pharmacy initiated: between </a:t>
            </a:r>
            <a:r>
              <a:rPr lang="en-US" sz="1400" b="1" dirty="0"/>
              <a:t>$1.9 </a:t>
            </a:r>
            <a:r>
              <a:rPr lang="en-US" sz="1400" dirty="0"/>
              <a:t>- </a:t>
            </a:r>
            <a:r>
              <a:rPr lang="en-US" sz="1400" b="1" dirty="0"/>
              <a:t>$3.2 </a:t>
            </a:r>
            <a:r>
              <a:rPr lang="en-US" sz="1400" dirty="0"/>
              <a:t>could be lost (out of a max </a:t>
            </a:r>
            <a:r>
              <a:rPr lang="en-US" sz="1400" b="1" dirty="0"/>
              <a:t>$6</a:t>
            </a:r>
            <a:r>
              <a:rPr lang="en-US" sz="1400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A discount of 3-5% would result in </a:t>
            </a:r>
            <a:r>
              <a:rPr lang="en-US" sz="1400" b="1" dirty="0"/>
              <a:t>$800k </a:t>
            </a:r>
            <a:r>
              <a:rPr lang="en-US" sz="1400" dirty="0"/>
              <a:t>- </a:t>
            </a:r>
            <a:r>
              <a:rPr lang="en-US" sz="1400" b="1" dirty="0"/>
              <a:t>$1.3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3905E2-0944-457B-92B6-BF78E31486ED}"/>
              </a:ext>
            </a:extLst>
          </p:cNvPr>
          <p:cNvSpPr txBox="1"/>
          <p:nvPr/>
        </p:nvSpPr>
        <p:spPr>
          <a:xfrm>
            <a:off x="9156718" y="6096482"/>
            <a:ext cx="291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*given this report is post-hoc these estimates may be conservative (e.g., not accounting for adult brand growth)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983C5-95CA-469A-BB01-04BF1EC5A95D}"/>
              </a:ext>
            </a:extLst>
          </p:cNvPr>
          <p:cNvSpPr txBox="1"/>
          <p:nvPr/>
        </p:nvSpPr>
        <p:spPr>
          <a:xfrm>
            <a:off x="-75748" y="6620488"/>
            <a:ext cx="2758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*yearly estimates based on 2021 dose pricing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81D23-33EA-4002-BB58-93FB337B0602}"/>
              </a:ext>
            </a:extLst>
          </p:cNvPr>
          <p:cNvSpPr txBox="1"/>
          <p:nvPr/>
        </p:nvSpPr>
        <p:spPr>
          <a:xfrm>
            <a:off x="2288706" y="1464155"/>
            <a:ext cx="110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Gap Tool Online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B9B961-6131-4490-8F03-B2D4BBA2BE6A}"/>
              </a:ext>
            </a:extLst>
          </p:cNvPr>
          <p:cNvSpPr txBox="1"/>
          <p:nvPr/>
        </p:nvSpPr>
        <p:spPr>
          <a:xfrm>
            <a:off x="1100388" y="4107754"/>
            <a:ext cx="1161955" cy="26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Pre-Intervention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346933-877A-4549-AE9F-AF55CD031367}"/>
              </a:ext>
            </a:extLst>
          </p:cNvPr>
          <p:cNvSpPr txBox="1"/>
          <p:nvPr/>
        </p:nvSpPr>
        <p:spPr>
          <a:xfrm>
            <a:off x="3238482" y="4107753"/>
            <a:ext cx="1161955" cy="26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Post-Intervention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F81B556-65F8-4E42-BBFA-062BD10F26D3}"/>
              </a:ext>
            </a:extLst>
          </p:cNvPr>
          <p:cNvSpPr txBox="1">
            <a:spLocks/>
          </p:cNvSpPr>
          <p:nvPr/>
        </p:nvSpPr>
        <p:spPr>
          <a:xfrm>
            <a:off x="649450" y="5245540"/>
            <a:ext cx="4982903" cy="13749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400" dirty="0" err="1"/>
              <a:t>CausalImpact</a:t>
            </a:r>
            <a:r>
              <a:rPr lang="en-US" sz="1400" dirty="0"/>
              <a:t>: leverages the value of the target (CVS doses) pre “intervention” along with similar data streams (i.e., other pharmacy dose patterns) without the “intervention” (i.e., the tool) to create a synthetic control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Synthetic Control: how would doses in CVS have evolved if the gap tool didn’t exist?</a:t>
            </a:r>
          </a:p>
          <a:p>
            <a:pPr lvl="1"/>
            <a:endParaRPr lang="en-US" sz="1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6791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337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CVS Promotion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daSilva, Alex</cp:lastModifiedBy>
  <cp:revision>11</cp:revision>
  <dcterms:created xsi:type="dcterms:W3CDTF">2022-03-14T19:33:46Z</dcterms:created>
  <dcterms:modified xsi:type="dcterms:W3CDTF">2022-04-04T20:18:42Z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22F2ECB3-B1C7-41C1-A9B7-AB900BA7BC0F</vt:lpwstr>
  </property>
  <property fmtid="{D5CDD505-2E9C-101B-9397-08002B2CF9AE}" pid="3" name="ArticulatePath">
    <vt:lpwstr>cvs</vt:lpwstr>
  </property>
  <property fmtid="{D5CDD505-2E9C-101B-9397-08002B2CF9AE}" pid="4" name="MSIP_Label_927fd646-07cb-4c4e-a107-4e4d6b30ba1b_Enabled">
    <vt:lpwstr>true</vt:lpwstr>
  </property>
  <property fmtid="{D5CDD505-2E9C-101B-9397-08002B2CF9AE}" pid="5" name="MSIP_Label_927fd646-07cb-4c4e-a107-4e4d6b30ba1b_SetDate">
    <vt:lpwstr>2022-03-14T21:00:49Z</vt:lpwstr>
  </property>
  <property fmtid="{D5CDD505-2E9C-101B-9397-08002B2CF9AE}" pid="6" name="MSIP_Label_927fd646-07cb-4c4e-a107-4e4d6b30ba1b_Method">
    <vt:lpwstr>Privileged</vt:lpwstr>
  </property>
  <property fmtid="{D5CDD505-2E9C-101B-9397-08002B2CF9AE}" pid="7" name="MSIP_Label_927fd646-07cb-4c4e-a107-4e4d6b30ba1b_Name">
    <vt:lpwstr>927fd646-07cb-4c4e-a107-4e4d6b30ba1b</vt:lpwstr>
  </property>
  <property fmtid="{D5CDD505-2E9C-101B-9397-08002B2CF9AE}" pid="8" name="MSIP_Label_927fd646-07cb-4c4e-a107-4e4d6b30ba1b_SiteId">
    <vt:lpwstr>a00de4ec-48a8-43a6-be74-e31274e2060d</vt:lpwstr>
  </property>
  <property fmtid="{D5CDD505-2E9C-101B-9397-08002B2CF9AE}" pid="9" name="MSIP_Label_927fd646-07cb-4c4e-a107-4e4d6b30ba1b_ActionId">
    <vt:lpwstr>88694488-a693-4f75-85de-23d5f43224e2</vt:lpwstr>
  </property>
  <property fmtid="{D5CDD505-2E9C-101B-9397-08002B2CF9AE}" pid="10" name="MSIP_Label_927fd646-07cb-4c4e-a107-4e4d6b30ba1b_ContentBits">
    <vt:lpwstr>1</vt:lpwstr>
  </property>
  <property fmtid="{D5CDD505-2E9C-101B-9397-08002B2CF9AE}" pid="11" name="MerckAIPLabel">
    <vt:lpwstr>Proprietary</vt:lpwstr>
  </property>
  <property fmtid="{D5CDD505-2E9C-101B-9397-08002B2CF9AE}" pid="12" name="MerckAIPDataExchange">
    <vt:lpwstr>!MRKMIP@Proprietary</vt:lpwstr>
  </property>
</Properties>
</file>