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5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52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B8C3-4E63-4A35-B783-EF6230539DA5}" type="datetimeFigureOut">
              <a:rPr lang="en-US" smtClean="0"/>
              <a:t>14-Aug-20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-y_PMH2fdSE/TgrrhtDFcLI/AAAAAAAAAVs/bxBINFC4OHU/s1600/Monolithic-Nandi-in-Brihadeeswara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araja_detail.png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Alumni meet</a:t>
            </a:r>
            <a:endParaRPr lang="en-US" dirty="0"/>
          </a:p>
        </p:txBody>
      </p:sp>
      <p:pic>
        <p:nvPicPr>
          <p:cNvPr id="3" name="Picture 2" descr="IMG-20200126-WA00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932167"/>
            <a:ext cx="4611687" cy="21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G-20200126-WA0008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3" y="1919288"/>
            <a:ext cx="4611687" cy="21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G-20200126-WA0009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4273550"/>
            <a:ext cx="4611687" cy="212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G-20200126-WA0010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3" y="4273550"/>
            <a:ext cx="4611687" cy="2125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2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Thanjavur</a:t>
            </a:r>
            <a:r>
              <a:rPr lang="en-US" dirty="0" smtClean="0"/>
              <a:t> Big Temple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1691986"/>
            <a:ext cx="5215943" cy="3794414"/>
          </a:xfr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690688"/>
            <a:ext cx="5135451" cy="3657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5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2010239"/>
            <a:ext cx="8215532" cy="4531238"/>
          </a:xfrm>
          <a:solidFill>
            <a:schemeClr val="accent1">
              <a:alpha val="96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3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Nandhi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581721"/>
            <a:ext cx="3573194" cy="4536538"/>
          </a:xfrm>
          <a:effectLst>
            <a:softEdge rad="63500"/>
          </a:effectLst>
        </p:spPr>
      </p:pic>
      <p:pic>
        <p:nvPicPr>
          <p:cNvPr id="5" name="Picture 4" descr="http://1.bp.blogspot.com/--y_PMH2fdSE/TgrrhtDFcLI/AAAAAAAAAVs/bxBINFC4OHU/s640/Monolithic-Nandi-in-Brihadeeswara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53" y="1581720"/>
            <a:ext cx="5915022" cy="45365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14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6" y="1690687"/>
            <a:ext cx="5318523" cy="4130564"/>
          </a:xfr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690687"/>
            <a:ext cx="5898524" cy="413056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982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Sculpture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" y="1972533"/>
            <a:ext cx="2572581" cy="3983435"/>
          </a:xfrm>
          <a:effectLst>
            <a:softEdge rad="63500"/>
          </a:effectLst>
        </p:spPr>
      </p:pic>
      <p:pic>
        <p:nvPicPr>
          <p:cNvPr id="5" name="Picture 4" descr="https://upload.wikimedia.org/wikipedia/commons/thumb/8/84/Raraja_detail.png/200px-Raraja_detail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68" y="1972533"/>
            <a:ext cx="3429821" cy="39834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28" y="1972533"/>
            <a:ext cx="2760440" cy="39834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47" y="1972534"/>
            <a:ext cx="2854281" cy="398343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2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750"/>
            <a:ext cx="4724400" cy="2943225"/>
          </a:xfrm>
          <a:ln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5143500" cy="31527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271234"/>
            <a:ext cx="5143500" cy="33886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209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1684</TotalTime>
  <Words>11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2019</vt:lpstr>
      <vt:lpstr>Alumni meet</vt:lpstr>
      <vt:lpstr>Thanjavur Big Temple</vt:lpstr>
      <vt:lpstr>Entrance</vt:lpstr>
      <vt:lpstr>Nandhi</vt:lpstr>
      <vt:lpstr>Tower </vt:lpstr>
      <vt:lpstr>Sculpture</vt:lpstr>
      <vt:lpstr>Paintings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praveen</dc:creator>
  <cp:lastModifiedBy>praveen</cp:lastModifiedBy>
  <cp:revision>14</cp:revision>
  <dcterms:created xsi:type="dcterms:W3CDTF">2020-08-12T12:50:39Z</dcterms:created>
  <dcterms:modified xsi:type="dcterms:W3CDTF">2020-08-14T06:04:09Z</dcterms:modified>
</cp:coreProperties>
</file>