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9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0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8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4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12-Aug-20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9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12-Aug-20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2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12-Aug-20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0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12-Aug-20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8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12-Aug-20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2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12-Aug-20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6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B8C3-4E63-4A35-B783-EF6230539DA5}" type="datetimeFigureOut">
              <a:rPr lang="en-US" smtClean="0"/>
              <a:t>12-Aug-20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.bp.blogspot.com/--y_PMH2fdSE/TgrrhtDFcLI/AAAAAAAAAVs/bxBINFC4OHU/s1600/Monolithic-Nandi-in-Brihadeeswara.jpg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Raraja_detail.png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Thanjore</a:t>
            </a:r>
            <a:r>
              <a:rPr lang="en-US" dirty="0" smtClean="0"/>
              <a:t> Big Temple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26" y="1691986"/>
            <a:ext cx="5215943" cy="37944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35" y="1690688"/>
            <a:ext cx="513545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11" y="2004553"/>
            <a:ext cx="8528497" cy="4518596"/>
          </a:xfrm>
        </p:spPr>
      </p:pic>
    </p:spTree>
    <p:extLst>
      <p:ext uri="{BB962C8B-B14F-4D97-AF65-F5344CB8AC3E}">
        <p14:creationId xmlns:p14="http://schemas.microsoft.com/office/powerpoint/2010/main" val="40537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Nandhi</a:t>
            </a:r>
            <a:r>
              <a:rPr lang="en-US" dirty="0" smtClean="0"/>
              <a:t>(Sacred Bull)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96" y="2062341"/>
            <a:ext cx="2900892" cy="4351338"/>
          </a:xfrm>
        </p:spPr>
      </p:pic>
      <p:pic>
        <p:nvPicPr>
          <p:cNvPr id="5" name="Picture 4" descr="http://1.bp.blogspot.com/--y_PMH2fdSE/TgrrhtDFcLI/AAAAAAAAAVs/bxBINFC4OHU/s640/Monolithic-Nandi-in-Brihadeeswara.jp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637" y="1877141"/>
            <a:ext cx="4802101" cy="4536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14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99" y="1690687"/>
            <a:ext cx="5487401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" y="1690687"/>
            <a:ext cx="5898524" cy="413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8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6" y="1972533"/>
            <a:ext cx="2572581" cy="4351338"/>
          </a:xfrm>
        </p:spPr>
      </p:pic>
      <p:pic>
        <p:nvPicPr>
          <p:cNvPr id="5" name="Picture 4" descr="https://upload.wikimedia.org/wikipedia/commons/thumb/8/84/Raraja_detail.png/200px-Raraja_detail.pn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468" y="1972533"/>
            <a:ext cx="3429821" cy="38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028" y="1972533"/>
            <a:ext cx="2760440" cy="41482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47" y="1972533"/>
            <a:ext cx="2854281" cy="380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2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7387"/>
            <a:ext cx="4724400" cy="294322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0"/>
            <a:ext cx="4724400" cy="3152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3271234"/>
            <a:ext cx="5143500" cy="33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3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2019</vt:lpstr>
      <vt:lpstr>Thanjore Big Temple</vt:lpstr>
      <vt:lpstr>Entrance</vt:lpstr>
      <vt:lpstr>Nandhi(Sacred Bull)</vt:lpstr>
      <vt:lpstr>Tower </vt:lpstr>
      <vt:lpstr>Statues</vt:lpstr>
      <vt:lpstr>Drawing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</dc:title>
  <dc:creator>praveen</dc:creator>
  <cp:lastModifiedBy>praveen</cp:lastModifiedBy>
  <cp:revision>6</cp:revision>
  <dcterms:created xsi:type="dcterms:W3CDTF">2020-08-12T12:50:39Z</dcterms:created>
  <dcterms:modified xsi:type="dcterms:W3CDTF">2020-08-13T03:47:13Z</dcterms:modified>
</cp:coreProperties>
</file>