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27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7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6303A00F-4AF3-4B82-A010-10B2C9A3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456" y="1709570"/>
            <a:ext cx="7197726" cy="2421464"/>
          </a:xfrm>
        </p:spPr>
        <p:txBody>
          <a:bodyPr>
            <a:normAutofit/>
          </a:bodyPr>
          <a:lstStyle/>
          <a:p>
            <a:r>
              <a:rPr lang="en-US" b="1" i="1" dirty="0"/>
              <a:t>Assessing Groundwater Extraction and Recharge </a:t>
            </a:r>
            <a:r>
              <a:rPr lang="en-US" b="1" i="1" dirty="0" smtClean="0"/>
              <a:t>Patterns In India</a:t>
            </a:r>
            <a:endParaRPr b="1" i="1"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56F55373-0993-4B54-9E24-1A53618E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2456" y="4036109"/>
            <a:ext cx="7197726" cy="1405467"/>
          </a:xfrm>
        </p:spPr>
        <p:txBody>
          <a:bodyPr/>
          <a:lstStyle/>
          <a:p>
            <a:r>
              <a:rPr lang="en-US" dirty="0"/>
              <a:t>A Comprehensive Analysis by City and State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517342" y="4637969"/>
            <a:ext cx="3061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Analyzed BY,</a:t>
            </a:r>
          </a:p>
          <a:p>
            <a:r>
              <a:rPr lang="en-US" sz="2800" b="1" i="1" dirty="0" smtClean="0"/>
              <a:t>M.Senthil Kumar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034989" y="274472"/>
            <a:ext cx="8066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Tableau Project</a:t>
            </a:r>
            <a:endParaRPr lang="en-US" sz="8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9">
            <a:extLst>
              <a:ext uri="{FF2B5EF4-FFF2-40B4-BE49-F238E27FC236}">
                <a16:creationId xmlns="" xmlns:a16="http://schemas.microsoft.com/office/drawing/2014/main" id="{689C9DCA-D30E-4ECD-9218-D6164AAC3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="" xmlns:a16="http://schemas.microsoft.com/office/drawing/2014/main" id="{5181F19E-DCE3-463C-ADB8-7BA7FA006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="" xmlns:a16="http://schemas.microsoft.com/office/drawing/2014/main" id="{44E8B2BC-1C1A-4D34-ACE5-1F5AA56D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="" xmlns:a16="http://schemas.microsoft.com/office/drawing/2014/main" id="{D387C364-E7AC-4794-888E-35BFBBBC8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7">
            <a:extLst>
              <a:ext uri="{FF2B5EF4-FFF2-40B4-BE49-F238E27FC236}">
                <a16:creationId xmlns="" xmlns:a16="http://schemas.microsoft.com/office/drawing/2014/main" id="{48E65394-D32D-4A7B-8B66-006582E8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8">
            <a:extLst>
              <a:ext uri="{FF2B5EF4-FFF2-40B4-BE49-F238E27FC236}">
                <a16:creationId xmlns="" xmlns:a16="http://schemas.microsoft.com/office/drawing/2014/main" id="{C2D3E62E-D60F-4FBF-BB6E-D8361307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">
            <a:extLst>
              <a:ext uri="{FF2B5EF4-FFF2-40B4-BE49-F238E27FC236}">
                <a16:creationId xmlns="" xmlns:a16="http://schemas.microsoft.com/office/drawing/2014/main" id="{938BA04B-42A7-4389-8425-1CBEA07C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10">
            <a:extLst>
              <a:ext uri="{FF2B5EF4-FFF2-40B4-BE49-F238E27FC236}">
                <a16:creationId xmlns="" xmlns:a16="http://schemas.microsoft.com/office/drawing/2014/main" id="{80434553-C993-475A-A3EE-3075726B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22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Celestial</vt:lpstr>
      <vt:lpstr>Assessing Groundwater Extraction and Recharge Patterns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Groundwater Extraction and Recharge Patterns In India:</dc:title>
  <dc:creator>usar</dc:creator>
  <cp:lastModifiedBy>Senthil Kumar</cp:lastModifiedBy>
  <cp:revision>3</cp:revision>
  <dcterms:created xsi:type="dcterms:W3CDTF">2023-10-17T12:18:22Z</dcterms:created>
  <dcterms:modified xsi:type="dcterms:W3CDTF">2023-10-17T15:00:23Z</dcterms:modified>
</cp:coreProperties>
</file>