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7F9FD-64EE-4F4D-992F-A08468BE0E65}" v="25" dt="2024-03-25T16:36:57.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ilkumar Ranganathan" userId="73542519-caec-4fee-96e9-905c5c7fa3d5" providerId="ADAL" clId="{10D7F9FD-64EE-4F4D-992F-A08468BE0E65}"/>
    <pc:docChg chg="undo redo custSel modSld">
      <pc:chgData name="Senthilkumar Ranganathan" userId="73542519-caec-4fee-96e9-905c5c7fa3d5" providerId="ADAL" clId="{10D7F9FD-64EE-4F4D-992F-A08468BE0E65}" dt="2024-03-26T03:42:54.229" v="468" actId="115"/>
      <pc:docMkLst>
        <pc:docMk/>
      </pc:docMkLst>
      <pc:sldChg chg="modSp mod">
        <pc:chgData name="Senthilkumar Ranganathan" userId="73542519-caec-4fee-96e9-905c5c7fa3d5" providerId="ADAL" clId="{10D7F9FD-64EE-4F4D-992F-A08468BE0E65}" dt="2024-03-25T16:38:39.808" v="456" actId="20577"/>
        <pc:sldMkLst>
          <pc:docMk/>
          <pc:sldMk cId="1329139338" sldId="256"/>
        </pc:sldMkLst>
        <pc:spChg chg="mod">
          <ac:chgData name="Senthilkumar Ranganathan" userId="73542519-caec-4fee-96e9-905c5c7fa3d5" providerId="ADAL" clId="{10D7F9FD-64EE-4F4D-992F-A08468BE0E65}" dt="2024-03-25T16:38:39.808" v="456" actId="20577"/>
          <ac:spMkLst>
            <pc:docMk/>
            <pc:sldMk cId="1329139338" sldId="256"/>
            <ac:spMk id="3" creationId="{F411F52E-FD11-E3BF-33A3-940BB2108268}"/>
          </ac:spMkLst>
        </pc:spChg>
      </pc:sldChg>
      <pc:sldChg chg="addSp modSp mod setBg">
        <pc:chgData name="Senthilkumar Ranganathan" userId="73542519-caec-4fee-96e9-905c5c7fa3d5" providerId="ADAL" clId="{10D7F9FD-64EE-4F4D-992F-A08468BE0E65}" dt="2024-03-26T03:42:54.229" v="468" actId="115"/>
        <pc:sldMkLst>
          <pc:docMk/>
          <pc:sldMk cId="859551808" sldId="257"/>
        </pc:sldMkLst>
        <pc:spChg chg="mod">
          <ac:chgData name="Senthilkumar Ranganathan" userId="73542519-caec-4fee-96e9-905c5c7fa3d5" providerId="ADAL" clId="{10D7F9FD-64EE-4F4D-992F-A08468BE0E65}" dt="2024-03-26T03:42:54.229" v="468" actId="115"/>
          <ac:spMkLst>
            <pc:docMk/>
            <pc:sldMk cId="859551808" sldId="257"/>
            <ac:spMk id="2" creationId="{26EBF4FF-1873-98A4-E828-135E4C201FFA}"/>
          </ac:spMkLst>
        </pc:spChg>
        <pc:spChg chg="add">
          <ac:chgData name="Senthilkumar Ranganathan" userId="73542519-caec-4fee-96e9-905c5c7fa3d5" providerId="ADAL" clId="{10D7F9FD-64EE-4F4D-992F-A08468BE0E65}" dt="2024-03-25T10:13:05.142" v="103" actId="26606"/>
          <ac:spMkLst>
            <pc:docMk/>
            <pc:sldMk cId="859551808" sldId="257"/>
            <ac:spMk id="11" creationId="{319E6BB3-DF2B-4751-97C5-B3DB949AED9A}"/>
          </ac:spMkLst>
        </pc:spChg>
        <pc:graphicFrameChg chg="mod ord modGraphic">
          <ac:chgData name="Senthilkumar Ranganathan" userId="73542519-caec-4fee-96e9-905c5c7fa3d5" providerId="ADAL" clId="{10D7F9FD-64EE-4F4D-992F-A08468BE0E65}" dt="2024-03-25T10:13:05.142" v="103" actId="26606"/>
          <ac:graphicFrameMkLst>
            <pc:docMk/>
            <pc:sldMk cId="859551808" sldId="257"/>
            <ac:graphicFrameMk id="6" creationId="{B2051ED6-C8F4-EE44-70D0-EE8BE6AE4412}"/>
          </ac:graphicFrameMkLst>
        </pc:graphicFrameChg>
        <pc:picChg chg="mod ord">
          <ac:chgData name="Senthilkumar Ranganathan" userId="73542519-caec-4fee-96e9-905c5c7fa3d5" providerId="ADAL" clId="{10D7F9FD-64EE-4F4D-992F-A08468BE0E65}" dt="2024-03-25T10:13:05.142" v="103" actId="26606"/>
          <ac:picMkLst>
            <pc:docMk/>
            <pc:sldMk cId="859551808" sldId="257"/>
            <ac:picMk id="4" creationId="{419E79D7-3550-CA92-F382-744D6F47402A}"/>
          </ac:picMkLst>
        </pc:picChg>
        <pc:cxnChg chg="add">
          <ac:chgData name="Senthilkumar Ranganathan" userId="73542519-caec-4fee-96e9-905c5c7fa3d5" providerId="ADAL" clId="{10D7F9FD-64EE-4F4D-992F-A08468BE0E65}" dt="2024-03-25T10:13:05.142" v="103" actId="26606"/>
          <ac:cxnSpMkLst>
            <pc:docMk/>
            <pc:sldMk cId="859551808" sldId="257"/>
            <ac:cxnSpMk id="13" creationId="{A61721DD-D110-44EE-82A7-D56AB687E614}"/>
          </ac:cxnSpMkLst>
        </pc:cxnChg>
      </pc:sldChg>
      <pc:sldChg chg="addSp delSp modSp mod">
        <pc:chgData name="Senthilkumar Ranganathan" userId="73542519-caec-4fee-96e9-905c5c7fa3d5" providerId="ADAL" clId="{10D7F9FD-64EE-4F4D-992F-A08468BE0E65}" dt="2024-03-25T16:37:18.224" v="440" actId="14100"/>
        <pc:sldMkLst>
          <pc:docMk/>
          <pc:sldMk cId="583567497" sldId="259"/>
        </pc:sldMkLst>
        <pc:spChg chg="mod">
          <ac:chgData name="Senthilkumar Ranganathan" userId="73542519-caec-4fee-96e9-905c5c7fa3d5" providerId="ADAL" clId="{10D7F9FD-64EE-4F4D-992F-A08468BE0E65}" dt="2024-03-25T16:31:59.350" v="397" actId="1076"/>
          <ac:spMkLst>
            <pc:docMk/>
            <pc:sldMk cId="583567497" sldId="259"/>
            <ac:spMk id="5" creationId="{08C40131-B026-7D97-1641-BCD3634ACDAA}"/>
          </ac:spMkLst>
        </pc:spChg>
        <pc:spChg chg="add mod">
          <ac:chgData name="Senthilkumar Ranganathan" userId="73542519-caec-4fee-96e9-905c5c7fa3d5" providerId="ADAL" clId="{10D7F9FD-64EE-4F4D-992F-A08468BE0E65}" dt="2024-03-25T16:25:29.540" v="328" actId="1037"/>
          <ac:spMkLst>
            <pc:docMk/>
            <pc:sldMk cId="583567497" sldId="259"/>
            <ac:spMk id="33" creationId="{72A6C1E8-1230-219D-17C6-07FAC74ACFFF}"/>
          </ac:spMkLst>
        </pc:spChg>
        <pc:spChg chg="add mod">
          <ac:chgData name="Senthilkumar Ranganathan" userId="73542519-caec-4fee-96e9-905c5c7fa3d5" providerId="ADAL" clId="{10D7F9FD-64EE-4F4D-992F-A08468BE0E65}" dt="2024-03-25T16:24:49.891" v="321" actId="571"/>
          <ac:spMkLst>
            <pc:docMk/>
            <pc:sldMk cId="583567497" sldId="259"/>
            <ac:spMk id="34" creationId="{7BAEF2F4-6928-2871-6498-E2ADCE31937C}"/>
          </ac:spMkLst>
        </pc:spChg>
        <pc:grpChg chg="add del mod">
          <ac:chgData name="Senthilkumar Ranganathan" userId="73542519-caec-4fee-96e9-905c5c7fa3d5" providerId="ADAL" clId="{10D7F9FD-64EE-4F4D-992F-A08468BE0E65}" dt="2024-03-25T16:25:42.897" v="329" actId="165"/>
          <ac:grpSpMkLst>
            <pc:docMk/>
            <pc:sldMk cId="583567497" sldId="259"/>
            <ac:grpSpMk id="32" creationId="{CA03D2C2-451A-E0FD-68F4-3A95B2109240}"/>
          </ac:grpSpMkLst>
        </pc:grpChg>
        <pc:grpChg chg="add del mod">
          <ac:chgData name="Senthilkumar Ranganathan" userId="73542519-caec-4fee-96e9-905c5c7fa3d5" providerId="ADAL" clId="{10D7F9FD-64EE-4F4D-992F-A08468BE0E65}" dt="2024-03-25T16:36:57.455" v="437" actId="165"/>
          <ac:grpSpMkLst>
            <pc:docMk/>
            <pc:sldMk cId="583567497" sldId="259"/>
            <ac:grpSpMk id="43" creationId="{CCD27C6D-082D-9514-321C-B7B9A2AA960D}"/>
          </ac:grpSpMkLst>
        </pc:grpChg>
        <pc:picChg chg="add mod topLvl">
          <ac:chgData name="Senthilkumar Ranganathan" userId="73542519-caec-4fee-96e9-905c5c7fa3d5" providerId="ADAL" clId="{10D7F9FD-64EE-4F4D-992F-A08468BE0E65}" dt="2024-03-25T16:37:06.670" v="438" actId="14100"/>
          <ac:picMkLst>
            <pc:docMk/>
            <pc:sldMk cId="583567497" sldId="259"/>
            <ac:picMk id="14" creationId="{52B8AC3F-0618-CFB5-4930-634B4D7422E4}"/>
          </ac:picMkLst>
        </pc:picChg>
        <pc:picChg chg="add del mod">
          <ac:chgData name="Senthilkumar Ranganathan" userId="73542519-caec-4fee-96e9-905c5c7fa3d5" providerId="ADAL" clId="{10D7F9FD-64EE-4F4D-992F-A08468BE0E65}" dt="2024-03-25T16:29:22.988" v="375" actId="478"/>
          <ac:picMkLst>
            <pc:docMk/>
            <pc:sldMk cId="583567497" sldId="259"/>
            <ac:picMk id="38" creationId="{69CBBB64-0BD4-8574-DE65-3320E9BDE4EC}"/>
          </ac:picMkLst>
        </pc:picChg>
        <pc:picChg chg="add mod topLvl">
          <ac:chgData name="Senthilkumar Ranganathan" userId="73542519-caec-4fee-96e9-905c5c7fa3d5" providerId="ADAL" clId="{10D7F9FD-64EE-4F4D-992F-A08468BE0E65}" dt="2024-03-25T16:37:12.080" v="439" actId="14100"/>
          <ac:picMkLst>
            <pc:docMk/>
            <pc:sldMk cId="583567497" sldId="259"/>
            <ac:picMk id="39" creationId="{B25AFE13-1316-138A-39F4-EDB42F020C84}"/>
          </ac:picMkLst>
        </pc:picChg>
        <pc:picChg chg="add del mod">
          <ac:chgData name="Senthilkumar Ranganathan" userId="73542519-caec-4fee-96e9-905c5c7fa3d5" providerId="ADAL" clId="{10D7F9FD-64EE-4F4D-992F-A08468BE0E65}" dt="2024-03-25T16:29:24.937" v="376" actId="21"/>
          <ac:picMkLst>
            <pc:docMk/>
            <pc:sldMk cId="583567497" sldId="259"/>
            <ac:picMk id="41" creationId="{9B13495D-CBB6-8B46-FDF2-3E8832EDE36A}"/>
          </ac:picMkLst>
        </pc:picChg>
        <pc:picChg chg="add mod topLvl">
          <ac:chgData name="Senthilkumar Ranganathan" userId="73542519-caec-4fee-96e9-905c5c7fa3d5" providerId="ADAL" clId="{10D7F9FD-64EE-4F4D-992F-A08468BE0E65}" dt="2024-03-25T16:37:18.224" v="440" actId="14100"/>
          <ac:picMkLst>
            <pc:docMk/>
            <pc:sldMk cId="583567497" sldId="259"/>
            <ac:picMk id="42" creationId="{9B13495D-CBB6-8B46-FDF2-3E8832EDE36A}"/>
          </ac:picMkLst>
        </pc:picChg>
        <pc:cxnChg chg="add mod topLvl">
          <ac:chgData name="Senthilkumar Ranganathan" userId="73542519-caec-4fee-96e9-905c5c7fa3d5" providerId="ADAL" clId="{10D7F9FD-64EE-4F4D-992F-A08468BE0E65}" dt="2024-03-25T16:36:57.455" v="437" actId="165"/>
          <ac:cxnSpMkLst>
            <pc:docMk/>
            <pc:sldMk cId="583567497" sldId="259"/>
            <ac:cxnSpMk id="28" creationId="{7754A071-BEBA-B74D-591B-B61EB540C956}"/>
          </ac:cxnSpMkLst>
        </pc:cxnChg>
        <pc:cxnChg chg="add mod topLvl">
          <ac:chgData name="Senthilkumar Ranganathan" userId="73542519-caec-4fee-96e9-905c5c7fa3d5" providerId="ADAL" clId="{10D7F9FD-64EE-4F4D-992F-A08468BE0E65}" dt="2024-03-25T16:36:57.455" v="437" actId="165"/>
          <ac:cxnSpMkLst>
            <pc:docMk/>
            <pc:sldMk cId="583567497" sldId="259"/>
            <ac:cxnSpMk id="35" creationId="{0709F635-6EEB-EBFA-1C6A-3D6246EBFA9F}"/>
          </ac:cxnSpMkLst>
        </pc:cxnChg>
        <pc:cxnChg chg="add mod topLvl">
          <ac:chgData name="Senthilkumar Ranganathan" userId="73542519-caec-4fee-96e9-905c5c7fa3d5" providerId="ADAL" clId="{10D7F9FD-64EE-4F4D-992F-A08468BE0E65}" dt="2024-03-25T16:36:57.455" v="437" actId="165"/>
          <ac:cxnSpMkLst>
            <pc:docMk/>
            <pc:sldMk cId="583567497" sldId="259"/>
            <ac:cxnSpMk id="36" creationId="{8466EEAC-BABC-ECE9-37A9-6999837E90AB}"/>
          </ac:cxnSpMkLst>
        </pc:cxnChg>
      </pc:sldChg>
      <pc:sldChg chg="addSp delSp modSp mod">
        <pc:chgData name="Senthilkumar Ranganathan" userId="73542519-caec-4fee-96e9-905c5c7fa3d5" providerId="ADAL" clId="{10D7F9FD-64EE-4F4D-992F-A08468BE0E65}" dt="2024-03-25T16:36:30.924" v="434" actId="14100"/>
        <pc:sldMkLst>
          <pc:docMk/>
          <pc:sldMk cId="3363792247" sldId="260"/>
        </pc:sldMkLst>
        <pc:spChg chg="mod">
          <ac:chgData name="Senthilkumar Ranganathan" userId="73542519-caec-4fee-96e9-905c5c7fa3d5" providerId="ADAL" clId="{10D7F9FD-64EE-4F4D-992F-A08468BE0E65}" dt="2024-03-25T16:32:48.655" v="402" actId="20577"/>
          <ac:spMkLst>
            <pc:docMk/>
            <pc:sldMk cId="3363792247" sldId="260"/>
            <ac:spMk id="5" creationId="{08C40131-B026-7D97-1641-BCD3634ACDAA}"/>
          </ac:spMkLst>
        </pc:spChg>
        <pc:spChg chg="add mod">
          <ac:chgData name="Senthilkumar Ranganathan" userId="73542519-caec-4fee-96e9-905c5c7fa3d5" providerId="ADAL" clId="{10D7F9FD-64EE-4F4D-992F-A08468BE0E65}" dt="2024-03-25T16:32:51.254" v="403"/>
          <ac:spMkLst>
            <pc:docMk/>
            <pc:sldMk cId="3363792247" sldId="260"/>
            <ac:spMk id="32" creationId="{DF263E55-1F78-EFF9-CA18-05FC853B3286}"/>
          </ac:spMkLst>
        </pc:spChg>
        <pc:grpChg chg="add del mod">
          <ac:chgData name="Senthilkumar Ranganathan" userId="73542519-caec-4fee-96e9-905c5c7fa3d5" providerId="ADAL" clId="{10D7F9FD-64EE-4F4D-992F-A08468BE0E65}" dt="2024-03-25T16:35:38.097" v="425" actId="165"/>
          <ac:grpSpMkLst>
            <pc:docMk/>
            <pc:sldMk cId="3363792247" sldId="260"/>
            <ac:grpSpMk id="3" creationId="{AA93AF37-8540-8664-8C2C-8193080C2B5B}"/>
          </ac:grpSpMkLst>
        </pc:grpChg>
        <pc:picChg chg="mod topLvl">
          <ac:chgData name="Senthilkumar Ranganathan" userId="73542519-caec-4fee-96e9-905c5c7fa3d5" providerId="ADAL" clId="{10D7F9FD-64EE-4F4D-992F-A08468BE0E65}" dt="2024-03-25T16:36:13.693" v="432" actId="14100"/>
          <ac:picMkLst>
            <pc:docMk/>
            <pc:sldMk cId="3363792247" sldId="260"/>
            <ac:picMk id="14" creationId="{8563082D-D951-1856-2FE8-35D290061B8F}"/>
          </ac:picMkLst>
        </pc:picChg>
        <pc:picChg chg="mod topLvl">
          <ac:chgData name="Senthilkumar Ranganathan" userId="73542519-caec-4fee-96e9-905c5c7fa3d5" providerId="ADAL" clId="{10D7F9FD-64EE-4F4D-992F-A08468BE0E65}" dt="2024-03-25T16:36:22.969" v="433" actId="14100"/>
          <ac:picMkLst>
            <pc:docMk/>
            <pc:sldMk cId="3363792247" sldId="260"/>
            <ac:picMk id="30" creationId="{98848820-46AF-2938-2383-BE92B0A279DF}"/>
          </ac:picMkLst>
        </pc:picChg>
        <pc:picChg chg="mod topLvl">
          <ac:chgData name="Senthilkumar Ranganathan" userId="73542519-caec-4fee-96e9-905c5c7fa3d5" providerId="ADAL" clId="{10D7F9FD-64EE-4F4D-992F-A08468BE0E65}" dt="2024-03-25T16:36:30.924" v="434" actId="14100"/>
          <ac:picMkLst>
            <pc:docMk/>
            <pc:sldMk cId="3363792247" sldId="260"/>
            <ac:picMk id="31" creationId="{C809C941-91E8-799C-EA38-60A326082ECE}"/>
          </ac:picMkLst>
        </pc:picChg>
        <pc:cxnChg chg="mod topLvl">
          <ac:chgData name="Senthilkumar Ranganathan" userId="73542519-caec-4fee-96e9-905c5c7fa3d5" providerId="ADAL" clId="{10D7F9FD-64EE-4F4D-992F-A08468BE0E65}" dt="2024-03-25T16:36:03.583" v="431" actId="14100"/>
          <ac:cxnSpMkLst>
            <pc:docMk/>
            <pc:sldMk cId="3363792247" sldId="260"/>
            <ac:cxnSpMk id="22" creationId="{9D8BEF5A-CC75-2D18-BE8F-C20FF4BB77D9}"/>
          </ac:cxnSpMkLst>
        </pc:cxnChg>
        <pc:cxnChg chg="mod topLvl">
          <ac:chgData name="Senthilkumar Ranganathan" userId="73542519-caec-4fee-96e9-905c5c7fa3d5" providerId="ADAL" clId="{10D7F9FD-64EE-4F4D-992F-A08468BE0E65}" dt="2024-03-25T16:36:03.583" v="431" actId="14100"/>
          <ac:cxnSpMkLst>
            <pc:docMk/>
            <pc:sldMk cId="3363792247" sldId="260"/>
            <ac:cxnSpMk id="28" creationId="{B84C1913-D8CB-A9D9-2102-EB9295788CE2}"/>
          </ac:cxnSpMkLst>
        </pc:cxnChg>
        <pc:cxnChg chg="mod topLvl">
          <ac:chgData name="Senthilkumar Ranganathan" userId="73542519-caec-4fee-96e9-905c5c7fa3d5" providerId="ADAL" clId="{10D7F9FD-64EE-4F4D-992F-A08468BE0E65}" dt="2024-03-25T16:36:03.583" v="431" actId="14100"/>
          <ac:cxnSpMkLst>
            <pc:docMk/>
            <pc:sldMk cId="3363792247" sldId="260"/>
            <ac:cxnSpMk id="29" creationId="{268F079E-ABF7-6BAA-096C-E162F1973220}"/>
          </ac:cxnSpMkLst>
        </pc:cxnChg>
      </pc:sldChg>
      <pc:sldChg chg="addSp delSp modSp mod">
        <pc:chgData name="Senthilkumar Ranganathan" userId="73542519-caec-4fee-96e9-905c5c7fa3d5" providerId="ADAL" clId="{10D7F9FD-64EE-4F4D-992F-A08468BE0E65}" dt="2024-03-25T16:35:26.160" v="424" actId="1076"/>
        <pc:sldMkLst>
          <pc:docMk/>
          <pc:sldMk cId="3544354858" sldId="261"/>
        </pc:sldMkLst>
        <pc:spChg chg="mod">
          <ac:chgData name="Senthilkumar Ranganathan" userId="73542519-caec-4fee-96e9-905c5c7fa3d5" providerId="ADAL" clId="{10D7F9FD-64EE-4F4D-992F-A08468BE0E65}" dt="2024-03-25T10:15:32.100" v="145" actId="20577"/>
          <ac:spMkLst>
            <pc:docMk/>
            <pc:sldMk cId="3544354858" sldId="261"/>
            <ac:spMk id="2" creationId="{728F3B19-2149-52FF-1DBF-D73AEAA0EA30}"/>
          </ac:spMkLst>
        </pc:spChg>
        <pc:spChg chg="mod">
          <ac:chgData name="Senthilkumar Ranganathan" userId="73542519-caec-4fee-96e9-905c5c7fa3d5" providerId="ADAL" clId="{10D7F9FD-64EE-4F4D-992F-A08468BE0E65}" dt="2024-03-25T16:33:01.784" v="407" actId="20577"/>
          <ac:spMkLst>
            <pc:docMk/>
            <pc:sldMk cId="3544354858" sldId="261"/>
            <ac:spMk id="5" creationId="{08C40131-B026-7D97-1641-BCD3634ACDAA}"/>
          </ac:spMkLst>
        </pc:spChg>
        <pc:spChg chg="add mod">
          <ac:chgData name="Senthilkumar Ranganathan" userId="73542519-caec-4fee-96e9-905c5c7fa3d5" providerId="ADAL" clId="{10D7F9FD-64EE-4F4D-992F-A08468BE0E65}" dt="2024-03-25T16:33:03.944" v="408"/>
          <ac:spMkLst>
            <pc:docMk/>
            <pc:sldMk cId="3544354858" sldId="261"/>
            <ac:spMk id="25" creationId="{E3FC1861-5E9C-023C-4845-8EA076ACC097}"/>
          </ac:spMkLst>
        </pc:spChg>
        <pc:grpChg chg="add del mod">
          <ac:chgData name="Senthilkumar Ranganathan" userId="73542519-caec-4fee-96e9-905c5c7fa3d5" providerId="ADAL" clId="{10D7F9FD-64EE-4F4D-992F-A08468BE0E65}" dt="2024-03-25T16:33:08.036" v="409" actId="165"/>
          <ac:grpSpMkLst>
            <pc:docMk/>
            <pc:sldMk cId="3544354858" sldId="261"/>
            <ac:grpSpMk id="3" creationId="{C1C9159C-51AC-B17E-A841-A82CC848DBA0}"/>
          </ac:grpSpMkLst>
        </pc:grpChg>
        <pc:picChg chg="mod topLvl">
          <ac:chgData name="Senthilkumar Ranganathan" userId="73542519-caec-4fee-96e9-905c5c7fa3d5" providerId="ADAL" clId="{10D7F9FD-64EE-4F4D-992F-A08468BE0E65}" dt="2024-03-25T16:35:26.160" v="424" actId="1076"/>
          <ac:picMkLst>
            <pc:docMk/>
            <pc:sldMk cId="3544354858" sldId="261"/>
            <ac:picMk id="11" creationId="{58E31922-831E-5CBE-D4C5-07B0AF07CBE5}"/>
          </ac:picMkLst>
        </pc:picChg>
        <pc:picChg chg="mod topLvl">
          <ac:chgData name="Senthilkumar Ranganathan" userId="73542519-caec-4fee-96e9-905c5c7fa3d5" providerId="ADAL" clId="{10D7F9FD-64EE-4F4D-992F-A08468BE0E65}" dt="2024-03-25T16:35:10.474" v="421" actId="14100"/>
          <ac:picMkLst>
            <pc:docMk/>
            <pc:sldMk cId="3544354858" sldId="261"/>
            <ac:picMk id="21" creationId="{45CD47C6-6E52-37A7-5CC5-96E128DD0D60}"/>
          </ac:picMkLst>
        </pc:picChg>
        <pc:picChg chg="mod topLvl">
          <ac:chgData name="Senthilkumar Ranganathan" userId="73542519-caec-4fee-96e9-905c5c7fa3d5" providerId="ADAL" clId="{10D7F9FD-64EE-4F4D-992F-A08468BE0E65}" dt="2024-03-25T16:35:16.721" v="422" actId="14100"/>
          <ac:picMkLst>
            <pc:docMk/>
            <pc:sldMk cId="3544354858" sldId="261"/>
            <ac:picMk id="22" creationId="{26197B9A-79F5-B6D5-F089-6E2EAC48A863}"/>
          </ac:picMkLst>
        </pc:picChg>
        <pc:cxnChg chg="mod topLvl">
          <ac:chgData name="Senthilkumar Ranganathan" userId="73542519-caec-4fee-96e9-905c5c7fa3d5" providerId="ADAL" clId="{10D7F9FD-64EE-4F4D-992F-A08468BE0E65}" dt="2024-03-25T16:33:08.036" v="409" actId="165"/>
          <ac:cxnSpMkLst>
            <pc:docMk/>
            <pc:sldMk cId="3544354858" sldId="261"/>
            <ac:cxnSpMk id="17" creationId="{2CAA7660-93E0-0CBB-F383-80F47310963B}"/>
          </ac:cxnSpMkLst>
        </pc:cxnChg>
        <pc:cxnChg chg="mod topLvl">
          <ac:chgData name="Senthilkumar Ranganathan" userId="73542519-caec-4fee-96e9-905c5c7fa3d5" providerId="ADAL" clId="{10D7F9FD-64EE-4F4D-992F-A08468BE0E65}" dt="2024-03-25T16:33:33.510" v="413" actId="1076"/>
          <ac:cxnSpMkLst>
            <pc:docMk/>
            <pc:sldMk cId="3544354858" sldId="261"/>
            <ac:cxnSpMk id="18" creationId="{1624C8B3-4C54-2A81-5145-CFF1060392FD}"/>
          </ac:cxnSpMkLst>
        </pc:cxnChg>
        <pc:cxnChg chg="mod topLvl">
          <ac:chgData name="Senthilkumar Ranganathan" userId="73542519-caec-4fee-96e9-905c5c7fa3d5" providerId="ADAL" clId="{10D7F9FD-64EE-4F4D-992F-A08468BE0E65}" dt="2024-03-25T16:34:22.501" v="419" actId="1076"/>
          <ac:cxnSpMkLst>
            <pc:docMk/>
            <pc:sldMk cId="3544354858" sldId="261"/>
            <ac:cxnSpMk id="20" creationId="{BE43B87F-FBA2-48C3-5FFE-6EA3B83BF6A5}"/>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2DF28-A292-4329-A445-87C9DC6BE2B0}"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F8D8569A-CFD1-4565-87E5-2B750E7794AA}">
      <dgm:prSet/>
      <dgm:spPr/>
      <dgm:t>
        <a:bodyPr/>
        <a:lstStyle/>
        <a:p>
          <a:r>
            <a:rPr lang="en-US"/>
            <a:t>DataGrid</a:t>
          </a:r>
        </a:p>
      </dgm:t>
    </dgm:pt>
    <dgm:pt modelId="{8C256839-0461-4D19-A5C8-051E90EA911D}" type="parTrans" cxnId="{62F6D2C1-C62D-49B1-9748-DA107E4DD897}">
      <dgm:prSet/>
      <dgm:spPr/>
      <dgm:t>
        <a:bodyPr/>
        <a:lstStyle/>
        <a:p>
          <a:endParaRPr lang="en-US"/>
        </a:p>
      </dgm:t>
    </dgm:pt>
    <dgm:pt modelId="{CB4EC929-479D-4030-B706-D50C3BEDBD2D}" type="sibTrans" cxnId="{62F6D2C1-C62D-49B1-9748-DA107E4DD897}">
      <dgm:prSet/>
      <dgm:spPr/>
      <dgm:t>
        <a:bodyPr/>
        <a:lstStyle/>
        <a:p>
          <a:endParaRPr lang="en-US"/>
        </a:p>
      </dgm:t>
    </dgm:pt>
    <dgm:pt modelId="{BA6B52B1-467E-4630-B6AD-BB3E76FCF01C}">
      <dgm:prSet/>
      <dgm:spPr/>
      <dgm:t>
        <a:bodyPr/>
        <a:lstStyle/>
        <a:p>
          <a:r>
            <a:rPr lang="en-US"/>
            <a:t>Charts</a:t>
          </a:r>
        </a:p>
      </dgm:t>
    </dgm:pt>
    <dgm:pt modelId="{28287DA4-00A1-4CBF-B630-4EBCD39B70B5}" type="parTrans" cxnId="{1D35CAE4-F1C1-4481-BF12-798234BCB49B}">
      <dgm:prSet/>
      <dgm:spPr/>
      <dgm:t>
        <a:bodyPr/>
        <a:lstStyle/>
        <a:p>
          <a:endParaRPr lang="en-US"/>
        </a:p>
      </dgm:t>
    </dgm:pt>
    <dgm:pt modelId="{FFF3FD8D-670E-447E-A4A5-EB8B446B7104}" type="sibTrans" cxnId="{1D35CAE4-F1C1-4481-BF12-798234BCB49B}">
      <dgm:prSet/>
      <dgm:spPr/>
      <dgm:t>
        <a:bodyPr/>
        <a:lstStyle/>
        <a:p>
          <a:endParaRPr lang="en-US"/>
        </a:p>
      </dgm:t>
    </dgm:pt>
    <dgm:pt modelId="{62540560-9173-41DA-B7F6-5B0F1363A5EB}">
      <dgm:prSet/>
      <dgm:spPr/>
      <dgm:t>
        <a:bodyPr/>
        <a:lstStyle/>
        <a:p>
          <a:r>
            <a:rPr lang="en-US" dirty="0"/>
            <a:t>ListView</a:t>
          </a:r>
        </a:p>
      </dgm:t>
    </dgm:pt>
    <dgm:pt modelId="{0E8CABDD-90B9-4E87-B92D-05E5D7A13FCB}" type="parTrans" cxnId="{DF608BFF-E246-48E4-9071-05EC7BB71192}">
      <dgm:prSet/>
      <dgm:spPr/>
      <dgm:t>
        <a:bodyPr/>
        <a:lstStyle/>
        <a:p>
          <a:endParaRPr lang="en-US"/>
        </a:p>
      </dgm:t>
    </dgm:pt>
    <dgm:pt modelId="{5D642521-FB92-4430-972B-9AA72ABDB979}" type="sibTrans" cxnId="{DF608BFF-E246-48E4-9071-05EC7BB71192}">
      <dgm:prSet/>
      <dgm:spPr/>
      <dgm:t>
        <a:bodyPr/>
        <a:lstStyle/>
        <a:p>
          <a:endParaRPr lang="en-US"/>
        </a:p>
      </dgm:t>
    </dgm:pt>
    <dgm:pt modelId="{27CB0D34-FA53-453C-AC62-3F187E4366A2}">
      <dgm:prSet/>
      <dgm:spPr/>
      <dgm:t>
        <a:bodyPr/>
        <a:lstStyle/>
        <a:p>
          <a:r>
            <a:rPr lang="en-US"/>
            <a:t>Scheduler</a:t>
          </a:r>
        </a:p>
      </dgm:t>
    </dgm:pt>
    <dgm:pt modelId="{EFE1A2A3-18DE-405E-927F-556288DB938E}" type="parTrans" cxnId="{B32D4FC0-3B11-48A0-B50A-FB551E5C7E3A}">
      <dgm:prSet/>
      <dgm:spPr/>
      <dgm:t>
        <a:bodyPr/>
        <a:lstStyle/>
        <a:p>
          <a:endParaRPr lang="en-US"/>
        </a:p>
      </dgm:t>
    </dgm:pt>
    <dgm:pt modelId="{49683193-6462-42B6-AE73-45CE3921053A}" type="sibTrans" cxnId="{B32D4FC0-3B11-48A0-B50A-FB551E5C7E3A}">
      <dgm:prSet/>
      <dgm:spPr/>
      <dgm:t>
        <a:bodyPr/>
        <a:lstStyle/>
        <a:p>
          <a:endParaRPr lang="en-US"/>
        </a:p>
      </dgm:t>
    </dgm:pt>
    <dgm:pt modelId="{F6144126-FABA-4845-9DCC-1584CC8081B0}">
      <dgm:prSet/>
      <dgm:spPr/>
      <dgm:t>
        <a:bodyPr/>
        <a:lstStyle/>
        <a:p>
          <a:r>
            <a:rPr lang="en-US"/>
            <a:t>Diagram</a:t>
          </a:r>
        </a:p>
      </dgm:t>
    </dgm:pt>
    <dgm:pt modelId="{AC806082-6AFE-440C-ACF2-24BD551B08E1}" type="parTrans" cxnId="{63B423B3-F2DD-4867-A743-FB045427D32F}">
      <dgm:prSet/>
      <dgm:spPr/>
      <dgm:t>
        <a:bodyPr/>
        <a:lstStyle/>
        <a:p>
          <a:endParaRPr lang="en-US"/>
        </a:p>
      </dgm:t>
    </dgm:pt>
    <dgm:pt modelId="{D4E7A729-55A4-44FA-B5DC-0BDCAD973C1E}" type="sibTrans" cxnId="{63B423B3-F2DD-4867-A743-FB045427D32F}">
      <dgm:prSet/>
      <dgm:spPr/>
      <dgm:t>
        <a:bodyPr/>
        <a:lstStyle/>
        <a:p>
          <a:endParaRPr lang="en-US"/>
        </a:p>
      </dgm:t>
    </dgm:pt>
    <dgm:pt modelId="{A8ADF146-6FB9-4622-A07A-5F5E5A876F36}">
      <dgm:prSet/>
      <dgm:spPr/>
      <dgm:t>
        <a:bodyPr/>
        <a:lstStyle/>
        <a:p>
          <a:r>
            <a:rPr lang="en-US"/>
            <a:t>PDF Viewer</a:t>
          </a:r>
        </a:p>
      </dgm:t>
    </dgm:pt>
    <dgm:pt modelId="{9F210540-2276-4792-A00B-FB20CA7F4BFC}" type="parTrans" cxnId="{21E39722-36B9-4A55-8F90-91DF024A8CCC}">
      <dgm:prSet/>
      <dgm:spPr/>
      <dgm:t>
        <a:bodyPr/>
        <a:lstStyle/>
        <a:p>
          <a:endParaRPr lang="en-US"/>
        </a:p>
      </dgm:t>
    </dgm:pt>
    <dgm:pt modelId="{B77E5EBE-B829-47A1-8986-5F4B383816F6}" type="sibTrans" cxnId="{21E39722-36B9-4A55-8F90-91DF024A8CCC}">
      <dgm:prSet/>
      <dgm:spPr/>
      <dgm:t>
        <a:bodyPr/>
        <a:lstStyle/>
        <a:p>
          <a:endParaRPr lang="en-US"/>
        </a:p>
      </dgm:t>
    </dgm:pt>
    <dgm:pt modelId="{59EF9C01-8ED1-4E12-BBFA-FE1C45B6FF5E}">
      <dgm:prSet/>
      <dgm:spPr/>
      <dgm:t>
        <a:bodyPr/>
        <a:lstStyle/>
        <a:p>
          <a:r>
            <a:rPr lang="en-US"/>
            <a:t>Excel Library</a:t>
          </a:r>
        </a:p>
      </dgm:t>
    </dgm:pt>
    <dgm:pt modelId="{3774C4FE-B425-4E97-AF47-FB810675B39A}" type="parTrans" cxnId="{7AFEF22B-F9D6-42ED-9644-ACD1BE6DC233}">
      <dgm:prSet/>
      <dgm:spPr/>
      <dgm:t>
        <a:bodyPr/>
        <a:lstStyle/>
        <a:p>
          <a:endParaRPr lang="en-US"/>
        </a:p>
      </dgm:t>
    </dgm:pt>
    <dgm:pt modelId="{F01119F7-3E42-4360-955E-F35446E3CA04}" type="sibTrans" cxnId="{7AFEF22B-F9D6-42ED-9644-ACD1BE6DC233}">
      <dgm:prSet/>
      <dgm:spPr/>
      <dgm:t>
        <a:bodyPr/>
        <a:lstStyle/>
        <a:p>
          <a:endParaRPr lang="en-US"/>
        </a:p>
      </dgm:t>
    </dgm:pt>
    <dgm:pt modelId="{C147D692-7228-417A-B403-C299F7D42BC8}" type="pres">
      <dgm:prSet presAssocID="{6842DF28-A292-4329-A445-87C9DC6BE2B0}" presName="Name0" presStyleCnt="0">
        <dgm:presLayoutVars>
          <dgm:dir/>
          <dgm:animLvl val="lvl"/>
          <dgm:resizeHandles val="exact"/>
        </dgm:presLayoutVars>
      </dgm:prSet>
      <dgm:spPr/>
    </dgm:pt>
    <dgm:pt modelId="{580FBEEC-021E-4724-BFA0-995DB0B5E358}" type="pres">
      <dgm:prSet presAssocID="{F8D8569A-CFD1-4565-87E5-2B750E7794AA}" presName="linNode" presStyleCnt="0"/>
      <dgm:spPr/>
    </dgm:pt>
    <dgm:pt modelId="{7E52E474-4398-48AE-A24E-5A7F852463FD}" type="pres">
      <dgm:prSet presAssocID="{F8D8569A-CFD1-4565-87E5-2B750E7794AA}" presName="parentText" presStyleLbl="node1" presStyleIdx="0" presStyleCnt="7">
        <dgm:presLayoutVars>
          <dgm:chMax val="1"/>
          <dgm:bulletEnabled val="1"/>
        </dgm:presLayoutVars>
      </dgm:prSet>
      <dgm:spPr/>
    </dgm:pt>
    <dgm:pt modelId="{1FDA567F-16C0-434E-9037-8644C170B7F6}" type="pres">
      <dgm:prSet presAssocID="{CB4EC929-479D-4030-B706-D50C3BEDBD2D}" presName="sp" presStyleCnt="0"/>
      <dgm:spPr/>
    </dgm:pt>
    <dgm:pt modelId="{30E56220-E3C9-4809-A04A-77EB3CB289BF}" type="pres">
      <dgm:prSet presAssocID="{BA6B52B1-467E-4630-B6AD-BB3E76FCF01C}" presName="linNode" presStyleCnt="0"/>
      <dgm:spPr/>
    </dgm:pt>
    <dgm:pt modelId="{915FD69F-A9B3-4319-8D05-0CC1FA2715F3}" type="pres">
      <dgm:prSet presAssocID="{BA6B52B1-467E-4630-B6AD-BB3E76FCF01C}" presName="parentText" presStyleLbl="node1" presStyleIdx="1" presStyleCnt="7">
        <dgm:presLayoutVars>
          <dgm:chMax val="1"/>
          <dgm:bulletEnabled val="1"/>
        </dgm:presLayoutVars>
      </dgm:prSet>
      <dgm:spPr/>
    </dgm:pt>
    <dgm:pt modelId="{65B60360-C13E-4DCB-AB42-5BBF307B88E0}" type="pres">
      <dgm:prSet presAssocID="{FFF3FD8D-670E-447E-A4A5-EB8B446B7104}" presName="sp" presStyleCnt="0"/>
      <dgm:spPr/>
    </dgm:pt>
    <dgm:pt modelId="{66E3E74F-C8B6-47CB-A648-EA9D3942806E}" type="pres">
      <dgm:prSet presAssocID="{62540560-9173-41DA-B7F6-5B0F1363A5EB}" presName="linNode" presStyleCnt="0"/>
      <dgm:spPr/>
    </dgm:pt>
    <dgm:pt modelId="{00C87834-E23E-4C31-8C4E-673CA3AC87E3}" type="pres">
      <dgm:prSet presAssocID="{62540560-9173-41DA-B7F6-5B0F1363A5EB}" presName="parentText" presStyleLbl="node1" presStyleIdx="2" presStyleCnt="7">
        <dgm:presLayoutVars>
          <dgm:chMax val="1"/>
          <dgm:bulletEnabled val="1"/>
        </dgm:presLayoutVars>
      </dgm:prSet>
      <dgm:spPr/>
    </dgm:pt>
    <dgm:pt modelId="{FC1A9790-1028-476E-8FB5-2CADC8FC39C3}" type="pres">
      <dgm:prSet presAssocID="{5D642521-FB92-4430-972B-9AA72ABDB979}" presName="sp" presStyleCnt="0"/>
      <dgm:spPr/>
    </dgm:pt>
    <dgm:pt modelId="{11DAC11E-F5B7-466C-8FBF-60BE56C1DECD}" type="pres">
      <dgm:prSet presAssocID="{27CB0D34-FA53-453C-AC62-3F187E4366A2}" presName="linNode" presStyleCnt="0"/>
      <dgm:spPr/>
    </dgm:pt>
    <dgm:pt modelId="{A819136B-A8FC-4369-8F0C-736691F11531}" type="pres">
      <dgm:prSet presAssocID="{27CB0D34-FA53-453C-AC62-3F187E4366A2}" presName="parentText" presStyleLbl="node1" presStyleIdx="3" presStyleCnt="7">
        <dgm:presLayoutVars>
          <dgm:chMax val="1"/>
          <dgm:bulletEnabled val="1"/>
        </dgm:presLayoutVars>
      </dgm:prSet>
      <dgm:spPr/>
    </dgm:pt>
    <dgm:pt modelId="{2AB1A4A4-C443-4012-85B8-9FDEAE43F185}" type="pres">
      <dgm:prSet presAssocID="{49683193-6462-42B6-AE73-45CE3921053A}" presName="sp" presStyleCnt="0"/>
      <dgm:spPr/>
    </dgm:pt>
    <dgm:pt modelId="{43D74187-7B7E-49A4-A9B8-C7617D701A92}" type="pres">
      <dgm:prSet presAssocID="{F6144126-FABA-4845-9DCC-1584CC8081B0}" presName="linNode" presStyleCnt="0"/>
      <dgm:spPr/>
    </dgm:pt>
    <dgm:pt modelId="{00C0950D-B5AD-49C7-97E9-38A3A455BFD1}" type="pres">
      <dgm:prSet presAssocID="{F6144126-FABA-4845-9DCC-1584CC8081B0}" presName="parentText" presStyleLbl="node1" presStyleIdx="4" presStyleCnt="7">
        <dgm:presLayoutVars>
          <dgm:chMax val="1"/>
          <dgm:bulletEnabled val="1"/>
        </dgm:presLayoutVars>
      </dgm:prSet>
      <dgm:spPr/>
    </dgm:pt>
    <dgm:pt modelId="{8A598EBE-A380-4EA3-9B98-0126477C11C2}" type="pres">
      <dgm:prSet presAssocID="{D4E7A729-55A4-44FA-B5DC-0BDCAD973C1E}" presName="sp" presStyleCnt="0"/>
      <dgm:spPr/>
    </dgm:pt>
    <dgm:pt modelId="{C7904019-6B27-4321-BADF-FFBA1BF29EEF}" type="pres">
      <dgm:prSet presAssocID="{A8ADF146-6FB9-4622-A07A-5F5E5A876F36}" presName="linNode" presStyleCnt="0"/>
      <dgm:spPr/>
    </dgm:pt>
    <dgm:pt modelId="{49BE442B-40CD-4618-9443-0CE7EEA26357}" type="pres">
      <dgm:prSet presAssocID="{A8ADF146-6FB9-4622-A07A-5F5E5A876F36}" presName="parentText" presStyleLbl="node1" presStyleIdx="5" presStyleCnt="7">
        <dgm:presLayoutVars>
          <dgm:chMax val="1"/>
          <dgm:bulletEnabled val="1"/>
        </dgm:presLayoutVars>
      </dgm:prSet>
      <dgm:spPr/>
    </dgm:pt>
    <dgm:pt modelId="{B99CD27C-E776-4C7B-A978-E1A6F78A75F2}" type="pres">
      <dgm:prSet presAssocID="{B77E5EBE-B829-47A1-8986-5F4B383816F6}" presName="sp" presStyleCnt="0"/>
      <dgm:spPr/>
    </dgm:pt>
    <dgm:pt modelId="{447517BA-20A6-4091-A842-C02A022FBD59}" type="pres">
      <dgm:prSet presAssocID="{59EF9C01-8ED1-4E12-BBFA-FE1C45B6FF5E}" presName="linNode" presStyleCnt="0"/>
      <dgm:spPr/>
    </dgm:pt>
    <dgm:pt modelId="{58345A6E-736D-43FF-B880-D255F8D5C085}" type="pres">
      <dgm:prSet presAssocID="{59EF9C01-8ED1-4E12-BBFA-FE1C45B6FF5E}" presName="parentText" presStyleLbl="node1" presStyleIdx="6" presStyleCnt="7">
        <dgm:presLayoutVars>
          <dgm:chMax val="1"/>
          <dgm:bulletEnabled val="1"/>
        </dgm:presLayoutVars>
      </dgm:prSet>
      <dgm:spPr/>
    </dgm:pt>
  </dgm:ptLst>
  <dgm:cxnLst>
    <dgm:cxn modelId="{107E3D02-48D5-4C05-9106-702C65ADA213}" type="presOf" srcId="{62540560-9173-41DA-B7F6-5B0F1363A5EB}" destId="{00C87834-E23E-4C31-8C4E-673CA3AC87E3}" srcOrd="0" destOrd="0" presId="urn:microsoft.com/office/officeart/2005/8/layout/vList5"/>
    <dgm:cxn modelId="{78BDDE08-80B4-415A-B721-37B52BB1C145}" type="presOf" srcId="{27CB0D34-FA53-453C-AC62-3F187E4366A2}" destId="{A819136B-A8FC-4369-8F0C-736691F11531}" srcOrd="0" destOrd="0" presId="urn:microsoft.com/office/officeart/2005/8/layout/vList5"/>
    <dgm:cxn modelId="{DB22D817-9886-47FA-B713-DFE6A37BB068}" type="presOf" srcId="{BA6B52B1-467E-4630-B6AD-BB3E76FCF01C}" destId="{915FD69F-A9B3-4319-8D05-0CC1FA2715F3}" srcOrd="0" destOrd="0" presId="urn:microsoft.com/office/officeart/2005/8/layout/vList5"/>
    <dgm:cxn modelId="{92D6F217-9AB6-4F97-A116-1312084B0545}" type="presOf" srcId="{A8ADF146-6FB9-4622-A07A-5F5E5A876F36}" destId="{49BE442B-40CD-4618-9443-0CE7EEA26357}" srcOrd="0" destOrd="0" presId="urn:microsoft.com/office/officeart/2005/8/layout/vList5"/>
    <dgm:cxn modelId="{21E39722-36B9-4A55-8F90-91DF024A8CCC}" srcId="{6842DF28-A292-4329-A445-87C9DC6BE2B0}" destId="{A8ADF146-6FB9-4622-A07A-5F5E5A876F36}" srcOrd="5" destOrd="0" parTransId="{9F210540-2276-4792-A00B-FB20CA7F4BFC}" sibTransId="{B77E5EBE-B829-47A1-8986-5F4B383816F6}"/>
    <dgm:cxn modelId="{7AFEF22B-F9D6-42ED-9644-ACD1BE6DC233}" srcId="{6842DF28-A292-4329-A445-87C9DC6BE2B0}" destId="{59EF9C01-8ED1-4E12-BBFA-FE1C45B6FF5E}" srcOrd="6" destOrd="0" parTransId="{3774C4FE-B425-4E97-AF47-FB810675B39A}" sibTransId="{F01119F7-3E42-4360-955E-F35446E3CA04}"/>
    <dgm:cxn modelId="{0D997990-D745-4090-BAE0-AAC44598AFED}" type="presOf" srcId="{6842DF28-A292-4329-A445-87C9DC6BE2B0}" destId="{C147D692-7228-417A-B403-C299F7D42BC8}" srcOrd="0" destOrd="0" presId="urn:microsoft.com/office/officeart/2005/8/layout/vList5"/>
    <dgm:cxn modelId="{31B6E099-3A9C-4F18-BCDE-1C2DE3510E87}" type="presOf" srcId="{F8D8569A-CFD1-4565-87E5-2B750E7794AA}" destId="{7E52E474-4398-48AE-A24E-5A7F852463FD}" srcOrd="0" destOrd="0" presId="urn:microsoft.com/office/officeart/2005/8/layout/vList5"/>
    <dgm:cxn modelId="{63B423B3-F2DD-4867-A743-FB045427D32F}" srcId="{6842DF28-A292-4329-A445-87C9DC6BE2B0}" destId="{F6144126-FABA-4845-9DCC-1584CC8081B0}" srcOrd="4" destOrd="0" parTransId="{AC806082-6AFE-440C-ACF2-24BD551B08E1}" sibTransId="{D4E7A729-55A4-44FA-B5DC-0BDCAD973C1E}"/>
    <dgm:cxn modelId="{44F3A3B9-B60F-4A48-872C-5401839002BC}" type="presOf" srcId="{59EF9C01-8ED1-4E12-BBFA-FE1C45B6FF5E}" destId="{58345A6E-736D-43FF-B880-D255F8D5C085}" srcOrd="0" destOrd="0" presId="urn:microsoft.com/office/officeart/2005/8/layout/vList5"/>
    <dgm:cxn modelId="{B32D4FC0-3B11-48A0-B50A-FB551E5C7E3A}" srcId="{6842DF28-A292-4329-A445-87C9DC6BE2B0}" destId="{27CB0D34-FA53-453C-AC62-3F187E4366A2}" srcOrd="3" destOrd="0" parTransId="{EFE1A2A3-18DE-405E-927F-556288DB938E}" sibTransId="{49683193-6462-42B6-AE73-45CE3921053A}"/>
    <dgm:cxn modelId="{62F6D2C1-C62D-49B1-9748-DA107E4DD897}" srcId="{6842DF28-A292-4329-A445-87C9DC6BE2B0}" destId="{F8D8569A-CFD1-4565-87E5-2B750E7794AA}" srcOrd="0" destOrd="0" parTransId="{8C256839-0461-4D19-A5C8-051E90EA911D}" sibTransId="{CB4EC929-479D-4030-B706-D50C3BEDBD2D}"/>
    <dgm:cxn modelId="{1D35CAE4-F1C1-4481-BF12-798234BCB49B}" srcId="{6842DF28-A292-4329-A445-87C9DC6BE2B0}" destId="{BA6B52B1-467E-4630-B6AD-BB3E76FCF01C}" srcOrd="1" destOrd="0" parTransId="{28287DA4-00A1-4CBF-B630-4EBCD39B70B5}" sibTransId="{FFF3FD8D-670E-447E-A4A5-EB8B446B7104}"/>
    <dgm:cxn modelId="{92A6B8F6-AEE7-4C50-91C5-CC4B40C5BB55}" type="presOf" srcId="{F6144126-FABA-4845-9DCC-1584CC8081B0}" destId="{00C0950D-B5AD-49C7-97E9-38A3A455BFD1}" srcOrd="0" destOrd="0" presId="urn:microsoft.com/office/officeart/2005/8/layout/vList5"/>
    <dgm:cxn modelId="{DF608BFF-E246-48E4-9071-05EC7BB71192}" srcId="{6842DF28-A292-4329-A445-87C9DC6BE2B0}" destId="{62540560-9173-41DA-B7F6-5B0F1363A5EB}" srcOrd="2" destOrd="0" parTransId="{0E8CABDD-90B9-4E87-B92D-05E5D7A13FCB}" sibTransId="{5D642521-FB92-4430-972B-9AA72ABDB979}"/>
    <dgm:cxn modelId="{E198620F-7020-4B4F-BA44-BCFC14D50570}" type="presParOf" srcId="{C147D692-7228-417A-B403-C299F7D42BC8}" destId="{580FBEEC-021E-4724-BFA0-995DB0B5E358}" srcOrd="0" destOrd="0" presId="urn:microsoft.com/office/officeart/2005/8/layout/vList5"/>
    <dgm:cxn modelId="{16102E62-CEE4-4354-A7DE-4B26FFE4DF67}" type="presParOf" srcId="{580FBEEC-021E-4724-BFA0-995DB0B5E358}" destId="{7E52E474-4398-48AE-A24E-5A7F852463FD}" srcOrd="0" destOrd="0" presId="urn:microsoft.com/office/officeart/2005/8/layout/vList5"/>
    <dgm:cxn modelId="{64847C97-F308-41A1-91C9-B0BF41E6B98B}" type="presParOf" srcId="{C147D692-7228-417A-B403-C299F7D42BC8}" destId="{1FDA567F-16C0-434E-9037-8644C170B7F6}" srcOrd="1" destOrd="0" presId="urn:microsoft.com/office/officeart/2005/8/layout/vList5"/>
    <dgm:cxn modelId="{C56BDC9B-B885-45BB-9F45-460F352B0B9E}" type="presParOf" srcId="{C147D692-7228-417A-B403-C299F7D42BC8}" destId="{30E56220-E3C9-4809-A04A-77EB3CB289BF}" srcOrd="2" destOrd="0" presId="urn:microsoft.com/office/officeart/2005/8/layout/vList5"/>
    <dgm:cxn modelId="{F0F7A93B-FF4D-460C-B74B-9E3F460C0429}" type="presParOf" srcId="{30E56220-E3C9-4809-A04A-77EB3CB289BF}" destId="{915FD69F-A9B3-4319-8D05-0CC1FA2715F3}" srcOrd="0" destOrd="0" presId="urn:microsoft.com/office/officeart/2005/8/layout/vList5"/>
    <dgm:cxn modelId="{844FB260-0BA6-4699-A57D-C7024693BF1C}" type="presParOf" srcId="{C147D692-7228-417A-B403-C299F7D42BC8}" destId="{65B60360-C13E-4DCB-AB42-5BBF307B88E0}" srcOrd="3" destOrd="0" presId="urn:microsoft.com/office/officeart/2005/8/layout/vList5"/>
    <dgm:cxn modelId="{8EB123E6-52DB-43C7-B260-E5AF1FDB7876}" type="presParOf" srcId="{C147D692-7228-417A-B403-C299F7D42BC8}" destId="{66E3E74F-C8B6-47CB-A648-EA9D3942806E}" srcOrd="4" destOrd="0" presId="urn:microsoft.com/office/officeart/2005/8/layout/vList5"/>
    <dgm:cxn modelId="{E3F2F04B-125A-4C31-B706-68A3BC6D13BA}" type="presParOf" srcId="{66E3E74F-C8B6-47CB-A648-EA9D3942806E}" destId="{00C87834-E23E-4C31-8C4E-673CA3AC87E3}" srcOrd="0" destOrd="0" presId="urn:microsoft.com/office/officeart/2005/8/layout/vList5"/>
    <dgm:cxn modelId="{296709C4-3AC3-448D-B81C-42D48FE17757}" type="presParOf" srcId="{C147D692-7228-417A-B403-C299F7D42BC8}" destId="{FC1A9790-1028-476E-8FB5-2CADC8FC39C3}" srcOrd="5" destOrd="0" presId="urn:microsoft.com/office/officeart/2005/8/layout/vList5"/>
    <dgm:cxn modelId="{6ABA1122-71F4-4895-82C2-51293D28305A}" type="presParOf" srcId="{C147D692-7228-417A-B403-C299F7D42BC8}" destId="{11DAC11E-F5B7-466C-8FBF-60BE56C1DECD}" srcOrd="6" destOrd="0" presId="urn:microsoft.com/office/officeart/2005/8/layout/vList5"/>
    <dgm:cxn modelId="{AD499005-D3DA-483F-911E-9E39EB9B4CF7}" type="presParOf" srcId="{11DAC11E-F5B7-466C-8FBF-60BE56C1DECD}" destId="{A819136B-A8FC-4369-8F0C-736691F11531}" srcOrd="0" destOrd="0" presId="urn:microsoft.com/office/officeart/2005/8/layout/vList5"/>
    <dgm:cxn modelId="{99951DA8-8E4D-4D4E-BB09-2D1DF996F044}" type="presParOf" srcId="{C147D692-7228-417A-B403-C299F7D42BC8}" destId="{2AB1A4A4-C443-4012-85B8-9FDEAE43F185}" srcOrd="7" destOrd="0" presId="urn:microsoft.com/office/officeart/2005/8/layout/vList5"/>
    <dgm:cxn modelId="{76204872-986F-444E-9A8C-BC4BD839387E}" type="presParOf" srcId="{C147D692-7228-417A-B403-C299F7D42BC8}" destId="{43D74187-7B7E-49A4-A9B8-C7617D701A92}" srcOrd="8" destOrd="0" presId="urn:microsoft.com/office/officeart/2005/8/layout/vList5"/>
    <dgm:cxn modelId="{30ADD40C-1665-48D0-AF29-B2A791361C2D}" type="presParOf" srcId="{43D74187-7B7E-49A4-A9B8-C7617D701A92}" destId="{00C0950D-B5AD-49C7-97E9-38A3A455BFD1}" srcOrd="0" destOrd="0" presId="urn:microsoft.com/office/officeart/2005/8/layout/vList5"/>
    <dgm:cxn modelId="{CD9325F3-A15F-499F-BD26-ADF85444E19D}" type="presParOf" srcId="{C147D692-7228-417A-B403-C299F7D42BC8}" destId="{8A598EBE-A380-4EA3-9B98-0126477C11C2}" srcOrd="9" destOrd="0" presId="urn:microsoft.com/office/officeart/2005/8/layout/vList5"/>
    <dgm:cxn modelId="{E3595A11-7664-45D7-8298-99C03F5E56BA}" type="presParOf" srcId="{C147D692-7228-417A-B403-C299F7D42BC8}" destId="{C7904019-6B27-4321-BADF-FFBA1BF29EEF}" srcOrd="10" destOrd="0" presId="urn:microsoft.com/office/officeart/2005/8/layout/vList5"/>
    <dgm:cxn modelId="{BEBBA0CC-DCA4-4C04-BAFE-21ECB9747F92}" type="presParOf" srcId="{C7904019-6B27-4321-BADF-FFBA1BF29EEF}" destId="{49BE442B-40CD-4618-9443-0CE7EEA26357}" srcOrd="0" destOrd="0" presId="urn:microsoft.com/office/officeart/2005/8/layout/vList5"/>
    <dgm:cxn modelId="{6926420E-6B26-4442-8865-438FEB398226}" type="presParOf" srcId="{C147D692-7228-417A-B403-C299F7D42BC8}" destId="{B99CD27C-E776-4C7B-A978-E1A6F78A75F2}" srcOrd="11" destOrd="0" presId="urn:microsoft.com/office/officeart/2005/8/layout/vList5"/>
    <dgm:cxn modelId="{2590601A-B02E-42B8-8F49-100CB5371A8A}" type="presParOf" srcId="{C147D692-7228-417A-B403-C299F7D42BC8}" destId="{447517BA-20A6-4091-A842-C02A022FBD59}" srcOrd="12" destOrd="0" presId="urn:microsoft.com/office/officeart/2005/8/layout/vList5"/>
    <dgm:cxn modelId="{62025991-8675-445F-AA97-F0592C2486A7}" type="presParOf" srcId="{447517BA-20A6-4091-A842-C02A022FBD59}" destId="{58345A6E-736D-43FF-B880-D255F8D5C085}"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E474-4398-48AE-A24E-5A7F852463FD}">
      <dsp:nvSpPr>
        <dsp:cNvPr id="0" name=""/>
        <dsp:cNvSpPr/>
      </dsp:nvSpPr>
      <dsp:spPr>
        <a:xfrm>
          <a:off x="2082390" y="308"/>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DataGrid</a:t>
          </a:r>
        </a:p>
      </dsp:txBody>
      <dsp:txXfrm>
        <a:off x="2106505" y="24423"/>
        <a:ext cx="2294459" cy="445767"/>
      </dsp:txXfrm>
    </dsp:sp>
    <dsp:sp modelId="{915FD69F-A9B3-4319-8D05-0CC1FA2715F3}">
      <dsp:nvSpPr>
        <dsp:cNvPr id="0" name=""/>
        <dsp:cNvSpPr/>
      </dsp:nvSpPr>
      <dsp:spPr>
        <a:xfrm>
          <a:off x="2082390" y="519005"/>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Charts</a:t>
          </a:r>
        </a:p>
      </dsp:txBody>
      <dsp:txXfrm>
        <a:off x="2106505" y="543120"/>
        <a:ext cx="2294459" cy="445767"/>
      </dsp:txXfrm>
    </dsp:sp>
    <dsp:sp modelId="{00C87834-E23E-4C31-8C4E-673CA3AC87E3}">
      <dsp:nvSpPr>
        <dsp:cNvPr id="0" name=""/>
        <dsp:cNvSpPr/>
      </dsp:nvSpPr>
      <dsp:spPr>
        <a:xfrm>
          <a:off x="2082390" y="1037702"/>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ListView</a:t>
          </a:r>
        </a:p>
      </dsp:txBody>
      <dsp:txXfrm>
        <a:off x="2106505" y="1061817"/>
        <a:ext cx="2294459" cy="445767"/>
      </dsp:txXfrm>
    </dsp:sp>
    <dsp:sp modelId="{A819136B-A8FC-4369-8F0C-736691F11531}">
      <dsp:nvSpPr>
        <dsp:cNvPr id="0" name=""/>
        <dsp:cNvSpPr/>
      </dsp:nvSpPr>
      <dsp:spPr>
        <a:xfrm>
          <a:off x="2082390" y="1556400"/>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Scheduler</a:t>
          </a:r>
        </a:p>
      </dsp:txBody>
      <dsp:txXfrm>
        <a:off x="2106505" y="1580515"/>
        <a:ext cx="2294459" cy="445767"/>
      </dsp:txXfrm>
    </dsp:sp>
    <dsp:sp modelId="{00C0950D-B5AD-49C7-97E9-38A3A455BFD1}">
      <dsp:nvSpPr>
        <dsp:cNvPr id="0" name=""/>
        <dsp:cNvSpPr/>
      </dsp:nvSpPr>
      <dsp:spPr>
        <a:xfrm>
          <a:off x="2082390" y="2075097"/>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Diagram</a:t>
          </a:r>
        </a:p>
      </dsp:txBody>
      <dsp:txXfrm>
        <a:off x="2106505" y="2099212"/>
        <a:ext cx="2294459" cy="445767"/>
      </dsp:txXfrm>
    </dsp:sp>
    <dsp:sp modelId="{49BE442B-40CD-4618-9443-0CE7EEA26357}">
      <dsp:nvSpPr>
        <dsp:cNvPr id="0" name=""/>
        <dsp:cNvSpPr/>
      </dsp:nvSpPr>
      <dsp:spPr>
        <a:xfrm>
          <a:off x="2082390" y="2593794"/>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PDF Viewer</a:t>
          </a:r>
        </a:p>
      </dsp:txBody>
      <dsp:txXfrm>
        <a:off x="2106505" y="2617909"/>
        <a:ext cx="2294459" cy="445767"/>
      </dsp:txXfrm>
    </dsp:sp>
    <dsp:sp modelId="{58345A6E-736D-43FF-B880-D255F8D5C085}">
      <dsp:nvSpPr>
        <dsp:cNvPr id="0" name=""/>
        <dsp:cNvSpPr/>
      </dsp:nvSpPr>
      <dsp:spPr>
        <a:xfrm>
          <a:off x="2082390" y="3112492"/>
          <a:ext cx="2342689" cy="4939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Excel Library</a:t>
          </a:r>
        </a:p>
      </dsp:txBody>
      <dsp:txXfrm>
        <a:off x="2106505" y="3136607"/>
        <a:ext cx="2294459" cy="44576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A25797-3ABF-48C1-8123-7C9055FD7A02}"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9027B-F1F8-40CF-A904-C3EE4B906BC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90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25797-3ABF-48C1-8123-7C9055FD7A02}"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393189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25797-3ABF-48C1-8123-7C9055FD7A02}"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9027B-F1F8-40CF-A904-C3EE4B906BC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21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25797-3ABF-48C1-8123-7C9055FD7A02}"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328720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25797-3ABF-48C1-8123-7C9055FD7A02}"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9027B-F1F8-40CF-A904-C3EE4B906BC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02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25797-3ABF-48C1-8123-7C9055FD7A02}"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316351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25797-3ABF-48C1-8123-7C9055FD7A02}"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151170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A25797-3ABF-48C1-8123-7C9055FD7A02}"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222928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25797-3ABF-48C1-8123-7C9055FD7A02}"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125608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25797-3ABF-48C1-8123-7C9055FD7A02}"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9027B-F1F8-40CF-A904-C3EE4B906BC2}" type="slidenum">
              <a:rPr lang="en-US" smtClean="0"/>
              <a:t>‹#›</a:t>
            </a:fld>
            <a:endParaRPr lang="en-US"/>
          </a:p>
        </p:txBody>
      </p:sp>
    </p:spTree>
    <p:extLst>
      <p:ext uri="{BB962C8B-B14F-4D97-AF65-F5344CB8AC3E}">
        <p14:creationId xmlns:p14="http://schemas.microsoft.com/office/powerpoint/2010/main" val="78932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25797-3ABF-48C1-8123-7C9055FD7A02}"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9027B-F1F8-40CF-A904-C3EE4B906BC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48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A25797-3ABF-48C1-8123-7C9055FD7A02}" type="datetimeFigureOut">
              <a:rPr lang="en-US" smtClean="0"/>
              <a:t>3/26/2024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9027B-F1F8-40CF-A904-C3EE4B906BC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855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tnet.libhunt.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otnet.libhunt.com/" TargetMode="External"/><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18" Type="http://schemas.openxmlformats.org/officeDocument/2006/relationships/image" Target="../media/image5.png"/><Relationship Id="rId3" Type="http://schemas.openxmlformats.org/officeDocument/2006/relationships/hyperlink" Target="https://www.syncfusion.com/javascript-ui-controls/js-data-grid" TargetMode="External"/><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17" Type="http://schemas.openxmlformats.org/officeDocument/2006/relationships/image" Target="../media/image4.png"/><Relationship Id="rId2" Type="http://schemas.openxmlformats.org/officeDocument/2006/relationships/image" Target="../media/image3.png"/><Relationship Id="rId16" Type="http://schemas.openxmlformats.org/officeDocument/2006/relationships/hyperlink" Target="https://www.syncfusion.com/maui-controls/maui-datagrid" TargetMode="External"/><Relationship Id="rId1" Type="http://schemas.openxmlformats.org/officeDocument/2006/relationships/slideLayout" Target="../slideLayouts/slideLayout8.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19" Type="http://schemas.openxmlformats.org/officeDocument/2006/relationships/image" Target="../media/image6.png"/><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5.pn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4.png"/><Relationship Id="rId2" Type="http://schemas.openxmlformats.org/officeDocument/2006/relationships/hyperlink" Target="https://www.syncfusion.com/javascript-ui-controls/js-data-grid" TargetMode="External"/><Relationship Id="rId16"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6.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core-ui-controls/grid" TargetMode="External"/><Relationship Id="rId13" Type="http://schemas.openxmlformats.org/officeDocument/2006/relationships/image" Target="../media/image4.pn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aspnet-mvc-ui-controls/grid" TargetMode="External"/><Relationship Id="rId12" Type="http://schemas.openxmlformats.org/officeDocument/2006/relationships/image" Target="../media/image8.png"/><Relationship Id="rId2" Type="http://schemas.openxmlformats.org/officeDocument/2006/relationships/hyperlink" Target="https://www.syncfusion.com/javascript-ui-controls/js-data-grid" TargetMode="External"/><Relationship Id="rId1" Type="http://schemas.openxmlformats.org/officeDocument/2006/relationships/slideLayout" Target="../slideLayouts/slideLayout8.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maui-controls/maui-datagrid" TargetMode="External"/><Relationship Id="rId5" Type="http://schemas.openxmlformats.org/officeDocument/2006/relationships/hyperlink" Target="https://www.syncfusion.com/vue-components/vue-grid" TargetMode="External"/><Relationship Id="rId15" Type="http://schemas.openxmlformats.org/officeDocument/2006/relationships/image" Target="../media/image6.png"/><Relationship Id="rId10" Type="http://schemas.openxmlformats.org/officeDocument/2006/relationships/hyperlink" Target="https://www.syncfusion.com/xamarin-ui-controls/xamarin-datagrid" TargetMode="External"/><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winforms-ui-controls/datagrid"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C0484-A611-F83A-EBB0-10286791187D}"/>
              </a:ext>
            </a:extLst>
          </p:cNvPr>
          <p:cNvSpPr>
            <a:spLocks noGrp="1"/>
          </p:cNvSpPr>
          <p:nvPr>
            <p:ph type="ctrTitle"/>
          </p:nvPr>
        </p:nvSpPr>
        <p:spPr>
          <a:xfrm>
            <a:off x="634275" y="640080"/>
            <a:ext cx="6707817" cy="3034857"/>
          </a:xfrm>
        </p:spPr>
        <p:txBody>
          <a:bodyPr anchor="b">
            <a:normAutofit/>
          </a:bodyPr>
          <a:lstStyle/>
          <a:p>
            <a:pPr>
              <a:spcAft>
                <a:spcPts val="600"/>
              </a:spcAft>
            </a:pPr>
            <a:r>
              <a:rPr lang="en-US" dirty="0">
                <a:solidFill>
                  <a:srgbClr val="FFFFFF"/>
                </a:solidFill>
              </a:rPr>
              <a:t>Most Popular Components in Syncfusion</a:t>
            </a:r>
          </a:p>
        </p:txBody>
      </p:sp>
      <p:sp>
        <p:nvSpPr>
          <p:cNvPr id="3" name="Subtitle 2">
            <a:extLst>
              <a:ext uri="{FF2B5EF4-FFF2-40B4-BE49-F238E27FC236}">
                <a16:creationId xmlns:a16="http://schemas.microsoft.com/office/drawing/2014/main" id="{F411F52E-FD11-E3BF-33A3-940BB2108268}"/>
              </a:ext>
            </a:extLst>
          </p:cNvPr>
          <p:cNvSpPr>
            <a:spLocks noGrp="1"/>
          </p:cNvSpPr>
          <p:nvPr>
            <p:ph type="subTitle" idx="1"/>
          </p:nvPr>
        </p:nvSpPr>
        <p:spPr>
          <a:xfrm>
            <a:off x="638920" y="3849539"/>
            <a:ext cx="6703157" cy="2359417"/>
          </a:xfrm>
        </p:spPr>
        <p:txBody>
          <a:bodyPr anchor="t">
            <a:normAutofit/>
          </a:bodyPr>
          <a:lstStyle/>
          <a:p>
            <a:pPr algn="r"/>
            <a:r>
              <a:rPr lang="en-US" sz="2000" dirty="0">
                <a:solidFill>
                  <a:srgbClr val="FFFFFF"/>
                </a:solidFill>
              </a:rPr>
              <a:t>By</a:t>
            </a:r>
          </a:p>
          <a:p>
            <a:pPr algn="r"/>
            <a:r>
              <a:rPr lang="en-US" sz="2000" dirty="0">
                <a:solidFill>
                  <a:srgbClr val="FFFFFF"/>
                </a:solidFill>
              </a:rPr>
              <a:t>Senthilkumar R</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blue and orange squares&#10;&#10;Description automatically generated">
            <a:extLst>
              <a:ext uri="{FF2B5EF4-FFF2-40B4-BE49-F238E27FC236}">
                <a16:creationId xmlns:a16="http://schemas.microsoft.com/office/drawing/2014/main" id="{3121199F-1855-51C2-3B59-6544C7B94E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132913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BF4FF-1873-98A4-E828-135E4C201FFA}"/>
              </a:ext>
            </a:extLst>
          </p:cNvPr>
          <p:cNvSpPr>
            <a:spLocks noGrp="1"/>
          </p:cNvSpPr>
          <p:nvPr>
            <p:ph type="title"/>
          </p:nvPr>
        </p:nvSpPr>
        <p:spPr>
          <a:xfrm>
            <a:off x="1024128" y="4911819"/>
            <a:ext cx="6510527" cy="1499616"/>
          </a:xfrm>
        </p:spPr>
        <p:txBody>
          <a:bodyPr>
            <a:normAutofit/>
          </a:bodyPr>
          <a:lstStyle/>
          <a:p>
            <a:r>
              <a:rPr lang="en-US" sz="3500" b="0" i="0" dirty="0">
                <a:solidFill>
                  <a:srgbClr val="FFFFFF"/>
                </a:solidFill>
                <a:effectLst/>
                <a:latin typeface="system-ui"/>
              </a:rPr>
              <a:t>These are the most popular components of </a:t>
            </a:r>
            <a:r>
              <a:rPr lang="en-US" sz="3500" b="0" i="0" dirty="0" err="1">
                <a:solidFill>
                  <a:srgbClr val="FFFFFF"/>
                </a:solidFill>
                <a:effectLst/>
                <a:latin typeface="system-ui"/>
              </a:rPr>
              <a:t>Syncfusion</a:t>
            </a:r>
            <a:endParaRPr lang="en-US" sz="3500" dirty="0">
              <a:solidFill>
                <a:srgbClr val="FFFFFF"/>
              </a:solidFill>
            </a:endParaRPr>
          </a:p>
        </p:txBody>
      </p:sp>
      <p:pic>
        <p:nvPicPr>
          <p:cNvPr id="4" name="Picture 3" descr="A blue and orange squares&#10;&#10;Description automatically generated">
            <a:extLst>
              <a:ext uri="{FF2B5EF4-FFF2-40B4-BE49-F238E27FC236}">
                <a16:creationId xmlns:a16="http://schemas.microsoft.com/office/drawing/2014/main" id="{419E79D7-3550-CA92-F382-744D6F4740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07911" y="2604714"/>
            <a:ext cx="1648572" cy="1648572"/>
          </a:xfrm>
          <a:prstGeom prst="rect">
            <a:avLst/>
          </a:prstGeom>
        </p:spPr>
      </p:pic>
      <p:cxnSp>
        <p:nvCxnSpPr>
          <p:cNvPr id="13" name="Straight Connector 12">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B2051ED6-C8F4-EE44-70D0-EE8BE6AE4412}"/>
              </a:ext>
            </a:extLst>
          </p:cNvPr>
          <p:cNvGraphicFramePr>
            <a:graphicFrameLocks noGrp="1"/>
          </p:cNvGraphicFramePr>
          <p:nvPr>
            <p:ph idx="1"/>
            <p:extLst>
              <p:ext uri="{D42A27DB-BD31-4B8C-83A1-F6EECF244321}">
                <p14:modId xmlns:p14="http://schemas.microsoft.com/office/powerpoint/2010/main" val="2579362489"/>
              </p:ext>
            </p:extLst>
          </p:nvPr>
        </p:nvGraphicFramePr>
        <p:xfrm>
          <a:off x="1024128" y="643467"/>
          <a:ext cx="6507471" cy="36067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955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3B19-2149-52FF-1DBF-D73AEAA0EA30}"/>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5000" b="1" i="0" dirty="0">
                <a:solidFill>
                  <a:srgbClr val="FFFFFF"/>
                </a:solidFill>
                <a:effectLst/>
              </a:rPr>
              <a:t>DataGrid</a:t>
            </a:r>
            <a:endParaRPr lang="en-US" sz="5000" dirty="0">
              <a:solidFill>
                <a:srgbClr val="FFFFFF"/>
              </a:solidFill>
            </a:endParaRPr>
          </a:p>
        </p:txBody>
      </p:sp>
      <p:cxnSp>
        <p:nvCxnSpPr>
          <p:cNvPr id="1035" name="Straight Connector 103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69D0856-929F-6204-8DC9-20E186BC1D73}"/>
              </a:ext>
            </a:extLst>
          </p:cNvPr>
          <p:cNvSpPr>
            <a:spLocks noGrp="1"/>
          </p:cNvSpPr>
          <p:nvPr>
            <p:ph type="body" sz="half" idx="2"/>
          </p:nvPr>
        </p:nvSpPr>
        <p:spPr>
          <a:xfrm>
            <a:off x="1030757" y="2062065"/>
            <a:ext cx="3791711" cy="2211355"/>
          </a:xfrm>
        </p:spPr>
        <p:txBody>
          <a:bodyPr vert="horz" lIns="45720" tIns="45720" rIns="45720" bIns="45720" rtlCol="0">
            <a:normAutofit/>
          </a:bodyPr>
          <a:lstStyle/>
          <a:p>
            <a:pPr algn="just">
              <a:lnSpc>
                <a:spcPct val="90000"/>
              </a:lnSpc>
            </a:pPr>
            <a:r>
              <a:rPr lang="en-US" b="0" i="0" dirty="0">
                <a:solidFill>
                  <a:srgbClr val="FFFFFF"/>
                </a:solidFill>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dirty="0">
                <a:solidFill>
                  <a:srgbClr val="FFFFFF"/>
                </a:solidFill>
              </a:rPr>
              <a:t>.</a:t>
            </a:r>
          </a:p>
        </p:txBody>
      </p:sp>
      <p:pic>
        <p:nvPicPr>
          <p:cNvPr id="1026" name="Picture 2" descr="Syncfusion Essential DataGrid">
            <a:extLst>
              <a:ext uri="{FF2B5EF4-FFF2-40B4-BE49-F238E27FC236}">
                <a16:creationId xmlns:a16="http://schemas.microsoft.com/office/drawing/2014/main" id="{BA1FE62E-54D1-EE8D-C88A-36E0495C6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05420"/>
            <a:ext cx="5455921" cy="464716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08C40131-B026-7D97-1641-BCD3634ACDAA}"/>
              </a:ext>
            </a:extLst>
          </p:cNvPr>
          <p:cNvSpPr txBox="1">
            <a:spLocks/>
          </p:cNvSpPr>
          <p:nvPr/>
        </p:nvSpPr>
        <p:spPr>
          <a:xfrm>
            <a:off x="1024129" y="4497355"/>
            <a:ext cx="3791711" cy="2211355"/>
          </a:xfrm>
          <a:prstGeom prst="rect">
            <a:avLst/>
          </a:prstGeom>
        </p:spPr>
        <p:txBody>
          <a:bodyPr vert="horz" lIns="45720" tIns="45720" rIns="4572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nSpc>
                <a:spcPct val="90000"/>
              </a:lnSpc>
              <a:buClr>
                <a:schemeClr val="bg1"/>
              </a:buClr>
            </a:pPr>
            <a:endParaRPr lang="en-US" b="0" i="0" dirty="0">
              <a:solidFill>
                <a:srgbClr val="666666"/>
              </a:solidFill>
              <a:effectLst/>
              <a:latin typeface="Open Sans" panose="020B0606030504020204" pitchFamily="34" charset="0"/>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b="0" i="0" u="none" strike="noStrike" dirty="0">
                <a:solidFill>
                  <a:schemeClr val="bg1"/>
                </a:solidFill>
                <a:effectLst/>
                <a:hlinkClick r:id="rId3">
                  <a:extLst>
                    <a:ext uri="{A12FA001-AC4F-418D-AE19-62706E023703}">
                      <ahyp:hlinkClr xmlns:ahyp="http://schemas.microsoft.com/office/drawing/2018/hyperlinkcolor" val="tx"/>
                    </a:ext>
                  </a:extLst>
                </a:hlinkClick>
              </a:rPr>
              <a:t>JavaScript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4">
                  <a:extLst>
                    <a:ext uri="{A12FA001-AC4F-418D-AE19-62706E023703}">
                      <ahyp:hlinkClr xmlns:ahyp="http://schemas.microsoft.com/office/drawing/2018/hyperlinkcolor" val="tx"/>
                    </a:ext>
                  </a:extLst>
                </a:hlinkClick>
              </a:rPr>
              <a:t>Angular  </a:t>
            </a:r>
            <a:r>
              <a:rPr lang="en-US" b="0" i="0" dirty="0">
                <a:solidFill>
                  <a:schemeClr val="bg1"/>
                </a:solidFill>
                <a:effectLst/>
              </a:rPr>
              <a:t> </a:t>
            </a:r>
            <a:r>
              <a:rPr lang="en-US" b="0" i="0" u="none" strike="noStrike" dirty="0">
                <a:solidFill>
                  <a:schemeClr val="bg1"/>
                </a:solidFill>
                <a:effectLst/>
                <a:hlinkClick r:id="rId5">
                  <a:extLst>
                    <a:ext uri="{A12FA001-AC4F-418D-AE19-62706E023703}">
                      <ahyp:hlinkClr xmlns:ahyp="http://schemas.microsoft.com/office/drawing/2018/hyperlinkcolor" val="tx"/>
                    </a:ext>
                  </a:extLst>
                </a:hlinkClick>
              </a:rPr>
              <a:t>React  </a:t>
            </a:r>
            <a:r>
              <a:rPr lang="en-US" b="0" i="0" dirty="0">
                <a:solidFill>
                  <a:schemeClr val="bg1"/>
                </a:solidFill>
                <a:effectLst/>
              </a:rPr>
              <a:t> </a:t>
            </a:r>
            <a:r>
              <a:rPr lang="en-US" b="0" i="0" u="none" strike="noStrike" dirty="0">
                <a:solidFill>
                  <a:schemeClr val="bg1"/>
                </a:solidFill>
                <a:effectLst/>
                <a:hlinkClick r:id="rId6">
                  <a:extLst>
                    <a:ext uri="{A12FA001-AC4F-418D-AE19-62706E023703}">
                      <ahyp:hlinkClr xmlns:ahyp="http://schemas.microsoft.com/office/drawing/2018/hyperlinkcolor" val="tx"/>
                    </a:ext>
                  </a:extLst>
                </a:hlinkClick>
              </a:rPr>
              <a:t>Vue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Blazor</a:t>
            </a:r>
            <a:br>
              <a:rPr lang="en-US" b="0" i="0" dirty="0">
                <a:solidFill>
                  <a:schemeClr val="bg1"/>
                </a:solidFill>
                <a:effectLst/>
              </a:rPr>
            </a:br>
            <a:r>
              <a:rPr lang="en-US" b="0" i="0" dirty="0">
                <a:solidFill>
                  <a:schemeClr val="bg1"/>
                </a:solidFill>
                <a:effectLst/>
              </a:rPr>
              <a:t> </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Flutter </a:t>
            </a:r>
            <a:r>
              <a:rPr lang="en-US" b="0" i="0" dirty="0">
                <a:solidFill>
                  <a:schemeClr val="bg1"/>
                </a:solidFill>
                <a:effectLst/>
              </a:rPr>
              <a:t>  </a:t>
            </a:r>
            <a:r>
              <a:rPr lang="en-US" b="0" i="0" u="none" strike="noStrike" dirty="0">
                <a:solidFill>
                  <a:schemeClr val="bg1"/>
                </a:solidFill>
                <a:effectLst/>
                <a:hlinkClick r:id="rId9">
                  <a:extLst>
                    <a:ext uri="{A12FA001-AC4F-418D-AE19-62706E023703}">
                      <ahyp:hlinkClr xmlns:ahyp="http://schemas.microsoft.com/office/drawing/2018/hyperlinkcolor" val="tx"/>
                    </a:ext>
                  </a:extLst>
                </a:hlinkClick>
              </a:rPr>
              <a:t>ASP.NET MVC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0">
                  <a:extLst>
                    <a:ext uri="{A12FA001-AC4F-418D-AE19-62706E023703}">
                      <ahyp:hlinkClr xmlns:ahyp="http://schemas.microsoft.com/office/drawing/2018/hyperlinkcolor" val="tx"/>
                    </a:ext>
                  </a:extLst>
                </a:hlinkClick>
              </a:rPr>
              <a:t>ASP.NET Core</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rPr>
              <a:t> </a:t>
            </a:r>
            <a:r>
              <a:rPr lang="en-US" b="0" i="0" u="none" strike="noStrike" dirty="0">
                <a:solidFill>
                  <a:schemeClr val="bg1"/>
                </a:solidFill>
                <a:effectLst/>
                <a:hlinkClick r:id="rId11">
                  <a:extLst>
                    <a:ext uri="{A12FA001-AC4F-418D-AE19-62706E023703}">
                      <ahyp:hlinkClr xmlns:ahyp="http://schemas.microsoft.com/office/drawing/2018/hyperlinkcolor" val="tx"/>
                    </a:ext>
                  </a:extLst>
                </a:hlinkClick>
              </a:rPr>
              <a:t>WinForms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2">
                  <a:extLst>
                    <a:ext uri="{A12FA001-AC4F-418D-AE19-62706E023703}">
                      <ahyp:hlinkClr xmlns:ahyp="http://schemas.microsoft.com/office/drawing/2018/hyperlinkcolor" val="tx"/>
                    </a:ext>
                  </a:extLst>
                </a:hlinkClick>
              </a:rPr>
              <a:t>WPF </a:t>
            </a:r>
            <a:r>
              <a:rPr lang="en-US" b="0" i="0" u="none" strike="noStrike" dirty="0">
                <a:solidFill>
                  <a:schemeClr val="bg1"/>
                </a:solidFill>
                <a:effectLst/>
              </a:rPr>
              <a:t> </a:t>
            </a:r>
            <a:r>
              <a:rPr lang="en-US" b="0" i="0" dirty="0">
                <a:solidFill>
                  <a:schemeClr val="bg1"/>
                </a:solidFill>
                <a:effectLst/>
              </a:rPr>
              <a:t> </a:t>
            </a:r>
            <a:r>
              <a:rPr lang="en-US" b="0" i="0" u="none" strike="noStrike" dirty="0" err="1">
                <a:solidFill>
                  <a:schemeClr val="bg1"/>
                </a:solidFill>
                <a:effectLst/>
                <a:hlinkClick r:id="rId13">
                  <a:extLst>
                    <a:ext uri="{A12FA001-AC4F-418D-AE19-62706E023703}">
                      <ahyp:hlinkClr xmlns:ahyp="http://schemas.microsoft.com/office/drawing/2018/hyperlinkcolor" val="tx"/>
                    </a:ext>
                  </a:extLst>
                </a:hlinkClick>
              </a:rPr>
              <a:t>WinUI</a:t>
            </a:r>
            <a:r>
              <a:rPr lang="en-US" b="0" i="0" u="none" strike="noStrike" dirty="0">
                <a:solidFill>
                  <a:schemeClr val="bg1"/>
                </a:solidFill>
                <a:effectLst/>
                <a:hlinkClick r:id="rId13">
                  <a:extLst>
                    <a:ext uri="{A12FA001-AC4F-418D-AE19-62706E023703}">
                      <ahyp:hlinkClr xmlns:ahyp="http://schemas.microsoft.com/office/drawing/2018/hyperlinkcolor" val="tx"/>
                    </a:ext>
                  </a:extLst>
                </a:hlinkClick>
              </a:rPr>
              <a: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Flutter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4">
                  <a:extLst>
                    <a:ext uri="{A12FA001-AC4F-418D-AE19-62706E023703}">
                      <ahyp:hlinkClr xmlns:ahyp="http://schemas.microsoft.com/office/drawing/2018/hyperlinkcolor" val="tx"/>
                    </a:ext>
                  </a:extLst>
                </a:hlinkClick>
              </a:rPr>
              <a:t>Xamarin</a:t>
            </a:r>
            <a:br>
              <a:rPr lang="en-US" dirty="0">
                <a:solidFill>
                  <a:schemeClr val="bg1"/>
                </a:solidFill>
              </a:rPr>
            </a:br>
            <a:r>
              <a:rPr lang="en-US" b="0" i="0" dirty="0">
                <a:solidFill>
                  <a:schemeClr val="bg1"/>
                </a:solidFill>
                <a:effectLst/>
              </a:rPr>
              <a:t> </a:t>
            </a:r>
            <a:r>
              <a:rPr lang="en-US" b="0" i="0" u="none" strike="noStrike" dirty="0">
                <a:solidFill>
                  <a:schemeClr val="bg1"/>
                </a:solidFill>
                <a:effectLst/>
                <a:hlinkClick r:id="rId15">
                  <a:extLst>
                    <a:ext uri="{A12FA001-AC4F-418D-AE19-62706E023703}">
                      <ahyp:hlinkClr xmlns:ahyp="http://schemas.microsoft.com/office/drawing/2018/hyperlinkcolor" val="tx"/>
                    </a:ext>
                  </a:extLst>
                </a:hlinkClick>
              </a:rPr>
              <a:t>UWP </a:t>
            </a:r>
            <a:r>
              <a:rPr lang="en-US" b="0" i="0" dirty="0">
                <a:solidFill>
                  <a:schemeClr val="bg1"/>
                </a:solidFill>
                <a:effectLst/>
              </a:rPr>
              <a:t>  </a:t>
            </a:r>
            <a:r>
              <a:rPr lang="en-US" b="0" i="0" u="none" strike="noStrike" dirty="0">
                <a:solidFill>
                  <a:schemeClr val="bg1"/>
                </a:solidFill>
                <a:effectLst/>
                <a:hlinkClick r:id="rId16">
                  <a:extLst>
                    <a:ext uri="{A12FA001-AC4F-418D-AE19-62706E023703}">
                      <ahyp:hlinkClr xmlns:ahyp="http://schemas.microsoft.com/office/drawing/2018/hyperlinkcolor" val="tx"/>
                    </a:ext>
                  </a:extLst>
                </a:hlinkClick>
              </a:rPr>
              <a:t>.NET MAUI</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b="0" i="0" u="none" strike="noStrike" dirty="0">
                <a:solidFill>
                  <a:schemeClr val="bg1"/>
                </a:solidFill>
                <a:effectLst/>
                <a:hlinkClick r:id="rId14">
                  <a:extLst>
                    <a:ext uri="{A12FA001-AC4F-418D-AE19-62706E023703}">
                      <ahyp:hlinkClr xmlns:ahyp="http://schemas.microsoft.com/office/drawing/2018/hyperlinkcolor" val="tx"/>
                    </a:ext>
                  </a:extLst>
                </a:hlinkClick>
              </a:rPr>
              <a:t>Xamarin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Flutter  </a:t>
            </a:r>
            <a:r>
              <a:rPr lang="en-US" b="0" i="0" dirty="0">
                <a:solidFill>
                  <a:schemeClr val="bg1"/>
                </a:solidFill>
                <a:effectLst/>
              </a:rPr>
              <a:t> </a:t>
            </a:r>
            <a:r>
              <a:rPr lang="en-US" b="0" i="0" u="none" strike="noStrike" dirty="0">
                <a:solidFill>
                  <a:schemeClr val="bg1"/>
                </a:solidFill>
                <a:effectLst/>
                <a:hlinkClick r:id="rId15">
                  <a:extLst>
                    <a:ext uri="{A12FA001-AC4F-418D-AE19-62706E023703}">
                      <ahyp:hlinkClr xmlns:ahyp="http://schemas.microsoft.com/office/drawing/2018/hyperlinkcolor" val="tx"/>
                    </a:ext>
                  </a:extLst>
                </a:hlinkClick>
              </a:rPr>
              <a:t>UWP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3">
                  <a:extLst>
                    <a:ext uri="{A12FA001-AC4F-418D-AE19-62706E023703}">
                      <ahyp:hlinkClr xmlns:ahyp="http://schemas.microsoft.com/office/drawing/2018/hyperlinkcolor" val="tx"/>
                    </a:ext>
                  </a:extLst>
                </a:hlinkClick>
              </a:rPr>
              <a:t>JavaScript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6">
                  <a:extLst>
                    <a:ext uri="{A12FA001-AC4F-418D-AE19-62706E023703}">
                      <ahyp:hlinkClr xmlns:ahyp="http://schemas.microsoft.com/office/drawing/2018/hyperlinkcolor" val="tx"/>
                    </a:ext>
                  </a:extLst>
                </a:hlinkClick>
              </a:rPr>
              <a:t>.NET MAUI</a:t>
            </a:r>
            <a:endParaRPr lang="en-US" dirty="0">
              <a:solidFill>
                <a:schemeClr val="bg1"/>
              </a:solidFill>
            </a:endParaRPr>
          </a:p>
        </p:txBody>
      </p:sp>
      <p:sp>
        <p:nvSpPr>
          <p:cNvPr id="6" name="Flowchart: Connector 5">
            <a:extLst>
              <a:ext uri="{FF2B5EF4-FFF2-40B4-BE49-F238E27FC236}">
                <a16:creationId xmlns:a16="http://schemas.microsoft.com/office/drawing/2014/main" id="{625655CD-A584-C437-BD42-34C8AA5E3939}"/>
              </a:ext>
            </a:extLst>
          </p:cNvPr>
          <p:cNvSpPr/>
          <p:nvPr/>
        </p:nvSpPr>
        <p:spPr>
          <a:xfrm>
            <a:off x="105590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FA68683-AC3C-815A-1387-7DE74DADEF1A}"/>
              </a:ext>
            </a:extLst>
          </p:cNvPr>
          <p:cNvSpPr/>
          <p:nvPr/>
        </p:nvSpPr>
        <p:spPr>
          <a:xfrm>
            <a:off x="21201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D8FCADE-D16A-8EAB-9BD8-B923923AF465}"/>
              </a:ext>
            </a:extLst>
          </p:cNvPr>
          <p:cNvSpPr/>
          <p:nvPr/>
        </p:nvSpPr>
        <p:spPr>
          <a:xfrm>
            <a:off x="292661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96780253-9A9A-6D7C-9C7E-5B4B79EABAC0}"/>
              </a:ext>
            </a:extLst>
          </p:cNvPr>
          <p:cNvSpPr/>
          <p:nvPr/>
        </p:nvSpPr>
        <p:spPr>
          <a:xfrm>
            <a:off x="35425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62BE894-2536-8EB0-698A-250A4CF43BCF}"/>
              </a:ext>
            </a:extLst>
          </p:cNvPr>
          <p:cNvSpPr/>
          <p:nvPr/>
        </p:nvSpPr>
        <p:spPr>
          <a:xfrm>
            <a:off x="4012498"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C5F4662-7C27-7295-7175-8798725EE1B9}"/>
              </a:ext>
            </a:extLst>
          </p:cNvPr>
          <p:cNvSpPr/>
          <p:nvPr/>
        </p:nvSpPr>
        <p:spPr>
          <a:xfrm>
            <a:off x="1052092"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267A5560-D5FB-074B-E7C7-91F288DFFD71}"/>
              </a:ext>
            </a:extLst>
          </p:cNvPr>
          <p:cNvSpPr/>
          <p:nvPr/>
        </p:nvSpPr>
        <p:spPr>
          <a:xfrm>
            <a:off x="1729003"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B7CED10D-2797-9AFD-DE90-171EDA20D248}"/>
              </a:ext>
            </a:extLst>
          </p:cNvPr>
          <p:cNvSpPr/>
          <p:nvPr/>
        </p:nvSpPr>
        <p:spPr>
          <a:xfrm>
            <a:off x="3002812"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54B8658-8495-4127-A553-60E6EFAF0CFC}"/>
              </a:ext>
            </a:extLst>
          </p:cNvPr>
          <p:cNvSpPr/>
          <p:nvPr/>
        </p:nvSpPr>
        <p:spPr>
          <a:xfrm>
            <a:off x="1052092" y="548751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Connector 15">
            <a:extLst>
              <a:ext uri="{FF2B5EF4-FFF2-40B4-BE49-F238E27FC236}">
                <a16:creationId xmlns:a16="http://schemas.microsoft.com/office/drawing/2014/main" id="{A881B886-C8E0-C056-041C-40752B00FF22}"/>
              </a:ext>
            </a:extLst>
          </p:cNvPr>
          <p:cNvSpPr/>
          <p:nvPr/>
        </p:nvSpPr>
        <p:spPr>
          <a:xfrm>
            <a:off x="2031262"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a:extLst>
              <a:ext uri="{FF2B5EF4-FFF2-40B4-BE49-F238E27FC236}">
                <a16:creationId xmlns:a16="http://schemas.microsoft.com/office/drawing/2014/main" id="{6B9E53FC-DACC-1EC6-2BAF-555D8DD67085}"/>
              </a:ext>
            </a:extLst>
          </p:cNvPr>
          <p:cNvSpPr/>
          <p:nvPr/>
        </p:nvSpPr>
        <p:spPr>
          <a:xfrm>
            <a:off x="2598952"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E303CCC7-2940-FF0A-9540-F583FE081806}"/>
              </a:ext>
            </a:extLst>
          </p:cNvPr>
          <p:cNvSpPr/>
          <p:nvPr/>
        </p:nvSpPr>
        <p:spPr>
          <a:xfrm>
            <a:off x="1052092" y="569325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0C143E0F-5BEC-1556-1D3F-25C56A19F0E8}"/>
              </a:ext>
            </a:extLst>
          </p:cNvPr>
          <p:cNvSpPr/>
          <p:nvPr/>
        </p:nvSpPr>
        <p:spPr>
          <a:xfrm>
            <a:off x="1652167" y="569325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5DB61B2F-B008-F551-FDF2-74C588D232AE}"/>
              </a:ext>
            </a:extLst>
          </p:cNvPr>
          <p:cNvSpPr/>
          <p:nvPr/>
        </p:nvSpPr>
        <p:spPr>
          <a:xfrm>
            <a:off x="3249263"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Flowchart: Connector 20">
            <a:extLst>
              <a:ext uri="{FF2B5EF4-FFF2-40B4-BE49-F238E27FC236}">
                <a16:creationId xmlns:a16="http://schemas.microsoft.com/office/drawing/2014/main" id="{1442450A-71AD-1338-CE94-FEBC7549B224}"/>
              </a:ext>
            </a:extLst>
          </p:cNvPr>
          <p:cNvSpPr/>
          <p:nvPr/>
        </p:nvSpPr>
        <p:spPr>
          <a:xfrm>
            <a:off x="3923498"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Connector 22">
            <a:extLst>
              <a:ext uri="{FF2B5EF4-FFF2-40B4-BE49-F238E27FC236}">
                <a16:creationId xmlns:a16="http://schemas.microsoft.com/office/drawing/2014/main" id="{41334598-79C3-F205-A7D4-CAFDAF4BCF06}"/>
              </a:ext>
            </a:extLst>
          </p:cNvPr>
          <p:cNvSpPr/>
          <p:nvPr/>
        </p:nvSpPr>
        <p:spPr>
          <a:xfrm>
            <a:off x="1052091" y="60247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2AF30D09-8AF0-11D0-E69C-819FA4AD044C}"/>
              </a:ext>
            </a:extLst>
          </p:cNvPr>
          <p:cNvSpPr/>
          <p:nvPr/>
        </p:nvSpPr>
        <p:spPr>
          <a:xfrm>
            <a:off x="189219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Connector 24">
            <a:extLst>
              <a:ext uri="{FF2B5EF4-FFF2-40B4-BE49-F238E27FC236}">
                <a16:creationId xmlns:a16="http://schemas.microsoft.com/office/drawing/2014/main" id="{BCF2AEA2-FA01-E8A2-764E-A03D74458A15}"/>
              </a:ext>
            </a:extLst>
          </p:cNvPr>
          <p:cNvSpPr/>
          <p:nvPr/>
        </p:nvSpPr>
        <p:spPr>
          <a:xfrm>
            <a:off x="256153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6313F9C7-A9A5-1B1B-73EA-E135E2E01F98}"/>
              </a:ext>
            </a:extLst>
          </p:cNvPr>
          <p:cNvSpPr/>
          <p:nvPr/>
        </p:nvSpPr>
        <p:spPr>
          <a:xfrm>
            <a:off x="4166006" y="6020121"/>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CD4119F0-D515-3641-2FC0-210102765D67}"/>
              </a:ext>
            </a:extLst>
          </p:cNvPr>
          <p:cNvSpPr/>
          <p:nvPr/>
        </p:nvSpPr>
        <p:spPr>
          <a:xfrm>
            <a:off x="315711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2A6C1E8-1230-219D-17C6-07FAC74ACFFF}"/>
              </a:ext>
            </a:extLst>
          </p:cNvPr>
          <p:cNvSpPr txBox="1"/>
          <p:nvPr/>
        </p:nvSpPr>
        <p:spPr>
          <a:xfrm>
            <a:off x="555320" y="4463925"/>
            <a:ext cx="2621608" cy="369332"/>
          </a:xfrm>
          <a:prstGeom prst="rect">
            <a:avLst/>
          </a:prstGeom>
          <a:noFill/>
        </p:spPr>
        <p:txBody>
          <a:bodyPr wrap="square" rtlCol="0">
            <a:spAutoFit/>
          </a:bodyPr>
          <a:lstStyle/>
          <a:p>
            <a:r>
              <a:rPr lang="en-US" b="1" dirty="0">
                <a:solidFill>
                  <a:schemeClr val="bg1"/>
                </a:solidFill>
              </a:rPr>
              <a:t>SUPPORTED PLATFORM</a:t>
            </a:r>
          </a:p>
        </p:txBody>
      </p:sp>
      <p:pic>
        <p:nvPicPr>
          <p:cNvPr id="14" name="Picture 13">
            <a:extLst>
              <a:ext uri="{FF2B5EF4-FFF2-40B4-BE49-F238E27FC236}">
                <a16:creationId xmlns:a16="http://schemas.microsoft.com/office/drawing/2014/main" id="{52B8AC3F-0618-CFB5-4930-634B4D7422E4}"/>
              </a:ext>
            </a:extLst>
          </p:cNvPr>
          <p:cNvPicPr>
            <a:picLocks noChangeAspect="1"/>
          </p:cNvPicPr>
          <p:nvPr/>
        </p:nvPicPr>
        <p:blipFill>
          <a:blip r:embed="rId17">
            <a:alphaModFix amt="35000"/>
          </a:blip>
          <a:stretch>
            <a:fillRect/>
          </a:stretch>
        </p:blipFill>
        <p:spPr>
          <a:xfrm>
            <a:off x="636319" y="4964920"/>
            <a:ext cx="210312" cy="210312"/>
          </a:xfrm>
          <a:prstGeom prst="rect">
            <a:avLst/>
          </a:prstGeom>
          <a:noFill/>
          <a:ln>
            <a:noFill/>
          </a:ln>
        </p:spPr>
      </p:pic>
      <p:cxnSp>
        <p:nvCxnSpPr>
          <p:cNvPr id="28" name="Straight Connector 27">
            <a:extLst>
              <a:ext uri="{FF2B5EF4-FFF2-40B4-BE49-F238E27FC236}">
                <a16:creationId xmlns:a16="http://schemas.microsoft.com/office/drawing/2014/main" id="{7754A071-BEBA-B74D-591B-B61EB540C956}"/>
              </a:ext>
            </a:extLst>
          </p:cNvPr>
          <p:cNvCxnSpPr>
            <a:cxnSpLocks/>
          </p:cNvCxnSpPr>
          <p:nvPr/>
        </p:nvCxnSpPr>
        <p:spPr>
          <a:xfrm>
            <a:off x="948542" y="4909798"/>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709F635-6EEB-EBFA-1C6A-3D6246EBFA9F}"/>
              </a:ext>
            </a:extLst>
          </p:cNvPr>
          <p:cNvCxnSpPr>
            <a:cxnSpLocks/>
          </p:cNvCxnSpPr>
          <p:nvPr/>
        </p:nvCxnSpPr>
        <p:spPr>
          <a:xfrm>
            <a:off x="948542" y="5437190"/>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66EEAC-BABC-ECE9-37A9-6999837E90AB}"/>
              </a:ext>
            </a:extLst>
          </p:cNvPr>
          <p:cNvCxnSpPr>
            <a:cxnSpLocks/>
          </p:cNvCxnSpPr>
          <p:nvPr/>
        </p:nvCxnSpPr>
        <p:spPr>
          <a:xfrm>
            <a:off x="966830" y="5964582"/>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B25AFE13-1316-138A-39F4-EDB42F020C84}"/>
              </a:ext>
            </a:extLst>
          </p:cNvPr>
          <p:cNvPicPr>
            <a:picLocks noChangeAspect="1"/>
          </p:cNvPicPr>
          <p:nvPr/>
        </p:nvPicPr>
        <p:blipFill>
          <a:blip r:embed="rId18">
            <a:alphaModFix amt="35000"/>
          </a:blip>
          <a:stretch>
            <a:fillRect/>
          </a:stretch>
        </p:blipFill>
        <p:spPr>
          <a:xfrm>
            <a:off x="640777" y="5493304"/>
            <a:ext cx="210312" cy="210312"/>
          </a:xfrm>
          <a:prstGeom prst="rect">
            <a:avLst/>
          </a:prstGeom>
        </p:spPr>
      </p:pic>
      <p:pic>
        <p:nvPicPr>
          <p:cNvPr id="42" name="Picture 41">
            <a:extLst>
              <a:ext uri="{FF2B5EF4-FFF2-40B4-BE49-F238E27FC236}">
                <a16:creationId xmlns:a16="http://schemas.microsoft.com/office/drawing/2014/main" id="{9B13495D-CBB6-8B46-FDF2-3E8832EDE36A}"/>
              </a:ext>
            </a:extLst>
          </p:cNvPr>
          <p:cNvPicPr>
            <a:picLocks noChangeAspect="1"/>
          </p:cNvPicPr>
          <p:nvPr/>
        </p:nvPicPr>
        <p:blipFill>
          <a:blip r:embed="rId19">
            <a:alphaModFix amt="35000"/>
          </a:blip>
          <a:stretch>
            <a:fillRect/>
          </a:stretch>
        </p:blipFill>
        <p:spPr>
          <a:xfrm>
            <a:off x="639471" y="6019705"/>
            <a:ext cx="210312" cy="210312"/>
          </a:xfrm>
          <a:prstGeom prst="rect">
            <a:avLst/>
          </a:prstGeom>
        </p:spPr>
      </p:pic>
    </p:spTree>
    <p:extLst>
      <p:ext uri="{BB962C8B-B14F-4D97-AF65-F5344CB8AC3E}">
        <p14:creationId xmlns:p14="http://schemas.microsoft.com/office/powerpoint/2010/main" val="5835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3B19-2149-52FF-1DBF-D73AEAA0EA30}"/>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5000" b="1" i="0" dirty="0">
                <a:solidFill>
                  <a:schemeClr val="bg1"/>
                </a:solidFill>
                <a:effectLst/>
              </a:rPr>
              <a:t>Charts</a:t>
            </a:r>
            <a:endParaRPr lang="en-US" sz="5000" dirty="0">
              <a:solidFill>
                <a:schemeClr val="bg1"/>
              </a:solidFill>
            </a:endParaRPr>
          </a:p>
        </p:txBody>
      </p:sp>
      <p:cxnSp>
        <p:nvCxnSpPr>
          <p:cNvPr id="1035" name="Straight Connector 103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69D0856-929F-6204-8DC9-20E186BC1D73}"/>
              </a:ext>
            </a:extLst>
          </p:cNvPr>
          <p:cNvSpPr>
            <a:spLocks noGrp="1"/>
          </p:cNvSpPr>
          <p:nvPr>
            <p:ph type="body" sz="half" idx="2"/>
          </p:nvPr>
        </p:nvSpPr>
        <p:spPr>
          <a:xfrm>
            <a:off x="1030757" y="2062065"/>
            <a:ext cx="3791711" cy="2211355"/>
          </a:xfrm>
        </p:spPr>
        <p:txBody>
          <a:bodyPr vert="horz" lIns="45720" tIns="45720" rIns="45720" bIns="45720" rtlCol="0">
            <a:normAutofit/>
          </a:bodyPr>
          <a:lstStyle/>
          <a:p>
            <a:pPr algn="just">
              <a:lnSpc>
                <a:spcPct val="90000"/>
              </a:lnSpc>
            </a:pPr>
            <a:r>
              <a:rPr lang="en-US" b="0" i="0" dirty="0">
                <a:solidFill>
                  <a:schemeClr val="bg1"/>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dirty="0">
              <a:solidFill>
                <a:schemeClr val="bg1"/>
              </a:solidFill>
            </a:endParaRPr>
          </a:p>
        </p:txBody>
      </p:sp>
      <p:sp>
        <p:nvSpPr>
          <p:cNvPr id="5" name="Text Placeholder 3">
            <a:extLst>
              <a:ext uri="{FF2B5EF4-FFF2-40B4-BE49-F238E27FC236}">
                <a16:creationId xmlns:a16="http://schemas.microsoft.com/office/drawing/2014/main" id="{08C40131-B026-7D97-1641-BCD3634ACDAA}"/>
              </a:ext>
            </a:extLst>
          </p:cNvPr>
          <p:cNvSpPr txBox="1">
            <a:spLocks/>
          </p:cNvSpPr>
          <p:nvPr/>
        </p:nvSpPr>
        <p:spPr>
          <a:xfrm>
            <a:off x="1024129" y="4497355"/>
            <a:ext cx="3791711" cy="2211355"/>
          </a:xfrm>
          <a:prstGeom prst="rect">
            <a:avLst/>
          </a:prstGeom>
        </p:spPr>
        <p:txBody>
          <a:bodyPr vert="horz" lIns="45720" tIns="45720" rIns="4572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nSpc>
                <a:spcPct val="90000"/>
              </a:lnSpc>
              <a:buClr>
                <a:schemeClr val="bg1"/>
              </a:buClr>
            </a:pPr>
            <a:endParaRPr lang="en-US" b="0" i="0" dirty="0">
              <a:solidFill>
                <a:srgbClr val="666666"/>
              </a:solidFill>
              <a:effectLst/>
              <a:latin typeface="Open Sans" panose="020B0606030504020204" pitchFamily="34" charset="0"/>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b="0" i="0" u="none" strike="noStrike" dirty="0">
                <a:solidFill>
                  <a:schemeClr val="bg1"/>
                </a:solidFill>
                <a:effectLst/>
                <a:hlinkClick r:id="rId2">
                  <a:extLst>
                    <a:ext uri="{A12FA001-AC4F-418D-AE19-62706E023703}">
                      <ahyp:hlinkClr xmlns:ahyp="http://schemas.microsoft.com/office/drawing/2018/hyperlinkcolor" val="tx"/>
                    </a:ext>
                  </a:extLst>
                </a:hlinkClick>
              </a:rPr>
              <a:t>JavaScript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3">
                  <a:extLst>
                    <a:ext uri="{A12FA001-AC4F-418D-AE19-62706E023703}">
                      <ahyp:hlinkClr xmlns:ahyp="http://schemas.microsoft.com/office/drawing/2018/hyperlinkcolor" val="tx"/>
                    </a:ext>
                  </a:extLst>
                </a:hlinkClick>
              </a:rPr>
              <a:t>Angular  </a:t>
            </a:r>
            <a:r>
              <a:rPr lang="en-US" b="0" i="0" dirty="0">
                <a:solidFill>
                  <a:schemeClr val="bg1"/>
                </a:solidFill>
                <a:effectLst/>
              </a:rPr>
              <a:t> </a:t>
            </a:r>
            <a:r>
              <a:rPr lang="en-US" b="0" i="0" u="none" strike="noStrike" dirty="0">
                <a:solidFill>
                  <a:schemeClr val="bg1"/>
                </a:solidFill>
                <a:effectLst/>
                <a:hlinkClick r:id="rId4">
                  <a:extLst>
                    <a:ext uri="{A12FA001-AC4F-418D-AE19-62706E023703}">
                      <ahyp:hlinkClr xmlns:ahyp="http://schemas.microsoft.com/office/drawing/2018/hyperlinkcolor" val="tx"/>
                    </a:ext>
                  </a:extLst>
                </a:hlinkClick>
              </a:rPr>
              <a:t>React  </a:t>
            </a:r>
            <a:r>
              <a:rPr lang="en-US" b="0" i="0" dirty="0">
                <a:solidFill>
                  <a:schemeClr val="bg1"/>
                </a:solidFill>
                <a:effectLst/>
              </a:rPr>
              <a:t> </a:t>
            </a:r>
            <a:r>
              <a:rPr lang="en-US" b="0" i="0" u="none" strike="noStrike" dirty="0">
                <a:solidFill>
                  <a:schemeClr val="bg1"/>
                </a:solidFill>
                <a:effectLst/>
                <a:hlinkClick r:id="rId5">
                  <a:extLst>
                    <a:ext uri="{A12FA001-AC4F-418D-AE19-62706E023703}">
                      <ahyp:hlinkClr xmlns:ahyp="http://schemas.microsoft.com/office/drawing/2018/hyperlinkcolor" val="tx"/>
                    </a:ext>
                  </a:extLst>
                </a:hlinkClick>
              </a:rPr>
              <a:t>Vue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6">
                  <a:extLst>
                    <a:ext uri="{A12FA001-AC4F-418D-AE19-62706E023703}">
                      <ahyp:hlinkClr xmlns:ahyp="http://schemas.microsoft.com/office/drawing/2018/hyperlinkcolor" val="tx"/>
                    </a:ext>
                  </a:extLst>
                </a:hlinkClick>
              </a:rPr>
              <a:t>Blazor</a:t>
            </a:r>
            <a:br>
              <a:rPr lang="en-US" b="0" i="0" dirty="0">
                <a:solidFill>
                  <a:schemeClr val="bg1"/>
                </a:solidFill>
                <a:effectLst/>
              </a:rPr>
            </a:br>
            <a:r>
              <a:rPr lang="en-US" b="0" i="0" dirty="0">
                <a:solidFill>
                  <a:schemeClr val="bg1"/>
                </a:solidFill>
                <a:effectLst/>
              </a:rPr>
              <a:t> </a:t>
            </a: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Flutter </a:t>
            </a:r>
            <a:r>
              <a:rPr lang="en-US" b="0" i="0" dirty="0">
                <a:solidFill>
                  <a:schemeClr val="bg1"/>
                </a:solidFill>
                <a:effectLst/>
              </a:rPr>
              <a:t>  </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ASP.NET MVC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9">
                  <a:extLst>
                    <a:ext uri="{A12FA001-AC4F-418D-AE19-62706E023703}">
                      <ahyp:hlinkClr xmlns:ahyp="http://schemas.microsoft.com/office/drawing/2018/hyperlinkcolor" val="tx"/>
                    </a:ext>
                  </a:extLst>
                </a:hlinkClick>
              </a:rPr>
              <a:t>ASP.NET Core</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rPr>
              <a:t> </a:t>
            </a:r>
            <a:r>
              <a:rPr lang="en-US" b="0" i="0" u="none" strike="noStrike" dirty="0">
                <a:solidFill>
                  <a:schemeClr val="bg1"/>
                </a:solidFill>
                <a:effectLst/>
                <a:hlinkClick r:id="rId10">
                  <a:extLst>
                    <a:ext uri="{A12FA001-AC4F-418D-AE19-62706E023703}">
                      <ahyp:hlinkClr xmlns:ahyp="http://schemas.microsoft.com/office/drawing/2018/hyperlinkcolor" val="tx"/>
                    </a:ext>
                  </a:extLst>
                </a:hlinkClick>
              </a:rPr>
              <a:t>WinForms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1">
                  <a:extLst>
                    <a:ext uri="{A12FA001-AC4F-418D-AE19-62706E023703}">
                      <ahyp:hlinkClr xmlns:ahyp="http://schemas.microsoft.com/office/drawing/2018/hyperlinkcolor" val="tx"/>
                    </a:ext>
                  </a:extLst>
                </a:hlinkClick>
              </a:rPr>
              <a:t>WPF </a:t>
            </a:r>
            <a:r>
              <a:rPr lang="en-US" b="0" i="0" u="none" strike="noStrike" dirty="0">
                <a:solidFill>
                  <a:schemeClr val="bg1"/>
                </a:solidFill>
                <a:effectLst/>
              </a:rPr>
              <a:t> </a:t>
            </a:r>
            <a:r>
              <a:rPr lang="en-US" b="0" i="0" dirty="0">
                <a:solidFill>
                  <a:schemeClr val="bg1"/>
                </a:solidFill>
                <a:effectLst/>
              </a:rPr>
              <a:t> </a:t>
            </a:r>
            <a:r>
              <a:rPr lang="en-US" b="0" i="0" u="none" strike="noStrike" dirty="0" err="1">
                <a:solidFill>
                  <a:schemeClr val="bg1"/>
                </a:solidFill>
                <a:effectLst/>
                <a:hlinkClick r:id="rId12">
                  <a:extLst>
                    <a:ext uri="{A12FA001-AC4F-418D-AE19-62706E023703}">
                      <ahyp:hlinkClr xmlns:ahyp="http://schemas.microsoft.com/office/drawing/2018/hyperlinkcolor" val="tx"/>
                    </a:ext>
                  </a:extLst>
                </a:hlinkClick>
              </a:rPr>
              <a:t>WinUI</a:t>
            </a:r>
            <a:r>
              <a:rPr lang="en-US" b="0" i="0" u="none" strike="noStrike" dirty="0">
                <a:solidFill>
                  <a:schemeClr val="bg1"/>
                </a:solidFill>
                <a:effectLst/>
                <a:hlinkClick r:id="rId12">
                  <a:extLst>
                    <a:ext uri="{A12FA001-AC4F-418D-AE19-62706E023703}">
                      <ahyp:hlinkClr xmlns:ahyp="http://schemas.microsoft.com/office/drawing/2018/hyperlinkcolor" val="tx"/>
                    </a:ext>
                  </a:extLst>
                </a:hlinkClick>
              </a:rPr>
              <a: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Flutter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3">
                  <a:extLst>
                    <a:ext uri="{A12FA001-AC4F-418D-AE19-62706E023703}">
                      <ahyp:hlinkClr xmlns:ahyp="http://schemas.microsoft.com/office/drawing/2018/hyperlinkcolor" val="tx"/>
                    </a:ext>
                  </a:extLst>
                </a:hlinkClick>
              </a:rPr>
              <a:t>Xamarin</a:t>
            </a:r>
            <a:br>
              <a:rPr lang="en-US" dirty="0">
                <a:solidFill>
                  <a:schemeClr val="bg1"/>
                </a:solidFill>
              </a:rPr>
            </a:br>
            <a:r>
              <a:rPr lang="en-US" b="0" i="0" dirty="0">
                <a:solidFill>
                  <a:schemeClr val="bg1"/>
                </a:solidFill>
                <a:effectLst/>
              </a:rPr>
              <a:t> </a:t>
            </a:r>
            <a:r>
              <a:rPr lang="en-US" b="0" i="0" u="none" strike="noStrike" dirty="0">
                <a:solidFill>
                  <a:schemeClr val="bg1"/>
                </a:solidFill>
                <a:effectLst/>
                <a:hlinkClick r:id="rId14">
                  <a:extLst>
                    <a:ext uri="{A12FA001-AC4F-418D-AE19-62706E023703}">
                      <ahyp:hlinkClr xmlns:ahyp="http://schemas.microsoft.com/office/drawing/2018/hyperlinkcolor" val="tx"/>
                    </a:ext>
                  </a:extLst>
                </a:hlinkClick>
              </a:rPr>
              <a:t>UWP </a:t>
            </a:r>
            <a:r>
              <a:rPr lang="en-US" b="0" i="0" dirty="0">
                <a:solidFill>
                  <a:schemeClr val="bg1"/>
                </a:solidFill>
                <a:effectLst/>
              </a:rPr>
              <a:t>  </a:t>
            </a:r>
            <a:r>
              <a:rPr lang="en-US" b="0" i="0" u="none" strike="noStrike" dirty="0">
                <a:solidFill>
                  <a:schemeClr val="bg1"/>
                </a:solidFill>
                <a:effectLst/>
                <a:hlinkClick r:id="rId15">
                  <a:extLst>
                    <a:ext uri="{A12FA001-AC4F-418D-AE19-62706E023703}">
                      <ahyp:hlinkClr xmlns:ahyp="http://schemas.microsoft.com/office/drawing/2018/hyperlinkcolor" val="tx"/>
                    </a:ext>
                  </a:extLst>
                </a:hlinkClick>
              </a:rPr>
              <a:t>.NET MAUI</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b="0" i="0" u="none" strike="noStrike" dirty="0">
                <a:solidFill>
                  <a:schemeClr val="bg1"/>
                </a:solidFill>
                <a:effectLst/>
                <a:hlinkClick r:id="rId13">
                  <a:extLst>
                    <a:ext uri="{A12FA001-AC4F-418D-AE19-62706E023703}">
                      <ahyp:hlinkClr xmlns:ahyp="http://schemas.microsoft.com/office/drawing/2018/hyperlinkcolor" val="tx"/>
                    </a:ext>
                  </a:extLst>
                </a:hlinkClick>
              </a:rPr>
              <a:t>Xamarin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Flutter  </a:t>
            </a:r>
            <a:r>
              <a:rPr lang="en-US" b="0" i="0" dirty="0">
                <a:solidFill>
                  <a:schemeClr val="bg1"/>
                </a:solidFill>
                <a:effectLst/>
              </a:rPr>
              <a:t> </a:t>
            </a:r>
            <a:r>
              <a:rPr lang="en-US" b="0" i="0" u="none" strike="noStrike" dirty="0">
                <a:solidFill>
                  <a:schemeClr val="bg1"/>
                </a:solidFill>
                <a:effectLst/>
                <a:hlinkClick r:id="rId14">
                  <a:extLst>
                    <a:ext uri="{A12FA001-AC4F-418D-AE19-62706E023703}">
                      <ahyp:hlinkClr xmlns:ahyp="http://schemas.microsoft.com/office/drawing/2018/hyperlinkcolor" val="tx"/>
                    </a:ext>
                  </a:extLst>
                </a:hlinkClick>
              </a:rPr>
              <a:t>UWP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2">
                  <a:extLst>
                    <a:ext uri="{A12FA001-AC4F-418D-AE19-62706E023703}">
                      <ahyp:hlinkClr xmlns:ahyp="http://schemas.microsoft.com/office/drawing/2018/hyperlinkcolor" val="tx"/>
                    </a:ext>
                  </a:extLst>
                </a:hlinkClick>
              </a:rPr>
              <a:t>JavaScript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5">
                  <a:extLst>
                    <a:ext uri="{A12FA001-AC4F-418D-AE19-62706E023703}">
                      <ahyp:hlinkClr xmlns:ahyp="http://schemas.microsoft.com/office/drawing/2018/hyperlinkcolor" val="tx"/>
                    </a:ext>
                  </a:extLst>
                </a:hlinkClick>
              </a:rPr>
              <a:t>.NET MAUI</a:t>
            </a:r>
            <a:endParaRPr lang="en-US" dirty="0">
              <a:solidFill>
                <a:schemeClr val="bg1"/>
              </a:solidFill>
            </a:endParaRPr>
          </a:p>
        </p:txBody>
      </p:sp>
      <p:sp>
        <p:nvSpPr>
          <p:cNvPr id="6" name="Flowchart: Connector 5">
            <a:extLst>
              <a:ext uri="{FF2B5EF4-FFF2-40B4-BE49-F238E27FC236}">
                <a16:creationId xmlns:a16="http://schemas.microsoft.com/office/drawing/2014/main" id="{625655CD-A584-C437-BD42-34C8AA5E3939}"/>
              </a:ext>
            </a:extLst>
          </p:cNvPr>
          <p:cNvSpPr/>
          <p:nvPr/>
        </p:nvSpPr>
        <p:spPr>
          <a:xfrm>
            <a:off x="105590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FA68683-AC3C-815A-1387-7DE74DADEF1A}"/>
              </a:ext>
            </a:extLst>
          </p:cNvPr>
          <p:cNvSpPr/>
          <p:nvPr/>
        </p:nvSpPr>
        <p:spPr>
          <a:xfrm>
            <a:off x="21201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D8FCADE-D16A-8EAB-9BD8-B923923AF465}"/>
              </a:ext>
            </a:extLst>
          </p:cNvPr>
          <p:cNvSpPr/>
          <p:nvPr/>
        </p:nvSpPr>
        <p:spPr>
          <a:xfrm>
            <a:off x="292661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96780253-9A9A-6D7C-9C7E-5B4B79EABAC0}"/>
              </a:ext>
            </a:extLst>
          </p:cNvPr>
          <p:cNvSpPr/>
          <p:nvPr/>
        </p:nvSpPr>
        <p:spPr>
          <a:xfrm>
            <a:off x="35425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62BE894-2536-8EB0-698A-250A4CF43BCF}"/>
              </a:ext>
            </a:extLst>
          </p:cNvPr>
          <p:cNvSpPr/>
          <p:nvPr/>
        </p:nvSpPr>
        <p:spPr>
          <a:xfrm>
            <a:off x="4012498"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C5F4662-7C27-7295-7175-8798725EE1B9}"/>
              </a:ext>
            </a:extLst>
          </p:cNvPr>
          <p:cNvSpPr/>
          <p:nvPr/>
        </p:nvSpPr>
        <p:spPr>
          <a:xfrm>
            <a:off x="1052092"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a:extLst>
              <a:ext uri="{FF2B5EF4-FFF2-40B4-BE49-F238E27FC236}">
                <a16:creationId xmlns:a16="http://schemas.microsoft.com/office/drawing/2014/main" id="{267A5560-D5FB-074B-E7C7-91F288DFFD71}"/>
              </a:ext>
            </a:extLst>
          </p:cNvPr>
          <p:cNvSpPr/>
          <p:nvPr/>
        </p:nvSpPr>
        <p:spPr>
          <a:xfrm>
            <a:off x="1729003"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B7CED10D-2797-9AFD-DE90-171EDA20D248}"/>
              </a:ext>
            </a:extLst>
          </p:cNvPr>
          <p:cNvSpPr/>
          <p:nvPr/>
        </p:nvSpPr>
        <p:spPr>
          <a:xfrm>
            <a:off x="3002812"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54B8658-8495-4127-A553-60E6EFAF0CFC}"/>
              </a:ext>
            </a:extLst>
          </p:cNvPr>
          <p:cNvSpPr/>
          <p:nvPr/>
        </p:nvSpPr>
        <p:spPr>
          <a:xfrm>
            <a:off x="1052092" y="548751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Connector 15">
            <a:extLst>
              <a:ext uri="{FF2B5EF4-FFF2-40B4-BE49-F238E27FC236}">
                <a16:creationId xmlns:a16="http://schemas.microsoft.com/office/drawing/2014/main" id="{A881B886-C8E0-C056-041C-40752B00FF22}"/>
              </a:ext>
            </a:extLst>
          </p:cNvPr>
          <p:cNvSpPr/>
          <p:nvPr/>
        </p:nvSpPr>
        <p:spPr>
          <a:xfrm>
            <a:off x="2031262"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a:extLst>
              <a:ext uri="{FF2B5EF4-FFF2-40B4-BE49-F238E27FC236}">
                <a16:creationId xmlns:a16="http://schemas.microsoft.com/office/drawing/2014/main" id="{6B9E53FC-DACC-1EC6-2BAF-555D8DD67085}"/>
              </a:ext>
            </a:extLst>
          </p:cNvPr>
          <p:cNvSpPr/>
          <p:nvPr/>
        </p:nvSpPr>
        <p:spPr>
          <a:xfrm>
            <a:off x="2598952"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E303CCC7-2940-FF0A-9540-F583FE081806}"/>
              </a:ext>
            </a:extLst>
          </p:cNvPr>
          <p:cNvSpPr/>
          <p:nvPr/>
        </p:nvSpPr>
        <p:spPr>
          <a:xfrm>
            <a:off x="1052092" y="569325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0C143E0F-5BEC-1556-1D3F-25C56A19F0E8}"/>
              </a:ext>
            </a:extLst>
          </p:cNvPr>
          <p:cNvSpPr/>
          <p:nvPr/>
        </p:nvSpPr>
        <p:spPr>
          <a:xfrm>
            <a:off x="1652167" y="569325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5DB61B2F-B008-F551-FDF2-74C588D232AE}"/>
              </a:ext>
            </a:extLst>
          </p:cNvPr>
          <p:cNvSpPr/>
          <p:nvPr/>
        </p:nvSpPr>
        <p:spPr>
          <a:xfrm>
            <a:off x="3249263"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Flowchart: Connector 20">
            <a:extLst>
              <a:ext uri="{FF2B5EF4-FFF2-40B4-BE49-F238E27FC236}">
                <a16:creationId xmlns:a16="http://schemas.microsoft.com/office/drawing/2014/main" id="{1442450A-71AD-1338-CE94-FEBC7549B224}"/>
              </a:ext>
            </a:extLst>
          </p:cNvPr>
          <p:cNvSpPr/>
          <p:nvPr/>
        </p:nvSpPr>
        <p:spPr>
          <a:xfrm>
            <a:off x="3923498"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Connector 22">
            <a:extLst>
              <a:ext uri="{FF2B5EF4-FFF2-40B4-BE49-F238E27FC236}">
                <a16:creationId xmlns:a16="http://schemas.microsoft.com/office/drawing/2014/main" id="{41334598-79C3-F205-A7D4-CAFDAF4BCF06}"/>
              </a:ext>
            </a:extLst>
          </p:cNvPr>
          <p:cNvSpPr/>
          <p:nvPr/>
        </p:nvSpPr>
        <p:spPr>
          <a:xfrm>
            <a:off x="1052091" y="60247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2AF30D09-8AF0-11D0-E69C-819FA4AD044C}"/>
              </a:ext>
            </a:extLst>
          </p:cNvPr>
          <p:cNvSpPr/>
          <p:nvPr/>
        </p:nvSpPr>
        <p:spPr>
          <a:xfrm>
            <a:off x="189219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Connector 24">
            <a:extLst>
              <a:ext uri="{FF2B5EF4-FFF2-40B4-BE49-F238E27FC236}">
                <a16:creationId xmlns:a16="http://schemas.microsoft.com/office/drawing/2014/main" id="{BCF2AEA2-FA01-E8A2-764E-A03D74458A15}"/>
              </a:ext>
            </a:extLst>
          </p:cNvPr>
          <p:cNvSpPr/>
          <p:nvPr/>
        </p:nvSpPr>
        <p:spPr>
          <a:xfrm>
            <a:off x="256153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6313F9C7-A9A5-1B1B-73EA-E135E2E01F98}"/>
              </a:ext>
            </a:extLst>
          </p:cNvPr>
          <p:cNvSpPr/>
          <p:nvPr/>
        </p:nvSpPr>
        <p:spPr>
          <a:xfrm>
            <a:off x="4166006" y="6020121"/>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CD4119F0-D515-3641-2FC0-210102765D67}"/>
              </a:ext>
            </a:extLst>
          </p:cNvPr>
          <p:cNvSpPr/>
          <p:nvPr/>
        </p:nvSpPr>
        <p:spPr>
          <a:xfrm>
            <a:off x="3157117" y="602472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Syncfusion Essential Chart">
            <a:extLst>
              <a:ext uri="{FF2B5EF4-FFF2-40B4-BE49-F238E27FC236}">
                <a16:creationId xmlns:a16="http://schemas.microsoft.com/office/drawing/2014/main" id="{15AD50C8-0335-1E5C-2A99-97C726D9384B}"/>
              </a:ext>
            </a:extLst>
          </p:cNvPr>
          <p:cNvPicPr>
            <a:picLocks noGrp="1" noChangeAspect="1" noChangeArrowheads="1"/>
          </p:cNvPicPr>
          <p:nvPr>
            <p:ph idx="1"/>
          </p:nvPr>
        </p:nvPicPr>
        <p:blipFill>
          <a:blip r:embed="rId16">
            <a:extLst>
              <a:ext uri="{28A0092B-C50C-407E-A947-70E740481C1C}">
                <a14:useLocalDpi xmlns:a14="http://schemas.microsoft.com/office/drawing/2010/main" val="0"/>
              </a:ext>
            </a:extLst>
          </a:blip>
          <a:srcRect/>
          <a:stretch>
            <a:fillRect/>
          </a:stretch>
        </p:blipFill>
        <p:spPr bwMode="auto">
          <a:xfrm>
            <a:off x="5715000" y="876094"/>
            <a:ext cx="5678488" cy="5077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563082D-D951-1856-2FE8-35D290061B8F}"/>
              </a:ext>
            </a:extLst>
          </p:cNvPr>
          <p:cNvPicPr>
            <a:picLocks noChangeAspect="1"/>
          </p:cNvPicPr>
          <p:nvPr/>
        </p:nvPicPr>
        <p:blipFill>
          <a:blip r:embed="rId17">
            <a:alphaModFix amt="35000"/>
          </a:blip>
          <a:stretch>
            <a:fillRect/>
          </a:stretch>
        </p:blipFill>
        <p:spPr>
          <a:xfrm>
            <a:off x="636319" y="4964920"/>
            <a:ext cx="210312" cy="210312"/>
          </a:xfrm>
          <a:prstGeom prst="rect">
            <a:avLst/>
          </a:prstGeom>
          <a:noFill/>
          <a:ln>
            <a:noFill/>
          </a:ln>
        </p:spPr>
      </p:pic>
      <p:cxnSp>
        <p:nvCxnSpPr>
          <p:cNvPr id="22" name="Straight Connector 21">
            <a:extLst>
              <a:ext uri="{FF2B5EF4-FFF2-40B4-BE49-F238E27FC236}">
                <a16:creationId xmlns:a16="http://schemas.microsoft.com/office/drawing/2014/main" id="{9D8BEF5A-CC75-2D18-BE8F-C20FF4BB77D9}"/>
              </a:ext>
            </a:extLst>
          </p:cNvPr>
          <p:cNvCxnSpPr>
            <a:cxnSpLocks/>
          </p:cNvCxnSpPr>
          <p:nvPr/>
        </p:nvCxnSpPr>
        <p:spPr>
          <a:xfrm>
            <a:off x="948542" y="4909798"/>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84C1913-D8CB-A9D9-2102-EB9295788CE2}"/>
              </a:ext>
            </a:extLst>
          </p:cNvPr>
          <p:cNvCxnSpPr>
            <a:cxnSpLocks/>
          </p:cNvCxnSpPr>
          <p:nvPr/>
        </p:nvCxnSpPr>
        <p:spPr>
          <a:xfrm>
            <a:off x="948542" y="5437190"/>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68F079E-ABF7-6BAA-096C-E162F1973220}"/>
              </a:ext>
            </a:extLst>
          </p:cNvPr>
          <p:cNvCxnSpPr>
            <a:cxnSpLocks/>
          </p:cNvCxnSpPr>
          <p:nvPr/>
        </p:nvCxnSpPr>
        <p:spPr>
          <a:xfrm>
            <a:off x="966830" y="5964582"/>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98848820-46AF-2938-2383-BE92B0A279DF}"/>
              </a:ext>
            </a:extLst>
          </p:cNvPr>
          <p:cNvPicPr>
            <a:picLocks noChangeAspect="1"/>
          </p:cNvPicPr>
          <p:nvPr/>
        </p:nvPicPr>
        <p:blipFill>
          <a:blip r:embed="rId18">
            <a:alphaModFix amt="35000"/>
          </a:blip>
          <a:stretch>
            <a:fillRect/>
          </a:stretch>
        </p:blipFill>
        <p:spPr>
          <a:xfrm>
            <a:off x="640777" y="5493304"/>
            <a:ext cx="210312" cy="210312"/>
          </a:xfrm>
          <a:prstGeom prst="rect">
            <a:avLst/>
          </a:prstGeom>
        </p:spPr>
      </p:pic>
      <p:pic>
        <p:nvPicPr>
          <p:cNvPr id="31" name="Picture 30">
            <a:extLst>
              <a:ext uri="{FF2B5EF4-FFF2-40B4-BE49-F238E27FC236}">
                <a16:creationId xmlns:a16="http://schemas.microsoft.com/office/drawing/2014/main" id="{C809C941-91E8-799C-EA38-60A326082ECE}"/>
              </a:ext>
            </a:extLst>
          </p:cNvPr>
          <p:cNvPicPr>
            <a:picLocks noChangeAspect="1"/>
          </p:cNvPicPr>
          <p:nvPr/>
        </p:nvPicPr>
        <p:blipFill>
          <a:blip r:embed="rId19">
            <a:alphaModFix amt="35000"/>
          </a:blip>
          <a:stretch>
            <a:fillRect/>
          </a:stretch>
        </p:blipFill>
        <p:spPr>
          <a:xfrm>
            <a:off x="639471" y="6019705"/>
            <a:ext cx="210312" cy="210312"/>
          </a:xfrm>
          <a:prstGeom prst="rect">
            <a:avLst/>
          </a:prstGeom>
        </p:spPr>
      </p:pic>
      <p:sp>
        <p:nvSpPr>
          <p:cNvPr id="32" name="TextBox 31">
            <a:extLst>
              <a:ext uri="{FF2B5EF4-FFF2-40B4-BE49-F238E27FC236}">
                <a16:creationId xmlns:a16="http://schemas.microsoft.com/office/drawing/2014/main" id="{DF263E55-1F78-EFF9-CA18-05FC853B3286}"/>
              </a:ext>
            </a:extLst>
          </p:cNvPr>
          <p:cNvSpPr txBox="1"/>
          <p:nvPr/>
        </p:nvSpPr>
        <p:spPr>
          <a:xfrm>
            <a:off x="555320" y="4463925"/>
            <a:ext cx="2621608" cy="369332"/>
          </a:xfrm>
          <a:prstGeom prst="rect">
            <a:avLst/>
          </a:prstGeom>
          <a:noFill/>
        </p:spPr>
        <p:txBody>
          <a:bodyPr wrap="square" rtlCol="0">
            <a:spAutoFit/>
          </a:bodyPr>
          <a:lstStyle/>
          <a:p>
            <a:r>
              <a:rPr lang="en-US" b="1" dirty="0">
                <a:solidFill>
                  <a:schemeClr val="bg1"/>
                </a:solidFill>
              </a:rPr>
              <a:t>SUPPORTED PLATFORM</a:t>
            </a:r>
          </a:p>
        </p:txBody>
      </p:sp>
    </p:spTree>
    <p:extLst>
      <p:ext uri="{BB962C8B-B14F-4D97-AF65-F5344CB8AC3E}">
        <p14:creationId xmlns:p14="http://schemas.microsoft.com/office/powerpoint/2010/main" val="33637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3B19-2149-52FF-1DBF-D73AEAA0EA30}"/>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5000" b="1" i="0" dirty="0">
                <a:solidFill>
                  <a:schemeClr val="bg1"/>
                </a:solidFill>
                <a:effectLst/>
              </a:rPr>
              <a:t>Listview</a:t>
            </a:r>
            <a:endParaRPr lang="en-US" sz="5000" dirty="0">
              <a:solidFill>
                <a:schemeClr val="bg1"/>
              </a:solidFill>
            </a:endParaRPr>
          </a:p>
        </p:txBody>
      </p:sp>
      <p:cxnSp>
        <p:nvCxnSpPr>
          <p:cNvPr id="1035" name="Straight Connector 103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69D0856-929F-6204-8DC9-20E186BC1D73}"/>
              </a:ext>
            </a:extLst>
          </p:cNvPr>
          <p:cNvSpPr>
            <a:spLocks noGrp="1"/>
          </p:cNvSpPr>
          <p:nvPr>
            <p:ph type="body" sz="half" idx="2"/>
          </p:nvPr>
        </p:nvSpPr>
        <p:spPr>
          <a:xfrm>
            <a:off x="1030757" y="2062065"/>
            <a:ext cx="3791711" cy="2211355"/>
          </a:xfrm>
        </p:spPr>
        <p:txBody>
          <a:bodyPr vert="horz" lIns="45720" tIns="45720" rIns="45720" bIns="45720" rtlCol="0">
            <a:normAutofit/>
          </a:bodyPr>
          <a:lstStyle/>
          <a:p>
            <a:pPr algn="just">
              <a:lnSpc>
                <a:spcPct val="90000"/>
              </a:lnSpc>
            </a:pPr>
            <a:r>
              <a:rPr lang="en-US" b="0" i="0" dirty="0">
                <a:solidFill>
                  <a:schemeClr val="bg1"/>
                </a:solidFill>
                <a:effectLst/>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endParaRPr lang="en-US" dirty="0">
              <a:solidFill>
                <a:schemeClr val="bg1"/>
              </a:solidFill>
            </a:endParaRPr>
          </a:p>
        </p:txBody>
      </p:sp>
      <p:sp>
        <p:nvSpPr>
          <p:cNvPr id="5" name="Text Placeholder 3">
            <a:extLst>
              <a:ext uri="{FF2B5EF4-FFF2-40B4-BE49-F238E27FC236}">
                <a16:creationId xmlns:a16="http://schemas.microsoft.com/office/drawing/2014/main" id="{08C40131-B026-7D97-1641-BCD3634ACDAA}"/>
              </a:ext>
            </a:extLst>
          </p:cNvPr>
          <p:cNvSpPr txBox="1">
            <a:spLocks/>
          </p:cNvSpPr>
          <p:nvPr/>
        </p:nvSpPr>
        <p:spPr>
          <a:xfrm>
            <a:off x="1024129" y="4497355"/>
            <a:ext cx="3791711" cy="2211355"/>
          </a:xfrm>
          <a:prstGeom prst="rect">
            <a:avLst/>
          </a:prstGeom>
        </p:spPr>
        <p:txBody>
          <a:bodyPr vert="horz" lIns="45720" tIns="45720" rIns="4572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nSpc>
                <a:spcPct val="90000"/>
              </a:lnSpc>
              <a:buClr>
                <a:schemeClr val="bg1"/>
              </a:buClr>
            </a:pPr>
            <a:endParaRPr lang="en-US" dirty="0">
              <a:solidFill>
                <a:srgbClr val="666666"/>
              </a:solidFill>
              <a:latin typeface="Open Sans" panose="020B0606030504020204" pitchFamily="34" charset="0"/>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b="0" i="0" u="none" strike="noStrike" dirty="0">
                <a:solidFill>
                  <a:schemeClr val="bg1"/>
                </a:solidFill>
                <a:effectLst/>
                <a:hlinkClick r:id="rId2">
                  <a:extLst>
                    <a:ext uri="{A12FA001-AC4F-418D-AE19-62706E023703}">
                      <ahyp:hlinkClr xmlns:ahyp="http://schemas.microsoft.com/office/drawing/2018/hyperlinkcolor" val="tx"/>
                    </a:ext>
                  </a:extLst>
                </a:hlinkClick>
              </a:rPr>
              <a:t>JavaScript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3">
                  <a:extLst>
                    <a:ext uri="{A12FA001-AC4F-418D-AE19-62706E023703}">
                      <ahyp:hlinkClr xmlns:ahyp="http://schemas.microsoft.com/office/drawing/2018/hyperlinkcolor" val="tx"/>
                    </a:ext>
                  </a:extLst>
                </a:hlinkClick>
              </a:rPr>
              <a:t>Angular  </a:t>
            </a:r>
            <a:r>
              <a:rPr lang="en-US" b="0" i="0" dirty="0">
                <a:solidFill>
                  <a:schemeClr val="bg1"/>
                </a:solidFill>
                <a:effectLst/>
              </a:rPr>
              <a:t> </a:t>
            </a:r>
            <a:r>
              <a:rPr lang="en-US" b="0" i="0" u="none" strike="noStrike" dirty="0">
                <a:solidFill>
                  <a:schemeClr val="bg1"/>
                </a:solidFill>
                <a:effectLst/>
                <a:hlinkClick r:id="rId4">
                  <a:extLst>
                    <a:ext uri="{A12FA001-AC4F-418D-AE19-62706E023703}">
                      <ahyp:hlinkClr xmlns:ahyp="http://schemas.microsoft.com/office/drawing/2018/hyperlinkcolor" val="tx"/>
                    </a:ext>
                  </a:extLst>
                </a:hlinkClick>
              </a:rPr>
              <a:t>React  </a:t>
            </a:r>
            <a:r>
              <a:rPr lang="en-US" b="0" i="0" dirty="0">
                <a:solidFill>
                  <a:schemeClr val="bg1"/>
                </a:solidFill>
                <a:effectLst/>
              </a:rPr>
              <a:t> </a:t>
            </a:r>
            <a:r>
              <a:rPr lang="en-US" b="0" i="0" u="none" strike="noStrike" dirty="0">
                <a:solidFill>
                  <a:schemeClr val="bg1"/>
                </a:solidFill>
                <a:effectLst/>
                <a:hlinkClick r:id="rId5">
                  <a:extLst>
                    <a:ext uri="{A12FA001-AC4F-418D-AE19-62706E023703}">
                      <ahyp:hlinkClr xmlns:ahyp="http://schemas.microsoft.com/office/drawing/2018/hyperlinkcolor" val="tx"/>
                    </a:ext>
                  </a:extLst>
                </a:hlinkClick>
              </a:rPr>
              <a:t>Vue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6">
                  <a:extLst>
                    <a:ext uri="{A12FA001-AC4F-418D-AE19-62706E023703}">
                      <ahyp:hlinkClr xmlns:ahyp="http://schemas.microsoft.com/office/drawing/2018/hyperlinkcolor" val="tx"/>
                    </a:ext>
                  </a:extLst>
                </a:hlinkClick>
              </a:rPr>
              <a:t>Blazor</a:t>
            </a:r>
            <a:br>
              <a:rPr lang="en-US" b="0" i="0" dirty="0">
                <a:solidFill>
                  <a:schemeClr val="bg1"/>
                </a:solidFill>
                <a:effectLst/>
              </a:rPr>
            </a:br>
            <a:r>
              <a:rPr lang="en-US" dirty="0">
                <a:solidFill>
                  <a:schemeClr val="bg1"/>
                </a:solidFill>
              </a:rPr>
              <a:t> </a:t>
            </a: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ASP.NET MVC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ASP.NET Core</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rPr>
              <a:t> </a:t>
            </a:r>
            <a:r>
              <a:rPr lang="en-US" b="0" i="0" u="none" strike="noStrike" dirty="0">
                <a:solidFill>
                  <a:schemeClr val="bg1"/>
                </a:solidFill>
                <a:effectLst/>
                <a:hlinkClick r:id="rId9">
                  <a:extLst>
                    <a:ext uri="{A12FA001-AC4F-418D-AE19-62706E023703}">
                      <ahyp:hlinkClr xmlns:ahyp="http://schemas.microsoft.com/office/drawing/2018/hyperlinkcolor" val="tx"/>
                    </a:ext>
                  </a:extLst>
                </a:hlinkClick>
              </a:rPr>
              <a:t>WinForms </a:t>
            </a:r>
            <a:r>
              <a:rPr lang="en-US" b="0" i="0" u="none" strike="noStrike" dirty="0">
                <a:solidFill>
                  <a:schemeClr val="bg1"/>
                </a:solidFill>
                <a:effectLst/>
              </a:rPr>
              <a:t> </a:t>
            </a:r>
            <a:r>
              <a:rPr lang="en-US" b="0" i="0" dirty="0">
                <a:solidFill>
                  <a:schemeClr val="bg1"/>
                </a:solidFill>
                <a:effectLst/>
              </a:rPr>
              <a:t> </a:t>
            </a:r>
            <a:r>
              <a:rPr lang="en-US" b="0" i="0" u="none" strike="noStrike" dirty="0">
                <a:solidFill>
                  <a:schemeClr val="bg1"/>
                </a:solidFill>
                <a:effectLst/>
                <a:hlinkClick r:id="rId10">
                  <a:extLst>
                    <a:ext uri="{A12FA001-AC4F-418D-AE19-62706E023703}">
                      <ahyp:hlinkClr xmlns:ahyp="http://schemas.microsoft.com/office/drawing/2018/hyperlinkcolor" val="tx"/>
                    </a:ext>
                  </a:extLst>
                </a:hlinkClick>
              </a:rPr>
              <a:t>Xamarin</a:t>
            </a:r>
            <a:r>
              <a:rPr lang="en-US" b="0" i="0" u="none" strike="noStrike" dirty="0">
                <a:solidFill>
                  <a:schemeClr val="bg1"/>
                </a:solidFill>
                <a:effectLst/>
              </a:rPr>
              <a:t> </a:t>
            </a:r>
            <a:r>
              <a:rPr lang="en-US" dirty="0">
                <a:solidFill>
                  <a:schemeClr val="bg1"/>
                </a:solidFill>
              </a:rPr>
              <a:t>  </a:t>
            </a:r>
            <a:r>
              <a:rPr lang="en-US" b="0" i="0" u="none" strike="noStrike" dirty="0">
                <a:solidFill>
                  <a:schemeClr val="bg1"/>
                </a:solidFill>
                <a:effectLst/>
                <a:hlinkClick r:id="rId11">
                  <a:extLst>
                    <a:ext uri="{A12FA001-AC4F-418D-AE19-62706E023703}">
                      <ahyp:hlinkClr xmlns:ahyp="http://schemas.microsoft.com/office/drawing/2018/hyperlinkcolor" val="tx"/>
                    </a:ext>
                  </a:extLst>
                </a:hlinkClick>
              </a:rPr>
              <a:t>.NET MAUI</a:t>
            </a:r>
            <a:r>
              <a:rPr lang="en-US" b="0" i="0" dirty="0">
                <a:solidFill>
                  <a:schemeClr val="bg1"/>
                </a:solidFill>
                <a:effectLst/>
              </a:rPr>
              <a:t> </a:t>
            </a:r>
            <a:endParaRPr lang="en-US" b="0" i="0" u="none" strike="noStrike" dirty="0">
              <a:solidFill>
                <a:schemeClr val="bg1"/>
              </a:solidFill>
              <a:effectLst/>
            </a:endParaRPr>
          </a:p>
          <a:p>
            <a:pPr>
              <a:lnSpc>
                <a:spcPct val="90000"/>
              </a:lnSpc>
              <a:buClr>
                <a:schemeClr val="bg1"/>
              </a:buClr>
            </a:pPr>
            <a:r>
              <a:rPr lang="en-US" b="0" i="0" dirty="0">
                <a:solidFill>
                  <a:srgbClr val="666666"/>
                </a:solidFill>
                <a:effectLst/>
                <a:latin typeface="Open Sans" panose="020B0606030504020204" pitchFamily="34" charset="0"/>
              </a:rPr>
              <a:t> </a:t>
            </a:r>
            <a:r>
              <a:rPr lang="en-US" dirty="0">
                <a:solidFill>
                  <a:schemeClr val="bg1"/>
                </a:solidFill>
                <a:hlinkClick r:id="rId11">
                  <a:extLst>
                    <a:ext uri="{A12FA001-AC4F-418D-AE19-62706E023703}">
                      <ahyp:hlinkClr xmlns:ahyp="http://schemas.microsoft.com/office/drawing/2018/hyperlinkcolor" val="tx"/>
                    </a:ext>
                  </a:extLst>
                </a:hlinkClick>
              </a:rPr>
              <a:t>.NET MAUI   </a:t>
            </a:r>
            <a:r>
              <a:rPr lang="en-US" b="0" i="0" dirty="0">
                <a:solidFill>
                  <a:schemeClr val="bg1"/>
                </a:solidFill>
                <a:effectLst/>
              </a:rPr>
              <a:t> </a:t>
            </a:r>
            <a:r>
              <a:rPr lang="en-US" dirty="0">
                <a:solidFill>
                  <a:schemeClr val="bg1"/>
                </a:solidFill>
                <a:hlinkClick r:id="rId10">
                  <a:extLst>
                    <a:ext uri="{A12FA001-AC4F-418D-AE19-62706E023703}">
                      <ahyp:hlinkClr xmlns:ahyp="http://schemas.microsoft.com/office/drawing/2018/hyperlinkcolor" val="tx"/>
                    </a:ext>
                  </a:extLst>
                </a:hlinkClick>
              </a:rPr>
              <a:t>Xamarin </a:t>
            </a:r>
            <a:r>
              <a:rPr lang="en-US" dirty="0">
                <a:solidFill>
                  <a:schemeClr val="bg1"/>
                </a:solidFill>
              </a:rPr>
              <a:t> </a:t>
            </a:r>
            <a:r>
              <a:rPr lang="en-US" b="0" i="0" u="none" strike="noStrike" dirty="0">
                <a:solidFill>
                  <a:schemeClr val="bg1"/>
                </a:solidFill>
                <a:effectLst/>
                <a:hlinkClick r:id="rId2">
                  <a:extLst>
                    <a:ext uri="{A12FA001-AC4F-418D-AE19-62706E023703}">
                      <ahyp:hlinkClr xmlns:ahyp="http://schemas.microsoft.com/office/drawing/2018/hyperlinkcolor" val="tx"/>
                    </a:ext>
                  </a:extLst>
                </a:hlinkClick>
              </a:rPr>
              <a:t> JavaScript </a:t>
            </a:r>
            <a:r>
              <a:rPr lang="en-US" b="0" i="0" u="none" strike="noStrike" dirty="0">
                <a:solidFill>
                  <a:schemeClr val="bg1"/>
                </a:solidFill>
                <a:effectLst/>
              </a:rPr>
              <a:t> </a:t>
            </a:r>
            <a:endParaRPr lang="en-US" dirty="0">
              <a:solidFill>
                <a:schemeClr val="bg1"/>
              </a:solidFill>
            </a:endParaRPr>
          </a:p>
        </p:txBody>
      </p:sp>
      <p:sp>
        <p:nvSpPr>
          <p:cNvPr id="6" name="Flowchart: Connector 5">
            <a:extLst>
              <a:ext uri="{FF2B5EF4-FFF2-40B4-BE49-F238E27FC236}">
                <a16:creationId xmlns:a16="http://schemas.microsoft.com/office/drawing/2014/main" id="{625655CD-A584-C437-BD42-34C8AA5E3939}"/>
              </a:ext>
            </a:extLst>
          </p:cNvPr>
          <p:cNvSpPr/>
          <p:nvPr/>
        </p:nvSpPr>
        <p:spPr>
          <a:xfrm>
            <a:off x="105590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DFA68683-AC3C-815A-1387-7DE74DADEF1A}"/>
              </a:ext>
            </a:extLst>
          </p:cNvPr>
          <p:cNvSpPr/>
          <p:nvPr/>
        </p:nvSpPr>
        <p:spPr>
          <a:xfrm>
            <a:off x="21201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1D8FCADE-D16A-8EAB-9BD8-B923923AF465}"/>
              </a:ext>
            </a:extLst>
          </p:cNvPr>
          <p:cNvSpPr/>
          <p:nvPr/>
        </p:nvSpPr>
        <p:spPr>
          <a:xfrm>
            <a:off x="292661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96780253-9A9A-6D7C-9C7E-5B4B79EABAC0}"/>
              </a:ext>
            </a:extLst>
          </p:cNvPr>
          <p:cNvSpPr/>
          <p:nvPr/>
        </p:nvSpPr>
        <p:spPr>
          <a:xfrm>
            <a:off x="3542563"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62BE894-2536-8EB0-698A-250A4CF43BCF}"/>
              </a:ext>
            </a:extLst>
          </p:cNvPr>
          <p:cNvSpPr/>
          <p:nvPr/>
        </p:nvSpPr>
        <p:spPr>
          <a:xfrm>
            <a:off x="4012498" y="49452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267A5560-D5FB-074B-E7C7-91F288DFFD71}"/>
              </a:ext>
            </a:extLst>
          </p:cNvPr>
          <p:cNvSpPr/>
          <p:nvPr/>
        </p:nvSpPr>
        <p:spPr>
          <a:xfrm>
            <a:off x="1048813" y="5148425"/>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B7CED10D-2797-9AFD-DE90-171EDA20D248}"/>
              </a:ext>
            </a:extLst>
          </p:cNvPr>
          <p:cNvSpPr/>
          <p:nvPr/>
        </p:nvSpPr>
        <p:spPr>
          <a:xfrm>
            <a:off x="2332252" y="515604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54B8658-8495-4127-A553-60E6EFAF0CFC}"/>
              </a:ext>
            </a:extLst>
          </p:cNvPr>
          <p:cNvSpPr/>
          <p:nvPr/>
        </p:nvSpPr>
        <p:spPr>
          <a:xfrm>
            <a:off x="1052092" y="548751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Connector 15">
            <a:extLst>
              <a:ext uri="{FF2B5EF4-FFF2-40B4-BE49-F238E27FC236}">
                <a16:creationId xmlns:a16="http://schemas.microsoft.com/office/drawing/2014/main" id="{A881B886-C8E0-C056-041C-40752B00FF22}"/>
              </a:ext>
            </a:extLst>
          </p:cNvPr>
          <p:cNvSpPr/>
          <p:nvPr/>
        </p:nvSpPr>
        <p:spPr>
          <a:xfrm>
            <a:off x="2031262" y="548751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0C143E0F-5BEC-1556-1D3F-25C56A19F0E8}"/>
              </a:ext>
            </a:extLst>
          </p:cNvPr>
          <p:cNvSpPr/>
          <p:nvPr/>
        </p:nvSpPr>
        <p:spPr>
          <a:xfrm>
            <a:off x="2840887" y="5475383"/>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Connector 22">
            <a:extLst>
              <a:ext uri="{FF2B5EF4-FFF2-40B4-BE49-F238E27FC236}">
                <a16:creationId xmlns:a16="http://schemas.microsoft.com/office/drawing/2014/main" id="{41334598-79C3-F205-A7D4-CAFDAF4BCF06}"/>
              </a:ext>
            </a:extLst>
          </p:cNvPr>
          <p:cNvSpPr/>
          <p:nvPr/>
        </p:nvSpPr>
        <p:spPr>
          <a:xfrm>
            <a:off x="1052091" y="5796124"/>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2AF30D09-8AF0-11D0-E69C-819FA4AD044C}"/>
              </a:ext>
            </a:extLst>
          </p:cNvPr>
          <p:cNvSpPr/>
          <p:nvPr/>
        </p:nvSpPr>
        <p:spPr>
          <a:xfrm>
            <a:off x="2120162" y="5801046"/>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Syncfusion List View">
            <a:extLst>
              <a:ext uri="{FF2B5EF4-FFF2-40B4-BE49-F238E27FC236}">
                <a16:creationId xmlns:a16="http://schemas.microsoft.com/office/drawing/2014/main" id="{0620BE6A-E5BD-ECDB-CFD0-A94DD6869085}"/>
              </a:ext>
            </a:extLst>
          </p:cNvPr>
          <p:cNvPicPr>
            <a:picLocks noGrp="1" noChangeAspect="1" noChangeArrowheads="1"/>
          </p:cNvPicPr>
          <p:nvPr>
            <p:ph idx="1"/>
          </p:nvPr>
        </p:nvPicPr>
        <p:blipFill>
          <a:blip r:embed="rId12">
            <a:extLst>
              <a:ext uri="{28A0092B-C50C-407E-A947-70E740481C1C}">
                <a14:useLocalDpi xmlns:a14="http://schemas.microsoft.com/office/drawing/2010/main" val="0"/>
              </a:ext>
            </a:extLst>
          </a:blip>
          <a:srcRect/>
          <a:stretch>
            <a:fillRect/>
          </a:stretch>
        </p:blipFill>
        <p:spPr bwMode="auto">
          <a:xfrm>
            <a:off x="5715000" y="996345"/>
            <a:ext cx="5678488" cy="4836735"/>
          </a:xfrm>
          <a:prstGeom prst="rect">
            <a:avLst/>
          </a:prstGeom>
          <a:noFill/>
          <a:extLst>
            <a:ext uri="{909E8E84-426E-40DD-AFC4-6F175D3DCCD1}">
              <a14:hiddenFill xmlns:a14="http://schemas.microsoft.com/office/drawing/2010/main">
                <a:solidFill>
                  <a:srgbClr val="FFFFFF"/>
                </a:solidFill>
              </a14:hiddenFill>
            </a:ext>
          </a:extLst>
        </p:spPr>
      </p:pic>
      <p:sp>
        <p:nvSpPr>
          <p:cNvPr id="14" name="Flowchart: Connector 13">
            <a:extLst>
              <a:ext uri="{FF2B5EF4-FFF2-40B4-BE49-F238E27FC236}">
                <a16:creationId xmlns:a16="http://schemas.microsoft.com/office/drawing/2014/main" id="{EAAE081D-1854-3020-D238-905E34D24A69}"/>
              </a:ext>
            </a:extLst>
          </p:cNvPr>
          <p:cNvSpPr/>
          <p:nvPr/>
        </p:nvSpPr>
        <p:spPr>
          <a:xfrm>
            <a:off x="2957093" y="5791915"/>
            <a:ext cx="45719" cy="45719"/>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8E31922-831E-5CBE-D4C5-07B0AF07CBE5}"/>
              </a:ext>
            </a:extLst>
          </p:cNvPr>
          <p:cNvPicPr>
            <a:picLocks noChangeAspect="1"/>
          </p:cNvPicPr>
          <p:nvPr/>
        </p:nvPicPr>
        <p:blipFill>
          <a:blip r:embed="rId13">
            <a:alphaModFix amt="35000"/>
          </a:blip>
          <a:stretch>
            <a:fillRect/>
          </a:stretch>
        </p:blipFill>
        <p:spPr>
          <a:xfrm>
            <a:off x="636319" y="4964920"/>
            <a:ext cx="210312" cy="210312"/>
          </a:xfrm>
          <a:prstGeom prst="rect">
            <a:avLst/>
          </a:prstGeom>
          <a:noFill/>
          <a:ln>
            <a:noFill/>
          </a:ln>
        </p:spPr>
      </p:pic>
      <p:cxnSp>
        <p:nvCxnSpPr>
          <p:cNvPr id="17" name="Straight Connector 16">
            <a:extLst>
              <a:ext uri="{FF2B5EF4-FFF2-40B4-BE49-F238E27FC236}">
                <a16:creationId xmlns:a16="http://schemas.microsoft.com/office/drawing/2014/main" id="{2CAA7660-93E0-0CBB-F383-80F47310963B}"/>
              </a:ext>
            </a:extLst>
          </p:cNvPr>
          <p:cNvCxnSpPr>
            <a:cxnSpLocks/>
          </p:cNvCxnSpPr>
          <p:nvPr/>
        </p:nvCxnSpPr>
        <p:spPr>
          <a:xfrm>
            <a:off x="948542" y="4909798"/>
            <a:ext cx="1438" cy="331684"/>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624C8B3-4C54-2A81-5145-CFF1060392FD}"/>
              </a:ext>
            </a:extLst>
          </p:cNvPr>
          <p:cNvCxnSpPr>
            <a:cxnSpLocks/>
          </p:cNvCxnSpPr>
          <p:nvPr/>
        </p:nvCxnSpPr>
        <p:spPr>
          <a:xfrm>
            <a:off x="948542" y="5422902"/>
            <a:ext cx="0" cy="220660"/>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E43B87F-FBA2-48C3-5FFE-6EA3B83BF6A5}"/>
              </a:ext>
            </a:extLst>
          </p:cNvPr>
          <p:cNvCxnSpPr>
            <a:cxnSpLocks/>
          </p:cNvCxnSpPr>
          <p:nvPr/>
        </p:nvCxnSpPr>
        <p:spPr>
          <a:xfrm>
            <a:off x="948542" y="5751369"/>
            <a:ext cx="0" cy="180948"/>
          </a:xfrm>
          <a:prstGeom prst="line">
            <a:avLst/>
          </a:prstGeom>
          <a:ln>
            <a:solidFill>
              <a:schemeClr val="tx1">
                <a:alpha val="40000"/>
              </a:schemeClr>
            </a:solidFill>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45CD47C6-6E52-37A7-5CC5-96E128DD0D60}"/>
              </a:ext>
            </a:extLst>
          </p:cNvPr>
          <p:cNvPicPr>
            <a:picLocks noChangeAspect="1"/>
          </p:cNvPicPr>
          <p:nvPr/>
        </p:nvPicPr>
        <p:blipFill>
          <a:blip r:embed="rId14">
            <a:alphaModFix amt="35000"/>
          </a:blip>
          <a:stretch>
            <a:fillRect/>
          </a:stretch>
        </p:blipFill>
        <p:spPr>
          <a:xfrm>
            <a:off x="634851" y="5438394"/>
            <a:ext cx="210312" cy="210312"/>
          </a:xfrm>
          <a:prstGeom prst="rect">
            <a:avLst/>
          </a:prstGeom>
        </p:spPr>
      </p:pic>
      <p:pic>
        <p:nvPicPr>
          <p:cNvPr id="22" name="Picture 21">
            <a:extLst>
              <a:ext uri="{FF2B5EF4-FFF2-40B4-BE49-F238E27FC236}">
                <a16:creationId xmlns:a16="http://schemas.microsoft.com/office/drawing/2014/main" id="{26197B9A-79F5-B6D5-F089-6E2EAC48A863}"/>
              </a:ext>
            </a:extLst>
          </p:cNvPr>
          <p:cNvPicPr>
            <a:picLocks noChangeAspect="1"/>
          </p:cNvPicPr>
          <p:nvPr/>
        </p:nvPicPr>
        <p:blipFill>
          <a:blip r:embed="rId15">
            <a:alphaModFix amt="35000"/>
          </a:blip>
          <a:stretch>
            <a:fillRect/>
          </a:stretch>
        </p:blipFill>
        <p:spPr>
          <a:xfrm>
            <a:off x="634851" y="5735900"/>
            <a:ext cx="210312" cy="210312"/>
          </a:xfrm>
          <a:prstGeom prst="rect">
            <a:avLst/>
          </a:prstGeom>
        </p:spPr>
      </p:pic>
      <p:sp>
        <p:nvSpPr>
          <p:cNvPr id="25" name="TextBox 24">
            <a:extLst>
              <a:ext uri="{FF2B5EF4-FFF2-40B4-BE49-F238E27FC236}">
                <a16:creationId xmlns:a16="http://schemas.microsoft.com/office/drawing/2014/main" id="{E3FC1861-5E9C-023C-4845-8EA076ACC097}"/>
              </a:ext>
            </a:extLst>
          </p:cNvPr>
          <p:cNvSpPr txBox="1"/>
          <p:nvPr/>
        </p:nvSpPr>
        <p:spPr>
          <a:xfrm>
            <a:off x="555320" y="4463925"/>
            <a:ext cx="2621608" cy="369332"/>
          </a:xfrm>
          <a:prstGeom prst="rect">
            <a:avLst/>
          </a:prstGeom>
          <a:noFill/>
        </p:spPr>
        <p:txBody>
          <a:bodyPr wrap="square" rtlCol="0">
            <a:spAutoFit/>
          </a:bodyPr>
          <a:lstStyle/>
          <a:p>
            <a:r>
              <a:rPr lang="en-US" b="1" dirty="0">
                <a:solidFill>
                  <a:schemeClr val="bg1"/>
                </a:solidFill>
              </a:rPr>
              <a:t>SUPPORTED PLATFORM</a:t>
            </a:r>
          </a:p>
        </p:txBody>
      </p:sp>
    </p:spTree>
    <p:extLst>
      <p:ext uri="{BB962C8B-B14F-4D97-AF65-F5344CB8AC3E}">
        <p14:creationId xmlns:p14="http://schemas.microsoft.com/office/powerpoint/2010/main" val="3544354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65</TotalTime>
  <Words>305</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Open Sans</vt:lpstr>
      <vt:lpstr>system-ui</vt:lpstr>
      <vt:lpstr>Tw Cen MT</vt:lpstr>
      <vt:lpstr>Tw Cen MT Condensed</vt:lpstr>
      <vt:lpstr>Wingdings 3</vt:lpstr>
      <vt:lpstr>Integral</vt:lpstr>
      <vt:lpstr>Most Popular Components in Syncfusion</vt:lpstr>
      <vt:lpstr>These are the most popular components of Syncfusion</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Senthilkumar Ranganathan</dc:creator>
  <cp:lastModifiedBy>Senthilkumar Ranganathan</cp:lastModifiedBy>
  <cp:revision>1</cp:revision>
  <dcterms:created xsi:type="dcterms:W3CDTF">2024-03-25T09:33:21Z</dcterms:created>
  <dcterms:modified xsi:type="dcterms:W3CDTF">2024-03-26T03:42:57Z</dcterms:modified>
</cp:coreProperties>
</file>