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099968F-BD1A-47B2-A1B2-1729C9C02CBB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CA0DE9A-F636-4D37-AA10-8DF4EC8D63A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968F-BD1A-47B2-A1B2-1729C9C02CBB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DE9A-F636-4D37-AA10-8DF4EC8D6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968F-BD1A-47B2-A1B2-1729C9C02CBB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DE9A-F636-4D37-AA10-8DF4EC8D6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968F-BD1A-47B2-A1B2-1729C9C02CBB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DE9A-F636-4D37-AA10-8DF4EC8D6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968F-BD1A-47B2-A1B2-1729C9C02CBB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DE9A-F636-4D37-AA10-8DF4EC8D6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968F-BD1A-47B2-A1B2-1729C9C02CBB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DE9A-F636-4D37-AA10-8DF4EC8D63A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968F-BD1A-47B2-A1B2-1729C9C02CBB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DE9A-F636-4D37-AA10-8DF4EC8D6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968F-BD1A-47B2-A1B2-1729C9C02CBB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DE9A-F636-4D37-AA10-8DF4EC8D6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968F-BD1A-47B2-A1B2-1729C9C02CBB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DE9A-F636-4D37-AA10-8DF4EC8D6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968F-BD1A-47B2-A1B2-1729C9C02CBB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DE9A-F636-4D37-AA10-8DF4EC8D63A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968F-BD1A-47B2-A1B2-1729C9C02CBB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DE9A-F636-4D37-AA10-8DF4EC8D6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099968F-BD1A-47B2-A1B2-1729C9C02CBB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CA0DE9A-F636-4D37-AA10-8DF4EC8D63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SENTHILKUMAR S</a:t>
            </a:r>
            <a:endParaRPr lang="en-US" sz="3200" dirty="0">
              <a:solidFill>
                <a:schemeClr val="accent3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WEB DESIGNER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98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SAMPLE PROJECTS</a:t>
            </a:r>
            <a:endParaRPr lang="en-US" sz="4800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9" r="19289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9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TECHNOLOGY USED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1" r="33321"/>
          <a:stretch>
            <a:fillRect/>
          </a:stretch>
        </p:blipFill>
        <p:spPr>
          <a:xfrm>
            <a:off x="1078442" y="634478"/>
            <a:ext cx="1804211" cy="155323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714" y="1061733"/>
            <a:ext cx="1393955" cy="11259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391" y="2460154"/>
            <a:ext cx="1523837" cy="1230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71" y="2649451"/>
            <a:ext cx="1629144" cy="8523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944" y="3886200"/>
            <a:ext cx="1399212" cy="8727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431" y="3886200"/>
            <a:ext cx="1032663" cy="90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34" y="5336615"/>
            <a:ext cx="1468762" cy="8182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996" y="5447236"/>
            <a:ext cx="1015314" cy="8201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42" y="5236268"/>
            <a:ext cx="1261403" cy="101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5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16</TotalTime>
  <Words>8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Austin</vt:lpstr>
      <vt:lpstr>SENTHILKUMAR S</vt:lpstr>
      <vt:lpstr>SAMPLE PROJECTS</vt:lpstr>
      <vt:lpstr>TECHNOLOGY USED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SENTHILKUMAR S</dc:title>
  <dc:creator>admin</dc:creator>
  <cp:lastModifiedBy>admin</cp:lastModifiedBy>
  <cp:revision>2</cp:revision>
  <dcterms:created xsi:type="dcterms:W3CDTF">2017-03-26T08:37:25Z</dcterms:created>
  <dcterms:modified xsi:type="dcterms:W3CDTF">2017-03-26T08:53:28Z</dcterms:modified>
</cp:coreProperties>
</file>