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142531929" r:id="rId6"/>
    <p:sldId id="2142531947" r:id="rId7"/>
    <p:sldId id="2142531948" r:id="rId8"/>
    <p:sldId id="2142531946" r:id="rId9"/>
    <p:sldId id="21425319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ED32"/>
    <a:srgbClr val="6FF786"/>
    <a:srgbClr val="7F7F7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417F-8E9B-4871-B375-00404BC3094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79F2-5619-4D22-84BE-DE3554829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7959-15C2-465D-BFFB-55776A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C03B5F0-1DF5-3046-A5D3-96B93BD85B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A22C08-87F1-462A-AFF6-F5DB66B26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4962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5E0-D9BF-4CED-98D6-ED41D5F3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63EF-D30C-4514-99C2-1384DE4D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11A5-CE8B-4AF9-88E3-69AB562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E264-90DC-4F90-8340-4B50885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0A35-DA95-4999-8613-78EAE2BA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9B03-6BDC-4CE8-8353-4360657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7ABD-3208-442B-8EA3-90381F9F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CC-DFC0-465A-838C-66DEA51E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B442-0917-4703-9DD2-08810E3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142A-9FDF-4723-9F67-DA9E716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3" r="31745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7135313-F18C-7C42-A77D-4026EE5493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43A450-0FBF-634F-AFF8-5D4E793BB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09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4211004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3708532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E33D-8094-467F-B6B2-CF5DD9FC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8A8347B-E57A-CF42-9A13-AF9E51ED58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ADA2540-5127-0A40-A340-71273A9E8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2571-8FDF-47F6-9495-30462D2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D6761FC4-2E87-9C49-ADD1-14C7C464B8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6690CA5-6648-3F49-85AF-BE8E820A61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49C3-A2B4-4D65-8CCA-A65934B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4E074B76-7A48-8747-993C-810FE7D78A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4493F6C-D357-E146-8C74-6856B0FA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9030-9F42-4DA5-B36E-AA9F119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670DCFF-E0BD-714C-8B91-A99E2D9291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3D63A24-D021-2E4D-AD89-29EAD3F9D3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98A3B0-64ED-ED4D-964F-D630D18FC1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41830D8-540E-ED4D-BFEB-AF1F9326E3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56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09" y="1214437"/>
            <a:ext cx="11581264" cy="461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57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2600" b="1" i="0" u="none" kern="1200" spc="0" dirty="0">
          <a:solidFill>
            <a:schemeClr val="tx2"/>
          </a:solidFill>
          <a:latin typeface="Lato Heavy" panose="020B060402020202020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ID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4">
          <p15:clr>
            <a:srgbClr val="F26B43"/>
          </p15:clr>
        </p15:guide>
        <p15:guide id="2" pos="270">
          <p15:clr>
            <a:srgbClr val="F26B43"/>
          </p15:clr>
        </p15:guide>
        <p15:guide id="3" orient="horz" pos="3672">
          <p15:clr>
            <a:srgbClr val="F26B43"/>
          </p15:clr>
        </p15:guide>
        <p15:guide id="5" pos="7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C3221-E97C-4BC2-9814-F030BFA5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5315148"/>
            <a:ext cx="4793932" cy="72019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Video Compression and its storage benefits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FB9CBCB-D1EA-4D38-B9B4-5F62F7DB629D}"/>
              </a:ext>
            </a:extLst>
          </p:cNvPr>
          <p:cNvSpPr txBox="1">
            <a:spLocks/>
          </p:cNvSpPr>
          <p:nvPr/>
        </p:nvSpPr>
        <p:spPr>
          <a:xfrm>
            <a:off x="712788" y="4362079"/>
            <a:ext cx="4352806" cy="3600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i="0" u="none" kern="1200" spc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SBI - Hackathon</a:t>
            </a: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B65F2F17-5AED-4FB8-B7BF-F162B18774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0856" y="628650"/>
            <a:ext cx="5606014" cy="5600700"/>
          </a:xfrm>
        </p:spPr>
      </p:pic>
    </p:spTree>
    <p:extLst>
      <p:ext uri="{BB962C8B-B14F-4D97-AF65-F5344CB8AC3E}">
        <p14:creationId xmlns:p14="http://schemas.microsoft.com/office/powerpoint/2010/main" val="34346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Problem </a:t>
            </a:r>
            <a:r>
              <a:rPr lang="en-US" sz="2400" dirty="0" smtClean="0">
                <a:latin typeface="Calibri" pitchFamily="34" charset="0"/>
              </a:rPr>
              <a:t>Statement: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72CC3-76C9-29BB-0F3E-4388960F6413}"/>
              </a:ext>
            </a:extLst>
          </p:cNvPr>
          <p:cNvSpPr txBox="1"/>
          <p:nvPr/>
        </p:nvSpPr>
        <p:spPr>
          <a:xfrm>
            <a:off x="1058091" y="1391478"/>
            <a:ext cx="96343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advent of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400" dirty="0" err="1" smtClean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i="0" dirty="0" err="1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Process” 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use cases have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been emerged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onboarding &amp; servicing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secure, paperless, cost-effective &amp; friendly manner.</a:t>
            </a:r>
          </a:p>
          <a:p>
            <a:pPr algn="l"/>
            <a:endParaRPr lang="en-US" sz="2400" b="0" i="0" dirty="0">
              <a:solidFill>
                <a:srgbClr val="4A454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/ retrieval of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files is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challenge,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weighty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files 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are expected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generated </a:t>
            </a:r>
            <a:r>
              <a:rPr lang="en-US" sz="2400" dirty="0" smtClean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more use-cases to our client base of over 45 crore customers</a:t>
            </a:r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400" dirty="0">
              <a:solidFill>
                <a:srgbClr val="4A45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 smtClean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Sorting the content of the video based on the client’s requirements in a effective way and fetch it as a final outcome and stores in a DB.</a:t>
            </a:r>
            <a:endParaRPr lang="en-US" sz="2400" b="0" i="0" dirty="0">
              <a:solidFill>
                <a:srgbClr val="4A454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Proposed solution: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68450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1334693"/>
            <a:ext cx="10148305" cy="5308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8091" y="758750"/>
            <a:ext cx="728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Storing the video in compressed set of Images</a:t>
            </a:r>
          </a:p>
        </p:txBody>
      </p:sp>
    </p:spTree>
    <p:extLst>
      <p:ext uri="{BB962C8B-B14F-4D97-AF65-F5344CB8AC3E}">
        <p14:creationId xmlns:p14="http://schemas.microsoft.com/office/powerpoint/2010/main" val="18022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Proposed </a:t>
            </a:r>
            <a:r>
              <a:rPr lang="en-US" sz="2400" dirty="0" smtClean="0">
                <a:latin typeface="Calibri" pitchFamily="34" charset="0"/>
              </a:rPr>
              <a:t>solution</a:t>
            </a:r>
            <a:r>
              <a:rPr lang="en-US" sz="2400" dirty="0">
                <a:latin typeface="Calibri" pitchFamily="34" charset="0"/>
              </a:rPr>
              <a:t>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1334693"/>
            <a:ext cx="10148305" cy="4703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8092" y="758750"/>
            <a:ext cx="778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Retrieval of the compressed image and playing the video</a:t>
            </a:r>
          </a:p>
        </p:txBody>
      </p:sp>
    </p:spTree>
    <p:extLst>
      <p:ext uri="{BB962C8B-B14F-4D97-AF65-F5344CB8AC3E}">
        <p14:creationId xmlns:p14="http://schemas.microsoft.com/office/powerpoint/2010/main" val="31634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Benefits from the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5373F-41A4-F3DE-A86E-8B2C56707E22}"/>
              </a:ext>
            </a:extLst>
          </p:cNvPr>
          <p:cNvSpPr txBox="1"/>
          <p:nvPr/>
        </p:nvSpPr>
        <p:spPr>
          <a:xfrm>
            <a:off x="2333354" y="1192694"/>
            <a:ext cx="84804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Smaller overall file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storage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transmission bandwidth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transferring.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loss of crucial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risk of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disruption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encoding</a:t>
            </a: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retrieval of data</a:t>
            </a:r>
            <a:endParaRPr lang="en-US" sz="28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558E8-AF41-478A-8233-DA9B82F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2CA7C397-BBD7-4229-BAF5-91A1C8ACC6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" r="115"/>
          <a:stretch/>
        </p:blipFill>
        <p:spPr>
          <a:xfrm>
            <a:off x="6731000" y="785813"/>
            <a:ext cx="3924300" cy="3929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18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xaware 2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45BA83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A86A3D8B214F88E9E2B326380685" ma:contentTypeVersion="9" ma:contentTypeDescription="Create a new document." ma:contentTypeScope="" ma:versionID="c1b36b89f77b1bffe4f162f34195a4e6">
  <xsd:schema xmlns:xsd="http://www.w3.org/2001/XMLSchema" xmlns:xs="http://www.w3.org/2001/XMLSchema" xmlns:p="http://schemas.microsoft.com/office/2006/metadata/properties" xmlns:ns3="25750027-08e6-41d1-8109-3a25433f8b87" xmlns:ns4="fe7cff49-1afe-48e9-943d-43f7e7fe69d0" targetNamespace="http://schemas.microsoft.com/office/2006/metadata/properties" ma:root="true" ma:fieldsID="6b4c99aa460ea393e037d63f54c5ec1d" ns3:_="" ns4:_="">
    <xsd:import namespace="25750027-08e6-41d1-8109-3a25433f8b87"/>
    <xsd:import namespace="fe7cff49-1afe-48e9-943d-43f7e7fe69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50027-08e6-41d1-8109-3a25433f8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cff49-1afe-48e9-943d-43f7e7fe69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B9BB2-2D62-423A-A7F9-31E5364CF2BC}">
  <ds:schemaRefs>
    <ds:schemaRef ds:uri="http://purl.org/dc/terms/"/>
    <ds:schemaRef ds:uri="fe7cff49-1afe-48e9-943d-43f7e7fe69d0"/>
    <ds:schemaRef ds:uri="http://schemas.microsoft.com/office/infopath/2007/PartnerControls"/>
    <ds:schemaRef ds:uri="25750027-08e6-41d1-8109-3a25433f8b8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87AC60-732F-4640-97B7-826118795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50027-08e6-41d1-8109-3a25433f8b87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F00B1B-3399-410A-8603-42813CA379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179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</vt:lpstr>
      <vt:lpstr>Calibiri</vt:lpstr>
      <vt:lpstr>Calibri</vt:lpstr>
      <vt:lpstr>Century Gothic</vt:lpstr>
      <vt:lpstr>Lato</vt:lpstr>
      <vt:lpstr>Lato Heavy</vt:lpstr>
      <vt:lpstr>Open Sans</vt:lpstr>
      <vt:lpstr>PT Serif</vt:lpstr>
      <vt:lpstr>Times New Roman</vt:lpstr>
      <vt:lpstr>1_Office Theme</vt:lpstr>
      <vt:lpstr>Video Compression and its storage benefits</vt:lpstr>
      <vt:lpstr>Problem Statement:</vt:lpstr>
      <vt:lpstr>Proposed solution:</vt:lpstr>
      <vt:lpstr>Proposed solution:</vt:lpstr>
      <vt:lpstr>Benefits from the solution: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Navin Mishra</dc:creator>
  <cp:lastModifiedBy>Surya Murugesan</cp:lastModifiedBy>
  <cp:revision>86</cp:revision>
  <dcterms:created xsi:type="dcterms:W3CDTF">2021-11-20T06:09:24Z</dcterms:created>
  <dcterms:modified xsi:type="dcterms:W3CDTF">2022-05-25T05:41:49Z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0x010100B861A86A3D8B214F88E9E2B326380685</vt:lpwstr>
  </property>
</Properties>
</file>