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94" d="100"/>
          <a:sy n="94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FE005-5EEE-DFEA-445B-87E31253E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7A0EA8-5B2D-29B0-5EA8-E6A7795E18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DD675-CDE9-49A3-3CF4-0B06A4B3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3C66B-F784-609A-51DF-E894CF2A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5A007-FE19-F493-F6A2-5E592992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42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8D7A5-1F6A-BE3B-EFAC-611C7C8C6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AB8CD-7857-891D-6B49-93B9B1513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6C14A-51A9-B6CA-B160-5C153182C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9BEB3-6F7B-B6A5-43EA-79784AD38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EE73A-0C05-96B3-BEFD-E8D5E3FBA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47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1F4972-8D36-96BC-CF0F-BC4BB84F81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4E179-FD65-037B-DE97-480F4FC0C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0B903-AC60-D455-9075-1F85623C4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24E3-7718-9131-5466-E697DB2EB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0718A-219C-1E78-C0ED-57BD81B63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435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2DDA1-0CEC-7FE3-2BB0-7D486022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E6521-861C-7FC8-D03A-BEDC46B80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807F9-9AEB-7993-3D50-2BE0E4AA0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2A609-2D6B-5BB3-56D9-713708298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BFB4-EA15-E8B0-F02A-76BFCCAB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88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6A713-CFDF-C0D7-6186-9B6A69365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86118-D10D-CC5C-A702-0A69B795B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6EA35-FD30-DE3C-98AC-4E63D215F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43D4B-00A0-5626-A043-74A407F03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F8593-A17F-BB9F-08AA-27CA754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78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5FDE2-5F32-4E49-CDCC-EE543DC81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E40C-199C-04BB-A73D-CF05B90388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C830B-7E8A-9ECD-E05C-9C4FA0AA9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A4166-998E-009E-1778-97373E41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EA771-DDC5-D395-C4C8-7784D3573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4F2BD-F0BF-D050-AC9C-C1C523B12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CBAD-6CF6-C8F1-D634-46848B902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8F4B6-FB68-2856-606B-92957415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C9107-7354-A00C-2C33-3460496D55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0D0C1-0AC2-2A59-3F1F-F8CD541EF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0B26B5-AF12-A443-FFDD-E8D1341C35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EA2BE-79AF-814C-1D74-9837C6212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F883A2-2ABF-0536-6EDC-C1B6C840B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064F39-6ECB-F447-D85F-FA17431C2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78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5722D-AC22-7E58-E4E5-E50581BA0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7D7026-9E4D-4F43-FBD2-FE42CC015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89E48F-D74A-940D-3499-EFE24886A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4FC1C-EEF4-FA95-709F-A9E028BDC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756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03AB6-AEDA-05F4-273D-1D05BBD2B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33A47D-92B2-65AA-DA10-CB5C182C2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3C19B-5882-4711-291E-008D04EF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3C6F-C4A9-F288-318E-C3702BB4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FF90-AE90-4C67-8FDA-30E190202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3A20E-7BA2-D346-6695-D716DCB73E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1C7D8-1CE4-77B4-223E-20D316501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503D8-4694-B225-B97B-E4CCB125A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C5EE07-8ADE-E19C-83C4-624A6BDA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578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CCC28-5379-DDB3-B989-B8E667AE4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5384E-0958-004F-BE71-12CE5ADED9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2B7E5-BBDA-04AE-3A1E-E92C910F79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87C383-A1CD-BDE8-E781-67D164AB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6BC55-04D2-0ABD-5BFD-6CA437890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F74C8-0D1E-4C06-516C-F2E0DC92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3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2C7590-1BCD-A546-D5DD-5E302F90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D4888-3171-E214-13FC-C06F0F9EB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D8D5D8-3A3B-48DC-176E-5674338BB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A1BEA-710B-1F49-8935-7BD58484D0A7}" type="datetimeFigureOut">
              <a:rPr lang="en-US" smtClean="0"/>
              <a:t>7/5/23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782BE-15C4-8B93-FE5C-B6AAD843B8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B08C1-F61D-D260-DC8D-38612D0BA5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B9C53-E60E-6048-A267-48BE269657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5733DB-1143-41D5-6F64-C230BD49AEC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85813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Protected</a:t>
            </a:r>
          </a:p>
        </p:txBody>
      </p:sp>
    </p:spTree>
    <p:extLst>
      <p:ext uri="{BB962C8B-B14F-4D97-AF65-F5344CB8AC3E}">
        <p14:creationId xmlns:p14="http://schemas.microsoft.com/office/powerpoint/2010/main" val="77902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173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Senthil Kumar Muthukumar (TCIN)</dc:creator>
  <cp:lastModifiedBy>Senthil Kumar Muthukumar (TCIN)</cp:lastModifiedBy>
  <cp:revision>1</cp:revision>
  <dcterms:created xsi:type="dcterms:W3CDTF">2023-07-05T04:22:43Z</dcterms:created>
  <dcterms:modified xsi:type="dcterms:W3CDTF">2023-07-05T04:23:04Z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c99ac8-98e1-4709-99c3-b70539575c02_Enabled">
    <vt:lpwstr>true</vt:lpwstr>
  </property>
  <property fmtid="{D5CDD505-2E9C-101B-9397-08002B2CF9AE}" pid="3" name="MSIP_Label_15c99ac8-98e1-4709-99c3-b70539575c02_SetDate">
    <vt:lpwstr>2023-07-05T04:23:04Z</vt:lpwstr>
  </property>
  <property fmtid="{D5CDD505-2E9C-101B-9397-08002B2CF9AE}" pid="4" name="MSIP_Label_15c99ac8-98e1-4709-99c3-b70539575c02_Method">
    <vt:lpwstr>Standard</vt:lpwstr>
  </property>
  <property fmtid="{D5CDD505-2E9C-101B-9397-08002B2CF9AE}" pid="5" name="MSIP_Label_15c99ac8-98e1-4709-99c3-b70539575c02_Name">
    <vt:lpwstr>Protected</vt:lpwstr>
  </property>
  <property fmtid="{D5CDD505-2E9C-101B-9397-08002B2CF9AE}" pid="6" name="MSIP_Label_15c99ac8-98e1-4709-99c3-b70539575c02_SiteId">
    <vt:lpwstr>cfb57949-7a2c-4f96-b7f8-05382a502dad</vt:lpwstr>
  </property>
  <property fmtid="{D5CDD505-2E9C-101B-9397-08002B2CF9AE}" pid="7" name="MSIP_Label_15c99ac8-98e1-4709-99c3-b70539575c02_ActionId">
    <vt:lpwstr>2bf1540a-8416-42b7-be65-0a6dd3892bb6</vt:lpwstr>
  </property>
  <property fmtid="{D5CDD505-2E9C-101B-9397-08002B2CF9AE}" pid="8" name="MSIP_Label_15c99ac8-98e1-4709-99c3-b70539575c02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    Protected</vt:lpwstr>
  </property>
</Properties>
</file>