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0"/>
  </p:notesMasterIdLst>
  <p:sldIdLst>
    <p:sldId id="256" r:id="rId2"/>
    <p:sldId id="257" r:id="rId3"/>
    <p:sldId id="279" r:id="rId4"/>
    <p:sldId id="280" r:id="rId5"/>
    <p:sldId id="283" r:id="rId6"/>
    <p:sldId id="282" r:id="rId7"/>
    <p:sldId id="281" r:id="rId8"/>
    <p:sldId id="260" r:id="rId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0000"/>
    <a:srgbClr val="FF6600"/>
    <a:srgbClr val="CB0BA2"/>
    <a:srgbClr val="E200A7"/>
    <a:srgbClr val="9EFF29"/>
    <a:srgbClr val="0000CC"/>
    <a:srgbClr val="FF2549"/>
    <a:srgbClr val="007033"/>
    <a:srgbClr val="C33A1F"/>
    <a:srgbClr val="00363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5"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pPr/>
              <a:t>1/24/2020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pPr/>
              <a:t>‹#›</a:t>
            </a:fld>
            <a:endParaRPr lang="en-US" dirty="0"/>
          </a:p>
        </p:txBody>
      </p:sp>
    </p:spTree>
    <p:extLst>
      <p:ext uri="{BB962C8B-B14F-4D97-AF65-F5344CB8AC3E}">
        <p14:creationId xmlns=""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pPr/>
              <a:t>1</a:t>
            </a:fld>
            <a:endParaRPr lang="en-US" dirty="0"/>
          </a:p>
        </p:txBody>
      </p:sp>
    </p:spTree>
    <p:extLst>
      <p:ext uri="{BB962C8B-B14F-4D97-AF65-F5344CB8AC3E}">
        <p14:creationId xmlns="" xmlns:p14="http://schemas.microsoft.com/office/powerpoint/2010/main" val="2339934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pPr/>
              <a:t>8</a:t>
            </a:fld>
            <a:endParaRPr lang="en-US" dirty="0"/>
          </a:p>
        </p:txBody>
      </p:sp>
    </p:spTree>
    <p:extLst>
      <p:ext uri="{BB962C8B-B14F-4D97-AF65-F5344CB8AC3E}">
        <p14:creationId xmlns=""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4574" y="1563330"/>
            <a:ext cx="8214851" cy="1430594"/>
          </a:xfrm>
          <a:noFill/>
          <a:effectLst>
            <a:outerShdw blurRad="50800" dist="38100" dir="2700000" algn="tl" rotWithShape="0">
              <a:prstClr val="black">
                <a:alpha val="40000"/>
              </a:prstClr>
            </a:outerShdw>
          </a:effectLst>
        </p:spPr>
        <p:txBody>
          <a:bodyPr>
            <a:normAutofit/>
          </a:bodyPr>
          <a:lstStyle>
            <a:lvl1pPr algn="l">
              <a:defRPr sz="3600">
                <a:solidFill>
                  <a:srgbClr val="CB0BA2"/>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464575" y="2993923"/>
            <a:ext cx="8207477" cy="678426"/>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2">
            <a:extLst>
              <a:ext uri="{28A0092B-C50C-407E-A947-70E740481C1C}">
                <a14:useLocalDpi xmlns=""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451" y="253834"/>
            <a:ext cx="8259098"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283110"/>
            <a:ext cx="8246070" cy="3495366"/>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2216" y="391788"/>
            <a:ext cx="7070174" cy="725349"/>
          </a:xfrm>
        </p:spPr>
        <p:txBody>
          <a:bodyPr>
            <a:normAutofit/>
          </a:bodyPr>
          <a:lstStyle>
            <a:lvl1pPr algn="l">
              <a:defRPr sz="3600">
                <a:solidFill>
                  <a:srgbClr val="CB0BA2"/>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4575" y="1125817"/>
            <a:ext cx="7093973"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195" y="249526"/>
            <a:ext cx="8093365"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574405"/>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046802"/>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574405"/>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046802"/>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1/24/2020</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dirty="0"/>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4970" y="1513386"/>
            <a:ext cx="8045246" cy="1526459"/>
          </a:xfrm>
        </p:spPr>
        <p:txBody>
          <a:bodyPr>
            <a:normAutofit fontScale="90000"/>
          </a:bodyPr>
          <a:lstStyle/>
          <a:p>
            <a:r>
              <a:rPr lang="en-IN" dirty="0" smtClean="0"/>
              <a:t/>
            </a:r>
            <a:br>
              <a:rPr lang="en-IN" dirty="0" smtClean="0"/>
            </a:br>
            <a:r>
              <a:rPr lang="en-IN" dirty="0" smtClean="0"/>
              <a:t>LAN GAME(CHESS)</a:t>
            </a:r>
            <a:br>
              <a:rPr lang="en-IN" dirty="0" smtClean="0"/>
            </a:br>
            <a:endParaRPr lang="en-US" dirty="0"/>
          </a:p>
        </p:txBody>
      </p:sp>
      <p:sp>
        <p:nvSpPr>
          <p:cNvPr id="5" name="TextBox 4"/>
          <p:cNvSpPr txBox="1"/>
          <p:nvPr/>
        </p:nvSpPr>
        <p:spPr>
          <a:xfrm>
            <a:off x="6639791" y="2660073"/>
            <a:ext cx="2504209" cy="1569660"/>
          </a:xfrm>
          <a:prstGeom prst="rect">
            <a:avLst/>
          </a:prstGeom>
          <a:noFill/>
        </p:spPr>
        <p:txBody>
          <a:bodyPr wrap="square" rtlCol="0">
            <a:spAutoFit/>
          </a:bodyPr>
          <a:lstStyle/>
          <a:p>
            <a:r>
              <a:rPr lang="en-US" sz="2400" b="1" dirty="0" smtClean="0">
                <a:solidFill>
                  <a:schemeClr val="bg1"/>
                </a:solidFill>
              </a:rPr>
              <a:t>Team members</a:t>
            </a:r>
          </a:p>
          <a:p>
            <a:r>
              <a:rPr lang="en-US" sz="2400" b="1" dirty="0">
                <a:solidFill>
                  <a:srgbClr val="FF0000"/>
                </a:solidFill>
              </a:rPr>
              <a:t> </a:t>
            </a:r>
            <a:r>
              <a:rPr lang="en-US" sz="2400" b="1" dirty="0" smtClean="0">
                <a:solidFill>
                  <a:srgbClr val="FFFF00"/>
                </a:solidFill>
              </a:rPr>
              <a:t>S.Senthilmurugan</a:t>
            </a:r>
          </a:p>
          <a:p>
            <a:r>
              <a:rPr lang="en-US" sz="2400" b="1" dirty="0" smtClean="0">
                <a:solidFill>
                  <a:srgbClr val="FF0000"/>
                </a:solidFill>
              </a:rPr>
              <a:t> </a:t>
            </a:r>
            <a:r>
              <a:rPr lang="en-US" sz="2400" b="1" dirty="0" smtClean="0">
                <a:solidFill>
                  <a:srgbClr val="FFFF00"/>
                </a:solidFill>
              </a:rPr>
              <a:t>R.Anuradha</a:t>
            </a:r>
          </a:p>
          <a:p>
            <a:r>
              <a:rPr lang="en-US" sz="2400" b="1" dirty="0">
                <a:solidFill>
                  <a:srgbClr val="FF0000"/>
                </a:solidFill>
              </a:rPr>
              <a:t> </a:t>
            </a:r>
            <a:r>
              <a:rPr lang="en-US" sz="2400" b="1" dirty="0" smtClean="0">
                <a:solidFill>
                  <a:srgbClr val="FFFF00"/>
                </a:solidFill>
              </a:rPr>
              <a:t>V.Aishwarya</a:t>
            </a:r>
            <a:endParaRPr lang="en-US" sz="2400" b="1" dirty="0">
              <a:solidFill>
                <a:srgbClr val="FFFF00"/>
              </a:solidFill>
            </a:endParaRPr>
          </a:p>
        </p:txBody>
      </p:sp>
      <p:sp>
        <p:nvSpPr>
          <p:cNvPr id="6" name="TextBox 5"/>
          <p:cNvSpPr txBox="1"/>
          <p:nvPr/>
        </p:nvSpPr>
        <p:spPr>
          <a:xfrm>
            <a:off x="477982" y="3075571"/>
            <a:ext cx="3813464" cy="646331"/>
          </a:xfrm>
          <a:prstGeom prst="rect">
            <a:avLst/>
          </a:prstGeom>
          <a:noFill/>
        </p:spPr>
        <p:txBody>
          <a:bodyPr wrap="square" rtlCol="0">
            <a:spAutoFit/>
          </a:bodyPr>
          <a:lstStyle/>
          <a:p>
            <a:r>
              <a:rPr lang="en-US" dirty="0" smtClean="0">
                <a:solidFill>
                  <a:schemeClr val="bg1"/>
                </a:solidFill>
              </a:rPr>
              <a:t>Guide Name :  </a:t>
            </a:r>
            <a:r>
              <a:rPr lang="en-US" dirty="0" err="1" smtClean="0">
                <a:solidFill>
                  <a:schemeClr val="bg1"/>
                </a:solidFill>
              </a:rPr>
              <a:t>Dr.P.Ilanchezian</a:t>
            </a:r>
            <a:endParaRPr lang="en-US" dirty="0" smtClean="0">
              <a:solidFill>
                <a:schemeClr val="bg1"/>
              </a:solidFill>
            </a:endParaRPr>
          </a:p>
          <a:p>
            <a:r>
              <a:rPr lang="en-US" dirty="0" smtClean="0">
                <a:solidFill>
                  <a:schemeClr val="bg1"/>
                </a:solidFill>
              </a:rPr>
              <a:t> </a:t>
            </a:r>
            <a:endParaRPr lang="en-US" dirty="0">
              <a:solidFill>
                <a:schemeClr val="bg1"/>
              </a:solidFill>
            </a:endParaRPr>
          </a:p>
        </p:txBody>
      </p:sp>
    </p:spTree>
    <p:extLst>
      <p:ext uri="{BB962C8B-B14F-4D97-AF65-F5344CB8AC3E}">
        <p14:creationId xmlns="" xmlns:p14="http://schemas.microsoft.com/office/powerpoint/2010/main" val="363920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851" y="253834"/>
            <a:ext cx="8259098" cy="763526"/>
          </a:xfrm>
        </p:spPr>
        <p:txBody>
          <a:bodyPr>
            <a:normAutofit fontScale="90000"/>
          </a:bodyPr>
          <a:lstStyle/>
          <a:p>
            <a:r>
              <a:rPr lang="en-US" dirty="0" smtClean="0"/>
              <a:t/>
            </a:r>
            <a:br>
              <a:rPr lang="en-US" dirty="0" smtClean="0"/>
            </a:br>
            <a:r>
              <a:rPr lang="en-US" dirty="0" smtClean="0"/>
              <a:t>ABSTRACT</a:t>
            </a:r>
            <a:br>
              <a:rPr lang="en-US" dirty="0" smtClean="0"/>
            </a:br>
            <a:endParaRPr lang="en-US" dirty="0"/>
          </a:p>
        </p:txBody>
      </p:sp>
      <p:sp>
        <p:nvSpPr>
          <p:cNvPr id="3" name="Content Placeholder 2"/>
          <p:cNvSpPr>
            <a:spLocks noGrp="1"/>
          </p:cNvSpPr>
          <p:nvPr>
            <p:ph idx="1"/>
          </p:nvPr>
        </p:nvSpPr>
        <p:spPr>
          <a:xfrm>
            <a:off x="489888" y="1396800"/>
            <a:ext cx="7998912" cy="3492000"/>
          </a:xfrm>
        </p:spPr>
        <p:txBody>
          <a:bodyPr>
            <a:normAutofit fontScale="92500"/>
          </a:bodyPr>
          <a:lstStyle/>
          <a:p>
            <a:pPr marL="0" indent="0">
              <a:buNone/>
            </a:pPr>
            <a:r>
              <a:rPr lang="en-US" sz="1800" dirty="0" smtClean="0"/>
              <a:t>The aim of our project is to provide both a chess as well as chat facility in one application such that two users can play the chess as well as chat each other on the network that is any number of computers connected via a network. Generally, the chess game is  played against the human user and the computer on which the user is operating, so the need is to make the chess game being played against two human users on the two different machines on the network, no matter their physical location and as well as allowing chat among those two users. The main objective of our project is to provide a user-friendly interactive environment to the users of the application that helps them to play and communicate with a lot of ease and to help the users in playing the chess by explaining the moves of each pieces , if they require. Since there exists client and server as the project is based on client server architecture, where server is serving as a mediator in between the players and the client is making request to server as well as doing all the part that is related to playing logic.</a:t>
            </a:r>
          </a:p>
          <a:p>
            <a:pPr marL="0" indent="0">
              <a:buNone/>
            </a:pPr>
            <a:endParaRPr lang="en-US" sz="1600" dirty="0" smtClean="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HARDWARE REQUIREMENTS</a:t>
            </a:r>
            <a:endParaRPr lang="en-US" dirty="0"/>
          </a:p>
        </p:txBody>
      </p:sp>
      <p:sp>
        <p:nvSpPr>
          <p:cNvPr id="3" name="Content Placeholder 2"/>
          <p:cNvSpPr>
            <a:spLocks noGrp="1"/>
          </p:cNvSpPr>
          <p:nvPr>
            <p:ph idx="1"/>
          </p:nvPr>
        </p:nvSpPr>
        <p:spPr/>
        <p:txBody>
          <a:bodyPr>
            <a:normAutofit/>
          </a:bodyPr>
          <a:lstStyle/>
          <a:p>
            <a:r>
              <a:rPr lang="en-IN" sz="2400" dirty="0" smtClean="0"/>
              <a:t>PROCESSOR  :2GHz</a:t>
            </a:r>
          </a:p>
          <a:p>
            <a:r>
              <a:rPr lang="en-IN" sz="2400" dirty="0" smtClean="0"/>
              <a:t>RAM               :2GB OF RAM(MINIMUM)</a:t>
            </a:r>
          </a:p>
          <a:p>
            <a:r>
              <a:rPr lang="en-IN" sz="2400" dirty="0" smtClean="0"/>
              <a:t>HARDDISK     :4GB</a:t>
            </a:r>
          </a:p>
          <a:p>
            <a:pPr>
              <a:buNone/>
            </a:pP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REQUIREMENTS</a:t>
            </a:r>
            <a:endParaRPr lang="en-US" dirty="0"/>
          </a:p>
        </p:txBody>
      </p:sp>
      <p:sp>
        <p:nvSpPr>
          <p:cNvPr id="3" name="Content Placeholder 2"/>
          <p:cNvSpPr>
            <a:spLocks noGrp="1"/>
          </p:cNvSpPr>
          <p:nvPr>
            <p:ph idx="1"/>
          </p:nvPr>
        </p:nvSpPr>
        <p:spPr/>
        <p:txBody>
          <a:bodyPr/>
          <a:lstStyle/>
          <a:p>
            <a:r>
              <a:rPr lang="en-IN" dirty="0" smtClean="0"/>
              <a:t>Operating System :</a:t>
            </a:r>
            <a:r>
              <a:rPr lang="en-IN" smtClean="0"/>
              <a:t>Windows7 </a:t>
            </a:r>
            <a:r>
              <a:rPr lang="en-IN" smtClean="0"/>
              <a:t>and </a:t>
            </a:r>
            <a:r>
              <a:rPr lang="en-IN" dirty="0" smtClean="0"/>
              <a:t>Above</a:t>
            </a:r>
          </a:p>
          <a:p>
            <a:r>
              <a:rPr lang="en-IN" dirty="0" smtClean="0"/>
              <a:t>IDE                           :</a:t>
            </a:r>
            <a:r>
              <a:rPr lang="en-IN" dirty="0" err="1" smtClean="0"/>
              <a:t>Pycharm</a:t>
            </a:r>
            <a:endParaRPr lang="en-IN"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COMPONENTS USED</a:t>
            </a:r>
            <a:endParaRPr lang="en-US" dirty="0"/>
          </a:p>
        </p:txBody>
      </p:sp>
      <p:sp>
        <p:nvSpPr>
          <p:cNvPr id="3" name="Content Placeholder 2"/>
          <p:cNvSpPr>
            <a:spLocks noGrp="1"/>
          </p:cNvSpPr>
          <p:nvPr>
            <p:ph idx="1"/>
          </p:nvPr>
        </p:nvSpPr>
        <p:spPr/>
        <p:txBody>
          <a:bodyPr/>
          <a:lstStyle/>
          <a:p>
            <a:r>
              <a:rPr lang="en-IN" dirty="0" err="1" smtClean="0"/>
              <a:t>Pygame</a:t>
            </a:r>
            <a:endParaRPr lang="en-IN" dirty="0" smtClean="0"/>
          </a:p>
          <a:p>
            <a:r>
              <a:rPr lang="en-IN" dirty="0" smtClean="0"/>
              <a:t>Socket</a:t>
            </a:r>
          </a:p>
          <a:p>
            <a:r>
              <a:rPr lang="en-IN" dirty="0" smtClean="0"/>
              <a:t>Pickle</a:t>
            </a:r>
          </a:p>
          <a:p>
            <a:pPr>
              <a:buNone/>
            </a:pPr>
            <a:endParaRPr lang="en-IN" dirty="0" smtClean="0"/>
          </a:p>
          <a:p>
            <a:endParaRPr lang="en-IN"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bg1"/>
                </a:solidFill>
              </a:rPr>
              <a:t>DATA FLOW DIAGRAM</a:t>
            </a:r>
            <a:endParaRPr lang="en-US" dirty="0">
              <a:solidFill>
                <a:schemeClr val="bg1"/>
              </a:solidFill>
            </a:endParaRPr>
          </a:p>
        </p:txBody>
      </p:sp>
      <p:pic>
        <p:nvPicPr>
          <p:cNvPr id="3" name="Picture 2" descr="BLOCK DIAGRAM.jpg"/>
          <p:cNvPicPr>
            <a:picLocks noChangeAspect="1"/>
          </p:cNvPicPr>
          <p:nvPr/>
        </p:nvPicPr>
        <p:blipFill>
          <a:blip r:embed="rId2"/>
          <a:stretch>
            <a:fillRect/>
          </a:stretch>
        </p:blipFill>
        <p:spPr>
          <a:xfrm>
            <a:off x="1641600" y="1159200"/>
            <a:ext cx="5104800" cy="3859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600" y="126779"/>
            <a:ext cx="7628400" cy="857250"/>
          </a:xfrm>
        </p:spPr>
        <p:txBody>
          <a:bodyPr/>
          <a:lstStyle/>
          <a:p>
            <a:r>
              <a:rPr lang="en-IN" dirty="0" smtClean="0">
                <a:solidFill>
                  <a:schemeClr val="bg1"/>
                </a:solidFill>
              </a:rPr>
              <a:t>USECASE DIAGRAM</a:t>
            </a:r>
            <a:endParaRPr lang="en-US" dirty="0">
              <a:solidFill>
                <a:schemeClr val="bg1"/>
              </a:solidFill>
            </a:endParaRPr>
          </a:p>
        </p:txBody>
      </p:sp>
      <p:pic>
        <p:nvPicPr>
          <p:cNvPr id="5" name="Picture 4" descr="USE CASE .jpg"/>
          <p:cNvPicPr>
            <a:picLocks noChangeAspect="1"/>
          </p:cNvPicPr>
          <p:nvPr/>
        </p:nvPicPr>
        <p:blipFill>
          <a:blip r:embed="rId2"/>
          <a:stretch>
            <a:fillRect/>
          </a:stretch>
        </p:blipFill>
        <p:spPr>
          <a:xfrm>
            <a:off x="2076090" y="1330440"/>
            <a:ext cx="5265420" cy="35295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1"/>
            <a:ext cx="9144000" cy="5143500"/>
          </a:xfrm>
          <a:prstGeom prst="rect">
            <a:avLst/>
          </a:prstGeom>
        </p:spPr>
      </p:pic>
    </p:spTree>
    <p:extLst>
      <p:ext uri="{BB962C8B-B14F-4D97-AF65-F5344CB8AC3E}">
        <p14:creationId xmlns="" xmlns:p14="http://schemas.microsoft.com/office/powerpoint/2010/main" val="1091006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259</Words>
  <Application>Microsoft Office PowerPoint</Application>
  <PresentationFormat>On-screen Show (16:9)</PresentationFormat>
  <Paragraphs>25</Paragraphs>
  <Slides>8</Slides>
  <Notes>2</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 LAN GAME(CHESS) </vt:lpstr>
      <vt:lpstr> ABSTRACT </vt:lpstr>
      <vt:lpstr>HARDWARE REQUIREMENTS</vt:lpstr>
      <vt:lpstr>SOFTWARE REQUIREMENTS</vt:lpstr>
      <vt:lpstr>COMPONENTS USED</vt:lpstr>
      <vt:lpstr>DATA FLOW DIAGRAM</vt:lpstr>
      <vt:lpstr>USECASE DIAGRAM</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2020-01-24T15:55:26Z</dcterms:modified>
</cp:coreProperties>
</file>