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DA6F-9967-4657-90F6-82AF8959B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0A330-F810-4D4E-82A4-BDE7E36C2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2029-77F4-40E7-97F9-A5D54C28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337-1CC0-42C1-8F90-66EBD7FF55B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446BC-EAAE-4093-96C5-559F2B00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87B47-B4A1-4C36-A626-F2582D27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7CAD-B5C0-4CD1-844D-7C83C3996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80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4F78-B821-413C-B009-079E493D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2F654-905F-4FA7-AB62-E3FD003D8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93CB1-7B4B-4E21-A9A6-3E9F8826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337-1CC0-42C1-8F90-66EBD7FF55B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4F2A-0D1B-4931-91E7-355FEA7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96D0-9165-4665-84A4-B31B657C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7CAD-B5C0-4CD1-844D-7C83C3996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72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18682-519F-4F71-ACD0-D39F88F26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9D738-3B8B-4C83-9E82-D8C41A2DA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8B695-E24F-491E-9546-E9078806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337-1CC0-42C1-8F90-66EBD7FF55B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F92A-55AE-4EFE-A27A-17FB9C92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DCDCF-9958-46DF-8ED7-A078771B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7CAD-B5C0-4CD1-844D-7C83C3996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1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AC9C-0151-4E66-A7DF-521453AF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456B-4502-4EC9-A8AD-3C4A2BC0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48BC-A06F-4622-86BB-3601D65A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337-1CC0-42C1-8F90-66EBD7FF55B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E84B-D65A-4172-9637-8E2A683C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5840-283A-423A-9EB1-F6E23C98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7CAD-B5C0-4CD1-844D-7C83C3996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3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6FD5-E9DF-427B-BB87-8F01DFFE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D34F5-2240-444D-A3E2-F40A6A2EC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C763-1BD1-4CC6-B758-D6B46EC5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337-1CC0-42C1-8F90-66EBD7FF55B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6B0C0-EC04-4F33-8BD3-52EE0876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73365-FC52-4BC4-B865-20BA7FBD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7CAD-B5C0-4CD1-844D-7C83C3996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97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D3BB-A96F-45D5-9B2F-945CB2B2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C852-7374-496D-A6B0-D51DE275D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D26AC-3A8E-4153-AC0D-46C102ACD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5345F-718F-47B6-B4E6-1F796F55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337-1CC0-42C1-8F90-66EBD7FF55B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E734F-F7D2-44CD-B3A6-A00DC693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BABC6-654F-40C0-AFFD-CF600C54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7CAD-B5C0-4CD1-844D-7C83C3996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46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EF0D-6AA8-4235-8861-86673C91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3AC-F589-4B1D-B7B9-90A8A1DA8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572F-8114-4AA6-85F6-A494B81E4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517EC-BAC8-4225-966A-0B2536F52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1C252-A345-419C-A0A2-2C698E69B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B386E-9076-4D7D-9664-13957815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337-1CC0-42C1-8F90-66EBD7FF55B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B9214-D772-4C56-B260-C19EC616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ECC29-904B-41C3-A080-27CB0C6D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7CAD-B5C0-4CD1-844D-7C83C3996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12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E375-5A20-4E2E-8A2A-9990E968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F1459-9C2C-4124-A2A8-74C3EA27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337-1CC0-42C1-8F90-66EBD7FF55B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5861E-280C-49C8-8654-52E1164B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8E185-6B18-4691-B7FB-133B911A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7CAD-B5C0-4CD1-844D-7C83C3996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08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E0DB9-03F3-4B90-B2CD-7F74A0D5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337-1CC0-42C1-8F90-66EBD7FF55B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C7B42-35C6-4147-8DFC-4CDE31FA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62A00-64BB-4A65-AD27-432DC5E1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7CAD-B5C0-4CD1-844D-7C83C3996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6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2012-08D2-4128-8B92-DFF23530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1FCA-1777-49DC-B5C5-D256D20B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0EA12-EC32-4E27-8FDC-E0FE2A2DD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108EA-6A82-4DD6-9655-0A25B03E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337-1CC0-42C1-8F90-66EBD7FF55B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DB93D-E2E9-4DA0-8765-97FCD295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0DBAC-217E-4156-B991-D617FFBB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7CAD-B5C0-4CD1-844D-7C83C3996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45D1-6140-4F0B-9287-2EE1F88B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50D1B-23D2-4374-8F50-D72768A7D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1D5B9-3BDA-438E-9D70-49297648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54EB6-3C20-46A1-BE2C-04D5D9E7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337-1CC0-42C1-8F90-66EBD7FF55B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DCC0-A080-4CF6-8381-1D9CE05E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A4FF2-7BE6-4D00-92F0-ECE1B087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7CAD-B5C0-4CD1-844D-7C83C3996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30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54E0B-9F2A-4AF5-AF61-7436CC28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5BDC1-814B-441F-93A2-D31662DA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821BB-92C4-4BC4-8143-EDAA6E12C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8A337-1CC0-42C1-8F90-66EBD7FF55B4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2173-0856-4A59-BDF0-2C5B7314F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D970-37B4-40AB-BF22-FF6BB96A7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7CAD-B5C0-4CD1-844D-7C83C3996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3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DF48E9-73E5-48FF-AE6A-0E4C80730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14"/>
          <a:stretch/>
        </p:blipFill>
        <p:spPr>
          <a:xfrm>
            <a:off x="982317" y="1592198"/>
            <a:ext cx="9965635" cy="459373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8629FA7-D5B7-46D1-8ACD-9490F972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500"/>
            <a:ext cx="10515600" cy="4367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run the python notebook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DC109-9187-4F00-8E6B-352D54CD1A35}"/>
              </a:ext>
            </a:extLst>
          </p:cNvPr>
          <p:cNvSpPr txBox="1"/>
          <p:nvPr/>
        </p:nvSpPr>
        <p:spPr>
          <a:xfrm>
            <a:off x="838200" y="705050"/>
            <a:ext cx="1025387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Click in the link </a:t>
            </a:r>
          </a:p>
          <a:p>
            <a:r>
              <a:rPr lang="en-IN" dirty="0"/>
              <a:t>https://colab.research.google.com/drive/1G6NcO9ft-TEOiXwDjZGYTcPxxr7DMnDQ?usp=sharing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66041-5E4B-4C55-B0F1-767813B88B59}"/>
              </a:ext>
            </a:extLst>
          </p:cNvPr>
          <p:cNvSpPr txBox="1"/>
          <p:nvPr/>
        </p:nvSpPr>
        <p:spPr>
          <a:xfrm>
            <a:off x="6304722" y="3889066"/>
            <a:ext cx="441628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After clicking the link you will see this screen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78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ECE0-036B-4FC5-83CC-38F556CD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883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run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80C16-F0BA-4D61-A356-174B4F169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14"/>
          <a:stretch/>
        </p:blipFill>
        <p:spPr>
          <a:xfrm>
            <a:off x="2055743" y="1525937"/>
            <a:ext cx="9965635" cy="4593737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16ED1E7-E2A5-45CA-AB01-B5F6663441EB}"/>
              </a:ext>
            </a:extLst>
          </p:cNvPr>
          <p:cNvSpPr/>
          <p:nvPr/>
        </p:nvSpPr>
        <p:spPr>
          <a:xfrm>
            <a:off x="43069" y="2438400"/>
            <a:ext cx="1590261" cy="2107096"/>
          </a:xfrm>
          <a:prstGeom prst="wedgeRoundRectCallout">
            <a:avLst>
              <a:gd name="adj1" fmla="val 104167"/>
              <a:gd name="adj2" fmla="val -118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will observe the PLAY button when you move the mouse to this place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B3710-0C5C-430C-BA1D-5CD21EFCF1CE}"/>
              </a:ext>
            </a:extLst>
          </p:cNvPr>
          <p:cNvSpPr txBox="1"/>
          <p:nvPr/>
        </p:nvSpPr>
        <p:spPr>
          <a:xfrm>
            <a:off x="5615609" y="3122616"/>
            <a:ext cx="558247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Run the play button to the cell. ( the first cell is only importing necessary libraries / packages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17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0CEE-3BAF-4BBA-B999-8D54C820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6266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the cell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01EBD-95C3-43D5-AE08-DBED7D3FF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55" b="7261"/>
          <a:stretch/>
        </p:blipFill>
        <p:spPr>
          <a:xfrm>
            <a:off x="0" y="1828800"/>
            <a:ext cx="12192000" cy="4529797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C80035C-A6BC-4154-8B79-D43B1B28AA24}"/>
              </a:ext>
            </a:extLst>
          </p:cNvPr>
          <p:cNvSpPr/>
          <p:nvPr/>
        </p:nvSpPr>
        <p:spPr>
          <a:xfrm>
            <a:off x="3882887" y="2212422"/>
            <a:ext cx="2438400" cy="1216578"/>
          </a:xfrm>
          <a:prstGeom prst="wedgeRoundRectCallout">
            <a:avLst>
              <a:gd name="adj1" fmla="val -127680"/>
              <a:gd name="adj2" fmla="val 1790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we press the  button , the graph/ results will appear in this place </a:t>
            </a:r>
            <a:endParaRPr lang="en-IN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2989AF7-0B4D-4057-ACA7-ADF1BDA0B0EB}"/>
              </a:ext>
            </a:extLst>
          </p:cNvPr>
          <p:cNvSpPr/>
          <p:nvPr/>
        </p:nvSpPr>
        <p:spPr>
          <a:xfrm>
            <a:off x="7083287" y="4630943"/>
            <a:ext cx="2438400" cy="1216578"/>
          </a:xfrm>
          <a:prstGeom prst="wedgeRoundRectCallout">
            <a:avLst>
              <a:gd name="adj1" fmla="val -311919"/>
              <a:gd name="adj2" fmla="val -1052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close the output/graph by clicking on the prompt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50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102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to run the python notebook</vt:lpstr>
      <vt:lpstr>How to run</vt:lpstr>
      <vt:lpstr>Running the cell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 Murugan</dc:creator>
  <cp:lastModifiedBy>Senthil Murugan</cp:lastModifiedBy>
  <cp:revision>4</cp:revision>
  <dcterms:created xsi:type="dcterms:W3CDTF">2020-09-07T16:40:45Z</dcterms:created>
  <dcterms:modified xsi:type="dcterms:W3CDTF">2020-09-11T04:05:49Z</dcterms:modified>
</cp:coreProperties>
</file>