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21" r:id="rId2"/>
    <p:sldId id="422" r:id="rId3"/>
    <p:sldId id="440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412"/>
    <a:srgbClr val="FF67D7"/>
    <a:srgbClr val="588937"/>
    <a:srgbClr val="FD9B93"/>
    <a:srgbClr val="BE8C41"/>
    <a:srgbClr val="34599C"/>
    <a:srgbClr val="6308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0748" autoAdjust="0"/>
  </p:normalViewPr>
  <p:slideViewPr>
    <p:cSldViewPr snapToGrid="0">
      <p:cViewPr varScale="1">
        <p:scale>
          <a:sx n="60" d="100"/>
          <a:sy n="60" d="100"/>
        </p:scale>
        <p:origin x="94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ACD760-0E07-DF38-712D-3FE2896D32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"/>
            <a:ext cx="12192000" cy="685677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446BA-FB93-5E85-53F8-288476D8D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1E62E2-6EAD-EA75-0136-2B1096EA1341}"/>
              </a:ext>
            </a:extLst>
          </p:cNvPr>
          <p:cNvSpPr/>
          <p:nvPr/>
        </p:nvSpPr>
        <p:spPr>
          <a:xfrm>
            <a:off x="-19865" y="815016"/>
            <a:ext cx="5340373" cy="92333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b="1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Name:Ajay</a:t>
            </a:r>
            <a:endParaRPr lang="en-US" b="1" u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b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192011009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CSE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F6A8C51-B144-CE15-9727-88371FF63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03040"/>
              </p:ext>
            </p:extLst>
          </p:nvPr>
        </p:nvGraphicFramePr>
        <p:xfrm>
          <a:off x="-19865" y="4167649"/>
          <a:ext cx="5358784" cy="1525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613">
                  <a:extLst>
                    <a:ext uri="{9D8B030D-6E8A-4147-A177-3AD203B41FA5}">
                      <a16:colId xmlns:a16="http://schemas.microsoft.com/office/drawing/2014/main" val="51831755"/>
                    </a:ext>
                  </a:extLst>
                </a:gridCol>
                <a:gridCol w="2026171">
                  <a:extLst>
                    <a:ext uri="{9D8B030D-6E8A-4147-A177-3AD203B41FA5}">
                      <a16:colId xmlns:a16="http://schemas.microsoft.com/office/drawing/2014/main" val="3652177996"/>
                    </a:ext>
                  </a:extLst>
                </a:gridCol>
              </a:tblGrid>
              <a:tr h="15256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Total Course: 41                                                                                   No of Core Course Completed:28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Total Credits completed:120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No of Arrears: 2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CGPA:8.5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ongoing Courses: 1 +2 NPTEL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1813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1108708-17D9-5FC8-CEB9-EF369C5E38D0}"/>
              </a:ext>
            </a:extLst>
          </p:cNvPr>
          <p:cNvSpPr txBox="1"/>
          <p:nvPr/>
        </p:nvSpPr>
        <p:spPr>
          <a:xfrm>
            <a:off x="5338920" y="815016"/>
            <a:ext cx="692258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33343-0FBD-847D-2F51-FB6108551D6A}"/>
              </a:ext>
            </a:extLst>
          </p:cNvPr>
          <p:cNvSpPr txBox="1"/>
          <p:nvPr/>
        </p:nvSpPr>
        <p:spPr>
          <a:xfrm>
            <a:off x="5302096" y="1164657"/>
            <a:ext cx="6889904" cy="461664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Ajay doing NPTEL courses instead of his two subjects and he submitted all Assignments for that.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Ajay attending various placement drives to get his placement offer. </a:t>
            </a:r>
            <a:endParaRPr lang="en-IN" sz="4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9DB82-7CD7-F629-5172-E2A258A4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65" y="1713296"/>
            <a:ext cx="5403275" cy="24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218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01BC9-B30F-10D2-20B0-5458A049E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3B88375-872A-4DE2-5864-854A504C05F1}"/>
              </a:ext>
            </a:extLst>
          </p:cNvPr>
          <p:cNvSpPr/>
          <p:nvPr/>
        </p:nvSpPr>
        <p:spPr>
          <a:xfrm>
            <a:off x="0" y="1078925"/>
            <a:ext cx="12243334" cy="5101389"/>
          </a:xfrm>
          <a:custGeom>
            <a:avLst/>
            <a:gdLst/>
            <a:ahLst/>
            <a:cxnLst/>
            <a:rect l="l" t="t" r="r" b="b"/>
            <a:pathLst>
              <a:path w="9144000" h="6659245">
                <a:moveTo>
                  <a:pt x="9143746" y="0"/>
                </a:moveTo>
                <a:lnTo>
                  <a:pt x="0" y="0"/>
                </a:lnTo>
                <a:lnTo>
                  <a:pt x="0" y="6658736"/>
                </a:lnTo>
                <a:lnTo>
                  <a:pt x="9143746" y="6658736"/>
                </a:lnTo>
                <a:lnTo>
                  <a:pt x="9143746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algn="just"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Respected Parents: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Ajay currently doing product based project design  attendance percentage is 83%and his performance is good.  Advise given to him come for classes regularly. Ajay has completed 28 core courses up to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2024, He needs to complete 2 core courses. He is good enthusiastic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learner.  It is advised him to complete the 2 supplementary examination on this month February 2024 and also suggestions given to him convert his module based project in to core project.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Suggestions given to him is to attend as many placements drives to get placement. Ajay undergoing two NPTEL courses to complete his elective papers.</a:t>
            </a:r>
          </a:p>
          <a:p>
            <a:pPr algn="just">
              <a:lnSpc>
                <a:spcPct val="150000"/>
              </a:lnSpc>
            </a:pPr>
            <a:r>
              <a:rPr lang="en-US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Interest:H</a:t>
            </a:r>
            <a:r>
              <a:rPr lang="en-US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very much interested in writing coding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of Improvement: 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</a:t>
            </a:r>
            <a:r>
              <a:rPr lang="en-US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eed to improve 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Logical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analytical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communication skills </a:t>
            </a:r>
            <a:r>
              <a:rPr lang="en-US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upcoming placement drives. Suggestions given to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 </a:t>
            </a:r>
            <a:r>
              <a:rPr lang="en-US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study and practice logical and reasoning solved websites and books. </a:t>
            </a:r>
            <a:r>
              <a:rPr lang="en-US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Leet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Code: P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rocess shows that he is not performing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leet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hence no improvement in ranking. Suggestions given to him to complete at least one code per day.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4626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"/>
            <a:ext cx="12192000" cy="6856776"/>
          </a:xfrm>
          <a:prstGeom prst="rect">
            <a:avLst/>
          </a:prstGeom>
        </p:spPr>
      </p:pic>
      <p:sp>
        <p:nvSpPr>
          <p:cNvPr id="2" name="Academic performance and personalizsed instruction about your mentee to the parents.">
            <a:extLst>
              <a:ext uri="{FF2B5EF4-FFF2-40B4-BE49-F238E27FC236}">
                <a16:creationId xmlns:a16="http://schemas.microsoft.com/office/drawing/2014/main" id="{464E7477-ED03-025C-3DD2-AE6D9F8BD06B}"/>
              </a:ext>
            </a:extLst>
          </p:cNvPr>
          <p:cNvSpPr/>
          <p:nvPr/>
        </p:nvSpPr>
        <p:spPr>
          <a:xfrm>
            <a:off x="1280942" y="1333823"/>
            <a:ext cx="4697831" cy="9438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p14="http://schemas.microsoft.com/office/powerpoint/2010/main" xmlns:p15="http://schemas.microsoft.com/office/powerpoint/2012/main" xmlns:p159="http://schemas.microsoft.com/office/powerpoint/2015/09/main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endParaRPr 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D3EBD-08BD-99BA-39E6-2973CA290660}"/>
              </a:ext>
            </a:extLst>
          </p:cNvPr>
          <p:cNvSpPr txBox="1"/>
          <p:nvPr/>
        </p:nvSpPr>
        <p:spPr>
          <a:xfrm>
            <a:off x="1503127" y="1538543"/>
            <a:ext cx="4229463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IN" sz="2500" b="1" dirty="0">
                <a:solidFill>
                  <a:srgbClr val="000000"/>
                </a:solidFill>
                <a:latin typeface="Myriad Pro" panose="020B0503030403020204" pitchFamily="34" charset="0"/>
              </a:rPr>
              <a:t>MENTEE RESPONSE</a:t>
            </a:r>
          </a:p>
        </p:txBody>
      </p:sp>
      <p:sp>
        <p:nvSpPr>
          <p:cNvPr id="6" name="Academic performance and personalizsed instruction about your mentee to the parents.">
            <a:extLst>
              <a:ext uri="{FF2B5EF4-FFF2-40B4-BE49-F238E27FC236}">
                <a16:creationId xmlns:a16="http://schemas.microsoft.com/office/drawing/2014/main" id="{464E7477-ED03-025C-3DD2-AE6D9F8BD06B}"/>
              </a:ext>
            </a:extLst>
          </p:cNvPr>
          <p:cNvSpPr/>
          <p:nvPr/>
        </p:nvSpPr>
        <p:spPr>
          <a:xfrm>
            <a:off x="1280942" y="2330075"/>
            <a:ext cx="4697831" cy="37022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p14="http://schemas.microsoft.com/office/powerpoint/2010/main" xmlns:p15="http://schemas.microsoft.com/office/powerpoint/2012/main" xmlns:p159="http://schemas.microsoft.com/office/powerpoint/2015/09/main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lang="en-US" sz="2000" b="1">
                <a:solidFill>
                  <a:schemeClr val="bg2">
                    <a:lumMod val="10000"/>
                  </a:schemeClr>
                </a:solidFill>
              </a:rPr>
              <a:t>text</a:t>
            </a:r>
          </a:p>
        </p:txBody>
      </p:sp>
      <p:sp>
        <p:nvSpPr>
          <p:cNvPr id="8" name="Academic performance and personalizsed instruction about your mentee to the parents.">
            <a:extLst>
              <a:ext uri="{FF2B5EF4-FFF2-40B4-BE49-F238E27FC236}">
                <a16:creationId xmlns:a16="http://schemas.microsoft.com/office/drawing/2014/main" id="{464E7477-ED03-025C-3DD2-AE6D9F8BD06B}"/>
              </a:ext>
            </a:extLst>
          </p:cNvPr>
          <p:cNvSpPr/>
          <p:nvPr/>
        </p:nvSpPr>
        <p:spPr>
          <a:xfrm>
            <a:off x="6413808" y="2330074"/>
            <a:ext cx="4697831" cy="37022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p14="http://schemas.microsoft.com/office/powerpoint/2010/main" xmlns:p15="http://schemas.microsoft.com/office/powerpoint/2012/main" xmlns:p159="http://schemas.microsoft.com/office/powerpoint/2015/09/main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lang="en-US" sz="2000" b="1">
                <a:solidFill>
                  <a:schemeClr val="bg2">
                    <a:lumMod val="10000"/>
                  </a:schemeClr>
                </a:solidFill>
              </a:rPr>
              <a:t>text</a:t>
            </a:r>
          </a:p>
        </p:txBody>
      </p:sp>
      <p:sp>
        <p:nvSpPr>
          <p:cNvPr id="11" name="Academic performance and personalizsed instruction about your mentee to the parents.">
            <a:extLst>
              <a:ext uri="{FF2B5EF4-FFF2-40B4-BE49-F238E27FC236}">
                <a16:creationId xmlns:a16="http://schemas.microsoft.com/office/drawing/2014/main" id="{464E7477-ED03-025C-3DD2-AE6D9F8BD06B}"/>
              </a:ext>
            </a:extLst>
          </p:cNvPr>
          <p:cNvSpPr/>
          <p:nvPr/>
        </p:nvSpPr>
        <p:spPr>
          <a:xfrm>
            <a:off x="6413808" y="1333823"/>
            <a:ext cx="4697831" cy="9438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p14="http://schemas.microsoft.com/office/powerpoint/2010/main" xmlns:p15="http://schemas.microsoft.com/office/powerpoint/2012/main" xmlns:p159="http://schemas.microsoft.com/office/powerpoint/2015/09/main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endParaRPr 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D3EBD-08BD-99BA-39E6-2973CA290660}"/>
              </a:ext>
            </a:extLst>
          </p:cNvPr>
          <p:cNvSpPr txBox="1"/>
          <p:nvPr/>
        </p:nvSpPr>
        <p:spPr>
          <a:xfrm>
            <a:off x="6635993" y="1538543"/>
            <a:ext cx="4229463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IN" sz="2500" b="1">
                <a:solidFill>
                  <a:srgbClr val="000000"/>
                </a:solidFill>
                <a:latin typeface="Myriad Pro" panose="020B0503030403020204" pitchFamily="34" charset="0"/>
              </a:rPr>
              <a:t>PARENT’S RESPONSE</a:t>
            </a:r>
          </a:p>
        </p:txBody>
      </p:sp>
    </p:spTree>
    <p:extLst>
      <p:ext uri="{BB962C8B-B14F-4D97-AF65-F5344CB8AC3E}">
        <p14:creationId xmlns:p14="http://schemas.microsoft.com/office/powerpoint/2010/main" val="98226418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9206</TotalTime>
  <Words>268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Adobe Devanagari</vt:lpstr>
      <vt:lpstr>Arial</vt:lpstr>
      <vt:lpstr>Calibri</vt:lpstr>
      <vt:lpstr>Calibri Light</vt:lpstr>
      <vt:lpstr>Myriad Pro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Welcome</dc:creator>
  <cp:lastModifiedBy>senthil C</cp:lastModifiedBy>
  <cp:revision>1612</cp:revision>
  <dcterms:created xsi:type="dcterms:W3CDTF">2022-05-05T06:13:00Z</dcterms:created>
  <dcterms:modified xsi:type="dcterms:W3CDTF">2024-04-06T14:48:52Z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BB3DB0895B264D8C8778C9F6A569D822</vt:lpwstr>
  </property>
  <property fmtid="{D5CDD505-2E9C-101B-9397-08002B2CF9AE}" pid="3" name="KSOProductBuildVer">
    <vt:lpwstr>1033-11.2.0.11128</vt:lpwstr>
  </property>
</Properties>
</file>