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Lst>
  <p:sldSz cy="13716000" cx="24384000"/>
  <p:notesSz cx="6858000" cy="9144000"/>
  <p:embeddedFontLst>
    <p:embeddedFont>
      <p:font typeface="Playfair Display"/>
      <p:regular r:id="rId14"/>
      <p:bold r:id="rId15"/>
      <p:italic r:id="rId16"/>
      <p:boldItalic r:id="rId17"/>
    </p:embeddedFont>
    <p:embeddedFont>
      <p:font typeface="Lato"/>
      <p:regular r:id="rId18"/>
      <p:bold r:id="rId19"/>
      <p:italic r:id="rId20"/>
      <p:boldItalic r:id="rId21"/>
    </p:embeddedFont>
    <p:embeddedFont>
      <p:font typeface="Helvetica Neue"/>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6" roundtripDataSignature="AMtx7mhxN4iCHDp1BBPui+dCQW0kNO/di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22" Type="http://schemas.openxmlformats.org/officeDocument/2006/relationships/font" Target="fonts/HelveticaNeue-regular.fntdata"/><Relationship Id="rId21" Type="http://schemas.openxmlformats.org/officeDocument/2006/relationships/font" Target="fonts/Lato-boldItalic.fntdata"/><Relationship Id="rId24" Type="http://schemas.openxmlformats.org/officeDocument/2006/relationships/font" Target="fonts/HelveticaNeue-italic.fntdata"/><Relationship Id="rId23" Type="http://schemas.openxmlformats.org/officeDocument/2006/relationships/font" Target="fonts/HelveticaNeue-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customschemas.google.com/relationships/presentationmetadata" Target="metadata"/><Relationship Id="rId25" Type="http://schemas.openxmlformats.org/officeDocument/2006/relationships/font" Target="fonts/HelveticaNeue-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font" Target="fonts/PlayfairDisplay-bold.fntdata"/><Relationship Id="rId14" Type="http://schemas.openxmlformats.org/officeDocument/2006/relationships/font" Target="fonts/PlayfairDisplay-regular.fntdata"/><Relationship Id="rId17" Type="http://schemas.openxmlformats.org/officeDocument/2006/relationships/font" Target="fonts/PlayfairDisplay-boldItalic.fntdata"/><Relationship Id="rId16" Type="http://schemas.openxmlformats.org/officeDocument/2006/relationships/font" Target="fonts/PlayfairDisplay-italic.fntdata"/><Relationship Id="rId19" Type="http://schemas.openxmlformats.org/officeDocument/2006/relationships/font" Target="fonts/Lato-bold.fntdata"/><Relationship Id="rId18" Type="http://schemas.openxmlformats.org/officeDocument/2006/relationships/font" Target="fonts/La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2: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1" name="Google Shape;161;p4: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Issue</a:t>
            </a:r>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 One person cannot provide support for everything that you need. </a:t>
            </a:r>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 It is also a dependency model. </a:t>
            </a:r>
            <a:endParaRPr/>
          </a:p>
          <a:p>
            <a:pPr indent="-251459" lvl="0" marL="251459" rtl="0" algn="l">
              <a:lnSpc>
                <a:spcPct val="117999"/>
              </a:lnSpc>
              <a:spcBef>
                <a:spcPts val="0"/>
              </a:spcBef>
              <a:spcAft>
                <a:spcPts val="0"/>
              </a:spcAft>
              <a:buSzPts val="2200"/>
              <a:buFont typeface="Helvetica Neue"/>
              <a:buChar char="-"/>
            </a:pPr>
            <a:r>
              <a:rPr lang="en-US" sz="2200">
                <a:latin typeface="Helvetica Neue"/>
                <a:ea typeface="Helvetica Neue"/>
                <a:cs typeface="Helvetica Neue"/>
                <a:sym typeface="Helvetica Neue"/>
              </a:rPr>
              <a:t>Even the best mentors can provide 80% advice aligned with what you need, whereas the other 20% can be their special flavor of how they think should be, and they may be the only person that holds those beliefs.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5: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Hyper-individualism - it’s a limiting belief. Just because you can figure it out yourself is not a good reason mean you shouldn’t ask anyone. By not asking, you are taking the slowest, most inefficient, and most ineffective path towards what you need.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8" name="Google Shape;208;p6: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Role model: People that are doing academic or professional life in a way that you would like to achieve.</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Emotional support: These could be friends family and other.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Professional Development: Who and where you learn to do all of the things that you do not already know how to do professionally — e.g., how to build an effective resumé or CV.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Intellectual community: These could be subject matter experts that you can reach out to when you have specific questions. Regarding research, they can be folks that read your research paper that different stages of completion.</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Safe Space: Place and person with whom you can speak your truth. It completely confidential, they will not judge you or tell others what you said.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Accountability: To ensure that you have accountability structures for your coursework, personal health and wellness.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Sponsorship: Someone to advocate for you (letter or recommendation writer)</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Access to Opportunities: Someone with great knowledge about professional opportunities — e.g., scholarships, summer research opportunities, internships.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Substantive feedback: Someone that is willing to read your work — e.g., personal statements, scholarship essays, etc. — and give evaluative feedback.</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4" name="Google Shape;224;p7: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sz="1100">
                <a:latin typeface="Arial"/>
                <a:ea typeface="Arial"/>
                <a:cs typeface="Arial"/>
                <a:sym typeface="Arial"/>
              </a:rPr>
              <a:t>Let’s take a deep breath. </a:t>
            </a:r>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None/>
            </a:pPr>
            <a:r>
              <a:rPr lang="en-US" sz="1100">
                <a:latin typeface="Arial"/>
                <a:ea typeface="Arial"/>
                <a:cs typeface="Arial"/>
                <a:sym typeface="Arial"/>
              </a:rPr>
              <a:t>Like most people have blank spots. Many are surprised of how few people they have in their network or that they are overlying on a handful of people to meet a lot of needs. </a:t>
            </a:r>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None/>
            </a:pPr>
            <a:r>
              <a:rPr lang="en-US" sz="1100">
                <a:latin typeface="Arial"/>
                <a:ea typeface="Arial"/>
                <a:cs typeface="Arial"/>
                <a:sym typeface="Arial"/>
              </a:rPr>
              <a:t>Sometimes people feel sad that they don’t know many people.</a:t>
            </a:r>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None/>
            </a:pPr>
            <a:r>
              <a:rPr lang="en-US" sz="1100">
                <a:latin typeface="Arial"/>
                <a:ea typeface="Arial"/>
                <a:cs typeface="Arial"/>
                <a:sym typeface="Arial"/>
              </a:rPr>
              <a:t>It shows what actions you can take. </a:t>
            </a:r>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lnSpc>
                <a:spcPct val="100000"/>
              </a:lnSpc>
              <a:spcBef>
                <a:spcPts val="0"/>
              </a:spcBef>
              <a:spcAft>
                <a:spcPts val="0"/>
              </a:spcAft>
              <a:buNone/>
            </a:pPr>
            <a:r>
              <a:rPr lang="en-US" sz="1100">
                <a:latin typeface="Arial"/>
                <a:ea typeface="Arial"/>
                <a:cs typeface="Arial"/>
                <a:sym typeface="Arial"/>
              </a:rPr>
              <a:t>Identify where you have empty space or a cluster of empty spaces. </a:t>
            </a:r>
            <a:endParaRPr/>
          </a:p>
          <a:p>
            <a:pPr indent="0" lvl="0" marL="0" rtl="0" algn="l">
              <a:lnSpc>
                <a:spcPct val="100000"/>
              </a:lnSpc>
              <a:spcBef>
                <a:spcPts val="0"/>
              </a:spcBef>
              <a:spcAft>
                <a:spcPts val="0"/>
              </a:spcAft>
              <a:buNone/>
            </a:pPr>
            <a:r>
              <a:t/>
            </a:r>
            <a:endParaRPr sz="1100">
              <a:latin typeface="Arial"/>
              <a:ea typeface="Arial"/>
              <a:cs typeface="Arial"/>
              <a:sym typeface="Arial"/>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It’s okay if some spaces are blank. Most people have blank spaces when doing this exercise for the first time.</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6-12 months to build capacity in your network. </a:t>
            </a:r>
            <a:endParaRPr/>
          </a:p>
          <a:p>
            <a:pPr indent="0" lvl="0" marL="0" rtl="0" algn="l">
              <a:lnSpc>
                <a:spcPct val="117999"/>
              </a:lnSpc>
              <a:spcBef>
                <a:spcPts val="0"/>
              </a:spcBef>
              <a:spcAft>
                <a:spcPts val="0"/>
              </a:spcAft>
              <a:buNone/>
            </a:pPr>
            <a:r>
              <a:t/>
            </a:r>
            <a:endParaRPr sz="2200">
              <a:latin typeface="Helvetica Neue"/>
              <a:ea typeface="Helvetica Neue"/>
              <a:cs typeface="Helvetica Neue"/>
              <a:sym typeface="Helvetica Neue"/>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These are people that are willing to take your call, answer an email, and answer specific questions.</a:t>
            </a:r>
            <a:endParaRPr/>
          </a:p>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They may not call themselves your mentor, but that doesn’t matter. You know what you need to move forward, and you have people in your network to help you get there.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8: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17999"/>
              </a:lnSpc>
              <a:spcBef>
                <a:spcPts val="0"/>
              </a:spcBef>
              <a:spcAft>
                <a:spcPts val="0"/>
              </a:spcAft>
              <a:buNone/>
            </a:pPr>
            <a:r>
              <a:rPr lang="en-US" sz="2200">
                <a:latin typeface="Helvetica Neue"/>
                <a:ea typeface="Helvetica Neue"/>
                <a:cs typeface="Helvetica Neue"/>
                <a:sym typeface="Helvetica Neue"/>
              </a:rPr>
              <a:t>They may not call themselves your mentor, but that doesn’t matter. You know what you need to move forward, and you have people in your network to help you get there.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9:notes"/>
          <p:cNvSpPr txBox="1"/>
          <p:nvPr>
            <p:ph idx="1" type="body"/>
          </p:nvPr>
        </p:nvSpPr>
        <p:spPr>
          <a:xfrm>
            <a:off x="914400" y="4343400"/>
            <a:ext cx="50292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11"/>
          <p:cNvSpPr txBox="1"/>
          <p:nvPr>
            <p:ph idx="1" type="body"/>
          </p:nvPr>
        </p:nvSpPr>
        <p:spPr>
          <a:xfrm>
            <a:off x="1206500" y="12268950"/>
            <a:ext cx="21971000" cy="660401"/>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3300"/>
              <a:buFont typeface="Arial"/>
              <a:buNone/>
              <a:defRPr sz="33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1" name="Google Shape;11;p11"/>
          <p:cNvSpPr txBox="1"/>
          <p:nvPr>
            <p:ph idx="2" type="body"/>
          </p:nvPr>
        </p:nvSpPr>
        <p:spPr>
          <a:xfrm>
            <a:off x="1206500" y="7353300"/>
            <a:ext cx="21971000" cy="20066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228600" lvl="1" marL="9144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2pPr>
            <a:lvl3pPr indent="-228600" lvl="2" marL="13716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3pPr>
            <a:lvl4pPr indent="-228600" lvl="3" marL="18288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4pPr>
            <a:lvl5pPr indent="-228600" lvl="4" marL="22860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2" name="Google Shape;12;p11"/>
          <p:cNvSpPr txBox="1"/>
          <p:nvPr>
            <p:ph type="title"/>
          </p:nvPr>
        </p:nvSpPr>
        <p:spPr>
          <a:xfrm>
            <a:off x="1206500" y="2616200"/>
            <a:ext cx="21971004" cy="4648200"/>
          </a:xfrm>
          <a:prstGeom prst="rect">
            <a:avLst/>
          </a:prstGeom>
          <a:noFill/>
          <a:ln>
            <a:noFill/>
          </a:ln>
        </p:spPr>
        <p:txBody>
          <a:bodyPr anchorCtr="0" anchor="b" bIns="50800" lIns="50800" spcFirstLastPara="1" rIns="50800" wrap="square" tIns="50800">
            <a:normAutofit/>
          </a:bodyPr>
          <a:lstStyle>
            <a:lvl1pPr lvl="0" algn="l">
              <a:lnSpc>
                <a:spcPct val="90000"/>
              </a:lnSpc>
              <a:spcBef>
                <a:spcPts val="0"/>
              </a:spcBef>
              <a:spcAft>
                <a:spcPts val="0"/>
              </a:spcAft>
              <a:buClr>
                <a:srgbClr val="52575F"/>
              </a:buClr>
              <a:buSzPts val="12000"/>
              <a:buFont typeface="Arial"/>
              <a:buNone/>
              <a:defRPr sz="12000"/>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13" name="Google Shape;13;p11"/>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p:cSld name="Section">
    <p:spTree>
      <p:nvGrpSpPr>
        <p:cNvPr id="52" name="Shape 52"/>
        <p:cNvGrpSpPr/>
        <p:nvPr/>
      </p:nvGrpSpPr>
      <p:grpSpPr>
        <a:xfrm>
          <a:off x="0" y="0"/>
          <a:ext cx="0" cy="0"/>
          <a:chOff x="0" y="0"/>
          <a:chExt cx="0" cy="0"/>
        </a:xfrm>
      </p:grpSpPr>
      <p:sp>
        <p:nvSpPr>
          <p:cNvPr id="53" name="Google Shape;53;p20"/>
          <p:cNvSpPr txBox="1"/>
          <p:nvPr>
            <p:ph type="title"/>
          </p:nvPr>
        </p:nvSpPr>
        <p:spPr>
          <a:xfrm>
            <a:off x="1206496" y="3911600"/>
            <a:ext cx="21971004" cy="4648200"/>
          </a:xfrm>
          <a:prstGeom prst="rect">
            <a:avLst/>
          </a:prstGeom>
          <a:noFill/>
          <a:ln>
            <a:noFill/>
          </a:ln>
        </p:spPr>
        <p:txBody>
          <a:bodyPr anchorCtr="0" anchor="ctr" bIns="50800" lIns="50800" spcFirstLastPara="1" rIns="50800" wrap="square" tIns="50800">
            <a:normAutofit/>
          </a:bodyPr>
          <a:lstStyle>
            <a:lvl1pPr lvl="0" algn="l">
              <a:lnSpc>
                <a:spcPct val="90000"/>
              </a:lnSpc>
              <a:spcBef>
                <a:spcPts val="0"/>
              </a:spcBef>
              <a:spcAft>
                <a:spcPts val="0"/>
              </a:spcAft>
              <a:buClr>
                <a:srgbClr val="52575F"/>
              </a:buClr>
              <a:buSzPts val="12000"/>
              <a:buFont typeface="Arial"/>
              <a:buNone/>
              <a:defRPr sz="12000"/>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54" name="Google Shape;54;p20"/>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sp>
        <p:nvSpPr>
          <p:cNvPr id="56" name="Google Shape;56;p21"/>
          <p:cNvSpPr txBox="1"/>
          <p:nvPr>
            <p:ph idx="1" type="body"/>
          </p:nvPr>
        </p:nvSpPr>
        <p:spPr>
          <a:xfrm>
            <a:off x="1206500" y="2324100"/>
            <a:ext cx="21971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57" name="Google Shape;57;p21"/>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58" name="Google Shape;58;p21"/>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59" name="Shape 59"/>
        <p:cNvGrpSpPr/>
        <p:nvPr/>
      </p:nvGrpSpPr>
      <p:grpSpPr>
        <a:xfrm>
          <a:off x="0" y="0"/>
          <a:ext cx="0" cy="0"/>
          <a:chOff x="0" y="0"/>
          <a:chExt cx="0" cy="0"/>
        </a:xfrm>
      </p:grpSpPr>
      <p:sp>
        <p:nvSpPr>
          <p:cNvPr id="60" name="Google Shape;60;p22"/>
          <p:cNvSpPr txBox="1"/>
          <p:nvPr>
            <p:ph idx="1" type="body"/>
          </p:nvPr>
        </p:nvSpPr>
        <p:spPr>
          <a:xfrm>
            <a:off x="1206500" y="2324100"/>
            <a:ext cx="21971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61" name="Google Shape;61;p22"/>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6000"/>
              </a:spcBef>
              <a:spcAft>
                <a:spcPts val="0"/>
              </a:spcAft>
              <a:buClr>
                <a:srgbClr val="52575F"/>
              </a:buClr>
              <a:buSzPts val="5000"/>
              <a:buFont typeface="Arial"/>
              <a:buNone/>
              <a:defRPr sz="5000"/>
            </a:lvl1pPr>
            <a:lvl2pPr indent="-228600" lvl="1" marL="914400" algn="l">
              <a:lnSpc>
                <a:spcPct val="100000"/>
              </a:lnSpc>
              <a:spcBef>
                <a:spcPts val="6000"/>
              </a:spcBef>
              <a:spcAft>
                <a:spcPts val="0"/>
              </a:spcAft>
              <a:buClr>
                <a:srgbClr val="52575F"/>
              </a:buClr>
              <a:buSzPts val="5000"/>
              <a:buFont typeface="Arial"/>
              <a:buNone/>
              <a:defRPr sz="5000"/>
            </a:lvl2pPr>
            <a:lvl3pPr indent="-228600" lvl="2" marL="1371600" algn="l">
              <a:lnSpc>
                <a:spcPct val="100000"/>
              </a:lnSpc>
              <a:spcBef>
                <a:spcPts val="6000"/>
              </a:spcBef>
              <a:spcAft>
                <a:spcPts val="0"/>
              </a:spcAft>
              <a:buClr>
                <a:srgbClr val="52575F"/>
              </a:buClr>
              <a:buSzPts val="5000"/>
              <a:buFont typeface="Arial"/>
              <a:buNone/>
              <a:defRPr sz="5000"/>
            </a:lvl3pPr>
            <a:lvl4pPr indent="-228600" lvl="3" marL="1828800" algn="l">
              <a:lnSpc>
                <a:spcPct val="100000"/>
              </a:lnSpc>
              <a:spcBef>
                <a:spcPts val="6000"/>
              </a:spcBef>
              <a:spcAft>
                <a:spcPts val="0"/>
              </a:spcAft>
              <a:buClr>
                <a:srgbClr val="52575F"/>
              </a:buClr>
              <a:buSzPts val="5000"/>
              <a:buFont typeface="Arial"/>
              <a:buNone/>
              <a:defRPr sz="5000"/>
            </a:lvl4pPr>
            <a:lvl5pPr indent="-228600" lvl="4" marL="2286000" algn="l">
              <a:lnSpc>
                <a:spcPct val="100000"/>
              </a:lnSpc>
              <a:spcBef>
                <a:spcPts val="6000"/>
              </a:spcBef>
              <a:spcAft>
                <a:spcPts val="0"/>
              </a:spcAft>
              <a:buClr>
                <a:srgbClr val="52575F"/>
              </a:buClr>
              <a:buSzPts val="5000"/>
              <a:buFont typeface="Arial"/>
              <a:buNone/>
              <a:defRPr sz="5000"/>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62" name="Google Shape;62;p22"/>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63" name="Google Shape;63;p22"/>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atement">
  <p:cSld name="Statement">
    <p:spTree>
      <p:nvGrpSpPr>
        <p:cNvPr id="64" name="Shape 64"/>
        <p:cNvGrpSpPr/>
        <p:nvPr/>
      </p:nvGrpSpPr>
      <p:grpSpPr>
        <a:xfrm>
          <a:off x="0" y="0"/>
          <a:ext cx="0" cy="0"/>
          <a:chOff x="0" y="0"/>
          <a:chExt cx="0" cy="0"/>
        </a:xfrm>
      </p:grpSpPr>
      <p:sp>
        <p:nvSpPr>
          <p:cNvPr id="65" name="Google Shape;65;p23"/>
          <p:cNvSpPr txBox="1"/>
          <p:nvPr>
            <p:ph idx="1" type="body"/>
          </p:nvPr>
        </p:nvSpPr>
        <p:spPr>
          <a:xfrm>
            <a:off x="1206500" y="4191000"/>
            <a:ext cx="21971000" cy="4089400"/>
          </a:xfrm>
          <a:prstGeom prst="rect">
            <a:avLst/>
          </a:prstGeom>
          <a:noFill/>
          <a:ln>
            <a:noFill/>
          </a:ln>
        </p:spPr>
        <p:txBody>
          <a:bodyPr anchorCtr="0" anchor="ctr" bIns="50800" lIns="50800" spcFirstLastPara="1" rIns="50800" wrap="square" tIns="50800">
            <a:normAutofit/>
          </a:bodyPr>
          <a:lstStyle>
            <a:lvl1pPr indent="-228600" lvl="0" marL="457200" algn="ctr">
              <a:lnSpc>
                <a:spcPct val="90000"/>
              </a:lnSpc>
              <a:spcBef>
                <a:spcPts val="0"/>
              </a:spcBef>
              <a:spcAft>
                <a:spcPts val="0"/>
              </a:spcAft>
              <a:buClr>
                <a:srgbClr val="52575F"/>
              </a:buClr>
              <a:buSzPts val="12000"/>
              <a:buFont typeface="Arial"/>
              <a:buNone/>
              <a:defRPr sz="12000">
                <a:latin typeface="Arial"/>
                <a:ea typeface="Arial"/>
                <a:cs typeface="Arial"/>
                <a:sym typeface="Arial"/>
              </a:defRPr>
            </a:lvl1pPr>
            <a:lvl2pPr indent="-228600" lvl="1" marL="914400" algn="ctr">
              <a:lnSpc>
                <a:spcPct val="90000"/>
              </a:lnSpc>
              <a:spcBef>
                <a:spcPts val="0"/>
              </a:spcBef>
              <a:spcAft>
                <a:spcPts val="0"/>
              </a:spcAft>
              <a:buClr>
                <a:srgbClr val="52575F"/>
              </a:buClr>
              <a:buSzPts val="12000"/>
              <a:buFont typeface="Arial"/>
              <a:buNone/>
              <a:defRPr sz="12000">
                <a:latin typeface="Arial"/>
                <a:ea typeface="Arial"/>
                <a:cs typeface="Arial"/>
                <a:sym typeface="Arial"/>
              </a:defRPr>
            </a:lvl2pPr>
            <a:lvl3pPr indent="-228600" lvl="2" marL="1371600" algn="ctr">
              <a:lnSpc>
                <a:spcPct val="90000"/>
              </a:lnSpc>
              <a:spcBef>
                <a:spcPts val="0"/>
              </a:spcBef>
              <a:spcAft>
                <a:spcPts val="0"/>
              </a:spcAft>
              <a:buClr>
                <a:srgbClr val="52575F"/>
              </a:buClr>
              <a:buSzPts val="12000"/>
              <a:buFont typeface="Arial"/>
              <a:buNone/>
              <a:defRPr sz="12000">
                <a:latin typeface="Arial"/>
                <a:ea typeface="Arial"/>
                <a:cs typeface="Arial"/>
                <a:sym typeface="Arial"/>
              </a:defRPr>
            </a:lvl3pPr>
            <a:lvl4pPr indent="-228600" lvl="3" marL="1828800" algn="ctr">
              <a:lnSpc>
                <a:spcPct val="90000"/>
              </a:lnSpc>
              <a:spcBef>
                <a:spcPts val="0"/>
              </a:spcBef>
              <a:spcAft>
                <a:spcPts val="0"/>
              </a:spcAft>
              <a:buClr>
                <a:srgbClr val="52575F"/>
              </a:buClr>
              <a:buSzPts val="12000"/>
              <a:buFont typeface="Arial"/>
              <a:buNone/>
              <a:defRPr sz="12000">
                <a:latin typeface="Arial"/>
                <a:ea typeface="Arial"/>
                <a:cs typeface="Arial"/>
                <a:sym typeface="Arial"/>
              </a:defRPr>
            </a:lvl4pPr>
            <a:lvl5pPr indent="-228600" lvl="4" marL="2286000" algn="ctr">
              <a:lnSpc>
                <a:spcPct val="90000"/>
              </a:lnSpc>
              <a:spcBef>
                <a:spcPts val="0"/>
              </a:spcBef>
              <a:spcAft>
                <a:spcPts val="0"/>
              </a:spcAft>
              <a:buClr>
                <a:srgbClr val="52575F"/>
              </a:buClr>
              <a:buSzPts val="12000"/>
              <a:buFont typeface="Arial"/>
              <a:buNone/>
              <a:defRPr sz="120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66" name="Google Shape;66;p23"/>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Fact">
  <p:cSld name="Big Fact">
    <p:spTree>
      <p:nvGrpSpPr>
        <p:cNvPr id="67" name="Shape 67"/>
        <p:cNvGrpSpPr/>
        <p:nvPr/>
      </p:nvGrpSpPr>
      <p:grpSpPr>
        <a:xfrm>
          <a:off x="0" y="0"/>
          <a:ext cx="0" cy="0"/>
          <a:chOff x="0" y="0"/>
          <a:chExt cx="0" cy="0"/>
        </a:xfrm>
      </p:grpSpPr>
      <p:sp>
        <p:nvSpPr>
          <p:cNvPr id="68" name="Google Shape;68;p24"/>
          <p:cNvSpPr txBox="1"/>
          <p:nvPr>
            <p:ph idx="1" type="body"/>
          </p:nvPr>
        </p:nvSpPr>
        <p:spPr>
          <a:xfrm>
            <a:off x="1206500" y="1206500"/>
            <a:ext cx="21971000" cy="7353300"/>
          </a:xfrm>
          <a:prstGeom prst="rect">
            <a:avLst/>
          </a:prstGeom>
          <a:noFill/>
          <a:ln>
            <a:noFill/>
          </a:ln>
        </p:spPr>
        <p:txBody>
          <a:bodyPr anchorCtr="0" anchor="b" bIns="50800" lIns="50800" spcFirstLastPara="1" rIns="50800" wrap="square" tIns="50800">
            <a:normAutofit/>
          </a:bodyPr>
          <a:lstStyle>
            <a:lvl1pPr indent="-228600" lvl="0" marL="457200" algn="ctr">
              <a:lnSpc>
                <a:spcPct val="90000"/>
              </a:lnSpc>
              <a:spcBef>
                <a:spcPts val="0"/>
              </a:spcBef>
              <a:spcAft>
                <a:spcPts val="0"/>
              </a:spcAft>
              <a:buClr>
                <a:srgbClr val="52575F"/>
              </a:buClr>
              <a:buSzPts val="35000"/>
              <a:buFont typeface="Arial"/>
              <a:buNone/>
              <a:defRPr sz="35000">
                <a:latin typeface="Arial"/>
                <a:ea typeface="Arial"/>
                <a:cs typeface="Arial"/>
                <a:sym typeface="Arial"/>
              </a:defRPr>
            </a:lvl1pPr>
            <a:lvl2pPr indent="-228600" lvl="1" marL="914400" algn="ctr">
              <a:lnSpc>
                <a:spcPct val="90000"/>
              </a:lnSpc>
              <a:spcBef>
                <a:spcPts val="0"/>
              </a:spcBef>
              <a:spcAft>
                <a:spcPts val="0"/>
              </a:spcAft>
              <a:buClr>
                <a:srgbClr val="52575F"/>
              </a:buClr>
              <a:buSzPts val="35000"/>
              <a:buFont typeface="Arial"/>
              <a:buNone/>
              <a:defRPr sz="35000">
                <a:latin typeface="Arial"/>
                <a:ea typeface="Arial"/>
                <a:cs typeface="Arial"/>
                <a:sym typeface="Arial"/>
              </a:defRPr>
            </a:lvl2pPr>
            <a:lvl3pPr indent="-228600" lvl="2" marL="1371600" algn="ctr">
              <a:lnSpc>
                <a:spcPct val="90000"/>
              </a:lnSpc>
              <a:spcBef>
                <a:spcPts val="0"/>
              </a:spcBef>
              <a:spcAft>
                <a:spcPts val="0"/>
              </a:spcAft>
              <a:buClr>
                <a:srgbClr val="52575F"/>
              </a:buClr>
              <a:buSzPts val="35000"/>
              <a:buFont typeface="Arial"/>
              <a:buNone/>
              <a:defRPr sz="35000">
                <a:latin typeface="Arial"/>
                <a:ea typeface="Arial"/>
                <a:cs typeface="Arial"/>
                <a:sym typeface="Arial"/>
              </a:defRPr>
            </a:lvl3pPr>
            <a:lvl4pPr indent="-228600" lvl="3" marL="1828800" algn="ctr">
              <a:lnSpc>
                <a:spcPct val="90000"/>
              </a:lnSpc>
              <a:spcBef>
                <a:spcPts val="0"/>
              </a:spcBef>
              <a:spcAft>
                <a:spcPts val="0"/>
              </a:spcAft>
              <a:buClr>
                <a:srgbClr val="52575F"/>
              </a:buClr>
              <a:buSzPts val="35000"/>
              <a:buFont typeface="Arial"/>
              <a:buNone/>
              <a:defRPr sz="35000">
                <a:latin typeface="Arial"/>
                <a:ea typeface="Arial"/>
                <a:cs typeface="Arial"/>
                <a:sym typeface="Arial"/>
              </a:defRPr>
            </a:lvl4pPr>
            <a:lvl5pPr indent="-228600" lvl="4" marL="2286000" algn="ctr">
              <a:lnSpc>
                <a:spcPct val="90000"/>
              </a:lnSpc>
              <a:spcBef>
                <a:spcPts val="0"/>
              </a:spcBef>
              <a:spcAft>
                <a:spcPts val="0"/>
              </a:spcAft>
              <a:buClr>
                <a:srgbClr val="52575F"/>
              </a:buClr>
              <a:buSzPts val="35000"/>
              <a:buFont typeface="Arial"/>
              <a:buNone/>
              <a:defRPr sz="350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69" name="Google Shape;69;p24"/>
          <p:cNvSpPr txBox="1"/>
          <p:nvPr>
            <p:ph idx="2" type="body"/>
          </p:nvPr>
        </p:nvSpPr>
        <p:spPr>
          <a:xfrm>
            <a:off x="1206500" y="8128000"/>
            <a:ext cx="21971000" cy="1079500"/>
          </a:xfrm>
          <a:prstGeom prst="rect">
            <a:avLst/>
          </a:prstGeom>
          <a:noFill/>
          <a:ln>
            <a:noFill/>
          </a:ln>
        </p:spPr>
        <p:txBody>
          <a:bodyPr anchorCtr="0" anchor="t" bIns="45700" lIns="45700" spcFirstLastPara="1" rIns="45700" wrap="square" tIns="45700">
            <a:normAutofit/>
          </a:bodyPr>
          <a:lstStyle>
            <a:lvl1pPr indent="-228600" lvl="0" marL="457200" algn="ctr">
              <a:lnSpc>
                <a:spcPct val="9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70" name="Google Shape;70;p24"/>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71" name="Shape 71"/>
        <p:cNvGrpSpPr/>
        <p:nvPr/>
      </p:nvGrpSpPr>
      <p:grpSpPr>
        <a:xfrm>
          <a:off x="0" y="0"/>
          <a:ext cx="0" cy="0"/>
          <a:chOff x="0" y="0"/>
          <a:chExt cx="0" cy="0"/>
        </a:xfrm>
      </p:grpSpPr>
      <p:sp>
        <p:nvSpPr>
          <p:cNvPr id="72" name="Google Shape;72;p25"/>
          <p:cNvSpPr txBox="1"/>
          <p:nvPr>
            <p:ph idx="1" type="body"/>
          </p:nvPr>
        </p:nvSpPr>
        <p:spPr>
          <a:xfrm>
            <a:off x="5461000" y="9563100"/>
            <a:ext cx="13728700" cy="6985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3600"/>
              <a:buFont typeface="Arial"/>
              <a:buNone/>
              <a:defRPr sz="36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73" name="Google Shape;73;p25"/>
          <p:cNvSpPr txBox="1"/>
          <p:nvPr>
            <p:ph idx="2" type="body"/>
          </p:nvPr>
        </p:nvSpPr>
        <p:spPr>
          <a:xfrm>
            <a:off x="5194300" y="4165600"/>
            <a:ext cx="13995400" cy="4432300"/>
          </a:xfrm>
          <a:prstGeom prst="rect">
            <a:avLst/>
          </a:prstGeom>
          <a:noFill/>
          <a:ln>
            <a:noFill/>
          </a:ln>
        </p:spPr>
        <p:txBody>
          <a:bodyPr anchorCtr="0" anchor="b" bIns="50800" lIns="50800" spcFirstLastPara="1" rIns="50800" wrap="square" tIns="50800">
            <a:normAutofit/>
          </a:bodyPr>
          <a:lstStyle>
            <a:lvl1pPr indent="-228600" lvl="0" marL="457200" algn="l">
              <a:lnSpc>
                <a:spcPct val="90000"/>
              </a:lnSpc>
              <a:spcBef>
                <a:spcPts val="0"/>
              </a:spcBef>
              <a:spcAft>
                <a:spcPts val="0"/>
              </a:spcAft>
              <a:buClr>
                <a:srgbClr val="52575F"/>
              </a:buClr>
              <a:buSzPts val="9300"/>
              <a:buFont typeface="Arial"/>
              <a:buNone/>
              <a:defRPr sz="9300">
                <a:latin typeface="Arial"/>
                <a:ea typeface="Arial"/>
                <a:cs typeface="Arial"/>
                <a:sym typeface="Arial"/>
              </a:defRPr>
            </a:lvl1pPr>
            <a:lvl2pPr indent="-228600" lvl="1" marL="914400" algn="l">
              <a:lnSpc>
                <a:spcPct val="90000"/>
              </a:lnSpc>
              <a:spcBef>
                <a:spcPts val="0"/>
              </a:spcBef>
              <a:spcAft>
                <a:spcPts val="0"/>
              </a:spcAft>
              <a:buClr>
                <a:srgbClr val="52575F"/>
              </a:buClr>
              <a:buSzPts val="9300"/>
              <a:buFont typeface="Arial"/>
              <a:buNone/>
              <a:defRPr sz="9300">
                <a:latin typeface="Arial"/>
                <a:ea typeface="Arial"/>
                <a:cs typeface="Arial"/>
                <a:sym typeface="Arial"/>
              </a:defRPr>
            </a:lvl2pPr>
            <a:lvl3pPr indent="-228600" lvl="2" marL="1371600" algn="l">
              <a:lnSpc>
                <a:spcPct val="90000"/>
              </a:lnSpc>
              <a:spcBef>
                <a:spcPts val="0"/>
              </a:spcBef>
              <a:spcAft>
                <a:spcPts val="0"/>
              </a:spcAft>
              <a:buClr>
                <a:srgbClr val="52575F"/>
              </a:buClr>
              <a:buSzPts val="9300"/>
              <a:buFont typeface="Arial"/>
              <a:buNone/>
              <a:defRPr sz="9300">
                <a:latin typeface="Arial"/>
                <a:ea typeface="Arial"/>
                <a:cs typeface="Arial"/>
                <a:sym typeface="Arial"/>
              </a:defRPr>
            </a:lvl3pPr>
            <a:lvl4pPr indent="-228600" lvl="3" marL="1828800" algn="l">
              <a:lnSpc>
                <a:spcPct val="90000"/>
              </a:lnSpc>
              <a:spcBef>
                <a:spcPts val="0"/>
              </a:spcBef>
              <a:spcAft>
                <a:spcPts val="0"/>
              </a:spcAft>
              <a:buClr>
                <a:srgbClr val="52575F"/>
              </a:buClr>
              <a:buSzPts val="9300"/>
              <a:buFont typeface="Arial"/>
              <a:buNone/>
              <a:defRPr sz="9300">
                <a:latin typeface="Arial"/>
                <a:ea typeface="Arial"/>
                <a:cs typeface="Arial"/>
                <a:sym typeface="Arial"/>
              </a:defRPr>
            </a:lvl4pPr>
            <a:lvl5pPr indent="-228600" lvl="4" marL="2286000" algn="l">
              <a:lnSpc>
                <a:spcPct val="90000"/>
              </a:lnSpc>
              <a:spcBef>
                <a:spcPts val="0"/>
              </a:spcBef>
              <a:spcAft>
                <a:spcPts val="0"/>
              </a:spcAft>
              <a:buClr>
                <a:srgbClr val="52575F"/>
              </a:buClr>
              <a:buSzPts val="9300"/>
              <a:buFont typeface="Arial"/>
              <a:buNone/>
              <a:defRPr sz="93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74" name="Google Shape;74;p25"/>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 3 Up">
  <p:cSld name="Photo - 3 Up">
    <p:spTree>
      <p:nvGrpSpPr>
        <p:cNvPr id="75" name="Shape 75"/>
        <p:cNvGrpSpPr/>
        <p:nvPr/>
      </p:nvGrpSpPr>
      <p:grpSpPr>
        <a:xfrm>
          <a:off x="0" y="0"/>
          <a:ext cx="0" cy="0"/>
          <a:chOff x="0" y="0"/>
          <a:chExt cx="0" cy="0"/>
        </a:xfrm>
      </p:grpSpPr>
      <p:sp>
        <p:nvSpPr>
          <p:cNvPr id="76" name="Google Shape;76;p26"/>
          <p:cNvSpPr/>
          <p:nvPr>
            <p:ph idx="2" type="pic"/>
          </p:nvPr>
        </p:nvSpPr>
        <p:spPr>
          <a:xfrm>
            <a:off x="1257300" y="3213100"/>
            <a:ext cx="7289800" cy="7289800"/>
          </a:xfrm>
          <a:prstGeom prst="rect">
            <a:avLst/>
          </a:prstGeom>
          <a:noFill/>
          <a:ln>
            <a:noFill/>
          </a:ln>
        </p:spPr>
      </p:sp>
      <p:sp>
        <p:nvSpPr>
          <p:cNvPr id="77" name="Google Shape;77;p26"/>
          <p:cNvSpPr/>
          <p:nvPr>
            <p:ph idx="3" type="pic"/>
          </p:nvPr>
        </p:nvSpPr>
        <p:spPr>
          <a:xfrm>
            <a:off x="7353300" y="3632200"/>
            <a:ext cx="9677400" cy="6451600"/>
          </a:xfrm>
          <a:prstGeom prst="rect">
            <a:avLst/>
          </a:prstGeom>
          <a:noFill/>
          <a:ln>
            <a:noFill/>
          </a:ln>
        </p:spPr>
      </p:sp>
      <p:sp>
        <p:nvSpPr>
          <p:cNvPr id="78" name="Google Shape;78;p26"/>
          <p:cNvSpPr/>
          <p:nvPr>
            <p:ph idx="4" type="pic"/>
          </p:nvPr>
        </p:nvSpPr>
        <p:spPr>
          <a:xfrm>
            <a:off x="14621933" y="3632200"/>
            <a:ext cx="9677401" cy="6457250"/>
          </a:xfrm>
          <a:prstGeom prst="rect">
            <a:avLst/>
          </a:prstGeom>
          <a:noFill/>
          <a:ln>
            <a:noFill/>
          </a:ln>
        </p:spPr>
      </p:sp>
      <p:sp>
        <p:nvSpPr>
          <p:cNvPr id="79" name="Google Shape;79;p26"/>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hoto">
  <p:cSld name="Photo">
    <p:spTree>
      <p:nvGrpSpPr>
        <p:cNvPr id="80" name="Shape 80"/>
        <p:cNvGrpSpPr/>
        <p:nvPr/>
      </p:nvGrpSpPr>
      <p:grpSpPr>
        <a:xfrm>
          <a:off x="0" y="0"/>
          <a:ext cx="0" cy="0"/>
          <a:chOff x="0" y="0"/>
          <a:chExt cx="0" cy="0"/>
        </a:xfrm>
      </p:grpSpPr>
      <p:sp>
        <p:nvSpPr>
          <p:cNvPr id="81" name="Google Shape;81;p27"/>
          <p:cNvSpPr/>
          <p:nvPr>
            <p:ph idx="2" type="pic"/>
          </p:nvPr>
        </p:nvSpPr>
        <p:spPr>
          <a:xfrm>
            <a:off x="0" y="-1270000"/>
            <a:ext cx="24384000" cy="16256000"/>
          </a:xfrm>
          <a:prstGeom prst="rect">
            <a:avLst/>
          </a:prstGeom>
          <a:noFill/>
          <a:ln>
            <a:noFill/>
          </a:ln>
        </p:spPr>
      </p:sp>
      <p:sp>
        <p:nvSpPr>
          <p:cNvPr id="82" name="Google Shape;82;p27"/>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3" name="Shape 83"/>
        <p:cNvGrpSpPr/>
        <p:nvPr/>
      </p:nvGrpSpPr>
      <p:grpSpPr>
        <a:xfrm>
          <a:off x="0" y="0"/>
          <a:ext cx="0" cy="0"/>
          <a:chOff x="0" y="0"/>
          <a:chExt cx="0" cy="0"/>
        </a:xfrm>
      </p:grpSpPr>
      <p:sp>
        <p:nvSpPr>
          <p:cNvPr id="84" name="Google Shape;84;p28"/>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AND_BODY">
  <p:cSld name="TITLE_AND_BODY 2">
    <p:spTree>
      <p:nvGrpSpPr>
        <p:cNvPr id="85" name="Shape 85"/>
        <p:cNvGrpSpPr/>
        <p:nvPr/>
      </p:nvGrpSpPr>
      <p:grpSpPr>
        <a:xfrm>
          <a:off x="0" y="0"/>
          <a:ext cx="0" cy="0"/>
          <a:chOff x="0" y="0"/>
          <a:chExt cx="0" cy="0"/>
        </a:xfrm>
      </p:grpSpPr>
      <p:sp>
        <p:nvSpPr>
          <p:cNvPr id="86" name="Google Shape;86;p29"/>
          <p:cNvSpPr/>
          <p:nvPr/>
        </p:nvSpPr>
        <p:spPr>
          <a:xfrm>
            <a:off x="-1" y="13455200"/>
            <a:ext cx="24384002" cy="260801"/>
          </a:xfrm>
          <a:prstGeom prst="rect">
            <a:avLst/>
          </a:prstGeom>
          <a:solidFill>
            <a:srgbClr val="F55E6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sp>
        <p:nvSpPr>
          <p:cNvPr id="87" name="Google Shape;87;p29"/>
          <p:cNvSpPr txBox="1"/>
          <p:nvPr>
            <p:ph type="title"/>
          </p:nvPr>
        </p:nvSpPr>
        <p:spPr>
          <a:xfrm>
            <a:off x="831199" y="1043599"/>
            <a:ext cx="22721602" cy="1669601"/>
          </a:xfrm>
          <a:prstGeom prst="rect">
            <a:avLst/>
          </a:prstGeom>
          <a:noFill/>
          <a:ln>
            <a:noFill/>
          </a:ln>
        </p:spPr>
        <p:txBody>
          <a:bodyPr anchorCtr="0" anchor="t" bIns="243775" lIns="243775" spcFirstLastPara="1" rIns="243775" wrap="square" tIns="243775">
            <a:normAutofit/>
          </a:bodyPr>
          <a:lstStyle>
            <a:lvl1pPr lvl="0" algn="l">
              <a:lnSpc>
                <a:spcPct val="100000"/>
              </a:lnSpc>
              <a:spcBef>
                <a:spcPts val="0"/>
              </a:spcBef>
              <a:spcAft>
                <a:spcPts val="0"/>
              </a:spcAft>
              <a:buClr>
                <a:srgbClr val="F55E61"/>
              </a:buClr>
              <a:buSzPts val="8400"/>
              <a:buFont typeface="Playfair Display"/>
              <a:buNone/>
              <a:defRPr b="1" sz="8400">
                <a:solidFill>
                  <a:srgbClr val="F55E61"/>
                </a:solidFill>
                <a:latin typeface="Playfair Display"/>
                <a:ea typeface="Playfair Display"/>
                <a:cs typeface="Playfair Display"/>
                <a:sym typeface="Playfair Display"/>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88" name="Google Shape;88;p29"/>
          <p:cNvSpPr txBox="1"/>
          <p:nvPr>
            <p:ph idx="1" type="body"/>
          </p:nvPr>
        </p:nvSpPr>
        <p:spPr>
          <a:xfrm>
            <a:off x="831199" y="3073266"/>
            <a:ext cx="22721602" cy="9110401"/>
          </a:xfrm>
          <a:prstGeom prst="rect">
            <a:avLst/>
          </a:prstGeom>
          <a:noFill/>
          <a:ln>
            <a:noFill/>
          </a:ln>
        </p:spPr>
        <p:txBody>
          <a:bodyPr anchorCtr="0" anchor="t" bIns="243775" lIns="243775" spcFirstLastPara="1" rIns="243775" wrap="square" tIns="243775">
            <a:normAutofit/>
          </a:bodyPr>
          <a:lstStyle>
            <a:lvl1pPr indent="-533400" lvl="0" marL="457200" algn="l">
              <a:lnSpc>
                <a:spcPct val="115000"/>
              </a:lnSpc>
              <a:spcBef>
                <a:spcPts val="0"/>
              </a:spcBef>
              <a:spcAft>
                <a:spcPts val="0"/>
              </a:spcAft>
              <a:buClr>
                <a:srgbClr val="5E696C"/>
              </a:buClr>
              <a:buSzPts val="4800"/>
              <a:buFont typeface="Helvetica Neue"/>
              <a:buChar char="●"/>
              <a:defRPr sz="4800">
                <a:solidFill>
                  <a:srgbClr val="5E696C"/>
                </a:solidFill>
                <a:latin typeface="Lato"/>
                <a:ea typeface="Lato"/>
                <a:cs typeface="Lato"/>
                <a:sym typeface="Lato"/>
              </a:defRPr>
            </a:lvl1pPr>
            <a:lvl2pPr indent="-533400" lvl="1" marL="914400" algn="l">
              <a:lnSpc>
                <a:spcPct val="115000"/>
              </a:lnSpc>
              <a:spcBef>
                <a:spcPts val="0"/>
              </a:spcBef>
              <a:spcAft>
                <a:spcPts val="0"/>
              </a:spcAft>
              <a:buClr>
                <a:srgbClr val="5E696C"/>
              </a:buClr>
              <a:buSzPts val="4800"/>
              <a:buFont typeface="Helvetica Neue"/>
              <a:buChar char="○"/>
              <a:defRPr sz="4800">
                <a:solidFill>
                  <a:srgbClr val="5E696C"/>
                </a:solidFill>
                <a:latin typeface="Lato"/>
                <a:ea typeface="Lato"/>
                <a:cs typeface="Lato"/>
                <a:sym typeface="Lato"/>
              </a:defRPr>
            </a:lvl2pPr>
            <a:lvl3pPr indent="-533400" lvl="2" marL="1371600" algn="l">
              <a:lnSpc>
                <a:spcPct val="115000"/>
              </a:lnSpc>
              <a:spcBef>
                <a:spcPts val="0"/>
              </a:spcBef>
              <a:spcAft>
                <a:spcPts val="0"/>
              </a:spcAft>
              <a:buClr>
                <a:srgbClr val="5E696C"/>
              </a:buClr>
              <a:buSzPts val="4800"/>
              <a:buFont typeface="Helvetica Neue"/>
              <a:buChar char="■"/>
              <a:defRPr sz="4800">
                <a:solidFill>
                  <a:srgbClr val="5E696C"/>
                </a:solidFill>
                <a:latin typeface="Lato"/>
                <a:ea typeface="Lato"/>
                <a:cs typeface="Lato"/>
                <a:sym typeface="Lato"/>
              </a:defRPr>
            </a:lvl3pPr>
            <a:lvl4pPr indent="-533400" lvl="3" marL="1828800" algn="l">
              <a:lnSpc>
                <a:spcPct val="115000"/>
              </a:lnSpc>
              <a:spcBef>
                <a:spcPts val="0"/>
              </a:spcBef>
              <a:spcAft>
                <a:spcPts val="0"/>
              </a:spcAft>
              <a:buClr>
                <a:srgbClr val="5E696C"/>
              </a:buClr>
              <a:buSzPts val="4800"/>
              <a:buFont typeface="Helvetica Neue"/>
              <a:buChar char="●"/>
              <a:defRPr sz="4800">
                <a:solidFill>
                  <a:srgbClr val="5E696C"/>
                </a:solidFill>
                <a:latin typeface="Lato"/>
                <a:ea typeface="Lato"/>
                <a:cs typeface="Lato"/>
                <a:sym typeface="Lato"/>
              </a:defRPr>
            </a:lvl4pPr>
            <a:lvl5pPr indent="-533400" lvl="4" marL="2286000" algn="l">
              <a:lnSpc>
                <a:spcPct val="115000"/>
              </a:lnSpc>
              <a:spcBef>
                <a:spcPts val="0"/>
              </a:spcBef>
              <a:spcAft>
                <a:spcPts val="0"/>
              </a:spcAft>
              <a:buClr>
                <a:srgbClr val="5E696C"/>
              </a:buClr>
              <a:buSzPts val="4800"/>
              <a:buFont typeface="Helvetica Neue"/>
              <a:buChar char="○"/>
              <a:defRPr sz="4800">
                <a:solidFill>
                  <a:srgbClr val="5E696C"/>
                </a:solidFill>
                <a:latin typeface="Lato"/>
                <a:ea typeface="Lato"/>
                <a:cs typeface="Lato"/>
                <a:sym typeface="Lato"/>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89" name="Google Shape;89;p29"/>
          <p:cNvSpPr txBox="1"/>
          <p:nvPr>
            <p:ph idx="12" type="sldNum"/>
          </p:nvPr>
        </p:nvSpPr>
        <p:spPr>
          <a:xfrm>
            <a:off x="23236283" y="12566840"/>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1pPr>
            <a:lvl2pPr indent="0" lvl="1"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2pPr>
            <a:lvl3pPr indent="0" lvl="2"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3pPr>
            <a:lvl4pPr indent="0" lvl="3"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4pPr>
            <a:lvl5pPr indent="0" lvl="4"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5pPr>
            <a:lvl6pPr indent="0" lvl="5"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6pPr>
            <a:lvl7pPr indent="0" lvl="6"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7pPr>
            <a:lvl8pPr indent="0" lvl="7"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8pPr>
            <a:lvl9pPr indent="0" lvl="8" marL="0" marR="0" algn="r">
              <a:lnSpc>
                <a:spcPct val="100000"/>
              </a:lnSpc>
              <a:spcBef>
                <a:spcPts val="0"/>
              </a:spcBef>
              <a:spcAft>
                <a:spcPts val="0"/>
              </a:spcAft>
              <a:buClr>
                <a:srgbClr val="5E696C"/>
              </a:buClr>
              <a:buSzPts val="2600"/>
              <a:buFont typeface="Lato"/>
              <a:buNone/>
              <a:defRPr sz="2600">
                <a:solidFill>
                  <a:srgbClr val="5E696C"/>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2000">
              <a:solidFill>
                <a:srgbClr val="52575F"/>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type="tx">
  <p:cSld name="TITLE_AND_BODY">
    <p:spTree>
      <p:nvGrpSpPr>
        <p:cNvPr id="14" name="Shape 14"/>
        <p:cNvGrpSpPr/>
        <p:nvPr/>
      </p:nvGrpSpPr>
      <p:grpSpPr>
        <a:xfrm>
          <a:off x="0" y="0"/>
          <a:ext cx="0" cy="0"/>
          <a:chOff x="0" y="0"/>
          <a:chExt cx="0" cy="0"/>
        </a:xfrm>
      </p:grpSpPr>
      <p:sp>
        <p:nvSpPr>
          <p:cNvPr id="15" name="Google Shape;15;p12"/>
          <p:cNvSpPr txBox="1"/>
          <p:nvPr>
            <p:ph idx="1" type="body"/>
          </p:nvPr>
        </p:nvSpPr>
        <p:spPr>
          <a:xfrm>
            <a:off x="1206500" y="2324100"/>
            <a:ext cx="21971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6" name="Google Shape;16;p12"/>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17" name="Google Shape;17;p12"/>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8" name="Google Shape;18;p12"/>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
  <p:cSld name="SECTION_TITLE_AND_DESCRIPTION">
    <p:spTree>
      <p:nvGrpSpPr>
        <p:cNvPr id="90" name="Shape 90"/>
        <p:cNvGrpSpPr/>
        <p:nvPr/>
      </p:nvGrpSpPr>
      <p:grpSpPr>
        <a:xfrm>
          <a:off x="0" y="0"/>
          <a:ext cx="0" cy="0"/>
          <a:chOff x="0" y="0"/>
          <a:chExt cx="0" cy="0"/>
        </a:xfrm>
      </p:grpSpPr>
      <p:sp>
        <p:nvSpPr>
          <p:cNvPr id="91" name="Google Shape;91;p30"/>
          <p:cNvSpPr/>
          <p:nvPr/>
        </p:nvSpPr>
        <p:spPr>
          <a:xfrm>
            <a:off x="12192000" y="-67"/>
            <a:ext cx="12192001" cy="13716001"/>
          </a:xfrm>
          <a:prstGeom prst="rect">
            <a:avLst/>
          </a:prstGeom>
          <a:solidFill>
            <a:srgbClr val="F55E61"/>
          </a:solid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rgbClr val="000000"/>
              </a:buClr>
              <a:buSzPts val="3600"/>
              <a:buFont typeface="Arial"/>
              <a:buNone/>
            </a:pPr>
            <a:r>
              <a:t/>
            </a:r>
            <a:endParaRPr b="0" i="0" sz="3600" u="none" cap="none" strike="noStrike">
              <a:solidFill>
                <a:srgbClr val="000000"/>
              </a:solidFill>
              <a:latin typeface="Arial"/>
              <a:ea typeface="Arial"/>
              <a:cs typeface="Arial"/>
              <a:sym typeface="Arial"/>
            </a:endParaRPr>
          </a:p>
        </p:txBody>
      </p:sp>
      <p:cxnSp>
        <p:nvCxnSpPr>
          <p:cNvPr id="92" name="Google Shape;92;p30"/>
          <p:cNvCxnSpPr/>
          <p:nvPr/>
        </p:nvCxnSpPr>
        <p:spPr>
          <a:xfrm>
            <a:off x="13412467" y="11988000"/>
            <a:ext cx="1248801" cy="1"/>
          </a:xfrm>
          <a:prstGeom prst="straightConnector1">
            <a:avLst/>
          </a:prstGeom>
          <a:noFill/>
          <a:ln cap="flat" cmpd="sng" w="50800">
            <a:solidFill>
              <a:srgbClr val="FFFFFF"/>
            </a:solidFill>
            <a:prstDash val="solid"/>
            <a:round/>
            <a:headEnd len="sm" w="sm" type="none"/>
            <a:tailEnd len="sm" w="sm" type="none"/>
          </a:ln>
        </p:spPr>
      </p:cxnSp>
      <p:sp>
        <p:nvSpPr>
          <p:cNvPr id="93" name="Google Shape;93;p30"/>
          <p:cNvSpPr txBox="1"/>
          <p:nvPr>
            <p:ph type="title"/>
          </p:nvPr>
        </p:nvSpPr>
        <p:spPr>
          <a:xfrm>
            <a:off x="707999" y="2954533"/>
            <a:ext cx="10787201" cy="4489601"/>
          </a:xfrm>
          <a:prstGeom prst="rect">
            <a:avLst/>
          </a:prstGeom>
          <a:noFill/>
          <a:ln>
            <a:noFill/>
          </a:ln>
        </p:spPr>
        <p:txBody>
          <a:bodyPr anchorCtr="0" anchor="b" bIns="243775" lIns="243775" spcFirstLastPara="1" rIns="243775" wrap="square" tIns="243775">
            <a:normAutofit/>
          </a:bodyPr>
          <a:lstStyle>
            <a:lvl1pPr lvl="0" algn="ctr">
              <a:lnSpc>
                <a:spcPct val="100000"/>
              </a:lnSpc>
              <a:spcBef>
                <a:spcPts val="0"/>
              </a:spcBef>
              <a:spcAft>
                <a:spcPts val="0"/>
              </a:spcAft>
              <a:buClr>
                <a:srgbClr val="F55E61"/>
              </a:buClr>
              <a:buSzPts val="11200"/>
              <a:buFont typeface="Playfair Display"/>
              <a:buNone/>
              <a:defRPr b="1" sz="11200">
                <a:solidFill>
                  <a:srgbClr val="F55E61"/>
                </a:solidFill>
                <a:latin typeface="Playfair Display"/>
                <a:ea typeface="Playfair Display"/>
                <a:cs typeface="Playfair Display"/>
                <a:sym typeface="Playfair Display"/>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94" name="Google Shape;94;p30"/>
          <p:cNvSpPr txBox="1"/>
          <p:nvPr>
            <p:ph idx="1" type="body"/>
          </p:nvPr>
        </p:nvSpPr>
        <p:spPr>
          <a:xfrm>
            <a:off x="707999" y="7587202"/>
            <a:ext cx="10787201" cy="3588001"/>
          </a:xfrm>
          <a:prstGeom prst="rect">
            <a:avLst/>
          </a:prstGeom>
          <a:noFill/>
          <a:ln>
            <a:noFill/>
          </a:ln>
        </p:spPr>
        <p:txBody>
          <a:bodyPr anchorCtr="0" anchor="t" bIns="243775" lIns="243775" spcFirstLastPara="1" rIns="243775" wrap="square" tIns="243775">
            <a:normAutofit/>
          </a:bodyPr>
          <a:lstStyle>
            <a:lvl1pPr indent="-228600" lvl="0" marL="457200" algn="ctr">
              <a:lnSpc>
                <a:spcPct val="100000"/>
              </a:lnSpc>
              <a:spcBef>
                <a:spcPts val="0"/>
              </a:spcBef>
              <a:spcAft>
                <a:spcPts val="0"/>
              </a:spcAft>
              <a:buClr>
                <a:srgbClr val="5E696C"/>
              </a:buClr>
              <a:buSzPts val="5600"/>
              <a:buFont typeface="Lato"/>
              <a:buNone/>
              <a:defRPr sz="5600">
                <a:solidFill>
                  <a:srgbClr val="5E696C"/>
                </a:solidFill>
                <a:latin typeface="Lato"/>
                <a:ea typeface="Lato"/>
                <a:cs typeface="Lato"/>
                <a:sym typeface="Lato"/>
              </a:defRPr>
            </a:lvl1pPr>
            <a:lvl2pPr indent="-228600" lvl="1" marL="914400" algn="ctr">
              <a:lnSpc>
                <a:spcPct val="100000"/>
              </a:lnSpc>
              <a:spcBef>
                <a:spcPts val="0"/>
              </a:spcBef>
              <a:spcAft>
                <a:spcPts val="0"/>
              </a:spcAft>
              <a:buClr>
                <a:srgbClr val="5E696C"/>
              </a:buClr>
              <a:buSzPts val="5600"/>
              <a:buFont typeface="Lato"/>
              <a:buNone/>
              <a:defRPr sz="5600">
                <a:solidFill>
                  <a:srgbClr val="5E696C"/>
                </a:solidFill>
                <a:latin typeface="Lato"/>
                <a:ea typeface="Lato"/>
                <a:cs typeface="Lato"/>
                <a:sym typeface="Lato"/>
              </a:defRPr>
            </a:lvl2pPr>
            <a:lvl3pPr indent="-228600" lvl="2" marL="1371600" algn="ctr">
              <a:lnSpc>
                <a:spcPct val="100000"/>
              </a:lnSpc>
              <a:spcBef>
                <a:spcPts val="0"/>
              </a:spcBef>
              <a:spcAft>
                <a:spcPts val="0"/>
              </a:spcAft>
              <a:buClr>
                <a:srgbClr val="5E696C"/>
              </a:buClr>
              <a:buSzPts val="5600"/>
              <a:buFont typeface="Lato"/>
              <a:buNone/>
              <a:defRPr sz="5600">
                <a:solidFill>
                  <a:srgbClr val="5E696C"/>
                </a:solidFill>
                <a:latin typeface="Lato"/>
                <a:ea typeface="Lato"/>
                <a:cs typeface="Lato"/>
                <a:sym typeface="Lato"/>
              </a:defRPr>
            </a:lvl3pPr>
            <a:lvl4pPr indent="-228600" lvl="3" marL="1828800" algn="ctr">
              <a:lnSpc>
                <a:spcPct val="100000"/>
              </a:lnSpc>
              <a:spcBef>
                <a:spcPts val="0"/>
              </a:spcBef>
              <a:spcAft>
                <a:spcPts val="0"/>
              </a:spcAft>
              <a:buClr>
                <a:srgbClr val="5E696C"/>
              </a:buClr>
              <a:buSzPts val="5600"/>
              <a:buFont typeface="Lato"/>
              <a:buNone/>
              <a:defRPr sz="5600">
                <a:solidFill>
                  <a:srgbClr val="5E696C"/>
                </a:solidFill>
                <a:latin typeface="Lato"/>
                <a:ea typeface="Lato"/>
                <a:cs typeface="Lato"/>
                <a:sym typeface="Lato"/>
              </a:defRPr>
            </a:lvl4pPr>
            <a:lvl5pPr indent="-228600" lvl="4" marL="2286000" algn="ctr">
              <a:lnSpc>
                <a:spcPct val="100000"/>
              </a:lnSpc>
              <a:spcBef>
                <a:spcPts val="0"/>
              </a:spcBef>
              <a:spcAft>
                <a:spcPts val="0"/>
              </a:spcAft>
              <a:buClr>
                <a:srgbClr val="5E696C"/>
              </a:buClr>
              <a:buSzPts val="5600"/>
              <a:buFont typeface="Lato"/>
              <a:buNone/>
              <a:defRPr sz="5600">
                <a:solidFill>
                  <a:srgbClr val="5E696C"/>
                </a:solidFill>
                <a:latin typeface="Lato"/>
                <a:ea typeface="Lato"/>
                <a:cs typeface="Lato"/>
                <a:sym typeface="Lato"/>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95" name="Google Shape;95;p30"/>
          <p:cNvSpPr txBox="1"/>
          <p:nvPr>
            <p:ph idx="2" type="body"/>
          </p:nvPr>
        </p:nvSpPr>
        <p:spPr>
          <a:xfrm>
            <a:off x="13172000" y="1931199"/>
            <a:ext cx="10232001" cy="9853602"/>
          </a:xfrm>
          <a:prstGeom prst="rect">
            <a:avLst/>
          </a:prstGeom>
          <a:noFill/>
          <a:ln>
            <a:noFill/>
          </a:ln>
        </p:spPr>
        <p:txBody>
          <a:bodyPr anchorCtr="0" anchor="ctr" bIns="243775" lIns="243775" spcFirstLastPara="1" rIns="243775" wrap="square" tIns="243775">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96" name="Google Shape;96;p30"/>
          <p:cNvSpPr txBox="1"/>
          <p:nvPr>
            <p:ph idx="12" type="sldNum"/>
          </p:nvPr>
        </p:nvSpPr>
        <p:spPr>
          <a:xfrm>
            <a:off x="23236283" y="12566840"/>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1pPr>
            <a:lvl2pPr indent="0" lvl="1"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2pPr>
            <a:lvl3pPr indent="0" lvl="2"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3pPr>
            <a:lvl4pPr indent="0" lvl="3"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4pPr>
            <a:lvl5pPr indent="0" lvl="4"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5pPr>
            <a:lvl6pPr indent="0" lvl="5"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6pPr>
            <a:lvl7pPr indent="0" lvl="6"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7pPr>
            <a:lvl8pPr indent="0" lvl="7"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8pPr>
            <a:lvl9pPr indent="0" lvl="8"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2000">
              <a:solidFill>
                <a:srgbClr val="52575F"/>
              </a:solidFill>
              <a:latin typeface="Arial"/>
              <a:ea typeface="Arial"/>
              <a:cs typeface="Arial"/>
              <a:sym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p:cSld name="Title &amp; Bullets">
    <p:spTree>
      <p:nvGrpSpPr>
        <p:cNvPr id="97" name="Shape 97"/>
        <p:cNvGrpSpPr/>
        <p:nvPr/>
      </p:nvGrpSpPr>
      <p:grpSpPr>
        <a:xfrm>
          <a:off x="0" y="0"/>
          <a:ext cx="0" cy="0"/>
          <a:chOff x="0" y="0"/>
          <a:chExt cx="0" cy="0"/>
        </a:xfrm>
      </p:grpSpPr>
      <p:sp>
        <p:nvSpPr>
          <p:cNvPr id="98" name="Google Shape;98;p31"/>
          <p:cNvSpPr txBox="1"/>
          <p:nvPr/>
        </p:nvSpPr>
        <p:spPr>
          <a:xfrm>
            <a:off x="18894214" y="13131043"/>
            <a:ext cx="264357" cy="520701"/>
          </a:xfrm>
          <a:prstGeom prst="rect">
            <a:avLst/>
          </a:prstGeom>
          <a:noFill/>
          <a:ln>
            <a:noFill/>
          </a:ln>
        </p:spPr>
        <p:txBody>
          <a:bodyPr anchorCtr="0" anchor="ctr" bIns="50800" lIns="50800" spcFirstLastPara="1" rIns="50800" wrap="square" tIns="50800">
            <a:spAutoFit/>
          </a:bodyPr>
          <a:lstStyle/>
          <a:p>
            <a:pPr indent="0" lvl="0" marL="0" marR="0" rtl="0" algn="ctr">
              <a:lnSpc>
                <a:spcPct val="80000"/>
              </a:lnSpc>
              <a:spcBef>
                <a:spcPts val="0"/>
              </a:spcBef>
              <a:spcAft>
                <a:spcPts val="0"/>
              </a:spcAft>
              <a:buClr>
                <a:srgbClr val="000000"/>
              </a:buClr>
              <a:buSzPts val="3000"/>
              <a:buFont typeface="Times New Roman"/>
              <a:buNone/>
            </a:pPr>
            <a:r>
              <a:rPr b="1" i="0" lang="en-US" sz="3000" u="none" cap="none" strike="noStrike">
                <a:solidFill>
                  <a:srgbClr val="000000"/>
                </a:solidFill>
                <a:latin typeface="Times New Roman"/>
                <a:ea typeface="Times New Roman"/>
                <a:cs typeface="Times New Roman"/>
                <a:sym typeface="Times New Roman"/>
              </a:rPr>
              <a:t>z</a:t>
            </a:r>
            <a:endParaRPr/>
          </a:p>
        </p:txBody>
      </p:sp>
      <p:sp>
        <p:nvSpPr>
          <p:cNvPr id="99" name="Google Shape;99;p31"/>
          <p:cNvSpPr/>
          <p:nvPr/>
        </p:nvSpPr>
        <p:spPr>
          <a:xfrm>
            <a:off x="-11803" y="13036007"/>
            <a:ext cx="24407607" cy="710772"/>
          </a:xfrm>
          <a:prstGeom prst="rect">
            <a:avLst/>
          </a:prstGeom>
          <a:solidFill>
            <a:srgbClr val="003462"/>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00" name="Google Shape;100;p31"/>
          <p:cNvSpPr txBox="1"/>
          <p:nvPr/>
        </p:nvSpPr>
        <p:spPr>
          <a:xfrm>
            <a:off x="15667094" y="13131043"/>
            <a:ext cx="8554568" cy="520701"/>
          </a:xfrm>
          <a:prstGeom prst="rect">
            <a:avLst/>
          </a:prstGeom>
          <a:noFill/>
          <a:ln>
            <a:noFill/>
          </a:ln>
        </p:spPr>
        <p:txBody>
          <a:bodyPr anchorCtr="0" anchor="ctr" bIns="50800" lIns="50800" spcFirstLastPara="1" rIns="50800" wrap="square" tIns="50800">
            <a:spAutoFit/>
          </a:bodyPr>
          <a:lstStyle/>
          <a:p>
            <a:pPr indent="0" lvl="0" marL="0" marR="0" rtl="0" algn="ctr">
              <a:lnSpc>
                <a:spcPct val="80000"/>
              </a:lnSpc>
              <a:spcBef>
                <a:spcPts val="0"/>
              </a:spcBef>
              <a:spcAft>
                <a:spcPts val="0"/>
              </a:spcAft>
              <a:buClr>
                <a:srgbClr val="000000"/>
              </a:buClr>
              <a:buSzPts val="3000"/>
              <a:buFont typeface="Times New Roman"/>
              <a:buNone/>
            </a:pPr>
            <a:r>
              <a:rPr b="1" i="0" lang="en-US" sz="3000" u="none" cap="none" strike="noStrike">
                <a:solidFill>
                  <a:srgbClr val="000000"/>
                </a:solidFill>
                <a:latin typeface="Times New Roman"/>
                <a:ea typeface="Times New Roman"/>
                <a:cs typeface="Times New Roman"/>
                <a:sym typeface="Times New Roman"/>
              </a:rPr>
              <a:t>22nd Annual AST Fellow’s Symposium | New Orleans, LA</a:t>
            </a:r>
            <a:endParaRPr/>
          </a:p>
        </p:txBody>
      </p:sp>
      <p:sp>
        <p:nvSpPr>
          <p:cNvPr id="101" name="Google Shape;101;p31"/>
          <p:cNvSpPr txBox="1"/>
          <p:nvPr>
            <p:ph idx="1" type="body"/>
          </p:nvPr>
        </p:nvSpPr>
        <p:spPr>
          <a:xfrm>
            <a:off x="1206500" y="2245962"/>
            <a:ext cx="21971000" cy="934780"/>
          </a:xfrm>
          <a:prstGeom prst="rect">
            <a:avLst/>
          </a:prstGeom>
          <a:noFill/>
          <a:ln>
            <a:noFill/>
          </a:ln>
        </p:spPr>
        <p:txBody>
          <a:bodyPr anchorCtr="0" anchor="ctr" bIns="45700" lIns="45700" spcFirstLastPara="1" rIns="45700" wrap="square" tIns="45700">
            <a:no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02" name="Google Shape;102;p31"/>
          <p:cNvSpPr txBox="1"/>
          <p:nvPr>
            <p:ph type="title"/>
          </p:nvPr>
        </p:nvSpPr>
        <p:spPr>
          <a:xfrm>
            <a:off x="1206500" y="952500"/>
            <a:ext cx="21971000" cy="1433163"/>
          </a:xfrm>
          <a:prstGeom prst="rect">
            <a:avLst/>
          </a:prstGeom>
          <a:noFill/>
          <a:ln>
            <a:noFill/>
          </a:ln>
        </p:spPr>
        <p:txBody>
          <a:bodyPr anchorCtr="0" anchor="t" bIns="50800" lIns="50800" spcFirstLastPara="1" rIns="50800" wrap="square" tIns="50800">
            <a:normAutofit/>
          </a:bodyPr>
          <a:lstStyle>
            <a:lvl1pPr lvl="0" algn="l">
              <a:lnSpc>
                <a:spcPct val="80000"/>
              </a:lnSpc>
              <a:spcBef>
                <a:spcPts val="0"/>
              </a:spcBef>
              <a:spcAft>
                <a:spcPts val="0"/>
              </a:spcAft>
              <a:buClr>
                <a:srgbClr val="004D80"/>
              </a:buClr>
              <a:buSzPts val="8500"/>
              <a:buFont typeface="Helvetica Neue"/>
              <a:buNone/>
              <a:defRPr b="1" sz="8500">
                <a:solidFill>
                  <a:srgbClr val="004D80"/>
                </a:solidFill>
                <a:latin typeface="Helvetica Neue"/>
                <a:ea typeface="Helvetica Neue"/>
                <a:cs typeface="Helvetica Neue"/>
                <a:sym typeface="Helvetica Neu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103" name="Google Shape;103;p31"/>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603504" lvl="0" marL="457200" algn="l">
              <a:lnSpc>
                <a:spcPct val="90000"/>
              </a:lnSpc>
              <a:spcBef>
                <a:spcPts val="4500"/>
              </a:spcBef>
              <a:spcAft>
                <a:spcPts val="0"/>
              </a:spcAft>
              <a:buClr>
                <a:srgbClr val="000000"/>
              </a:buClr>
              <a:buSzPts val="5904"/>
              <a:buFont typeface="Helvetica Neue"/>
              <a:buChar char="•"/>
              <a:defRPr sz="4800">
                <a:solidFill>
                  <a:srgbClr val="000000"/>
                </a:solidFill>
                <a:latin typeface="Helvetica Neue"/>
                <a:ea typeface="Helvetica Neue"/>
                <a:cs typeface="Helvetica Neue"/>
                <a:sym typeface="Helvetica Neue"/>
              </a:defRPr>
            </a:lvl1pPr>
            <a:lvl2pPr indent="-603504" lvl="1" marL="914400" algn="l">
              <a:lnSpc>
                <a:spcPct val="90000"/>
              </a:lnSpc>
              <a:spcBef>
                <a:spcPts val="4500"/>
              </a:spcBef>
              <a:spcAft>
                <a:spcPts val="0"/>
              </a:spcAft>
              <a:buClr>
                <a:srgbClr val="000000"/>
              </a:buClr>
              <a:buSzPts val="5904"/>
              <a:buFont typeface="Helvetica Neue"/>
              <a:buChar char="•"/>
              <a:defRPr sz="4800">
                <a:solidFill>
                  <a:srgbClr val="000000"/>
                </a:solidFill>
                <a:latin typeface="Helvetica Neue"/>
                <a:ea typeface="Helvetica Neue"/>
                <a:cs typeface="Helvetica Neue"/>
                <a:sym typeface="Helvetica Neue"/>
              </a:defRPr>
            </a:lvl2pPr>
            <a:lvl3pPr indent="-603504" lvl="2" marL="1371600" algn="l">
              <a:lnSpc>
                <a:spcPct val="90000"/>
              </a:lnSpc>
              <a:spcBef>
                <a:spcPts val="4500"/>
              </a:spcBef>
              <a:spcAft>
                <a:spcPts val="0"/>
              </a:spcAft>
              <a:buClr>
                <a:srgbClr val="000000"/>
              </a:buClr>
              <a:buSzPts val="5904"/>
              <a:buFont typeface="Helvetica Neue"/>
              <a:buChar char="•"/>
              <a:defRPr sz="4800">
                <a:solidFill>
                  <a:srgbClr val="000000"/>
                </a:solidFill>
                <a:latin typeface="Helvetica Neue"/>
                <a:ea typeface="Helvetica Neue"/>
                <a:cs typeface="Helvetica Neue"/>
                <a:sym typeface="Helvetica Neue"/>
              </a:defRPr>
            </a:lvl3pPr>
            <a:lvl4pPr indent="-603504" lvl="3" marL="1828800" algn="l">
              <a:lnSpc>
                <a:spcPct val="90000"/>
              </a:lnSpc>
              <a:spcBef>
                <a:spcPts val="4500"/>
              </a:spcBef>
              <a:spcAft>
                <a:spcPts val="0"/>
              </a:spcAft>
              <a:buClr>
                <a:srgbClr val="000000"/>
              </a:buClr>
              <a:buSzPts val="5904"/>
              <a:buFont typeface="Helvetica Neue"/>
              <a:buChar char="•"/>
              <a:defRPr sz="4800">
                <a:solidFill>
                  <a:srgbClr val="000000"/>
                </a:solidFill>
                <a:latin typeface="Helvetica Neue"/>
                <a:ea typeface="Helvetica Neue"/>
                <a:cs typeface="Helvetica Neue"/>
                <a:sym typeface="Helvetica Neue"/>
              </a:defRPr>
            </a:lvl4pPr>
            <a:lvl5pPr indent="-603504" lvl="4" marL="2286000" algn="l">
              <a:lnSpc>
                <a:spcPct val="90000"/>
              </a:lnSpc>
              <a:spcBef>
                <a:spcPts val="4500"/>
              </a:spcBef>
              <a:spcAft>
                <a:spcPts val="0"/>
              </a:spcAft>
              <a:buClr>
                <a:srgbClr val="000000"/>
              </a:buClr>
              <a:buSzPts val="5904"/>
              <a:buFont typeface="Helvetica Neue"/>
              <a:buChar char="•"/>
              <a:defRPr sz="4800">
                <a:solidFill>
                  <a:srgbClr val="000000"/>
                </a:solidFill>
                <a:latin typeface="Helvetica Neue"/>
                <a:ea typeface="Helvetica Neue"/>
                <a:cs typeface="Helvetica Neue"/>
                <a:sym typeface="Helvetica Neue"/>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104" name="Google Shape;104;p31"/>
          <p:cNvSpPr txBox="1"/>
          <p:nvPr>
            <p:ph idx="12" type="sldNum"/>
          </p:nvPr>
        </p:nvSpPr>
        <p:spPr>
          <a:xfrm>
            <a:off x="12001499" y="13080999"/>
            <a:ext cx="368505" cy="374600"/>
          </a:xfrm>
          <a:prstGeom prst="rect">
            <a:avLst/>
          </a:prstGeom>
          <a:noFill/>
          <a:ln>
            <a:noFill/>
          </a:ln>
        </p:spPr>
        <p:txBody>
          <a:bodyPr anchorCtr="0" anchor="b" bIns="50800" lIns="50800" spcFirstLastPara="1" rIns="50800" wrap="square" tIns="50800">
            <a:spAutoFit/>
          </a:bodyPr>
          <a:lstStyle>
            <a:lvl1pPr indent="0" lvl="0"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1pPr>
            <a:lvl2pPr indent="0" lvl="1"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2pPr>
            <a:lvl3pPr indent="0" lvl="2"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3pPr>
            <a:lvl4pPr indent="0" lvl="3"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4pPr>
            <a:lvl5pPr indent="0" lvl="4"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5pPr>
            <a:lvl6pPr indent="0" lvl="5"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6pPr>
            <a:lvl7pPr indent="0" lvl="6"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7pPr>
            <a:lvl8pPr indent="0" lvl="7"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8pPr>
            <a:lvl9pPr indent="0" lvl="8" marL="0" marR="0" algn="ctr">
              <a:lnSpc>
                <a:spcPct val="100000"/>
              </a:lnSpc>
              <a:spcBef>
                <a:spcPts val="0"/>
              </a:spcBef>
              <a:spcAft>
                <a:spcPts val="0"/>
              </a:spcAft>
              <a:buClr>
                <a:srgbClr val="000000"/>
              </a:buClr>
              <a:buSzPts val="1800"/>
              <a:buFont typeface="Helvetica Neue"/>
              <a:buNone/>
              <a:defRPr sz="1800">
                <a:solidFill>
                  <a:srgbClr val="000000"/>
                </a:solidFill>
                <a:latin typeface="Helvetica Neue"/>
                <a:ea typeface="Helvetica Neue"/>
                <a:cs typeface="Helvetica Neue"/>
                <a:sym typeface="Helvetica Neue"/>
              </a:defRPr>
            </a:lvl9pPr>
          </a:lstStyle>
          <a:p>
            <a:pPr indent="0" lvl="0" marL="0" rtl="0" algn="ctr">
              <a:spcBef>
                <a:spcPts val="0"/>
              </a:spcBef>
              <a:spcAft>
                <a:spcPts val="0"/>
              </a:spcAft>
              <a:buNone/>
            </a:pPr>
            <a:fld id="{00000000-1234-1234-1234-123412341234}" type="slidenum">
              <a:rPr lang="en-US"/>
              <a:t>‹#›</a:t>
            </a:fld>
            <a:endParaRPr sz="2000">
              <a:solidFill>
                <a:srgbClr val="52575F"/>
              </a:solidFill>
              <a:latin typeface="Arial"/>
              <a:ea typeface="Arial"/>
              <a:cs typeface="Arial"/>
              <a:sym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
  <p:cSld name="MAIN_POINT">
    <p:bg>
      <p:bgPr>
        <a:solidFill>
          <a:srgbClr val="5E696C"/>
        </a:solidFill>
      </p:bgPr>
    </p:bg>
    <p:spTree>
      <p:nvGrpSpPr>
        <p:cNvPr id="19" name="Shape 19"/>
        <p:cNvGrpSpPr/>
        <p:nvPr/>
      </p:nvGrpSpPr>
      <p:grpSpPr>
        <a:xfrm>
          <a:off x="0" y="0"/>
          <a:ext cx="0" cy="0"/>
          <a:chOff x="0" y="0"/>
          <a:chExt cx="0" cy="0"/>
        </a:xfrm>
      </p:grpSpPr>
      <p:sp>
        <p:nvSpPr>
          <p:cNvPr id="20" name="Google Shape;20;p13"/>
          <p:cNvSpPr txBox="1"/>
          <p:nvPr>
            <p:ph type="title"/>
          </p:nvPr>
        </p:nvSpPr>
        <p:spPr>
          <a:xfrm>
            <a:off x="1307333" y="1403599"/>
            <a:ext cx="14983201" cy="10908801"/>
          </a:xfrm>
          <a:prstGeom prst="rect">
            <a:avLst/>
          </a:prstGeom>
          <a:noFill/>
          <a:ln>
            <a:noFill/>
          </a:ln>
        </p:spPr>
        <p:txBody>
          <a:bodyPr anchorCtr="0" anchor="ctr" bIns="243775" lIns="243775" spcFirstLastPara="1" rIns="243775" wrap="square" tIns="243775">
            <a:normAutofit/>
          </a:bodyPr>
          <a:lstStyle>
            <a:lvl1pPr lvl="0" algn="l">
              <a:lnSpc>
                <a:spcPct val="100000"/>
              </a:lnSpc>
              <a:spcBef>
                <a:spcPts val="0"/>
              </a:spcBef>
              <a:spcAft>
                <a:spcPts val="0"/>
              </a:spcAft>
              <a:buClr>
                <a:srgbClr val="FFFFFF"/>
              </a:buClr>
              <a:buSzPts val="12800"/>
              <a:buFont typeface="Lato"/>
              <a:buNone/>
              <a:defRPr sz="12800">
                <a:solidFill>
                  <a:srgbClr val="FFFFFF"/>
                </a:solidFill>
                <a:latin typeface="Lato"/>
                <a:ea typeface="Lato"/>
                <a:cs typeface="Lato"/>
                <a:sym typeface="Lato"/>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21" name="Google Shape;21;p13"/>
          <p:cNvSpPr txBox="1"/>
          <p:nvPr>
            <p:ph idx="12" type="sldNum"/>
          </p:nvPr>
        </p:nvSpPr>
        <p:spPr>
          <a:xfrm>
            <a:off x="23236283" y="12566840"/>
            <a:ext cx="867584" cy="881301"/>
          </a:xfrm>
          <a:prstGeom prst="rect">
            <a:avLst/>
          </a:prstGeom>
          <a:noFill/>
          <a:ln>
            <a:noFill/>
          </a:ln>
        </p:spPr>
        <p:txBody>
          <a:bodyPr anchorCtr="0" anchor="ctr" bIns="243775" lIns="243775" spcFirstLastPara="1" rIns="243775" wrap="square" tIns="243775">
            <a:spAutoFit/>
          </a:bodyPr>
          <a:lstStyle>
            <a:lvl1pPr indent="0" lvl="0"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1pPr>
            <a:lvl2pPr indent="0" lvl="1"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2pPr>
            <a:lvl3pPr indent="0" lvl="2"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3pPr>
            <a:lvl4pPr indent="0" lvl="3"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4pPr>
            <a:lvl5pPr indent="0" lvl="4"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5pPr>
            <a:lvl6pPr indent="0" lvl="5"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6pPr>
            <a:lvl7pPr indent="0" lvl="6"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7pPr>
            <a:lvl8pPr indent="0" lvl="7"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8pPr>
            <a:lvl9pPr indent="0" lvl="8" marL="0" marR="0" algn="r">
              <a:lnSpc>
                <a:spcPct val="100000"/>
              </a:lnSpc>
              <a:spcBef>
                <a:spcPts val="0"/>
              </a:spcBef>
              <a:spcAft>
                <a:spcPts val="0"/>
              </a:spcAft>
              <a:buClr>
                <a:srgbClr val="FFFFFF"/>
              </a:buClr>
              <a:buSzPts val="2600"/>
              <a:buFont typeface="Lato"/>
              <a:buNone/>
              <a:defRPr sz="2600">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sz="2000">
              <a:solidFill>
                <a:srgbClr val="52575F"/>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p:cSld name="Title &amp; Photo">
    <p:spTree>
      <p:nvGrpSpPr>
        <p:cNvPr id="22" name="Shape 22"/>
        <p:cNvGrpSpPr/>
        <p:nvPr/>
      </p:nvGrpSpPr>
      <p:grpSpPr>
        <a:xfrm>
          <a:off x="0" y="0"/>
          <a:ext cx="0" cy="0"/>
          <a:chOff x="0" y="0"/>
          <a:chExt cx="0" cy="0"/>
        </a:xfrm>
      </p:grpSpPr>
      <p:sp>
        <p:nvSpPr>
          <p:cNvPr id="23" name="Google Shape;23;p14"/>
          <p:cNvSpPr/>
          <p:nvPr>
            <p:ph idx="2" type="pic"/>
          </p:nvPr>
        </p:nvSpPr>
        <p:spPr>
          <a:xfrm>
            <a:off x="0" y="-5397500"/>
            <a:ext cx="27190700" cy="20393025"/>
          </a:xfrm>
          <a:prstGeom prst="rect">
            <a:avLst/>
          </a:prstGeom>
          <a:noFill/>
          <a:ln>
            <a:noFill/>
          </a:ln>
        </p:spPr>
      </p:sp>
      <p:sp>
        <p:nvSpPr>
          <p:cNvPr id="24" name="Google Shape;24;p14"/>
          <p:cNvSpPr txBox="1"/>
          <p:nvPr>
            <p:ph idx="1" type="body"/>
          </p:nvPr>
        </p:nvSpPr>
        <p:spPr>
          <a:xfrm>
            <a:off x="1206500" y="12268200"/>
            <a:ext cx="21971000" cy="660400"/>
          </a:xfrm>
          <a:prstGeom prst="rect">
            <a:avLst/>
          </a:prstGeom>
          <a:noFill/>
          <a:ln>
            <a:noFill/>
          </a:ln>
        </p:spPr>
        <p:txBody>
          <a:bodyPr anchorCtr="0" anchor="b"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3300"/>
              <a:buFont typeface="Arial"/>
              <a:buNone/>
              <a:defRPr sz="33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25" name="Google Shape;25;p14"/>
          <p:cNvSpPr txBox="1"/>
          <p:nvPr>
            <p:ph idx="3" type="body"/>
          </p:nvPr>
        </p:nvSpPr>
        <p:spPr>
          <a:xfrm>
            <a:off x="1206500" y="7353300"/>
            <a:ext cx="21971000" cy="2006600"/>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228600" lvl="1" marL="9144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2pPr>
            <a:lvl3pPr indent="-228600" lvl="2" marL="13716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3pPr>
            <a:lvl4pPr indent="-228600" lvl="3" marL="18288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4pPr>
            <a:lvl5pPr indent="-228600" lvl="4" marL="22860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26" name="Google Shape;26;p14"/>
          <p:cNvSpPr txBox="1"/>
          <p:nvPr>
            <p:ph type="title"/>
          </p:nvPr>
        </p:nvSpPr>
        <p:spPr>
          <a:xfrm>
            <a:off x="1206500" y="2616200"/>
            <a:ext cx="21971004" cy="4648200"/>
          </a:xfrm>
          <a:prstGeom prst="rect">
            <a:avLst/>
          </a:prstGeom>
          <a:noFill/>
          <a:ln>
            <a:noFill/>
          </a:ln>
        </p:spPr>
        <p:txBody>
          <a:bodyPr anchorCtr="0" anchor="b" bIns="50800" lIns="50800" spcFirstLastPara="1" rIns="50800" wrap="square" tIns="50800">
            <a:normAutofit/>
          </a:bodyPr>
          <a:lstStyle>
            <a:lvl1pPr lvl="0" algn="l">
              <a:lnSpc>
                <a:spcPct val="90000"/>
              </a:lnSpc>
              <a:spcBef>
                <a:spcPts val="0"/>
              </a:spcBef>
              <a:spcAft>
                <a:spcPts val="0"/>
              </a:spcAft>
              <a:buClr>
                <a:srgbClr val="52575F"/>
              </a:buClr>
              <a:buSzPts val="12000"/>
              <a:buFont typeface="Arial"/>
              <a:buNone/>
              <a:defRPr sz="12000"/>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27" name="Google Shape;27;p14"/>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Photo Alt">
  <p:cSld name="Title &amp; Photo Alt">
    <p:spTree>
      <p:nvGrpSpPr>
        <p:cNvPr id="28" name="Shape 28"/>
        <p:cNvGrpSpPr/>
        <p:nvPr/>
      </p:nvGrpSpPr>
      <p:grpSpPr>
        <a:xfrm>
          <a:off x="0" y="0"/>
          <a:ext cx="0" cy="0"/>
          <a:chOff x="0" y="0"/>
          <a:chExt cx="0" cy="0"/>
        </a:xfrm>
      </p:grpSpPr>
      <p:sp>
        <p:nvSpPr>
          <p:cNvPr id="29" name="Google Shape;29;p15"/>
          <p:cNvSpPr/>
          <p:nvPr>
            <p:ph idx="2" type="pic"/>
          </p:nvPr>
        </p:nvSpPr>
        <p:spPr>
          <a:xfrm>
            <a:off x="11569700" y="0"/>
            <a:ext cx="13716000" cy="13716000"/>
          </a:xfrm>
          <a:prstGeom prst="rect">
            <a:avLst/>
          </a:prstGeom>
          <a:noFill/>
          <a:ln>
            <a:noFill/>
          </a:ln>
        </p:spPr>
      </p:sp>
      <p:sp>
        <p:nvSpPr>
          <p:cNvPr id="30" name="Google Shape;30;p15"/>
          <p:cNvSpPr txBox="1"/>
          <p:nvPr>
            <p:ph type="title"/>
          </p:nvPr>
        </p:nvSpPr>
        <p:spPr>
          <a:xfrm>
            <a:off x="1206500" y="1333500"/>
            <a:ext cx="9779000" cy="5882273"/>
          </a:xfrm>
          <a:prstGeom prst="rect">
            <a:avLst/>
          </a:prstGeom>
          <a:noFill/>
          <a:ln>
            <a:noFill/>
          </a:ln>
        </p:spPr>
        <p:txBody>
          <a:bodyPr anchorCtr="0" anchor="b"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31" name="Google Shape;31;p15"/>
          <p:cNvSpPr txBox="1"/>
          <p:nvPr>
            <p:ph idx="1" type="body"/>
          </p:nvPr>
        </p:nvSpPr>
        <p:spPr>
          <a:xfrm>
            <a:off x="1206500" y="7150100"/>
            <a:ext cx="9779000" cy="5385424"/>
          </a:xfrm>
          <a:prstGeom prst="rect">
            <a:avLst/>
          </a:prstGeom>
          <a:noFill/>
          <a:ln>
            <a:noFill/>
          </a:ln>
        </p:spPr>
        <p:txBody>
          <a:bodyPr anchorCtr="0" anchor="t" bIns="50800" lIns="50800" spcFirstLastPara="1" rIns="50800" wrap="square" tIns="508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228600" lvl="1" marL="9144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2pPr>
            <a:lvl3pPr indent="-228600" lvl="2" marL="13716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3pPr>
            <a:lvl4pPr indent="-228600" lvl="3" marL="18288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4pPr>
            <a:lvl5pPr indent="-228600" lvl="4" marL="22860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32" name="Google Shape;32;p15"/>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ullets">
  <p:cSld name="Bullets">
    <p:spTree>
      <p:nvGrpSpPr>
        <p:cNvPr id="33" name="Shape 33"/>
        <p:cNvGrpSpPr/>
        <p:nvPr/>
      </p:nvGrpSpPr>
      <p:grpSpPr>
        <a:xfrm>
          <a:off x="0" y="0"/>
          <a:ext cx="0" cy="0"/>
          <a:chOff x="0" y="0"/>
          <a:chExt cx="0" cy="0"/>
        </a:xfrm>
      </p:grpSpPr>
      <p:sp>
        <p:nvSpPr>
          <p:cNvPr id="34" name="Google Shape;34;p16"/>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35" name="Google Shape;35;p16"/>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Photo">
  <p:cSld name="Title, Bullets &amp; Photo">
    <p:spTree>
      <p:nvGrpSpPr>
        <p:cNvPr id="36" name="Shape 36"/>
        <p:cNvGrpSpPr/>
        <p:nvPr/>
      </p:nvGrpSpPr>
      <p:grpSpPr>
        <a:xfrm>
          <a:off x="0" y="0"/>
          <a:ext cx="0" cy="0"/>
          <a:chOff x="0" y="0"/>
          <a:chExt cx="0" cy="0"/>
        </a:xfrm>
      </p:grpSpPr>
      <p:sp>
        <p:nvSpPr>
          <p:cNvPr id="37" name="Google Shape;37;p17"/>
          <p:cNvSpPr/>
          <p:nvPr>
            <p:ph idx="2" type="pic"/>
          </p:nvPr>
        </p:nvSpPr>
        <p:spPr>
          <a:xfrm>
            <a:off x="12382500" y="-1206500"/>
            <a:ext cx="12103100" cy="16140313"/>
          </a:xfrm>
          <a:prstGeom prst="rect">
            <a:avLst/>
          </a:prstGeom>
          <a:noFill/>
          <a:ln>
            <a:noFill/>
          </a:ln>
        </p:spPr>
      </p:sp>
      <p:sp>
        <p:nvSpPr>
          <p:cNvPr id="38" name="Google Shape;38;p17"/>
          <p:cNvSpPr txBox="1"/>
          <p:nvPr>
            <p:ph idx="1" type="body"/>
          </p:nvPr>
        </p:nvSpPr>
        <p:spPr>
          <a:xfrm>
            <a:off x="1206500" y="2324100"/>
            <a:ext cx="9779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39" name="Google Shape;39;p17"/>
          <p:cNvSpPr txBox="1"/>
          <p:nvPr>
            <p:ph type="title"/>
          </p:nvPr>
        </p:nvSpPr>
        <p:spPr>
          <a:xfrm>
            <a:off x="1206500" y="635000"/>
            <a:ext cx="9779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40" name="Google Shape;40;p17"/>
          <p:cNvSpPr txBox="1"/>
          <p:nvPr>
            <p:ph idx="3" type="body"/>
          </p:nvPr>
        </p:nvSpPr>
        <p:spPr>
          <a:xfrm>
            <a:off x="1206500" y="4248504"/>
            <a:ext cx="9779000" cy="825601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41" name="Google Shape;41;p17"/>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Small">
  <p:cSld name="Title, Bullets &amp; Live Video Small">
    <p:spTree>
      <p:nvGrpSpPr>
        <p:cNvPr id="42" name="Shape 42"/>
        <p:cNvGrpSpPr/>
        <p:nvPr/>
      </p:nvGrpSpPr>
      <p:grpSpPr>
        <a:xfrm>
          <a:off x="0" y="0"/>
          <a:ext cx="0" cy="0"/>
          <a:chOff x="0" y="0"/>
          <a:chExt cx="0" cy="0"/>
        </a:xfrm>
      </p:grpSpPr>
      <p:sp>
        <p:nvSpPr>
          <p:cNvPr id="43" name="Google Shape;43;p18"/>
          <p:cNvSpPr txBox="1"/>
          <p:nvPr>
            <p:ph idx="1" type="body"/>
          </p:nvPr>
        </p:nvSpPr>
        <p:spPr>
          <a:xfrm>
            <a:off x="1206500" y="2324100"/>
            <a:ext cx="21971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44" name="Google Shape;44;p18"/>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45" name="Google Shape;45;p18"/>
          <p:cNvSpPr txBox="1"/>
          <p:nvPr>
            <p:ph idx="2" type="body"/>
          </p:nvPr>
        </p:nvSpPr>
        <p:spPr>
          <a:xfrm>
            <a:off x="1206500" y="4248504"/>
            <a:ext cx="9779000" cy="825601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46" name="Google Shape;46;p18"/>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ullets &amp; Live Video Large">
  <p:cSld name="Title, Bullets &amp; Live Video Large">
    <p:spTree>
      <p:nvGrpSpPr>
        <p:cNvPr id="47" name="Shape 47"/>
        <p:cNvGrpSpPr/>
        <p:nvPr/>
      </p:nvGrpSpPr>
      <p:grpSpPr>
        <a:xfrm>
          <a:off x="0" y="0"/>
          <a:ext cx="0" cy="0"/>
          <a:chOff x="0" y="0"/>
          <a:chExt cx="0" cy="0"/>
        </a:xfrm>
      </p:grpSpPr>
      <p:sp>
        <p:nvSpPr>
          <p:cNvPr id="48" name="Google Shape;48;p19"/>
          <p:cNvSpPr txBox="1"/>
          <p:nvPr>
            <p:ph idx="1" type="body"/>
          </p:nvPr>
        </p:nvSpPr>
        <p:spPr>
          <a:xfrm>
            <a:off x="1206500" y="2324100"/>
            <a:ext cx="9779000" cy="1003300"/>
          </a:xfrm>
          <a:prstGeom prst="rect">
            <a:avLst/>
          </a:prstGeom>
          <a:noFill/>
          <a:ln>
            <a:noFill/>
          </a:ln>
        </p:spPr>
        <p:txBody>
          <a:bodyPr anchorCtr="0" anchor="t" bIns="45700" lIns="45700" spcFirstLastPara="1" rIns="45700" wrap="square" tIns="45700">
            <a:normAutofit/>
          </a:bodyPr>
          <a:lstStyle>
            <a:lvl1pPr indent="-228600" lvl="0" marL="457200" algn="l">
              <a:lnSpc>
                <a:spcPct val="100000"/>
              </a:lnSpc>
              <a:spcBef>
                <a:spcPts val="0"/>
              </a:spcBef>
              <a:spcAft>
                <a:spcPts val="0"/>
              </a:spcAft>
              <a:buClr>
                <a:srgbClr val="52575F"/>
              </a:buClr>
              <a:buSzPts val="5500"/>
              <a:buFont typeface="Arial"/>
              <a:buNone/>
              <a:defRPr sz="5500">
                <a:latin typeface="Arial"/>
                <a:ea typeface="Arial"/>
                <a:cs typeface="Arial"/>
                <a:sym typeface="Arial"/>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49" name="Google Shape;49;p19"/>
          <p:cNvSpPr txBox="1"/>
          <p:nvPr>
            <p:ph type="title"/>
          </p:nvPr>
        </p:nvSpPr>
        <p:spPr>
          <a:xfrm>
            <a:off x="1206500" y="635000"/>
            <a:ext cx="9779000" cy="1689100"/>
          </a:xfrm>
          <a:prstGeom prst="rect">
            <a:avLst/>
          </a:prstGeom>
          <a:noFill/>
          <a:ln>
            <a:noFill/>
          </a:ln>
        </p:spPr>
        <p:txBody>
          <a:bodyPr anchorCtr="0" anchor="t" bIns="50800" lIns="50800" spcFirstLastPara="1" rIns="50800" wrap="square" tIns="50800">
            <a:normAutofit/>
          </a:bodyPr>
          <a:lstStyle>
            <a:lvl1pPr lvl="0" algn="l">
              <a:lnSpc>
                <a:spcPct val="90000"/>
              </a:lnSpc>
              <a:spcBef>
                <a:spcPts val="0"/>
              </a:spcBef>
              <a:spcAft>
                <a:spcPts val="0"/>
              </a:spcAft>
              <a:buClr>
                <a:srgbClr val="52575F"/>
              </a:buClr>
              <a:buSzPts val="1800"/>
              <a:buNone/>
              <a:defRPr/>
            </a:lvl1pPr>
            <a:lvl2pPr lvl="1" algn="l">
              <a:lnSpc>
                <a:spcPct val="90000"/>
              </a:lnSpc>
              <a:spcBef>
                <a:spcPts val="0"/>
              </a:spcBef>
              <a:spcAft>
                <a:spcPts val="0"/>
              </a:spcAft>
              <a:buClr>
                <a:srgbClr val="52575F"/>
              </a:buClr>
              <a:buSzPts val="1800"/>
              <a:buNone/>
              <a:defRPr/>
            </a:lvl2pPr>
            <a:lvl3pPr lvl="2" algn="l">
              <a:lnSpc>
                <a:spcPct val="90000"/>
              </a:lnSpc>
              <a:spcBef>
                <a:spcPts val="0"/>
              </a:spcBef>
              <a:spcAft>
                <a:spcPts val="0"/>
              </a:spcAft>
              <a:buClr>
                <a:srgbClr val="52575F"/>
              </a:buClr>
              <a:buSzPts val="1800"/>
              <a:buNone/>
              <a:defRPr/>
            </a:lvl3pPr>
            <a:lvl4pPr lvl="3" algn="l">
              <a:lnSpc>
                <a:spcPct val="90000"/>
              </a:lnSpc>
              <a:spcBef>
                <a:spcPts val="0"/>
              </a:spcBef>
              <a:spcAft>
                <a:spcPts val="0"/>
              </a:spcAft>
              <a:buClr>
                <a:srgbClr val="52575F"/>
              </a:buClr>
              <a:buSzPts val="1800"/>
              <a:buNone/>
              <a:defRPr/>
            </a:lvl4pPr>
            <a:lvl5pPr lvl="4" algn="l">
              <a:lnSpc>
                <a:spcPct val="90000"/>
              </a:lnSpc>
              <a:spcBef>
                <a:spcPts val="0"/>
              </a:spcBef>
              <a:spcAft>
                <a:spcPts val="0"/>
              </a:spcAft>
              <a:buClr>
                <a:srgbClr val="52575F"/>
              </a:buClr>
              <a:buSzPts val="1800"/>
              <a:buNone/>
              <a:defRPr/>
            </a:lvl5pPr>
            <a:lvl6pPr lvl="5" algn="l">
              <a:lnSpc>
                <a:spcPct val="90000"/>
              </a:lnSpc>
              <a:spcBef>
                <a:spcPts val="0"/>
              </a:spcBef>
              <a:spcAft>
                <a:spcPts val="0"/>
              </a:spcAft>
              <a:buClr>
                <a:srgbClr val="52575F"/>
              </a:buClr>
              <a:buSzPts val="1800"/>
              <a:buNone/>
              <a:defRPr/>
            </a:lvl6pPr>
            <a:lvl7pPr lvl="6" algn="l">
              <a:lnSpc>
                <a:spcPct val="90000"/>
              </a:lnSpc>
              <a:spcBef>
                <a:spcPts val="0"/>
              </a:spcBef>
              <a:spcAft>
                <a:spcPts val="0"/>
              </a:spcAft>
              <a:buClr>
                <a:srgbClr val="52575F"/>
              </a:buClr>
              <a:buSzPts val="1800"/>
              <a:buNone/>
              <a:defRPr/>
            </a:lvl7pPr>
            <a:lvl8pPr lvl="7" algn="l">
              <a:lnSpc>
                <a:spcPct val="90000"/>
              </a:lnSpc>
              <a:spcBef>
                <a:spcPts val="0"/>
              </a:spcBef>
              <a:spcAft>
                <a:spcPts val="0"/>
              </a:spcAft>
              <a:buClr>
                <a:srgbClr val="52575F"/>
              </a:buClr>
              <a:buSzPts val="1800"/>
              <a:buNone/>
              <a:defRPr/>
            </a:lvl8pPr>
            <a:lvl9pPr lvl="8" algn="l">
              <a:lnSpc>
                <a:spcPct val="90000"/>
              </a:lnSpc>
              <a:spcBef>
                <a:spcPts val="0"/>
              </a:spcBef>
              <a:spcAft>
                <a:spcPts val="0"/>
              </a:spcAft>
              <a:buClr>
                <a:srgbClr val="52575F"/>
              </a:buClr>
              <a:buSzPts val="1800"/>
              <a:buNone/>
              <a:defRPr/>
            </a:lvl9pPr>
          </a:lstStyle>
          <a:p/>
        </p:txBody>
      </p:sp>
      <p:sp>
        <p:nvSpPr>
          <p:cNvPr id="50" name="Google Shape;50;p19"/>
          <p:cNvSpPr txBox="1"/>
          <p:nvPr>
            <p:ph idx="2" type="body"/>
          </p:nvPr>
        </p:nvSpPr>
        <p:spPr>
          <a:xfrm>
            <a:off x="1206500" y="4248504"/>
            <a:ext cx="9779000" cy="8256012"/>
          </a:xfrm>
          <a:prstGeom prst="rect">
            <a:avLst/>
          </a:prstGeom>
          <a:noFill/>
          <a:ln>
            <a:noFill/>
          </a:ln>
        </p:spPr>
        <p:txBody>
          <a:bodyPr anchorCtr="0" anchor="t" bIns="50800" lIns="50800" spcFirstLastPara="1" rIns="50800" wrap="square" tIns="50800">
            <a:normAutofit/>
          </a:bodyPr>
          <a:lstStyle>
            <a:lvl1pPr indent="-342900" lvl="0" marL="457200" algn="l">
              <a:lnSpc>
                <a:spcPct val="100000"/>
              </a:lnSpc>
              <a:spcBef>
                <a:spcPts val="4700"/>
              </a:spcBef>
              <a:spcAft>
                <a:spcPts val="0"/>
              </a:spcAft>
              <a:buClr>
                <a:srgbClr val="52575F"/>
              </a:buClr>
              <a:buSzPts val="1800"/>
              <a:buChar char="•"/>
              <a:defRPr/>
            </a:lvl1pPr>
            <a:lvl2pPr indent="-342900" lvl="1" marL="914400" algn="l">
              <a:lnSpc>
                <a:spcPct val="100000"/>
              </a:lnSpc>
              <a:spcBef>
                <a:spcPts val="4700"/>
              </a:spcBef>
              <a:spcAft>
                <a:spcPts val="0"/>
              </a:spcAft>
              <a:buClr>
                <a:srgbClr val="52575F"/>
              </a:buClr>
              <a:buSzPts val="1800"/>
              <a:buChar char="•"/>
              <a:defRPr/>
            </a:lvl2pPr>
            <a:lvl3pPr indent="-342900" lvl="2" marL="1371600" algn="l">
              <a:lnSpc>
                <a:spcPct val="100000"/>
              </a:lnSpc>
              <a:spcBef>
                <a:spcPts val="4700"/>
              </a:spcBef>
              <a:spcAft>
                <a:spcPts val="0"/>
              </a:spcAft>
              <a:buClr>
                <a:srgbClr val="52575F"/>
              </a:buClr>
              <a:buSzPts val="1800"/>
              <a:buChar char="•"/>
              <a:defRPr/>
            </a:lvl3pPr>
            <a:lvl4pPr indent="-342900" lvl="3" marL="1828800" algn="l">
              <a:lnSpc>
                <a:spcPct val="100000"/>
              </a:lnSpc>
              <a:spcBef>
                <a:spcPts val="4700"/>
              </a:spcBef>
              <a:spcAft>
                <a:spcPts val="0"/>
              </a:spcAft>
              <a:buClr>
                <a:srgbClr val="52575F"/>
              </a:buClr>
              <a:buSzPts val="1800"/>
              <a:buChar char="•"/>
              <a:defRPr/>
            </a:lvl4pPr>
            <a:lvl5pPr indent="-342900" lvl="4" marL="2286000" algn="l">
              <a:lnSpc>
                <a:spcPct val="100000"/>
              </a:lnSpc>
              <a:spcBef>
                <a:spcPts val="4700"/>
              </a:spcBef>
              <a:spcAft>
                <a:spcPts val="0"/>
              </a:spcAft>
              <a:buClr>
                <a:srgbClr val="52575F"/>
              </a:buClr>
              <a:buSzPts val="1800"/>
              <a:buChar char="•"/>
              <a:defRPr/>
            </a:lvl5pPr>
            <a:lvl6pPr indent="-342900" lvl="5" marL="2743200" algn="l">
              <a:lnSpc>
                <a:spcPct val="100000"/>
              </a:lnSpc>
              <a:spcBef>
                <a:spcPts val="4700"/>
              </a:spcBef>
              <a:spcAft>
                <a:spcPts val="0"/>
              </a:spcAft>
              <a:buClr>
                <a:srgbClr val="52575F"/>
              </a:buClr>
              <a:buSzPts val="1800"/>
              <a:buChar char="•"/>
              <a:defRPr/>
            </a:lvl6pPr>
            <a:lvl7pPr indent="-342900" lvl="6" marL="3200400" algn="l">
              <a:lnSpc>
                <a:spcPct val="100000"/>
              </a:lnSpc>
              <a:spcBef>
                <a:spcPts val="4700"/>
              </a:spcBef>
              <a:spcAft>
                <a:spcPts val="0"/>
              </a:spcAft>
              <a:buClr>
                <a:srgbClr val="52575F"/>
              </a:buClr>
              <a:buSzPts val="1800"/>
              <a:buChar char="•"/>
              <a:defRPr/>
            </a:lvl7pPr>
            <a:lvl8pPr indent="-342900" lvl="7" marL="3657600" algn="l">
              <a:lnSpc>
                <a:spcPct val="100000"/>
              </a:lnSpc>
              <a:spcBef>
                <a:spcPts val="4700"/>
              </a:spcBef>
              <a:spcAft>
                <a:spcPts val="0"/>
              </a:spcAft>
              <a:buClr>
                <a:srgbClr val="52575F"/>
              </a:buClr>
              <a:buSzPts val="1800"/>
              <a:buChar char="•"/>
              <a:defRPr/>
            </a:lvl8pPr>
            <a:lvl9pPr indent="-342900" lvl="8" marL="4114800" algn="l">
              <a:lnSpc>
                <a:spcPct val="100000"/>
              </a:lnSpc>
              <a:spcBef>
                <a:spcPts val="4700"/>
              </a:spcBef>
              <a:spcAft>
                <a:spcPts val="0"/>
              </a:spcAft>
              <a:buClr>
                <a:srgbClr val="52575F"/>
              </a:buClr>
              <a:buSzPts val="1800"/>
              <a:buChar char="•"/>
              <a:defRPr/>
            </a:lvl9pPr>
          </a:lstStyle>
          <a:p/>
        </p:txBody>
      </p:sp>
      <p:sp>
        <p:nvSpPr>
          <p:cNvPr id="51" name="Google Shape;51;p19"/>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1pPr>
            <a:lvl2pPr indent="0" lvl="1"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2pPr>
            <a:lvl3pPr indent="0" lvl="2"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3pPr>
            <a:lvl4pPr indent="0" lvl="3"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4pPr>
            <a:lvl5pPr indent="0" lvl="4"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5pPr>
            <a:lvl6pPr indent="0" lvl="5"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6pPr>
            <a:lvl7pPr indent="0" lvl="6"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7pPr>
            <a:lvl8pPr indent="0" lvl="7"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8pPr>
            <a:lvl9pPr indent="0" lvl="8" marL="0" algn="r">
              <a:lnSpc>
                <a:spcPct val="100000"/>
              </a:lnSpc>
              <a:spcBef>
                <a:spcPts val="0"/>
              </a:spcBef>
              <a:spcAft>
                <a:spcPts val="0"/>
              </a:spcAft>
              <a:buClr>
                <a:srgbClr val="52575F"/>
              </a:buClr>
              <a:buSzPts val="2000"/>
              <a:buFont typeface="Arial"/>
              <a:buNone/>
              <a:defRPr sz="2000">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lvl1pPr lvl="0"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1pPr>
            <a:lvl2pPr lvl="1"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2pPr>
            <a:lvl3pPr lvl="2"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3pPr>
            <a:lvl4pPr lvl="3"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4pPr>
            <a:lvl5pPr lvl="4"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5pPr>
            <a:lvl6pPr lvl="5"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6pPr>
            <a:lvl7pPr lvl="6"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7pPr>
            <a:lvl8pPr lvl="7"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8pPr>
            <a:lvl9pPr lvl="8" marR="0" rtl="0" algn="l">
              <a:lnSpc>
                <a:spcPct val="90000"/>
              </a:lnSpc>
              <a:spcBef>
                <a:spcPts val="0"/>
              </a:spcBef>
              <a:spcAft>
                <a:spcPts val="0"/>
              </a:spcAft>
              <a:buClr>
                <a:srgbClr val="52575F"/>
              </a:buClr>
              <a:buSzPts val="10000"/>
              <a:buFont typeface="Arial"/>
              <a:buNone/>
              <a:defRPr b="0" i="0" sz="10000" u="none" cap="none" strike="noStrike">
                <a:solidFill>
                  <a:srgbClr val="52575F"/>
                </a:solidFill>
                <a:latin typeface="Arial"/>
                <a:ea typeface="Arial"/>
                <a:cs typeface="Arial"/>
                <a:sym typeface="Arial"/>
              </a:defRPr>
            </a:lvl9pPr>
          </a:lstStyle>
          <a:p/>
        </p:txBody>
      </p:sp>
      <p:sp>
        <p:nvSpPr>
          <p:cNvPr id="7" name="Google Shape;7;p10"/>
          <p:cNvSpPr txBox="1"/>
          <p:nvPr>
            <p:ph idx="1"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lvl1pPr indent="-482600" lvl="0" marL="4572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1pPr>
            <a:lvl2pPr indent="-482600" lvl="1" marL="9144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2pPr>
            <a:lvl3pPr indent="-482600" lvl="2" marL="13716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3pPr>
            <a:lvl4pPr indent="-482600" lvl="3" marL="18288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4pPr>
            <a:lvl5pPr indent="-482600" lvl="4" marL="22860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5pPr>
            <a:lvl6pPr indent="-482600" lvl="5" marL="27432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6pPr>
            <a:lvl7pPr indent="-482600" lvl="6" marL="32004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7pPr>
            <a:lvl8pPr indent="-482600" lvl="7" marL="36576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8pPr>
            <a:lvl9pPr indent="-482600" lvl="8" marL="4114800" marR="0" rtl="0" algn="l">
              <a:lnSpc>
                <a:spcPct val="100000"/>
              </a:lnSpc>
              <a:spcBef>
                <a:spcPts val="4700"/>
              </a:spcBef>
              <a:spcAft>
                <a:spcPts val="0"/>
              </a:spcAft>
              <a:buClr>
                <a:srgbClr val="52575F"/>
              </a:buClr>
              <a:buSzPts val="4000"/>
              <a:buFont typeface="Arial"/>
              <a:buChar char="•"/>
              <a:defRPr b="0" i="0" sz="4000" u="none" cap="none" strike="noStrike">
                <a:solidFill>
                  <a:srgbClr val="52575F"/>
                </a:solidFill>
                <a:latin typeface="Arial"/>
                <a:ea typeface="Arial"/>
                <a:cs typeface="Arial"/>
                <a:sym typeface="Arial"/>
              </a:defRPr>
            </a:lvl9pPr>
          </a:lstStyle>
          <a:p/>
        </p:txBody>
      </p:sp>
      <p:sp>
        <p:nvSpPr>
          <p:cNvPr id="8" name="Google Shape;8;p10"/>
          <p:cNvSpPr txBox="1"/>
          <p:nvPr>
            <p:ph idx="12" type="sldNum"/>
          </p:nvPr>
        </p:nvSpPr>
        <p:spPr>
          <a:xfrm>
            <a:off x="23558499" y="12458699"/>
            <a:ext cx="388621" cy="429261"/>
          </a:xfrm>
          <a:prstGeom prst="rect">
            <a:avLst/>
          </a:prstGeom>
          <a:noFill/>
          <a:ln>
            <a:noFill/>
          </a:ln>
        </p:spPr>
        <p:txBody>
          <a:bodyPr anchorCtr="0" anchor="b" bIns="50800" lIns="50800" spcFirstLastPara="1" rIns="50800" wrap="square" tIns="50800">
            <a:spAutoFit/>
          </a:bodyPr>
          <a:lstStyle>
            <a:lvl1pPr indent="0" lvl="0"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1pPr>
            <a:lvl2pPr indent="0" lvl="1"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2pPr>
            <a:lvl3pPr indent="0" lvl="2"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3pPr>
            <a:lvl4pPr indent="0" lvl="3"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4pPr>
            <a:lvl5pPr indent="0" lvl="4"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5pPr>
            <a:lvl6pPr indent="0" lvl="5"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6pPr>
            <a:lvl7pPr indent="0" lvl="6"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7pPr>
            <a:lvl8pPr indent="0" lvl="7"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8pPr>
            <a:lvl9pPr indent="0" lvl="8" marL="0" marR="0" rtl="0" algn="r">
              <a:lnSpc>
                <a:spcPct val="100000"/>
              </a:lnSpc>
              <a:spcBef>
                <a:spcPts val="0"/>
              </a:spcBef>
              <a:spcAft>
                <a:spcPts val="0"/>
              </a:spcAft>
              <a:buClr>
                <a:srgbClr val="52575F"/>
              </a:buClr>
              <a:buSzPts val="2000"/>
              <a:buFont typeface="Arial"/>
              <a:buNone/>
              <a:defRPr b="0" i="0" sz="2000" u="none" cap="none" strike="noStrike">
                <a:solidFill>
                  <a:srgbClr val="52575F"/>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8.png"/><Relationship Id="rId5" Type="http://schemas.openxmlformats.org/officeDocument/2006/relationships/image" Target="../media/image1.png"/><Relationship Id="rId6" Type="http://schemas.openxmlformats.org/officeDocument/2006/relationships/image" Target="../media/image12.png"/><Relationship Id="rId7" Type="http://schemas.openxmlformats.org/officeDocument/2006/relationships/image" Target="../media/image4.png"/><Relationship Id="rId8"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2.png"/><Relationship Id="rId9" Type="http://schemas.openxmlformats.org/officeDocument/2006/relationships/image" Target="../media/image14.png"/><Relationship Id="rId5" Type="http://schemas.openxmlformats.org/officeDocument/2006/relationships/image" Target="../media/image8.png"/><Relationship Id="rId6" Type="http://schemas.openxmlformats.org/officeDocument/2006/relationships/image" Target="../media/image6.png"/><Relationship Id="rId7" Type="http://schemas.openxmlformats.org/officeDocument/2006/relationships/image" Target="../media/image4.png"/><Relationship Id="rId8"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6.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idx="1" type="body"/>
          </p:nvPr>
        </p:nvSpPr>
        <p:spPr>
          <a:xfrm>
            <a:off x="1206500" y="12268950"/>
            <a:ext cx="21971000" cy="660401"/>
          </a:xfrm>
          <a:prstGeom prst="rect">
            <a:avLst/>
          </a:prstGeom>
          <a:noFill/>
          <a:ln>
            <a:noFill/>
          </a:ln>
        </p:spPr>
        <p:txBody>
          <a:bodyPr anchorCtr="0" anchor="b" bIns="45700" lIns="45700" spcFirstLastPara="1" rIns="45700" wrap="square" tIns="45700">
            <a:normAutofit/>
          </a:bodyPr>
          <a:lstStyle/>
          <a:p>
            <a:pPr indent="0" lvl="0" marL="0" marR="0" rtl="0" algn="l">
              <a:lnSpc>
                <a:spcPct val="100000"/>
              </a:lnSpc>
              <a:spcBef>
                <a:spcPts val="0"/>
              </a:spcBef>
              <a:spcAft>
                <a:spcPts val="0"/>
              </a:spcAft>
              <a:buClr>
                <a:srgbClr val="52575F"/>
              </a:buClr>
              <a:buSzPts val="3520"/>
              <a:buFont typeface="Arial"/>
              <a:buNone/>
            </a:pPr>
            <a:r>
              <a:rPr lang="en-US" sz="3520"/>
              <a:t>CARP Spring 2024 Workshop</a:t>
            </a:r>
            <a:endParaRPr/>
          </a:p>
        </p:txBody>
      </p:sp>
      <p:sp>
        <p:nvSpPr>
          <p:cNvPr id="110" name="Google Shape;110;p1"/>
          <p:cNvSpPr txBox="1"/>
          <p:nvPr>
            <p:ph idx="4294967295" type="subTitle"/>
          </p:nvPr>
        </p:nvSpPr>
        <p:spPr>
          <a:xfrm>
            <a:off x="1206500" y="7353300"/>
            <a:ext cx="21971000" cy="2006600"/>
          </a:xfrm>
          <a:prstGeom prst="rect">
            <a:avLst/>
          </a:prstGeom>
          <a:noFill/>
          <a:ln>
            <a:noFill/>
          </a:ln>
        </p:spPr>
        <p:txBody>
          <a:bodyPr anchorCtr="0" anchor="t" bIns="50800" lIns="50800" spcFirstLastPara="1" rIns="50800" wrap="square" tIns="50800">
            <a:normAutofit/>
          </a:bodyPr>
          <a:lstStyle/>
          <a:p>
            <a:pPr indent="0" lvl="0" marL="0" marR="0" rtl="0" algn="l">
              <a:lnSpc>
                <a:spcPct val="100000"/>
              </a:lnSpc>
              <a:spcBef>
                <a:spcPts val="0"/>
              </a:spcBef>
              <a:spcAft>
                <a:spcPts val="0"/>
              </a:spcAft>
              <a:buClr>
                <a:srgbClr val="00585F"/>
              </a:buClr>
              <a:buSzPts val="5500"/>
              <a:buFont typeface="Arial"/>
              <a:buNone/>
            </a:pPr>
            <a:r>
              <a:rPr b="0" i="0" lang="en-US" sz="5500" u="none" cap="none" strike="noStrike">
                <a:solidFill>
                  <a:srgbClr val="00585F"/>
                </a:solidFill>
                <a:latin typeface="Arial"/>
                <a:ea typeface="Arial"/>
                <a:cs typeface="Arial"/>
                <a:sym typeface="Arial"/>
              </a:rPr>
              <a:t>Constructing your mentorship network</a:t>
            </a:r>
            <a:endParaRPr/>
          </a:p>
        </p:txBody>
      </p:sp>
      <p:sp>
        <p:nvSpPr>
          <p:cNvPr id="111" name="Google Shape;111;p1"/>
          <p:cNvSpPr txBox="1"/>
          <p:nvPr>
            <p:ph idx="4294967295" type="ctrTitle"/>
          </p:nvPr>
        </p:nvSpPr>
        <p:spPr>
          <a:xfrm>
            <a:off x="1206500" y="2616200"/>
            <a:ext cx="21971004" cy="4648200"/>
          </a:xfrm>
          <a:prstGeom prst="rect">
            <a:avLst/>
          </a:prstGeom>
          <a:noFill/>
          <a:ln>
            <a:noFill/>
          </a:ln>
        </p:spPr>
        <p:txBody>
          <a:bodyPr anchorCtr="0" anchor="b" bIns="50800" lIns="50800" spcFirstLastPara="1" rIns="50800" wrap="square" tIns="50800">
            <a:normAutofit/>
          </a:bodyPr>
          <a:lstStyle/>
          <a:p>
            <a:pPr indent="0" lvl="0" marL="0" marR="0" rtl="0" algn="l">
              <a:lnSpc>
                <a:spcPct val="90000"/>
              </a:lnSpc>
              <a:spcBef>
                <a:spcPts val="0"/>
              </a:spcBef>
              <a:spcAft>
                <a:spcPts val="0"/>
              </a:spcAft>
              <a:buClr>
                <a:srgbClr val="FF585F"/>
              </a:buClr>
              <a:buSzPts val="11880"/>
              <a:buFont typeface="Arial"/>
              <a:buNone/>
            </a:pPr>
            <a:r>
              <a:rPr b="0" i="0" lang="en-US" sz="11880" u="none" cap="none" strike="noStrike">
                <a:solidFill>
                  <a:srgbClr val="FF585F"/>
                </a:solidFill>
                <a:latin typeface="Arial"/>
                <a:ea typeface="Arial"/>
                <a:cs typeface="Arial"/>
                <a:sym typeface="Arial"/>
              </a:rPr>
              <a:t>The Importance of Mentorship for Academic Success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
          <p:cNvSpPr txBox="1"/>
          <p:nvPr>
            <p:ph type="title"/>
          </p:nvPr>
        </p:nvSpPr>
        <p:spPr>
          <a:xfrm>
            <a:off x="125768" y="-40458"/>
            <a:ext cx="21971001" cy="1689101"/>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2575F"/>
              </a:buClr>
              <a:buSzPts val="9500"/>
              <a:buFont typeface="Arial"/>
              <a:buNone/>
            </a:pPr>
            <a:r>
              <a:rPr lang="en-US" sz="9500"/>
              <a:t>What is a mentor?</a:t>
            </a:r>
            <a:endParaRPr/>
          </a:p>
        </p:txBody>
      </p:sp>
      <p:sp>
        <p:nvSpPr>
          <p:cNvPr id="117" name="Google Shape;117;p2"/>
          <p:cNvSpPr txBox="1"/>
          <p:nvPr>
            <p:ph idx="2" type="body"/>
          </p:nvPr>
        </p:nvSpPr>
        <p:spPr>
          <a:xfrm>
            <a:off x="8996993" y="5940948"/>
            <a:ext cx="6390014" cy="2594573"/>
          </a:xfrm>
          <a:prstGeom prst="rect">
            <a:avLst/>
          </a:prstGeom>
          <a:noFill/>
          <a:ln>
            <a:noFill/>
          </a:ln>
        </p:spPr>
        <p:txBody>
          <a:bodyPr anchorCtr="0" anchor="ctr" bIns="243775" lIns="243775" spcFirstLastPara="1" rIns="243775" wrap="square" tIns="243775">
            <a:normAutofit/>
          </a:bodyPr>
          <a:lstStyle/>
          <a:p>
            <a:pPr indent="0" lvl="0" marL="0" marR="0" rtl="0" algn="ctr">
              <a:lnSpc>
                <a:spcPct val="115000"/>
              </a:lnSpc>
              <a:spcBef>
                <a:spcPts val="0"/>
              </a:spcBef>
              <a:spcAft>
                <a:spcPts val="0"/>
              </a:spcAft>
              <a:buClr>
                <a:srgbClr val="000000"/>
              </a:buClr>
              <a:buSzPts val="11000"/>
              <a:buFont typeface="Helvetica Neue"/>
              <a:buNone/>
            </a:pPr>
            <a:r>
              <a:rPr lang="en-US" sz="11000">
                <a:solidFill>
                  <a:srgbClr val="000000"/>
                </a:solidFill>
                <a:latin typeface="Arial"/>
                <a:ea typeface="Arial"/>
                <a:cs typeface="Arial"/>
                <a:sym typeface="Arial"/>
              </a:rPr>
              <a:t>Mentor</a:t>
            </a:r>
            <a:endParaRPr/>
          </a:p>
        </p:txBody>
      </p:sp>
      <p:grpSp>
        <p:nvGrpSpPr>
          <p:cNvPr id="118" name="Google Shape;118;p2"/>
          <p:cNvGrpSpPr/>
          <p:nvPr/>
        </p:nvGrpSpPr>
        <p:grpSpPr>
          <a:xfrm>
            <a:off x="1140946" y="3455994"/>
            <a:ext cx="7326043" cy="3691578"/>
            <a:chOff x="0" y="0"/>
            <a:chExt cx="7326041" cy="3691576"/>
          </a:xfrm>
        </p:grpSpPr>
        <p:sp>
          <p:nvSpPr>
            <p:cNvPr id="119" name="Google Shape;119;p2"/>
            <p:cNvSpPr/>
            <p:nvPr/>
          </p:nvSpPr>
          <p:spPr>
            <a:xfrm>
              <a:off x="0" y="0"/>
              <a:ext cx="7326041" cy="3691576"/>
            </a:xfrm>
            <a:prstGeom prst="ellipse">
              <a:avLst/>
            </a:prstGeom>
            <a:solidFill>
              <a:srgbClr val="E36867">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0.39.10_AM-removebg-preview.png" id="120" name="Google Shape;120;p2"/>
            <p:cNvPicPr preferRelativeResize="0"/>
            <p:nvPr/>
          </p:nvPicPr>
          <p:blipFill rotWithShape="1">
            <a:blip r:embed="rId3">
              <a:alphaModFix/>
            </a:blip>
            <a:srcRect b="0" l="0" r="0" t="0"/>
            <a:stretch/>
          </p:blipFill>
          <p:spPr>
            <a:xfrm>
              <a:off x="4414873" y="853204"/>
              <a:ext cx="2216001" cy="1985168"/>
            </a:xfrm>
            <a:prstGeom prst="rect">
              <a:avLst/>
            </a:prstGeom>
            <a:noFill/>
            <a:ln>
              <a:noFill/>
            </a:ln>
          </p:spPr>
        </p:pic>
        <p:sp>
          <p:nvSpPr>
            <p:cNvPr id="121" name="Google Shape;121;p2"/>
            <p:cNvSpPr txBox="1"/>
            <p:nvPr/>
          </p:nvSpPr>
          <p:spPr>
            <a:xfrm>
              <a:off x="255746" y="690496"/>
              <a:ext cx="4615328" cy="2310584"/>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Emotional support</a:t>
              </a:r>
              <a:endParaRPr/>
            </a:p>
          </p:txBody>
        </p:sp>
      </p:grpSp>
      <p:grpSp>
        <p:nvGrpSpPr>
          <p:cNvPr id="122" name="Google Shape;122;p2"/>
          <p:cNvGrpSpPr/>
          <p:nvPr/>
        </p:nvGrpSpPr>
        <p:grpSpPr>
          <a:xfrm>
            <a:off x="1479874" y="7357979"/>
            <a:ext cx="7326042" cy="3691578"/>
            <a:chOff x="0" y="0"/>
            <a:chExt cx="7326041" cy="3691576"/>
          </a:xfrm>
        </p:grpSpPr>
        <p:sp>
          <p:nvSpPr>
            <p:cNvPr id="123" name="Google Shape;123;p2"/>
            <p:cNvSpPr/>
            <p:nvPr/>
          </p:nvSpPr>
          <p:spPr>
            <a:xfrm>
              <a:off x="0" y="0"/>
              <a:ext cx="7326041" cy="3691576"/>
            </a:xfrm>
            <a:prstGeom prst="ellipse">
              <a:avLst/>
            </a:prstGeom>
            <a:solidFill>
              <a:srgbClr val="E79492">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0.39.50_AM-removebg-preview.png" id="124" name="Google Shape;124;p2"/>
            <p:cNvPicPr preferRelativeResize="0"/>
            <p:nvPr/>
          </p:nvPicPr>
          <p:blipFill rotWithShape="1">
            <a:blip r:embed="rId4">
              <a:alphaModFix/>
            </a:blip>
            <a:srcRect b="0" l="0" r="0" t="0"/>
            <a:stretch/>
          </p:blipFill>
          <p:spPr>
            <a:xfrm>
              <a:off x="4543508" y="760226"/>
              <a:ext cx="2439253" cy="2193939"/>
            </a:xfrm>
            <a:prstGeom prst="rect">
              <a:avLst/>
            </a:prstGeom>
            <a:noFill/>
            <a:ln>
              <a:noFill/>
            </a:ln>
          </p:spPr>
        </p:pic>
        <p:sp>
          <p:nvSpPr>
            <p:cNvPr id="125" name="Google Shape;125;p2"/>
            <p:cNvSpPr txBox="1"/>
            <p:nvPr/>
          </p:nvSpPr>
          <p:spPr>
            <a:xfrm>
              <a:off x="298490" y="168864"/>
              <a:ext cx="5024784" cy="3353848"/>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Access to opportunities</a:t>
              </a:r>
              <a:endParaRPr/>
            </a:p>
          </p:txBody>
        </p:sp>
      </p:grpSp>
      <p:grpSp>
        <p:nvGrpSpPr>
          <p:cNvPr id="126" name="Google Shape;126;p2"/>
          <p:cNvGrpSpPr/>
          <p:nvPr/>
        </p:nvGrpSpPr>
        <p:grpSpPr>
          <a:xfrm>
            <a:off x="8528979" y="9521407"/>
            <a:ext cx="7326042" cy="3691578"/>
            <a:chOff x="0" y="0"/>
            <a:chExt cx="7326041" cy="3691576"/>
          </a:xfrm>
        </p:grpSpPr>
        <p:sp>
          <p:nvSpPr>
            <p:cNvPr id="127" name="Google Shape;127;p2"/>
            <p:cNvSpPr/>
            <p:nvPr/>
          </p:nvSpPr>
          <p:spPr>
            <a:xfrm>
              <a:off x="0" y="0"/>
              <a:ext cx="7326041" cy="3691576"/>
            </a:xfrm>
            <a:prstGeom prst="ellipse">
              <a:avLst/>
            </a:prstGeom>
            <a:solidFill>
              <a:srgbClr val="999999">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28" name="Google Shape;128;p2"/>
            <p:cNvSpPr txBox="1"/>
            <p:nvPr/>
          </p:nvSpPr>
          <p:spPr>
            <a:xfrm>
              <a:off x="305296" y="801068"/>
              <a:ext cx="4904556" cy="2089441"/>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Subject </a:t>
              </a:r>
              <a:endParaRPr/>
            </a:p>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Matter Expert</a:t>
              </a:r>
              <a:endParaRPr/>
            </a:p>
          </p:txBody>
        </p:sp>
        <p:pic>
          <p:nvPicPr>
            <p:cNvPr descr="Screenshot_2024-05-22_at_12.16.20_PM-removebg-preview.png" id="129" name="Google Shape;129;p2"/>
            <p:cNvPicPr preferRelativeResize="0"/>
            <p:nvPr/>
          </p:nvPicPr>
          <p:blipFill rotWithShape="1">
            <a:blip r:embed="rId5">
              <a:alphaModFix/>
            </a:blip>
            <a:srcRect b="0" l="0" r="0" t="0"/>
            <a:stretch/>
          </p:blipFill>
          <p:spPr>
            <a:xfrm>
              <a:off x="4777582" y="562440"/>
              <a:ext cx="2271840" cy="2566696"/>
            </a:xfrm>
            <a:prstGeom prst="rect">
              <a:avLst/>
            </a:prstGeom>
            <a:noFill/>
            <a:ln>
              <a:noFill/>
            </a:ln>
          </p:spPr>
        </p:pic>
      </p:grpSp>
      <p:grpSp>
        <p:nvGrpSpPr>
          <p:cNvPr id="130" name="Google Shape;130;p2"/>
          <p:cNvGrpSpPr/>
          <p:nvPr/>
        </p:nvGrpSpPr>
        <p:grpSpPr>
          <a:xfrm>
            <a:off x="15622026" y="7369386"/>
            <a:ext cx="7326042" cy="3691578"/>
            <a:chOff x="0" y="0"/>
            <a:chExt cx="7326041" cy="3691576"/>
          </a:xfrm>
        </p:grpSpPr>
        <p:sp>
          <p:nvSpPr>
            <p:cNvPr id="131" name="Google Shape;131;p2"/>
            <p:cNvSpPr/>
            <p:nvPr/>
          </p:nvSpPr>
          <p:spPr>
            <a:xfrm>
              <a:off x="0" y="0"/>
              <a:ext cx="7326041" cy="3691576"/>
            </a:xfrm>
            <a:prstGeom prst="ellipse">
              <a:avLst/>
            </a:prstGeom>
            <a:solidFill>
              <a:srgbClr val="E36867">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0.38.37_AM-removebg-preview.png" id="132" name="Google Shape;132;p2"/>
            <p:cNvPicPr preferRelativeResize="0"/>
            <p:nvPr/>
          </p:nvPicPr>
          <p:blipFill rotWithShape="1">
            <a:blip r:embed="rId6">
              <a:alphaModFix/>
            </a:blip>
            <a:srcRect b="0" l="0" r="0" t="0"/>
            <a:stretch/>
          </p:blipFill>
          <p:spPr>
            <a:xfrm>
              <a:off x="4234922" y="584823"/>
              <a:ext cx="2488647" cy="2193940"/>
            </a:xfrm>
            <a:prstGeom prst="rect">
              <a:avLst/>
            </a:prstGeom>
            <a:noFill/>
            <a:ln>
              <a:noFill/>
            </a:ln>
          </p:spPr>
        </p:pic>
        <p:sp>
          <p:nvSpPr>
            <p:cNvPr id="133" name="Google Shape;133;p2"/>
            <p:cNvSpPr txBox="1"/>
            <p:nvPr/>
          </p:nvSpPr>
          <p:spPr>
            <a:xfrm>
              <a:off x="147932" y="548502"/>
              <a:ext cx="4127165" cy="2594572"/>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Role model</a:t>
              </a:r>
              <a:endParaRPr/>
            </a:p>
          </p:txBody>
        </p:sp>
      </p:grpSp>
      <p:grpSp>
        <p:nvGrpSpPr>
          <p:cNvPr id="134" name="Google Shape;134;p2"/>
          <p:cNvGrpSpPr/>
          <p:nvPr/>
        </p:nvGrpSpPr>
        <p:grpSpPr>
          <a:xfrm>
            <a:off x="15578084" y="3455994"/>
            <a:ext cx="7326043" cy="3691578"/>
            <a:chOff x="0" y="0"/>
            <a:chExt cx="7326041" cy="3691576"/>
          </a:xfrm>
        </p:grpSpPr>
        <p:sp>
          <p:nvSpPr>
            <p:cNvPr id="135" name="Google Shape;135;p2"/>
            <p:cNvSpPr/>
            <p:nvPr/>
          </p:nvSpPr>
          <p:spPr>
            <a:xfrm>
              <a:off x="0" y="0"/>
              <a:ext cx="7326041" cy="3691576"/>
            </a:xfrm>
            <a:prstGeom prst="ellipse">
              <a:avLst/>
            </a:prstGeom>
            <a:solidFill>
              <a:srgbClr val="E79492">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2.09.12_PM-removebg-preview.png" id="136" name="Google Shape;136;p2"/>
            <p:cNvPicPr preferRelativeResize="0"/>
            <p:nvPr/>
          </p:nvPicPr>
          <p:blipFill rotWithShape="1">
            <a:blip r:embed="rId7">
              <a:alphaModFix/>
            </a:blip>
            <a:srcRect b="0" l="0" r="0" t="0"/>
            <a:stretch/>
          </p:blipFill>
          <p:spPr>
            <a:xfrm>
              <a:off x="4174390" y="566841"/>
              <a:ext cx="2271840" cy="2427060"/>
            </a:xfrm>
            <a:prstGeom prst="rect">
              <a:avLst/>
            </a:prstGeom>
            <a:noFill/>
            <a:ln>
              <a:noFill/>
            </a:ln>
          </p:spPr>
        </p:pic>
        <p:sp>
          <p:nvSpPr>
            <p:cNvPr id="137" name="Google Shape;137;p2"/>
            <p:cNvSpPr txBox="1"/>
            <p:nvPr/>
          </p:nvSpPr>
          <p:spPr>
            <a:xfrm>
              <a:off x="343279" y="722370"/>
              <a:ext cx="4127165" cy="2116002"/>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Academic advisor</a:t>
              </a:r>
              <a:endParaRPr/>
            </a:p>
          </p:txBody>
        </p:sp>
      </p:grpSp>
      <p:grpSp>
        <p:nvGrpSpPr>
          <p:cNvPr id="138" name="Google Shape;138;p2"/>
          <p:cNvGrpSpPr/>
          <p:nvPr/>
        </p:nvGrpSpPr>
        <p:grpSpPr>
          <a:xfrm>
            <a:off x="8312666" y="1373291"/>
            <a:ext cx="7326042" cy="3691578"/>
            <a:chOff x="0" y="0"/>
            <a:chExt cx="7326041" cy="3691576"/>
          </a:xfrm>
        </p:grpSpPr>
        <p:sp>
          <p:nvSpPr>
            <p:cNvPr id="139" name="Google Shape;139;p2"/>
            <p:cNvSpPr/>
            <p:nvPr/>
          </p:nvSpPr>
          <p:spPr>
            <a:xfrm>
              <a:off x="0" y="0"/>
              <a:ext cx="7326041" cy="3691576"/>
            </a:xfrm>
            <a:prstGeom prst="ellipse">
              <a:avLst/>
            </a:prstGeom>
            <a:solidFill>
              <a:srgbClr val="999999">
                <a:alpha val="7450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2.07.11_PM-removebg-preview.png" id="140" name="Google Shape;140;p2"/>
            <p:cNvPicPr preferRelativeResize="0"/>
            <p:nvPr/>
          </p:nvPicPr>
          <p:blipFill rotWithShape="1">
            <a:blip r:embed="rId8">
              <a:alphaModFix/>
            </a:blip>
            <a:srcRect b="0" l="0" r="0" t="0"/>
            <a:stretch/>
          </p:blipFill>
          <p:spPr>
            <a:xfrm>
              <a:off x="3725162" y="424757"/>
              <a:ext cx="2594573" cy="2594573"/>
            </a:xfrm>
            <a:prstGeom prst="rect">
              <a:avLst/>
            </a:prstGeom>
            <a:noFill/>
            <a:ln>
              <a:noFill/>
            </a:ln>
          </p:spPr>
        </p:pic>
        <p:sp>
          <p:nvSpPr>
            <p:cNvPr id="141" name="Google Shape;141;p2"/>
            <p:cNvSpPr txBox="1"/>
            <p:nvPr/>
          </p:nvSpPr>
          <p:spPr>
            <a:xfrm>
              <a:off x="366430" y="664042"/>
              <a:ext cx="4231913" cy="2116002"/>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Career </a:t>
              </a:r>
              <a:endParaRPr/>
            </a:p>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tutor</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8"/>
                                        </p:tgtEl>
                                        <p:attrNameLst>
                                          <p:attrName>style.visibility</p:attrName>
                                        </p:attrNameLst>
                                      </p:cBhvr>
                                      <p:to>
                                        <p:strVal val="visible"/>
                                      </p:to>
                                    </p:set>
                                    <p:animEffect filter="fade" transition="in">
                                      <p:cBhvr>
                                        <p:cTn dur="1000"/>
                                        <p:tgtEl>
                                          <p:spTgt spid="1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8"/>
                                        </p:tgtEl>
                                        <p:attrNameLst>
                                          <p:attrName>style.visibility</p:attrName>
                                        </p:attrNameLst>
                                      </p:cBhvr>
                                      <p:to>
                                        <p:strVal val="visible"/>
                                      </p:to>
                                    </p:set>
                                    <p:animEffect filter="fade" transition="in">
                                      <p:cBhvr>
                                        <p:cTn dur="1000"/>
                                        <p:tgtEl>
                                          <p:spTgt spid="1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000"/>
                                        <p:tgtEl>
                                          <p:spTgt spid="1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grpSp>
        <p:nvGrpSpPr>
          <p:cNvPr id="146" name="Google Shape;146;p3"/>
          <p:cNvGrpSpPr/>
          <p:nvPr/>
        </p:nvGrpSpPr>
        <p:grpSpPr>
          <a:xfrm>
            <a:off x="157299" y="3680199"/>
            <a:ext cx="2171701" cy="2171701"/>
            <a:chOff x="0" y="0"/>
            <a:chExt cx="2171700" cy="2171700"/>
          </a:xfrm>
        </p:grpSpPr>
        <p:sp>
          <p:nvSpPr>
            <p:cNvPr id="147" name="Google Shape;147;p3"/>
            <p:cNvSpPr/>
            <p:nvPr/>
          </p:nvSpPr>
          <p:spPr>
            <a:xfrm>
              <a:off x="0" y="0"/>
              <a:ext cx="2171700" cy="2171700"/>
            </a:xfrm>
            <a:prstGeom prst="ellipse">
              <a:avLst/>
            </a:prstGeom>
            <a:solidFill>
              <a:srgbClr val="01199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48" name="Google Shape;148;p3"/>
            <p:cNvSpPr/>
            <p:nvPr/>
          </p:nvSpPr>
          <p:spPr>
            <a:xfrm>
              <a:off x="98713" y="506987"/>
              <a:ext cx="1974274" cy="1157726"/>
            </a:xfrm>
            <a:custGeom>
              <a:rect b="b" l="l" r="r" t="t"/>
              <a:pathLst>
                <a:path extrusionOk="0" h="21600" w="21600">
                  <a:moveTo>
                    <a:pt x="4970" y="0"/>
                  </a:moveTo>
                  <a:cubicBezTo>
                    <a:pt x="4727" y="0"/>
                    <a:pt x="4529" y="339"/>
                    <a:pt x="4529" y="754"/>
                  </a:cubicBezTo>
                  <a:lnTo>
                    <a:pt x="4529" y="7491"/>
                  </a:lnTo>
                  <a:cubicBezTo>
                    <a:pt x="4382" y="8825"/>
                    <a:pt x="3672" y="8999"/>
                    <a:pt x="3672" y="8999"/>
                  </a:cubicBezTo>
                  <a:cubicBezTo>
                    <a:pt x="3377" y="9059"/>
                    <a:pt x="2943" y="8562"/>
                    <a:pt x="2783" y="8363"/>
                  </a:cubicBezTo>
                  <a:cubicBezTo>
                    <a:pt x="2489" y="7923"/>
                    <a:pt x="2110" y="7658"/>
                    <a:pt x="1698" y="7658"/>
                  </a:cubicBezTo>
                  <a:cubicBezTo>
                    <a:pt x="760" y="7658"/>
                    <a:pt x="0" y="9026"/>
                    <a:pt x="0" y="10717"/>
                  </a:cubicBezTo>
                  <a:cubicBezTo>
                    <a:pt x="0" y="12407"/>
                    <a:pt x="760" y="13778"/>
                    <a:pt x="1698" y="13778"/>
                  </a:cubicBezTo>
                  <a:cubicBezTo>
                    <a:pt x="2082" y="13778"/>
                    <a:pt x="2436" y="13545"/>
                    <a:pt x="2720" y="13157"/>
                  </a:cubicBezTo>
                  <a:lnTo>
                    <a:pt x="2720" y="13160"/>
                  </a:lnTo>
                  <a:cubicBezTo>
                    <a:pt x="2746" y="13124"/>
                    <a:pt x="3313" y="12370"/>
                    <a:pt x="3672" y="12443"/>
                  </a:cubicBezTo>
                  <a:cubicBezTo>
                    <a:pt x="3672" y="12443"/>
                    <a:pt x="4382" y="12617"/>
                    <a:pt x="4529" y="13951"/>
                  </a:cubicBezTo>
                  <a:lnTo>
                    <a:pt x="4529" y="20846"/>
                  </a:lnTo>
                  <a:cubicBezTo>
                    <a:pt x="4529" y="21260"/>
                    <a:pt x="4727" y="21600"/>
                    <a:pt x="4970" y="21600"/>
                  </a:cubicBezTo>
                  <a:lnTo>
                    <a:pt x="9322" y="21600"/>
                  </a:lnTo>
                  <a:cubicBezTo>
                    <a:pt x="9749" y="21162"/>
                    <a:pt x="9815" y="20388"/>
                    <a:pt x="9815" y="20388"/>
                  </a:cubicBezTo>
                  <a:cubicBezTo>
                    <a:pt x="9857" y="19778"/>
                    <a:pt x="9419" y="18814"/>
                    <a:pt x="9396" y="18765"/>
                  </a:cubicBezTo>
                  <a:lnTo>
                    <a:pt x="9394" y="18763"/>
                  </a:lnTo>
                  <a:cubicBezTo>
                    <a:pt x="9168" y="18278"/>
                    <a:pt x="9031" y="17676"/>
                    <a:pt x="9031" y="17022"/>
                  </a:cubicBezTo>
                  <a:cubicBezTo>
                    <a:pt x="9031" y="15422"/>
                    <a:pt x="9836" y="14124"/>
                    <a:pt x="10827" y="14124"/>
                  </a:cubicBezTo>
                  <a:cubicBezTo>
                    <a:pt x="11818" y="14124"/>
                    <a:pt x="12621" y="15422"/>
                    <a:pt x="12621" y="17022"/>
                  </a:cubicBezTo>
                  <a:cubicBezTo>
                    <a:pt x="12621" y="17724"/>
                    <a:pt x="12467" y="18368"/>
                    <a:pt x="12209" y="18869"/>
                  </a:cubicBezTo>
                  <a:cubicBezTo>
                    <a:pt x="12092" y="19143"/>
                    <a:pt x="11799" y="19886"/>
                    <a:pt x="11834" y="20388"/>
                  </a:cubicBezTo>
                  <a:cubicBezTo>
                    <a:pt x="11834" y="20388"/>
                    <a:pt x="11900" y="21162"/>
                    <a:pt x="12327" y="21600"/>
                  </a:cubicBezTo>
                  <a:lnTo>
                    <a:pt x="16679" y="21600"/>
                  </a:lnTo>
                  <a:cubicBezTo>
                    <a:pt x="16922" y="21600"/>
                    <a:pt x="17120" y="21261"/>
                    <a:pt x="17120" y="20846"/>
                  </a:cubicBezTo>
                  <a:lnTo>
                    <a:pt x="17120" y="13499"/>
                  </a:lnTo>
                  <a:cubicBezTo>
                    <a:pt x="17332" y="12447"/>
                    <a:pt x="17928" y="12299"/>
                    <a:pt x="17928" y="12299"/>
                  </a:cubicBezTo>
                  <a:cubicBezTo>
                    <a:pt x="18223" y="12239"/>
                    <a:pt x="18657" y="12736"/>
                    <a:pt x="18817" y="12935"/>
                  </a:cubicBezTo>
                  <a:cubicBezTo>
                    <a:pt x="19111" y="13375"/>
                    <a:pt x="19490" y="13640"/>
                    <a:pt x="19902" y="13640"/>
                  </a:cubicBezTo>
                  <a:cubicBezTo>
                    <a:pt x="20840" y="13640"/>
                    <a:pt x="21600" y="12272"/>
                    <a:pt x="21600" y="10581"/>
                  </a:cubicBezTo>
                  <a:cubicBezTo>
                    <a:pt x="21600" y="8891"/>
                    <a:pt x="20840" y="7519"/>
                    <a:pt x="19902" y="7519"/>
                  </a:cubicBezTo>
                  <a:cubicBezTo>
                    <a:pt x="19518" y="7519"/>
                    <a:pt x="19164" y="7753"/>
                    <a:pt x="18880" y="8141"/>
                  </a:cubicBezTo>
                  <a:lnTo>
                    <a:pt x="18880" y="8138"/>
                  </a:lnTo>
                  <a:cubicBezTo>
                    <a:pt x="18854" y="8174"/>
                    <a:pt x="18287" y="8928"/>
                    <a:pt x="17928" y="8855"/>
                  </a:cubicBezTo>
                  <a:cubicBezTo>
                    <a:pt x="17928" y="8855"/>
                    <a:pt x="17332" y="8707"/>
                    <a:pt x="17120" y="7655"/>
                  </a:cubicBezTo>
                  <a:lnTo>
                    <a:pt x="17120" y="6814"/>
                  </a:lnTo>
                  <a:lnTo>
                    <a:pt x="17120" y="754"/>
                  </a:lnTo>
                  <a:cubicBezTo>
                    <a:pt x="17120" y="340"/>
                    <a:pt x="16921" y="0"/>
                    <a:pt x="16678" y="0"/>
                  </a:cubicBezTo>
                  <a:lnTo>
                    <a:pt x="12110" y="0"/>
                  </a:lnTo>
                  <a:cubicBezTo>
                    <a:pt x="11780" y="445"/>
                    <a:pt x="11725" y="1085"/>
                    <a:pt x="11725" y="1085"/>
                  </a:cubicBezTo>
                  <a:cubicBezTo>
                    <a:pt x="11682" y="1697"/>
                    <a:pt x="12124" y="2664"/>
                    <a:pt x="12145" y="2708"/>
                  </a:cubicBezTo>
                  <a:lnTo>
                    <a:pt x="12142" y="2708"/>
                  </a:lnTo>
                  <a:cubicBezTo>
                    <a:pt x="12369" y="3193"/>
                    <a:pt x="12506" y="3796"/>
                    <a:pt x="12506" y="4452"/>
                  </a:cubicBezTo>
                  <a:cubicBezTo>
                    <a:pt x="12506" y="6051"/>
                    <a:pt x="11704" y="7347"/>
                    <a:pt x="10712" y="7347"/>
                  </a:cubicBezTo>
                  <a:cubicBezTo>
                    <a:pt x="9721" y="7347"/>
                    <a:pt x="8917" y="6051"/>
                    <a:pt x="8917" y="4452"/>
                  </a:cubicBezTo>
                  <a:cubicBezTo>
                    <a:pt x="8917" y="3749"/>
                    <a:pt x="9072" y="3103"/>
                    <a:pt x="9330" y="2601"/>
                  </a:cubicBezTo>
                  <a:cubicBezTo>
                    <a:pt x="9447" y="2328"/>
                    <a:pt x="9738" y="1588"/>
                    <a:pt x="9703" y="1085"/>
                  </a:cubicBezTo>
                  <a:cubicBezTo>
                    <a:pt x="9703" y="1085"/>
                    <a:pt x="9648" y="445"/>
                    <a:pt x="9318" y="0"/>
                  </a:cubicBezTo>
                  <a:lnTo>
                    <a:pt x="4970" y="0"/>
                  </a:lnTo>
                  <a:close/>
                </a:path>
              </a:pathLst>
            </a:cu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pSp>
      <p:sp>
        <p:nvSpPr>
          <p:cNvPr id="149" name="Google Shape;149;p3"/>
          <p:cNvSpPr txBox="1"/>
          <p:nvPr/>
        </p:nvSpPr>
        <p:spPr>
          <a:xfrm>
            <a:off x="2794306" y="2956299"/>
            <a:ext cx="20960493" cy="361950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A2FF"/>
              </a:buClr>
              <a:buSzPts val="5500"/>
              <a:buFont typeface="Helvetica Neue"/>
              <a:buNone/>
            </a:pPr>
            <a:r>
              <a:rPr b="1" i="0" lang="en-US" sz="5500" u="sng" cap="none" strike="noStrike">
                <a:solidFill>
                  <a:srgbClr val="00A2FF"/>
                </a:solidFill>
                <a:latin typeface="Helvetica Neue"/>
                <a:ea typeface="Helvetica Neue"/>
                <a:cs typeface="Helvetica Neue"/>
                <a:sym typeface="Helvetica Neue"/>
              </a:rPr>
              <a:t>Feeling out of place</a:t>
            </a:r>
            <a:endParaRPr/>
          </a:p>
          <a:p>
            <a:pPr indent="-482600" lvl="0" marL="228600" marR="0" rtl="0" algn="l">
              <a:lnSpc>
                <a:spcPct val="100000"/>
              </a:lnSpc>
              <a:spcBef>
                <a:spcPts val="1000"/>
              </a:spcBef>
              <a:spcAft>
                <a:spcPts val="0"/>
              </a:spcAft>
              <a:buClr>
                <a:srgbClr val="000000"/>
              </a:buClr>
              <a:buSzPts val="7600"/>
              <a:buFont typeface="Helvetica Neue"/>
              <a:buChar char="‣"/>
            </a:pPr>
            <a:r>
              <a:rPr b="0" i="0" lang="en-US" sz="3800" u="none" cap="none" strike="noStrike">
                <a:solidFill>
                  <a:srgbClr val="000000"/>
                </a:solidFill>
                <a:latin typeface="Helvetica Neue"/>
                <a:ea typeface="Helvetica Neue"/>
                <a:cs typeface="Helvetica Neue"/>
                <a:sym typeface="Helvetica Neue"/>
              </a:rPr>
              <a:t> Mentorship, specifically peer-mentorship, can be a promote community and belongingness.</a:t>
            </a:r>
            <a:endParaRPr/>
          </a:p>
        </p:txBody>
      </p:sp>
      <p:pic>
        <p:nvPicPr>
          <p:cNvPr descr="Image" id="150" name="Google Shape;150;p3"/>
          <p:cNvPicPr preferRelativeResize="0"/>
          <p:nvPr/>
        </p:nvPicPr>
        <p:blipFill rotWithShape="1">
          <a:blip r:embed="rId3">
            <a:alphaModFix/>
          </a:blip>
          <a:srcRect b="7616" l="17345" r="22428" t="9715"/>
          <a:stretch/>
        </p:blipFill>
        <p:spPr>
          <a:xfrm>
            <a:off x="19291796" y="220416"/>
            <a:ext cx="4183047" cy="3229759"/>
          </a:xfrm>
          <a:prstGeom prst="rect">
            <a:avLst/>
          </a:prstGeom>
          <a:noFill/>
          <a:ln>
            <a:noFill/>
          </a:ln>
        </p:spPr>
      </p:pic>
      <p:sp>
        <p:nvSpPr>
          <p:cNvPr id="151" name="Google Shape;151;p3"/>
          <p:cNvSpPr txBox="1"/>
          <p:nvPr/>
        </p:nvSpPr>
        <p:spPr>
          <a:xfrm>
            <a:off x="2704947" y="8431363"/>
            <a:ext cx="21194670" cy="2552701"/>
          </a:xfrm>
          <a:prstGeom prst="rect">
            <a:avLst/>
          </a:prstGeom>
          <a:noFill/>
          <a:ln>
            <a:noFill/>
          </a:ln>
        </p:spPr>
        <p:txBody>
          <a:bodyPr anchorCtr="0" anchor="ctr" bIns="50800" lIns="50800" spcFirstLastPara="1" rIns="50800" wrap="square" tIns="50800">
            <a:spAutoFit/>
          </a:bodyPr>
          <a:lstStyle/>
          <a:p>
            <a:pPr indent="-482600" lvl="0" marL="228600" marR="0" rtl="0" algn="l">
              <a:lnSpc>
                <a:spcPct val="100000"/>
              </a:lnSpc>
              <a:spcBef>
                <a:spcPts val="0"/>
              </a:spcBef>
              <a:spcAft>
                <a:spcPts val="0"/>
              </a:spcAft>
              <a:buClr>
                <a:srgbClr val="000000"/>
              </a:buClr>
              <a:buSzPts val="7600"/>
              <a:buFont typeface="Helvetica Neue"/>
              <a:buChar char="‣"/>
            </a:pPr>
            <a:r>
              <a:rPr b="0" i="0" lang="en-US" sz="3800" u="none" cap="none" strike="noStrike">
                <a:solidFill>
                  <a:srgbClr val="000000"/>
                </a:solidFill>
                <a:latin typeface="Helvetica Neue"/>
                <a:ea typeface="Helvetica Neue"/>
                <a:cs typeface="Helvetica Neue"/>
                <a:sym typeface="Helvetica Neue"/>
              </a:rPr>
              <a:t> Collaborating with faculty on research projects is a </a:t>
            </a:r>
            <a:r>
              <a:rPr b="1" i="0" lang="en-US" sz="3800" u="none" cap="none" strike="noStrike">
                <a:solidFill>
                  <a:srgbClr val="000000"/>
                </a:solidFill>
                <a:latin typeface="Helvetica Neue"/>
                <a:ea typeface="Helvetica Neue"/>
                <a:cs typeface="Helvetica Neue"/>
                <a:sym typeface="Helvetica Neue"/>
              </a:rPr>
              <a:t>valuable source of mentorship and academic support</a:t>
            </a:r>
            <a:r>
              <a:rPr b="0" i="0" lang="en-US" sz="3800" u="none" cap="none" strike="noStrike">
                <a:solidFill>
                  <a:srgbClr val="000000"/>
                </a:solidFill>
                <a:latin typeface="Helvetica Neue"/>
                <a:ea typeface="Helvetica Neue"/>
                <a:cs typeface="Helvetica Neue"/>
                <a:sym typeface="Helvetica Neue"/>
              </a:rPr>
              <a:t> for transfer students (Townsend and Wilson, 2009; Reyes, 2011).</a:t>
            </a:r>
            <a:endParaRPr/>
          </a:p>
        </p:txBody>
      </p:sp>
      <p:grpSp>
        <p:nvGrpSpPr>
          <p:cNvPr id="152" name="Google Shape;152;p3"/>
          <p:cNvGrpSpPr/>
          <p:nvPr/>
        </p:nvGrpSpPr>
        <p:grpSpPr>
          <a:xfrm>
            <a:off x="169663" y="7532155"/>
            <a:ext cx="12500709" cy="2823106"/>
            <a:chOff x="0" y="406"/>
            <a:chExt cx="12500707" cy="2823104"/>
          </a:xfrm>
        </p:grpSpPr>
        <p:grpSp>
          <p:nvGrpSpPr>
            <p:cNvPr id="153" name="Google Shape;153;p3"/>
            <p:cNvGrpSpPr/>
            <p:nvPr/>
          </p:nvGrpSpPr>
          <p:grpSpPr>
            <a:xfrm>
              <a:off x="0" y="648683"/>
              <a:ext cx="2174827" cy="2174827"/>
              <a:chOff x="0" y="0"/>
              <a:chExt cx="2174826" cy="2174826"/>
            </a:xfrm>
          </p:grpSpPr>
          <p:sp>
            <p:nvSpPr>
              <p:cNvPr id="154" name="Google Shape;154;p3"/>
              <p:cNvSpPr/>
              <p:nvPr/>
            </p:nvSpPr>
            <p:spPr>
              <a:xfrm>
                <a:off x="0" y="0"/>
                <a:ext cx="2174826" cy="2174826"/>
              </a:xfrm>
              <a:prstGeom prst="ellipse">
                <a:avLst/>
              </a:prstGeom>
              <a:solidFill>
                <a:srgbClr val="942193"/>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55" name="Google Shape;155;p3"/>
              <p:cNvSpPr/>
              <p:nvPr/>
            </p:nvSpPr>
            <p:spPr>
              <a:xfrm>
                <a:off x="398574" y="354766"/>
                <a:ext cx="1377678" cy="1465293"/>
              </a:xfrm>
              <a:custGeom>
                <a:rect b="b" l="l" r="r" t="t"/>
                <a:pathLst>
                  <a:path extrusionOk="0" h="21600" w="21600">
                    <a:moveTo>
                      <a:pt x="786" y="0"/>
                    </a:moveTo>
                    <a:cubicBezTo>
                      <a:pt x="430" y="0"/>
                      <a:pt x="144" y="271"/>
                      <a:pt x="144" y="606"/>
                    </a:cubicBezTo>
                    <a:cubicBezTo>
                      <a:pt x="144" y="941"/>
                      <a:pt x="430" y="1211"/>
                      <a:pt x="786" y="1211"/>
                    </a:cubicBezTo>
                    <a:cubicBezTo>
                      <a:pt x="798" y="1211"/>
                      <a:pt x="868" y="1211"/>
                      <a:pt x="995" y="1211"/>
                    </a:cubicBezTo>
                    <a:cubicBezTo>
                      <a:pt x="995" y="2167"/>
                      <a:pt x="1730" y="2966"/>
                      <a:pt x="2695" y="3128"/>
                    </a:cubicBezTo>
                    <a:cubicBezTo>
                      <a:pt x="1098" y="3236"/>
                      <a:pt x="0" y="4312"/>
                      <a:pt x="0" y="5820"/>
                    </a:cubicBezTo>
                    <a:cubicBezTo>
                      <a:pt x="0" y="6976"/>
                      <a:pt x="908" y="8207"/>
                      <a:pt x="2591" y="8207"/>
                    </a:cubicBezTo>
                    <a:cubicBezTo>
                      <a:pt x="3924" y="8207"/>
                      <a:pt x="4636" y="7218"/>
                      <a:pt x="4636" y="6510"/>
                    </a:cubicBezTo>
                    <a:cubicBezTo>
                      <a:pt x="4636" y="5705"/>
                      <a:pt x="4069" y="5220"/>
                      <a:pt x="3121" y="5220"/>
                    </a:cubicBezTo>
                    <a:cubicBezTo>
                      <a:pt x="2747" y="5220"/>
                      <a:pt x="2471" y="5306"/>
                      <a:pt x="2298" y="5473"/>
                    </a:cubicBezTo>
                    <a:cubicBezTo>
                      <a:pt x="2092" y="5673"/>
                      <a:pt x="2097" y="5932"/>
                      <a:pt x="2097" y="5938"/>
                    </a:cubicBezTo>
                    <a:lnTo>
                      <a:pt x="2097" y="5943"/>
                    </a:lnTo>
                    <a:cubicBezTo>
                      <a:pt x="2097" y="6132"/>
                      <a:pt x="2160" y="6284"/>
                      <a:pt x="2280" y="6387"/>
                    </a:cubicBezTo>
                    <a:cubicBezTo>
                      <a:pt x="2390" y="6479"/>
                      <a:pt x="2534" y="6527"/>
                      <a:pt x="2695" y="6527"/>
                    </a:cubicBezTo>
                    <a:cubicBezTo>
                      <a:pt x="2983" y="6527"/>
                      <a:pt x="3270" y="6365"/>
                      <a:pt x="3270" y="5992"/>
                    </a:cubicBezTo>
                    <a:lnTo>
                      <a:pt x="3688" y="5992"/>
                    </a:lnTo>
                    <a:cubicBezTo>
                      <a:pt x="3688" y="6602"/>
                      <a:pt x="3189" y="6915"/>
                      <a:pt x="2695" y="6915"/>
                    </a:cubicBezTo>
                    <a:cubicBezTo>
                      <a:pt x="2431" y="6915"/>
                      <a:pt x="2184" y="6829"/>
                      <a:pt x="2000" y="6667"/>
                    </a:cubicBezTo>
                    <a:cubicBezTo>
                      <a:pt x="1857" y="6543"/>
                      <a:pt x="1677" y="6311"/>
                      <a:pt x="1677" y="5933"/>
                    </a:cubicBezTo>
                    <a:cubicBezTo>
                      <a:pt x="1677" y="5884"/>
                      <a:pt x="1684" y="5494"/>
                      <a:pt x="2000" y="5186"/>
                    </a:cubicBezTo>
                    <a:cubicBezTo>
                      <a:pt x="2253" y="4938"/>
                      <a:pt x="2632" y="4815"/>
                      <a:pt x="3121" y="4815"/>
                    </a:cubicBezTo>
                    <a:cubicBezTo>
                      <a:pt x="4293" y="4815"/>
                      <a:pt x="5057" y="5473"/>
                      <a:pt x="5057" y="6500"/>
                    </a:cubicBezTo>
                    <a:cubicBezTo>
                      <a:pt x="5057" y="7354"/>
                      <a:pt x="4350" y="8261"/>
                      <a:pt x="3241" y="8521"/>
                    </a:cubicBezTo>
                    <a:cubicBezTo>
                      <a:pt x="1718" y="8904"/>
                      <a:pt x="511" y="9466"/>
                      <a:pt x="637" y="10682"/>
                    </a:cubicBezTo>
                    <a:cubicBezTo>
                      <a:pt x="1333" y="10034"/>
                      <a:pt x="2236" y="10358"/>
                      <a:pt x="2236" y="11244"/>
                    </a:cubicBezTo>
                    <a:cubicBezTo>
                      <a:pt x="2236" y="11574"/>
                      <a:pt x="2236" y="11346"/>
                      <a:pt x="2236" y="12232"/>
                    </a:cubicBezTo>
                    <a:cubicBezTo>
                      <a:pt x="2236" y="13496"/>
                      <a:pt x="3424" y="13668"/>
                      <a:pt x="3424" y="13668"/>
                    </a:cubicBezTo>
                    <a:cubicBezTo>
                      <a:pt x="3292" y="13668"/>
                      <a:pt x="3211" y="13668"/>
                      <a:pt x="3200" y="13668"/>
                    </a:cubicBezTo>
                    <a:cubicBezTo>
                      <a:pt x="2844" y="13668"/>
                      <a:pt x="2557" y="13940"/>
                      <a:pt x="2557" y="14275"/>
                    </a:cubicBezTo>
                    <a:cubicBezTo>
                      <a:pt x="2557" y="14609"/>
                      <a:pt x="2844" y="14879"/>
                      <a:pt x="3200" y="14879"/>
                    </a:cubicBezTo>
                    <a:cubicBezTo>
                      <a:pt x="3206" y="14879"/>
                      <a:pt x="3218" y="14879"/>
                      <a:pt x="3241" y="14879"/>
                    </a:cubicBezTo>
                    <a:lnTo>
                      <a:pt x="3241" y="21600"/>
                    </a:lnTo>
                    <a:cubicBezTo>
                      <a:pt x="4781" y="21600"/>
                      <a:pt x="16969" y="21600"/>
                      <a:pt x="18353" y="21600"/>
                    </a:cubicBezTo>
                    <a:lnTo>
                      <a:pt x="18353" y="14874"/>
                    </a:lnTo>
                    <a:cubicBezTo>
                      <a:pt x="18376" y="14874"/>
                      <a:pt x="18387" y="14874"/>
                      <a:pt x="18393" y="14874"/>
                    </a:cubicBezTo>
                    <a:cubicBezTo>
                      <a:pt x="18749" y="14874"/>
                      <a:pt x="19038" y="14604"/>
                      <a:pt x="19038" y="14269"/>
                    </a:cubicBezTo>
                    <a:cubicBezTo>
                      <a:pt x="19038" y="13934"/>
                      <a:pt x="18749" y="13663"/>
                      <a:pt x="18393" y="13663"/>
                    </a:cubicBezTo>
                    <a:cubicBezTo>
                      <a:pt x="18381" y="13663"/>
                      <a:pt x="18301" y="13663"/>
                      <a:pt x="18168" y="13663"/>
                    </a:cubicBezTo>
                    <a:cubicBezTo>
                      <a:pt x="18168" y="13663"/>
                      <a:pt x="19359" y="13496"/>
                      <a:pt x="19359" y="12227"/>
                    </a:cubicBezTo>
                    <a:cubicBezTo>
                      <a:pt x="19359" y="11346"/>
                      <a:pt x="19359" y="11567"/>
                      <a:pt x="19359" y="11237"/>
                    </a:cubicBezTo>
                    <a:cubicBezTo>
                      <a:pt x="19359" y="10357"/>
                      <a:pt x="20260" y="10028"/>
                      <a:pt x="20955" y="10677"/>
                    </a:cubicBezTo>
                    <a:cubicBezTo>
                      <a:pt x="21088" y="9461"/>
                      <a:pt x="19882" y="8904"/>
                      <a:pt x="18359" y="8521"/>
                    </a:cubicBezTo>
                    <a:cubicBezTo>
                      <a:pt x="17250" y="8261"/>
                      <a:pt x="16543" y="7354"/>
                      <a:pt x="16543" y="6500"/>
                    </a:cubicBezTo>
                    <a:cubicBezTo>
                      <a:pt x="16543" y="5479"/>
                      <a:pt x="17301" y="4815"/>
                      <a:pt x="18479" y="4815"/>
                    </a:cubicBezTo>
                    <a:cubicBezTo>
                      <a:pt x="18968" y="4815"/>
                      <a:pt x="19347" y="4938"/>
                      <a:pt x="19600" y="5186"/>
                    </a:cubicBezTo>
                    <a:cubicBezTo>
                      <a:pt x="19916" y="5494"/>
                      <a:pt x="19921" y="5884"/>
                      <a:pt x="19921" y="5933"/>
                    </a:cubicBezTo>
                    <a:cubicBezTo>
                      <a:pt x="19921" y="6311"/>
                      <a:pt x="19749" y="6543"/>
                      <a:pt x="19600" y="6667"/>
                    </a:cubicBezTo>
                    <a:cubicBezTo>
                      <a:pt x="19416" y="6824"/>
                      <a:pt x="19169" y="6915"/>
                      <a:pt x="18905" y="6915"/>
                    </a:cubicBezTo>
                    <a:cubicBezTo>
                      <a:pt x="18411" y="6915"/>
                      <a:pt x="17910" y="6597"/>
                      <a:pt x="17910" y="5992"/>
                    </a:cubicBezTo>
                    <a:lnTo>
                      <a:pt x="18330" y="5992"/>
                    </a:lnTo>
                    <a:cubicBezTo>
                      <a:pt x="18330" y="6359"/>
                      <a:pt x="18617" y="6527"/>
                      <a:pt x="18905" y="6527"/>
                    </a:cubicBezTo>
                    <a:cubicBezTo>
                      <a:pt x="19066" y="6527"/>
                      <a:pt x="19209" y="6479"/>
                      <a:pt x="19318" y="6387"/>
                    </a:cubicBezTo>
                    <a:cubicBezTo>
                      <a:pt x="19438" y="6284"/>
                      <a:pt x="19503" y="6126"/>
                      <a:pt x="19503" y="5943"/>
                    </a:cubicBezTo>
                    <a:lnTo>
                      <a:pt x="19503" y="5938"/>
                    </a:lnTo>
                    <a:cubicBezTo>
                      <a:pt x="19503" y="5938"/>
                      <a:pt x="19508" y="5679"/>
                      <a:pt x="19302" y="5473"/>
                    </a:cubicBezTo>
                    <a:cubicBezTo>
                      <a:pt x="19129" y="5306"/>
                      <a:pt x="18853" y="5220"/>
                      <a:pt x="18479" y="5220"/>
                    </a:cubicBezTo>
                    <a:cubicBezTo>
                      <a:pt x="17531" y="5220"/>
                      <a:pt x="16962" y="5700"/>
                      <a:pt x="16962" y="6510"/>
                    </a:cubicBezTo>
                    <a:cubicBezTo>
                      <a:pt x="16962" y="7223"/>
                      <a:pt x="17676" y="8207"/>
                      <a:pt x="19009" y="8207"/>
                    </a:cubicBezTo>
                    <a:cubicBezTo>
                      <a:pt x="20692" y="8207"/>
                      <a:pt x="21600" y="6976"/>
                      <a:pt x="21600" y="5820"/>
                    </a:cubicBezTo>
                    <a:cubicBezTo>
                      <a:pt x="21600" y="4312"/>
                      <a:pt x="20502" y="3236"/>
                      <a:pt x="18905" y="3128"/>
                    </a:cubicBezTo>
                    <a:cubicBezTo>
                      <a:pt x="19870" y="2961"/>
                      <a:pt x="20605" y="2167"/>
                      <a:pt x="20605" y="1211"/>
                    </a:cubicBezTo>
                    <a:cubicBezTo>
                      <a:pt x="20732" y="1211"/>
                      <a:pt x="20806" y="1211"/>
                      <a:pt x="20812" y="1211"/>
                    </a:cubicBezTo>
                    <a:cubicBezTo>
                      <a:pt x="21168" y="1211"/>
                      <a:pt x="21456" y="941"/>
                      <a:pt x="21456" y="606"/>
                    </a:cubicBezTo>
                    <a:cubicBezTo>
                      <a:pt x="21456" y="271"/>
                      <a:pt x="21168" y="0"/>
                      <a:pt x="20812" y="0"/>
                    </a:cubicBezTo>
                    <a:cubicBezTo>
                      <a:pt x="16600" y="0"/>
                      <a:pt x="5102" y="0"/>
                      <a:pt x="786" y="0"/>
                    </a:cubicBezTo>
                    <a:close/>
                  </a:path>
                </a:pathLst>
              </a:custGeom>
              <a:solidFill>
                <a:srgbClr val="FFFFFF"/>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grpSp>
        <p:sp>
          <p:nvSpPr>
            <p:cNvPr id="156" name="Google Shape;156;p3"/>
            <p:cNvSpPr txBox="1"/>
            <p:nvPr/>
          </p:nvSpPr>
          <p:spPr>
            <a:xfrm>
              <a:off x="2631854" y="406"/>
              <a:ext cx="9868853" cy="1650188"/>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A2FF"/>
                </a:buClr>
                <a:buSzPts val="5500"/>
                <a:buFont typeface="Helvetica Neue"/>
                <a:buNone/>
              </a:pPr>
              <a:r>
                <a:rPr b="1" i="0" lang="en-US" sz="5500" u="sng" cap="none" strike="noStrike">
                  <a:solidFill>
                    <a:srgbClr val="00A2FF"/>
                  </a:solidFill>
                  <a:latin typeface="Helvetica Neue"/>
                  <a:ea typeface="Helvetica Neue"/>
                  <a:cs typeface="Helvetica Neue"/>
                  <a:sym typeface="Helvetica Neue"/>
                </a:rPr>
                <a:t>Absence of support structure</a:t>
              </a:r>
              <a:endParaRPr/>
            </a:p>
          </p:txBody>
        </p:sp>
      </p:grpSp>
      <p:sp>
        <p:nvSpPr>
          <p:cNvPr id="157" name="Google Shape;157;p3"/>
          <p:cNvSpPr txBox="1"/>
          <p:nvPr/>
        </p:nvSpPr>
        <p:spPr>
          <a:xfrm>
            <a:off x="125768" y="1558581"/>
            <a:ext cx="21971001" cy="100330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52575F"/>
              </a:buClr>
              <a:buSzPts val="5500"/>
              <a:buFont typeface="Arial"/>
              <a:buNone/>
            </a:pPr>
            <a:r>
              <a:rPr b="0" i="0" lang="en-US" sz="5500" u="none" cap="none" strike="noStrike">
                <a:solidFill>
                  <a:srgbClr val="52575F"/>
                </a:solidFill>
                <a:latin typeface="Arial"/>
                <a:ea typeface="Arial"/>
                <a:cs typeface="Arial"/>
                <a:sym typeface="Arial"/>
              </a:rPr>
              <a:t>The important of mentorship for academic success </a:t>
            </a:r>
            <a:endParaRPr/>
          </a:p>
        </p:txBody>
      </p:sp>
      <p:sp>
        <p:nvSpPr>
          <p:cNvPr id="158" name="Google Shape;158;p3"/>
          <p:cNvSpPr txBox="1"/>
          <p:nvPr/>
        </p:nvSpPr>
        <p:spPr>
          <a:xfrm>
            <a:off x="125768" y="-112493"/>
            <a:ext cx="21971001" cy="1689101"/>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2575F"/>
              </a:buClr>
              <a:buSzPts val="9500"/>
              <a:buFont typeface="Arial"/>
              <a:buNone/>
            </a:pPr>
            <a:r>
              <a:rPr b="0" i="0" lang="en-US" sz="9500" u="none" cap="none" strike="noStrike">
                <a:solidFill>
                  <a:srgbClr val="52575F"/>
                </a:solidFill>
                <a:latin typeface="Arial"/>
                <a:ea typeface="Arial"/>
                <a:cs typeface="Arial"/>
                <a:sym typeface="Arial"/>
              </a:rPr>
              <a:t>Dismantling barriers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nvSpPr>
        <p:spPr>
          <a:xfrm>
            <a:off x="10869419" y="6178575"/>
            <a:ext cx="5024700" cy="1641900"/>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000000"/>
              </a:buClr>
              <a:buSzPts val="10000"/>
              <a:buFont typeface="Arial"/>
              <a:buNone/>
            </a:pPr>
            <a:r>
              <a:rPr b="1" i="0" lang="en-US" sz="10000" u="none" cap="none" strike="noStrike">
                <a:solidFill>
                  <a:srgbClr val="000000"/>
                </a:solidFill>
                <a:latin typeface="Arial"/>
                <a:ea typeface="Arial"/>
                <a:cs typeface="Arial"/>
                <a:sym typeface="Arial"/>
              </a:rPr>
              <a:t>You</a:t>
            </a:r>
            <a:endParaRPr/>
          </a:p>
        </p:txBody>
      </p:sp>
      <p:sp>
        <p:nvSpPr>
          <p:cNvPr id="164" name="Google Shape;164;p4"/>
          <p:cNvSpPr/>
          <p:nvPr/>
        </p:nvSpPr>
        <p:spPr>
          <a:xfrm>
            <a:off x="15578084" y="3455994"/>
            <a:ext cx="7326042" cy="3691577"/>
          </a:xfrm>
          <a:prstGeom prst="ellipse">
            <a:avLst/>
          </a:prstGeom>
          <a:solidFill>
            <a:srgbClr val="E79492">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65" name="Google Shape;165;p4"/>
          <p:cNvSpPr/>
          <p:nvPr/>
        </p:nvSpPr>
        <p:spPr>
          <a:xfrm>
            <a:off x="8312666" y="1373291"/>
            <a:ext cx="7326041" cy="3691577"/>
          </a:xfrm>
          <a:prstGeom prst="ellipse">
            <a:avLst/>
          </a:prstGeom>
          <a:solidFill>
            <a:srgbClr val="999999">
              <a:alpha val="74509"/>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66" name="Google Shape;166;p4"/>
          <p:cNvSpPr/>
          <p:nvPr/>
        </p:nvSpPr>
        <p:spPr>
          <a:xfrm>
            <a:off x="1140946" y="3455994"/>
            <a:ext cx="7326042" cy="3691577"/>
          </a:xfrm>
          <a:prstGeom prst="ellipse">
            <a:avLst/>
          </a:prstGeom>
          <a:solidFill>
            <a:srgbClr val="E36867">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67" name="Google Shape;167;p4"/>
          <p:cNvSpPr/>
          <p:nvPr/>
        </p:nvSpPr>
        <p:spPr>
          <a:xfrm>
            <a:off x="1479874" y="7357979"/>
            <a:ext cx="7326041" cy="3691577"/>
          </a:xfrm>
          <a:prstGeom prst="ellipse">
            <a:avLst/>
          </a:prstGeom>
          <a:solidFill>
            <a:srgbClr val="E79492">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68" name="Google Shape;168;p4"/>
          <p:cNvSpPr/>
          <p:nvPr/>
        </p:nvSpPr>
        <p:spPr>
          <a:xfrm>
            <a:off x="15622026" y="7369386"/>
            <a:ext cx="7326041" cy="3691577"/>
          </a:xfrm>
          <a:prstGeom prst="ellipse">
            <a:avLst/>
          </a:prstGeom>
          <a:solidFill>
            <a:srgbClr val="E36867">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sp>
        <p:nvSpPr>
          <p:cNvPr id="169" name="Google Shape;169;p4"/>
          <p:cNvSpPr/>
          <p:nvPr/>
        </p:nvSpPr>
        <p:spPr>
          <a:xfrm>
            <a:off x="8528979" y="9521407"/>
            <a:ext cx="7326041" cy="3691577"/>
          </a:xfrm>
          <a:prstGeom prst="ellipse">
            <a:avLst/>
          </a:prstGeom>
          <a:solidFill>
            <a:srgbClr val="999999">
              <a:alpha val="74901"/>
            </a:srgbClr>
          </a:soli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Arial"/>
              <a:buNone/>
            </a:pPr>
            <a:r>
              <a:t/>
            </a:r>
            <a:endParaRPr b="0" i="0" sz="3200" u="none" cap="none" strike="noStrike">
              <a:solidFill>
                <a:srgbClr val="FFFFFF"/>
              </a:solidFill>
              <a:latin typeface="Arial"/>
              <a:ea typeface="Arial"/>
              <a:cs typeface="Arial"/>
              <a:sym typeface="Arial"/>
            </a:endParaRPr>
          </a:p>
        </p:txBody>
      </p:sp>
      <p:pic>
        <p:nvPicPr>
          <p:cNvPr descr="Screenshot_2024-05-22_at_10.39.10_AM-removebg-preview.png" id="170" name="Google Shape;170;p4"/>
          <p:cNvPicPr preferRelativeResize="0"/>
          <p:nvPr/>
        </p:nvPicPr>
        <p:blipFill rotWithShape="1">
          <a:blip r:embed="rId3">
            <a:alphaModFix/>
          </a:blip>
          <a:srcRect b="0" l="0" r="0" t="0"/>
          <a:stretch/>
        </p:blipFill>
        <p:spPr>
          <a:xfrm>
            <a:off x="5555820" y="4309199"/>
            <a:ext cx="2216001" cy="1985168"/>
          </a:xfrm>
          <a:prstGeom prst="rect">
            <a:avLst/>
          </a:prstGeom>
          <a:noFill/>
          <a:ln>
            <a:noFill/>
          </a:ln>
        </p:spPr>
      </p:pic>
      <p:pic>
        <p:nvPicPr>
          <p:cNvPr descr="Screenshot_2024-05-22_at_10.38.37_AM-removebg-preview.png" id="171" name="Google Shape;171;p4"/>
          <p:cNvPicPr preferRelativeResize="0"/>
          <p:nvPr/>
        </p:nvPicPr>
        <p:blipFill rotWithShape="1">
          <a:blip r:embed="rId4">
            <a:alphaModFix/>
          </a:blip>
          <a:srcRect b="0" l="0" r="0" t="0"/>
          <a:stretch/>
        </p:blipFill>
        <p:spPr>
          <a:xfrm>
            <a:off x="19856949" y="7954210"/>
            <a:ext cx="2488646" cy="2193939"/>
          </a:xfrm>
          <a:prstGeom prst="rect">
            <a:avLst/>
          </a:prstGeom>
          <a:noFill/>
          <a:ln>
            <a:noFill/>
          </a:ln>
        </p:spPr>
      </p:pic>
      <p:pic>
        <p:nvPicPr>
          <p:cNvPr descr="Screenshot_2024-05-22_at_10.39.50_AM-removebg-preview.png" id="172" name="Google Shape;172;p4"/>
          <p:cNvPicPr preferRelativeResize="0"/>
          <p:nvPr/>
        </p:nvPicPr>
        <p:blipFill rotWithShape="1">
          <a:blip r:embed="rId5">
            <a:alphaModFix/>
          </a:blip>
          <a:srcRect b="0" l="0" r="0" t="0"/>
          <a:stretch/>
        </p:blipFill>
        <p:spPr>
          <a:xfrm>
            <a:off x="6023382" y="8118206"/>
            <a:ext cx="2439254" cy="2193939"/>
          </a:xfrm>
          <a:prstGeom prst="rect">
            <a:avLst/>
          </a:prstGeom>
          <a:noFill/>
          <a:ln>
            <a:noFill/>
          </a:ln>
        </p:spPr>
      </p:pic>
      <p:pic>
        <p:nvPicPr>
          <p:cNvPr descr="Screenshot_2024-05-22_at_12.07.11_PM-removebg-preview.png" id="173" name="Google Shape;173;p4"/>
          <p:cNvPicPr preferRelativeResize="0"/>
          <p:nvPr/>
        </p:nvPicPr>
        <p:blipFill rotWithShape="1">
          <a:blip r:embed="rId6">
            <a:alphaModFix/>
          </a:blip>
          <a:srcRect b="0" l="0" r="0" t="0"/>
          <a:stretch/>
        </p:blipFill>
        <p:spPr>
          <a:xfrm>
            <a:off x="12037828" y="1798049"/>
            <a:ext cx="2594573" cy="2594572"/>
          </a:xfrm>
          <a:prstGeom prst="rect">
            <a:avLst/>
          </a:prstGeom>
          <a:noFill/>
          <a:ln>
            <a:noFill/>
          </a:ln>
        </p:spPr>
      </p:pic>
      <p:pic>
        <p:nvPicPr>
          <p:cNvPr descr="Screenshot_2024-05-22_at_12.09.12_PM-removebg-preview.png" id="174" name="Google Shape;174;p4"/>
          <p:cNvPicPr preferRelativeResize="0"/>
          <p:nvPr/>
        </p:nvPicPr>
        <p:blipFill rotWithShape="1">
          <a:blip r:embed="rId7">
            <a:alphaModFix/>
          </a:blip>
          <a:srcRect b="0" l="0" r="0" t="0"/>
          <a:stretch/>
        </p:blipFill>
        <p:spPr>
          <a:xfrm>
            <a:off x="19752474" y="4022836"/>
            <a:ext cx="2271841" cy="2427060"/>
          </a:xfrm>
          <a:prstGeom prst="rect">
            <a:avLst/>
          </a:prstGeom>
          <a:noFill/>
          <a:ln>
            <a:noFill/>
          </a:ln>
        </p:spPr>
      </p:pic>
      <p:sp>
        <p:nvSpPr>
          <p:cNvPr id="175" name="Google Shape;175;p4"/>
          <p:cNvSpPr txBox="1"/>
          <p:nvPr/>
        </p:nvSpPr>
        <p:spPr>
          <a:xfrm>
            <a:off x="1396692" y="4146491"/>
            <a:ext cx="4615329" cy="2310584"/>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Emotional support</a:t>
            </a:r>
            <a:endParaRPr/>
          </a:p>
        </p:txBody>
      </p:sp>
      <p:sp>
        <p:nvSpPr>
          <p:cNvPr id="176" name="Google Shape;176;p4"/>
          <p:cNvSpPr txBox="1"/>
          <p:nvPr/>
        </p:nvSpPr>
        <p:spPr>
          <a:xfrm>
            <a:off x="1778364" y="7526843"/>
            <a:ext cx="5024785" cy="3353848"/>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Access to opportunities</a:t>
            </a:r>
            <a:endParaRPr/>
          </a:p>
        </p:txBody>
      </p:sp>
      <p:sp>
        <p:nvSpPr>
          <p:cNvPr id="177" name="Google Shape;177;p4"/>
          <p:cNvSpPr txBox="1"/>
          <p:nvPr/>
        </p:nvSpPr>
        <p:spPr>
          <a:xfrm>
            <a:off x="8834275" y="10322476"/>
            <a:ext cx="4904556" cy="2089441"/>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Subject </a:t>
            </a:r>
            <a:endParaRPr/>
          </a:p>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Matter Expert</a:t>
            </a:r>
            <a:endParaRPr/>
          </a:p>
        </p:txBody>
      </p:sp>
      <p:pic>
        <p:nvPicPr>
          <p:cNvPr descr="Screenshot_2024-05-22_at_12.16.20_PM-removebg-preview.png" id="178" name="Google Shape;178;p4"/>
          <p:cNvPicPr preferRelativeResize="0"/>
          <p:nvPr/>
        </p:nvPicPr>
        <p:blipFill rotWithShape="1">
          <a:blip r:embed="rId8">
            <a:alphaModFix/>
          </a:blip>
          <a:srcRect b="0" l="0" r="0" t="0"/>
          <a:stretch/>
        </p:blipFill>
        <p:spPr>
          <a:xfrm>
            <a:off x="13306561" y="10083848"/>
            <a:ext cx="2271840" cy="2566696"/>
          </a:xfrm>
          <a:prstGeom prst="rect">
            <a:avLst/>
          </a:prstGeom>
          <a:noFill/>
          <a:ln>
            <a:noFill/>
          </a:ln>
        </p:spPr>
      </p:pic>
      <p:sp>
        <p:nvSpPr>
          <p:cNvPr id="179" name="Google Shape;179;p4"/>
          <p:cNvSpPr txBox="1"/>
          <p:nvPr/>
        </p:nvSpPr>
        <p:spPr>
          <a:xfrm>
            <a:off x="15769958" y="7917888"/>
            <a:ext cx="4127165" cy="2594573"/>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Role model</a:t>
            </a:r>
            <a:endParaRPr/>
          </a:p>
        </p:txBody>
      </p:sp>
      <p:sp>
        <p:nvSpPr>
          <p:cNvPr id="180" name="Google Shape;180;p4"/>
          <p:cNvSpPr txBox="1"/>
          <p:nvPr/>
        </p:nvSpPr>
        <p:spPr>
          <a:xfrm>
            <a:off x="15921364" y="4178365"/>
            <a:ext cx="4127165" cy="2116002"/>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Academic advisor</a:t>
            </a:r>
            <a:endParaRPr/>
          </a:p>
        </p:txBody>
      </p:sp>
      <p:sp>
        <p:nvSpPr>
          <p:cNvPr id="181" name="Google Shape;181;p4"/>
          <p:cNvSpPr txBox="1"/>
          <p:nvPr/>
        </p:nvSpPr>
        <p:spPr>
          <a:xfrm>
            <a:off x="8679096" y="2037334"/>
            <a:ext cx="4231914" cy="2116002"/>
          </a:xfrm>
          <a:prstGeom prst="rect">
            <a:avLst/>
          </a:prstGeom>
          <a:noFill/>
          <a:ln>
            <a:noFill/>
          </a:ln>
        </p:spPr>
        <p:txBody>
          <a:bodyPr anchorCtr="0" anchor="ctr" bIns="243775" lIns="243775" spcFirstLastPara="1" rIns="243775" wrap="square" tIns="243775">
            <a:noAutofit/>
          </a:bodyPr>
          <a:lstStyle/>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Career </a:t>
            </a:r>
            <a:endParaRPr/>
          </a:p>
          <a:p>
            <a:pPr indent="0" lvl="0" marL="0" marR="0" rtl="0" algn="ctr">
              <a:lnSpc>
                <a:spcPct val="100000"/>
              </a:lnSpc>
              <a:spcBef>
                <a:spcPts val="0"/>
              </a:spcBef>
              <a:spcAft>
                <a:spcPts val="0"/>
              </a:spcAft>
              <a:buClr>
                <a:srgbClr val="000000"/>
              </a:buClr>
              <a:buSzPts val="5000"/>
              <a:buFont typeface="Arial"/>
              <a:buNone/>
            </a:pPr>
            <a:r>
              <a:rPr b="0" i="0" lang="en-US" sz="5000" u="none" cap="none" strike="noStrike">
                <a:solidFill>
                  <a:srgbClr val="000000"/>
                </a:solidFill>
                <a:latin typeface="Arial"/>
                <a:ea typeface="Arial"/>
                <a:cs typeface="Arial"/>
                <a:sym typeface="Arial"/>
              </a:rPr>
              <a:t>tutor</a:t>
            </a:r>
            <a:endParaRPr/>
          </a:p>
        </p:txBody>
      </p:sp>
      <p:pic>
        <p:nvPicPr>
          <p:cNvPr descr="Image" id="182" name="Google Shape;182;p4"/>
          <p:cNvPicPr preferRelativeResize="0"/>
          <p:nvPr/>
        </p:nvPicPr>
        <p:blipFill rotWithShape="1">
          <a:blip r:embed="rId9">
            <a:alphaModFix/>
          </a:blip>
          <a:srcRect b="0" l="0" r="0" t="0"/>
          <a:stretch/>
        </p:blipFill>
        <p:spPr>
          <a:xfrm>
            <a:off x="10239193" y="5812969"/>
            <a:ext cx="3214799" cy="3214799"/>
          </a:xfrm>
          <a:prstGeom prst="rect">
            <a:avLst/>
          </a:prstGeom>
          <a:noFill/>
          <a:ln>
            <a:noFill/>
          </a:ln>
        </p:spPr>
      </p:pic>
      <p:sp>
        <p:nvSpPr>
          <p:cNvPr id="183" name="Google Shape;183;p4"/>
          <p:cNvSpPr txBox="1"/>
          <p:nvPr>
            <p:ph type="title"/>
          </p:nvPr>
        </p:nvSpPr>
        <p:spPr>
          <a:xfrm>
            <a:off x="125768" y="-214504"/>
            <a:ext cx="21971001" cy="1689101"/>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2575F"/>
              </a:buClr>
              <a:buSzPts val="9500"/>
              <a:buFont typeface="Arial"/>
              <a:buNone/>
            </a:pPr>
            <a:r>
              <a:rPr lang="en-US" sz="9500"/>
              <a:t>Traditional concept of a mentor</a:t>
            </a:r>
            <a:endParaRPr/>
          </a:p>
        </p:txBody>
      </p:sp>
      <p:sp>
        <p:nvSpPr>
          <p:cNvPr id="184" name="Google Shape;184;p4"/>
          <p:cNvSpPr txBox="1"/>
          <p:nvPr/>
        </p:nvSpPr>
        <p:spPr>
          <a:xfrm>
            <a:off x="301053" y="1482059"/>
            <a:ext cx="21971001" cy="1003301"/>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52575F"/>
              </a:buClr>
              <a:buSzPts val="5500"/>
              <a:buFont typeface="Arial"/>
              <a:buNone/>
            </a:pPr>
            <a:r>
              <a:rPr b="0" i="0" lang="en-US" sz="5500" u="none" cap="none" strike="noStrike">
                <a:solidFill>
                  <a:srgbClr val="52575F"/>
                </a:solidFill>
                <a:latin typeface="Arial"/>
                <a:ea typeface="Arial"/>
                <a:cs typeface="Arial"/>
                <a:sym typeface="Arial"/>
              </a:rPr>
              <a:t>The all-knowing sage</a:t>
            </a:r>
            <a:endParaRPr/>
          </a:p>
        </p:txBody>
      </p:sp>
      <p:grpSp>
        <p:nvGrpSpPr>
          <p:cNvPr id="185" name="Google Shape;185;p4"/>
          <p:cNvGrpSpPr/>
          <p:nvPr/>
        </p:nvGrpSpPr>
        <p:grpSpPr>
          <a:xfrm>
            <a:off x="8667731" y="4786872"/>
            <a:ext cx="6790901" cy="5041841"/>
            <a:chOff x="0" y="0"/>
            <a:chExt cx="6790900" cy="5041839"/>
          </a:xfrm>
        </p:grpSpPr>
        <p:cxnSp>
          <p:nvCxnSpPr>
            <p:cNvPr id="186" name="Google Shape;186;p4"/>
            <p:cNvCxnSpPr/>
            <p:nvPr/>
          </p:nvCxnSpPr>
          <p:spPr>
            <a:xfrm rot="10800000">
              <a:off x="5154147" y="3112126"/>
              <a:ext cx="1636753" cy="1146067"/>
            </a:xfrm>
            <a:prstGeom prst="straightConnector1">
              <a:avLst/>
            </a:prstGeom>
            <a:noFill/>
            <a:ln cap="flat" cmpd="sng" w="88900">
              <a:solidFill>
                <a:srgbClr val="000000"/>
              </a:solidFill>
              <a:prstDash val="solid"/>
              <a:miter lim="400000"/>
              <a:headEnd len="sm" w="sm" type="none"/>
              <a:tailEnd len="med" w="med" type="triangle"/>
            </a:ln>
          </p:spPr>
        </p:cxnSp>
        <p:cxnSp>
          <p:nvCxnSpPr>
            <p:cNvPr id="187" name="Google Shape;187;p4"/>
            <p:cNvCxnSpPr/>
            <p:nvPr/>
          </p:nvCxnSpPr>
          <p:spPr>
            <a:xfrm flipH="1" rot="10800000">
              <a:off x="3448565" y="4283669"/>
              <a:ext cx="1" cy="758170"/>
            </a:xfrm>
            <a:prstGeom prst="straightConnector1">
              <a:avLst/>
            </a:prstGeom>
            <a:noFill/>
            <a:ln cap="flat" cmpd="sng" w="88900">
              <a:solidFill>
                <a:srgbClr val="000000"/>
              </a:solidFill>
              <a:prstDash val="solid"/>
              <a:miter lim="400000"/>
              <a:headEnd len="sm" w="sm" type="none"/>
              <a:tailEnd len="med" w="med" type="triangle"/>
            </a:ln>
          </p:spPr>
        </p:cxnSp>
        <p:cxnSp>
          <p:nvCxnSpPr>
            <p:cNvPr id="188" name="Google Shape;188;p4"/>
            <p:cNvCxnSpPr/>
            <p:nvPr/>
          </p:nvCxnSpPr>
          <p:spPr>
            <a:xfrm>
              <a:off x="0" y="850871"/>
              <a:ext cx="1781754" cy="1028697"/>
            </a:xfrm>
            <a:prstGeom prst="straightConnector1">
              <a:avLst/>
            </a:prstGeom>
            <a:noFill/>
            <a:ln cap="flat" cmpd="sng" w="88900">
              <a:solidFill>
                <a:srgbClr val="000000"/>
              </a:solidFill>
              <a:prstDash val="solid"/>
              <a:miter lim="400000"/>
              <a:headEnd len="sm" w="sm" type="none"/>
              <a:tailEnd len="med" w="med" type="triangle"/>
            </a:ln>
          </p:spPr>
        </p:cxnSp>
        <p:cxnSp>
          <p:nvCxnSpPr>
            <p:cNvPr id="189" name="Google Shape;189;p4"/>
            <p:cNvCxnSpPr/>
            <p:nvPr/>
          </p:nvCxnSpPr>
          <p:spPr>
            <a:xfrm>
              <a:off x="3448565" y="0"/>
              <a:ext cx="1" cy="758170"/>
            </a:xfrm>
            <a:prstGeom prst="straightConnector1">
              <a:avLst/>
            </a:prstGeom>
            <a:noFill/>
            <a:ln cap="flat" cmpd="sng" w="88900">
              <a:solidFill>
                <a:srgbClr val="000000"/>
              </a:solidFill>
              <a:prstDash val="solid"/>
              <a:miter lim="400000"/>
              <a:headEnd len="sm" w="sm" type="none"/>
              <a:tailEnd len="med" w="med" type="triangle"/>
            </a:ln>
          </p:spPr>
        </p:cxnSp>
        <p:cxnSp>
          <p:nvCxnSpPr>
            <p:cNvPr id="190" name="Google Shape;190;p4"/>
            <p:cNvCxnSpPr/>
            <p:nvPr/>
          </p:nvCxnSpPr>
          <p:spPr>
            <a:xfrm flipH="1">
              <a:off x="4896488" y="880097"/>
              <a:ext cx="1790082" cy="970245"/>
            </a:xfrm>
            <a:prstGeom prst="straightConnector1">
              <a:avLst/>
            </a:prstGeom>
            <a:noFill/>
            <a:ln cap="flat" cmpd="sng" w="88900">
              <a:solidFill>
                <a:srgbClr val="000000"/>
              </a:solidFill>
              <a:prstDash val="solid"/>
              <a:miter lim="400000"/>
              <a:headEnd len="sm" w="sm" type="none"/>
              <a:tailEnd len="med" w="med" type="triangle"/>
            </a:ln>
          </p:spPr>
        </p:cxnSp>
        <p:cxnSp>
          <p:nvCxnSpPr>
            <p:cNvPr id="191" name="Google Shape;191;p4"/>
            <p:cNvCxnSpPr/>
            <p:nvPr/>
          </p:nvCxnSpPr>
          <p:spPr>
            <a:xfrm flipH="1" rot="10800000">
              <a:off x="308451" y="3126306"/>
              <a:ext cx="1636753" cy="1146068"/>
            </a:xfrm>
            <a:prstGeom prst="straightConnector1">
              <a:avLst/>
            </a:prstGeom>
            <a:noFill/>
            <a:ln cap="flat" cmpd="sng" w="88900">
              <a:solidFill>
                <a:srgbClr val="000000"/>
              </a:solidFill>
              <a:prstDash val="solid"/>
              <a:miter lim="400000"/>
              <a:headEnd len="sm" w="sm" type="none"/>
              <a:tailEnd len="med" w="med" type="triangle"/>
            </a:ln>
          </p:spPr>
        </p:cxnSp>
      </p:grpSp>
      <p:grpSp>
        <p:nvGrpSpPr>
          <p:cNvPr id="192" name="Google Shape;192;p4"/>
          <p:cNvGrpSpPr/>
          <p:nvPr/>
        </p:nvGrpSpPr>
        <p:grpSpPr>
          <a:xfrm>
            <a:off x="8646880" y="4786872"/>
            <a:ext cx="6790902" cy="5041841"/>
            <a:chOff x="0" y="0"/>
            <a:chExt cx="6790900" cy="5041839"/>
          </a:xfrm>
        </p:grpSpPr>
        <p:cxnSp>
          <p:nvCxnSpPr>
            <p:cNvPr id="193" name="Google Shape;193;p4"/>
            <p:cNvCxnSpPr/>
            <p:nvPr/>
          </p:nvCxnSpPr>
          <p:spPr>
            <a:xfrm rot="10800000">
              <a:off x="5154147" y="3112126"/>
              <a:ext cx="1636753" cy="1146067"/>
            </a:xfrm>
            <a:prstGeom prst="straightConnector1">
              <a:avLst/>
            </a:prstGeom>
            <a:noFill/>
            <a:ln cap="flat" cmpd="sng" w="88900">
              <a:solidFill>
                <a:srgbClr val="000000"/>
              </a:solidFill>
              <a:prstDash val="solid"/>
              <a:miter lim="400000"/>
              <a:headEnd len="med" w="med" type="triangle"/>
              <a:tailEnd len="sm" w="sm" type="none"/>
            </a:ln>
          </p:spPr>
        </p:cxnSp>
        <p:cxnSp>
          <p:nvCxnSpPr>
            <p:cNvPr id="194" name="Google Shape;194;p4"/>
            <p:cNvCxnSpPr/>
            <p:nvPr/>
          </p:nvCxnSpPr>
          <p:spPr>
            <a:xfrm flipH="1" rot="10800000">
              <a:off x="3448565" y="4283669"/>
              <a:ext cx="1" cy="758170"/>
            </a:xfrm>
            <a:prstGeom prst="straightConnector1">
              <a:avLst/>
            </a:prstGeom>
            <a:noFill/>
            <a:ln cap="flat" cmpd="sng" w="88900">
              <a:solidFill>
                <a:srgbClr val="000000"/>
              </a:solidFill>
              <a:prstDash val="solid"/>
              <a:miter lim="400000"/>
              <a:headEnd len="med" w="med" type="triangle"/>
              <a:tailEnd len="sm" w="sm" type="none"/>
            </a:ln>
          </p:spPr>
        </p:cxnSp>
        <p:cxnSp>
          <p:nvCxnSpPr>
            <p:cNvPr id="195" name="Google Shape;195;p4"/>
            <p:cNvCxnSpPr/>
            <p:nvPr/>
          </p:nvCxnSpPr>
          <p:spPr>
            <a:xfrm>
              <a:off x="0" y="850871"/>
              <a:ext cx="1781754" cy="1028697"/>
            </a:xfrm>
            <a:prstGeom prst="straightConnector1">
              <a:avLst/>
            </a:prstGeom>
            <a:noFill/>
            <a:ln cap="flat" cmpd="sng" w="88900">
              <a:solidFill>
                <a:srgbClr val="000000"/>
              </a:solidFill>
              <a:prstDash val="solid"/>
              <a:miter lim="400000"/>
              <a:headEnd len="med" w="med" type="triangle"/>
              <a:tailEnd len="sm" w="sm" type="none"/>
            </a:ln>
          </p:spPr>
        </p:cxnSp>
        <p:cxnSp>
          <p:nvCxnSpPr>
            <p:cNvPr id="196" name="Google Shape;196;p4"/>
            <p:cNvCxnSpPr/>
            <p:nvPr/>
          </p:nvCxnSpPr>
          <p:spPr>
            <a:xfrm>
              <a:off x="3448565" y="0"/>
              <a:ext cx="1" cy="758170"/>
            </a:xfrm>
            <a:prstGeom prst="straightConnector1">
              <a:avLst/>
            </a:prstGeom>
            <a:noFill/>
            <a:ln cap="flat" cmpd="sng" w="88900">
              <a:solidFill>
                <a:srgbClr val="000000"/>
              </a:solidFill>
              <a:prstDash val="solid"/>
              <a:miter lim="400000"/>
              <a:headEnd len="med" w="med" type="triangle"/>
              <a:tailEnd len="sm" w="sm" type="none"/>
            </a:ln>
          </p:spPr>
        </p:cxnSp>
        <p:cxnSp>
          <p:nvCxnSpPr>
            <p:cNvPr id="197" name="Google Shape;197;p4"/>
            <p:cNvCxnSpPr/>
            <p:nvPr/>
          </p:nvCxnSpPr>
          <p:spPr>
            <a:xfrm flipH="1">
              <a:off x="4896488" y="880097"/>
              <a:ext cx="1790082" cy="970245"/>
            </a:xfrm>
            <a:prstGeom prst="straightConnector1">
              <a:avLst/>
            </a:prstGeom>
            <a:noFill/>
            <a:ln cap="flat" cmpd="sng" w="88900">
              <a:solidFill>
                <a:srgbClr val="000000"/>
              </a:solidFill>
              <a:prstDash val="solid"/>
              <a:miter lim="400000"/>
              <a:headEnd len="med" w="med" type="triangle"/>
              <a:tailEnd len="sm" w="sm" type="none"/>
            </a:ln>
          </p:spPr>
        </p:cxnSp>
        <p:cxnSp>
          <p:nvCxnSpPr>
            <p:cNvPr id="198" name="Google Shape;198;p4"/>
            <p:cNvCxnSpPr/>
            <p:nvPr/>
          </p:nvCxnSpPr>
          <p:spPr>
            <a:xfrm flipH="1" rot="10800000">
              <a:off x="308451" y="3126306"/>
              <a:ext cx="1636753" cy="1146068"/>
            </a:xfrm>
            <a:prstGeom prst="straightConnector1">
              <a:avLst/>
            </a:prstGeom>
            <a:noFill/>
            <a:ln cap="flat" cmpd="sng" w="88900">
              <a:solidFill>
                <a:srgbClr val="000000"/>
              </a:solidFill>
              <a:prstDash val="solid"/>
              <a:miter lim="400000"/>
              <a:headEnd len="med" w="med" type="triangle"/>
              <a:tailEnd len="sm" w="sm" type="non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82"/>
                                        </p:tgtEl>
                                        <p:attrNameLst>
                                          <p:attrName>style.visibility</p:attrName>
                                        </p:attrNameLst>
                                      </p:cBhvr>
                                      <p:to>
                                        <p:strVal val="visible"/>
                                      </p:to>
                                    </p:set>
                                    <p:anim calcmode="lin" valueType="num">
                                      <p:cBhvr additive="base">
                                        <p:cTn dur="1000"/>
                                        <p:tgtEl>
                                          <p:spTgt spid="182"/>
                                        </p:tgtEl>
                                        <p:attrNameLst>
                                          <p:attrName>ppt_w</p:attrName>
                                        </p:attrNameLst>
                                      </p:cBhvr>
                                      <p:tavLst>
                                        <p:tav fmla="" tm="0">
                                          <p:val>
                                            <p:strVal val="0"/>
                                          </p:val>
                                        </p:tav>
                                        <p:tav fmla="" tm="100000">
                                          <p:val>
                                            <p:strVal val="#ppt_w"/>
                                          </p:val>
                                        </p:tav>
                                      </p:tavLst>
                                    </p:anim>
                                    <p:anim calcmode="lin" valueType="num">
                                      <p:cBhvr additive="base">
                                        <p:cTn dur="1000"/>
                                        <p:tgtEl>
                                          <p:spTgt spid="182"/>
                                        </p:tgtEl>
                                        <p:attrNameLst>
                                          <p:attrName>ppt_h</p:attrName>
                                        </p:attrNameLst>
                                      </p:cBhvr>
                                      <p:tavLst>
                                        <p:tav fmla="" tm="0">
                                          <p:val>
                                            <p:strVal val="0"/>
                                          </p:val>
                                        </p:tav>
                                        <p:tav fmla="" tm="100000">
                                          <p:val>
                                            <p:strVal val="#ppt_h"/>
                                          </p:val>
                                        </p:tav>
                                      </p:tavLst>
                                    </p:anim>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85"/>
                                        </p:tgtEl>
                                        <p:attrNameLst>
                                          <p:attrName>style.visibility</p:attrName>
                                        </p:attrNameLst>
                                      </p:cBhvr>
                                      <p:to>
                                        <p:strVal val="visible"/>
                                      </p:to>
                                    </p:set>
                                    <p:animEffect filter="fade" transition="in">
                                      <p:cBhvr>
                                        <p:cTn dur="2000"/>
                                        <p:tgtEl>
                                          <p:spTgt spid="1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23" presetSubtype="32">
                                  <p:stCondLst>
                                    <p:cond delay="0"/>
                                  </p:stCondLst>
                                  <p:childTnLst>
                                    <p:anim calcmode="lin" valueType="num">
                                      <p:cBhvr additive="base">
                                        <p:cTn dur="500"/>
                                        <p:tgtEl>
                                          <p:spTgt spid="182"/>
                                        </p:tgtEl>
                                        <p:attrNameLst>
                                          <p:attrName>ppt_w</p:attrName>
                                        </p:attrNameLst>
                                      </p:cBhvr>
                                      <p:tavLst>
                                        <p:tav fmla="" tm="0">
                                          <p:val>
                                            <p:strVal val="#ppt_w"/>
                                          </p:val>
                                        </p:tav>
                                        <p:tav fmla="" tm="100000">
                                          <p:val>
                                            <p:strVal val="0"/>
                                          </p:val>
                                        </p:tav>
                                      </p:tavLst>
                                    </p:anim>
                                    <p:anim calcmode="lin" valueType="num">
                                      <p:cBhvr additive="base">
                                        <p:cTn dur="500"/>
                                        <p:tgtEl>
                                          <p:spTgt spid="182"/>
                                        </p:tgtEl>
                                        <p:attrNameLst>
                                          <p:attrName>ppt_h</p:attrName>
                                        </p:attrNameLst>
                                      </p:cBhvr>
                                      <p:tavLst>
                                        <p:tav fmla="" tm="0">
                                          <p:val>
                                            <p:strVal val="#ppt_h"/>
                                          </p:val>
                                        </p:tav>
                                        <p:tav fmla="" tm="100000">
                                          <p:val>
                                            <p:strVal val="0"/>
                                          </p:val>
                                        </p:tav>
                                      </p:tavLst>
                                    </p:anim>
                                    <p:set>
                                      <p:cBhvr>
                                        <p:cTn dur="1" fill="hold">
                                          <p:stCondLst>
                                            <p:cond delay="500"/>
                                          </p:stCondLst>
                                        </p:cTn>
                                        <p:tgtEl>
                                          <p:spTgt spid="182"/>
                                        </p:tgtEl>
                                        <p:attrNameLst>
                                          <p:attrName>style.visibility</p:attrName>
                                        </p:attrNameLst>
                                      </p:cBhvr>
                                      <p:to>
                                        <p:strVal val="hidden"/>
                                      </p:to>
                                    </p:set>
                                  </p:childTnLst>
                                </p:cTn>
                              </p:par>
                            </p:childTnLst>
                          </p:cTn>
                        </p:par>
                        <p:par>
                          <p:cTn fill="hold">
                            <p:stCondLst>
                              <p:cond delay="500"/>
                            </p:stCondLst>
                            <p:childTnLst>
                              <p:par>
                                <p:cTn fill="hold" nodeType="afterEffect" presetClass="exit" presetID="10" presetSubtype="0">
                                  <p:stCondLst>
                                    <p:cond delay="0"/>
                                  </p:stCondLst>
                                  <p:childTnLst>
                                    <p:animEffect filter="fade" transition="out">
                                      <p:cBhvr>
                                        <p:cTn dur="1500"/>
                                        <p:tgtEl>
                                          <p:spTgt spid="185"/>
                                        </p:tgtEl>
                                      </p:cBhvr>
                                    </p:animEffect>
                                    <p:set>
                                      <p:cBhvr>
                                        <p:cTn dur="1" fill="hold">
                                          <p:stCondLst>
                                            <p:cond delay="1500"/>
                                          </p:stCondLst>
                                        </p:cTn>
                                        <p:tgtEl>
                                          <p:spTgt spid="18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163"/>
                                        </p:tgtEl>
                                        <p:attrNameLst>
                                          <p:attrName>style.visibility</p:attrName>
                                        </p:attrNameLst>
                                      </p:cBhvr>
                                      <p:to>
                                        <p:strVal val="visible"/>
                                      </p:to>
                                    </p:set>
                                    <p:anim calcmode="lin" valueType="num">
                                      <p:cBhvr additive="base">
                                        <p:cTn dur="750"/>
                                        <p:tgtEl>
                                          <p:spTgt spid="163"/>
                                        </p:tgtEl>
                                        <p:attrNameLst>
                                          <p:attrName>ppt_w</p:attrName>
                                        </p:attrNameLst>
                                      </p:cBhvr>
                                      <p:tavLst>
                                        <p:tav fmla="" tm="0">
                                          <p:val>
                                            <p:strVal val="0"/>
                                          </p:val>
                                        </p:tav>
                                        <p:tav fmla="" tm="100000">
                                          <p:val>
                                            <p:strVal val="#ppt_w"/>
                                          </p:val>
                                        </p:tav>
                                      </p:tavLst>
                                    </p:anim>
                                    <p:anim calcmode="lin" valueType="num">
                                      <p:cBhvr additive="base">
                                        <p:cTn dur="750"/>
                                        <p:tgtEl>
                                          <p:spTgt spid="163"/>
                                        </p:tgtEl>
                                        <p:attrNameLst>
                                          <p:attrName>ppt_h</p:attrName>
                                        </p:attrNameLst>
                                      </p:cBhvr>
                                      <p:tavLst>
                                        <p:tav fmla="" tm="0">
                                          <p:val>
                                            <p:strVal val="0"/>
                                          </p:val>
                                        </p:tav>
                                        <p:tav fmla="" tm="100000">
                                          <p:val>
                                            <p:strVal val="#ppt_h"/>
                                          </p:val>
                                        </p:tav>
                                      </p:tavLst>
                                    </p:anim>
                                  </p:childTnLst>
                                </p:cTn>
                              </p:par>
                            </p:childTnLst>
                          </p:cTn>
                        </p:par>
                        <p:par>
                          <p:cTn fill="hold">
                            <p:stCondLst>
                              <p:cond delay="750"/>
                            </p:stCondLst>
                            <p:childTnLst>
                              <p:par>
                                <p:cTn fill="hold" nodeType="after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5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5"/>
          <p:cNvSpPr txBox="1"/>
          <p:nvPr>
            <p:ph idx="1" type="body"/>
          </p:nvPr>
        </p:nvSpPr>
        <p:spPr>
          <a:xfrm>
            <a:off x="1206500" y="2324100"/>
            <a:ext cx="21971000" cy="1003300"/>
          </a:xfrm>
          <a:prstGeom prst="rect">
            <a:avLst/>
          </a:prstGeom>
          <a:noFill/>
          <a:ln>
            <a:noFill/>
          </a:ln>
        </p:spPr>
        <p:txBody>
          <a:bodyPr anchorCtr="0" anchor="t" bIns="45700" lIns="45700" spcFirstLastPara="1" rIns="45700" wrap="square" tIns="45700">
            <a:normAutofit/>
          </a:bodyPr>
          <a:lstStyle/>
          <a:p>
            <a:pPr indent="0" lvl="0" marL="0" marR="0" rtl="0" algn="l">
              <a:lnSpc>
                <a:spcPct val="100000"/>
              </a:lnSpc>
              <a:spcBef>
                <a:spcPts val="0"/>
              </a:spcBef>
              <a:spcAft>
                <a:spcPts val="0"/>
              </a:spcAft>
              <a:buClr>
                <a:srgbClr val="52575F"/>
              </a:buClr>
              <a:buSzPts val="5460"/>
              <a:buFont typeface="Arial"/>
              <a:buNone/>
            </a:pPr>
            <a:r>
              <a:rPr lang="en-US" sz="5460"/>
              <a:t>Constructing a network of mentors</a:t>
            </a:r>
            <a:endParaRPr/>
          </a:p>
        </p:txBody>
      </p:sp>
      <p:sp>
        <p:nvSpPr>
          <p:cNvPr id="204" name="Google Shape;204;p5"/>
          <p:cNvSpPr txBox="1"/>
          <p:nvPr>
            <p:ph type="title"/>
          </p:nvPr>
        </p:nvSpPr>
        <p:spPr>
          <a:xfrm>
            <a:off x="1206500" y="635000"/>
            <a:ext cx="21971000" cy="1689100"/>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2575F"/>
              </a:buClr>
              <a:buSzPts val="9500"/>
              <a:buFont typeface="Arial"/>
              <a:buNone/>
            </a:pPr>
            <a:r>
              <a:rPr lang="en-US" sz="9500"/>
              <a:t>Re-thinking Mentoring</a:t>
            </a:r>
            <a:endParaRPr/>
          </a:p>
        </p:txBody>
      </p:sp>
      <p:sp>
        <p:nvSpPr>
          <p:cNvPr id="205" name="Google Shape;205;p5"/>
          <p:cNvSpPr txBox="1"/>
          <p:nvPr>
            <p:ph idx="2" type="body"/>
          </p:nvPr>
        </p:nvSpPr>
        <p:spPr>
          <a:xfrm>
            <a:off x="1206500" y="4248504"/>
            <a:ext cx="21971000" cy="8256012"/>
          </a:xfrm>
          <a:prstGeom prst="rect">
            <a:avLst/>
          </a:prstGeom>
          <a:noFill/>
          <a:ln>
            <a:noFill/>
          </a:ln>
        </p:spPr>
        <p:txBody>
          <a:bodyPr anchorCtr="0" anchor="t" bIns="50800" lIns="50800" spcFirstLastPara="1" rIns="50800" wrap="square" tIns="50800">
            <a:normAutofit/>
          </a:bodyPr>
          <a:lstStyle/>
          <a:p>
            <a:pPr indent="-457200" lvl="0" marL="457200" rtl="0" algn="l">
              <a:lnSpc>
                <a:spcPct val="100000"/>
              </a:lnSpc>
              <a:spcBef>
                <a:spcPts val="0"/>
              </a:spcBef>
              <a:spcAft>
                <a:spcPts val="0"/>
              </a:spcAft>
              <a:buClr>
                <a:srgbClr val="52575F"/>
              </a:buClr>
              <a:buSzPts val="5000"/>
              <a:buFont typeface="Arial"/>
              <a:buChar char="•"/>
            </a:pPr>
            <a:r>
              <a:rPr lang="en-US" sz="5000"/>
              <a:t>Ask…</a:t>
            </a:r>
            <a:endParaRPr/>
          </a:p>
          <a:p>
            <a:pPr indent="-457200" lvl="1" marL="914400" rtl="0" algn="l">
              <a:lnSpc>
                <a:spcPct val="100000"/>
              </a:lnSpc>
              <a:spcBef>
                <a:spcPts val="4700"/>
              </a:spcBef>
              <a:spcAft>
                <a:spcPts val="0"/>
              </a:spcAft>
              <a:buClr>
                <a:srgbClr val="00898A"/>
              </a:buClr>
              <a:buSzPts val="5000"/>
              <a:buFont typeface="Arial"/>
              <a:buChar char="•"/>
            </a:pPr>
            <a:r>
              <a:rPr b="1" lang="en-US" sz="5000">
                <a:solidFill>
                  <a:srgbClr val="00898A"/>
                </a:solidFill>
                <a:latin typeface="Arial"/>
                <a:ea typeface="Arial"/>
                <a:cs typeface="Arial"/>
                <a:sym typeface="Arial"/>
              </a:rPr>
              <a:t>What do I need?</a:t>
            </a:r>
            <a:endParaRPr/>
          </a:p>
          <a:p>
            <a:pPr indent="-457200" lvl="1" marL="914400" rtl="0" algn="l">
              <a:lnSpc>
                <a:spcPct val="100000"/>
              </a:lnSpc>
              <a:spcBef>
                <a:spcPts val="4700"/>
              </a:spcBef>
              <a:spcAft>
                <a:spcPts val="0"/>
              </a:spcAft>
              <a:buClr>
                <a:srgbClr val="E08101"/>
              </a:buClr>
              <a:buSzPts val="5000"/>
              <a:buFont typeface="Arial"/>
              <a:buChar char="•"/>
            </a:pPr>
            <a:r>
              <a:rPr b="1" lang="en-US" sz="5000">
                <a:solidFill>
                  <a:srgbClr val="E08101"/>
                </a:solidFill>
                <a:latin typeface="Arial"/>
                <a:ea typeface="Arial"/>
                <a:cs typeface="Arial"/>
                <a:sym typeface="Arial"/>
              </a:rPr>
              <a:t>How can I get it?</a:t>
            </a:r>
            <a:endParaRPr/>
          </a:p>
          <a:p>
            <a:pPr indent="-571500" lvl="0" marL="571500" rtl="0" algn="l">
              <a:lnSpc>
                <a:spcPct val="100000"/>
              </a:lnSpc>
              <a:spcBef>
                <a:spcPts val="4700"/>
              </a:spcBef>
              <a:spcAft>
                <a:spcPts val="0"/>
              </a:spcAft>
              <a:buClr>
                <a:srgbClr val="52575F"/>
              </a:buClr>
              <a:buSzPts val="5000"/>
              <a:buFont typeface="Arial"/>
              <a:buChar char="•"/>
            </a:pPr>
            <a:r>
              <a:rPr lang="en-US" sz="5000"/>
              <a:t>Strategically choose mentors based on </a:t>
            </a:r>
            <a:r>
              <a:rPr b="1" lang="en-US" sz="5000">
                <a:latin typeface="Arial"/>
                <a:ea typeface="Arial"/>
                <a:cs typeface="Arial"/>
                <a:sym typeface="Arial"/>
              </a:rPr>
              <a:t>people that have what </a:t>
            </a:r>
            <a:r>
              <a:rPr b="1" lang="en-US" sz="5000" u="sng">
                <a:latin typeface="Arial"/>
                <a:ea typeface="Arial"/>
                <a:cs typeface="Arial"/>
                <a:sym typeface="Arial"/>
              </a:rPr>
              <a:t>you want</a:t>
            </a:r>
            <a:r>
              <a:rPr b="1" lang="en-US" sz="5000">
                <a:latin typeface="Arial"/>
                <a:ea typeface="Arial"/>
                <a:cs typeface="Arial"/>
                <a:sym typeface="Arial"/>
              </a:rPr>
              <a:t>.</a:t>
            </a:r>
            <a:endParaRPr b="1">
              <a:latin typeface="Arial"/>
              <a:ea typeface="Arial"/>
              <a:cs typeface="Arial"/>
              <a:sym typeface="Arial"/>
            </a:endParaRPr>
          </a:p>
          <a:p>
            <a:pPr indent="-457200" lvl="0" marL="457200" rtl="0" algn="l">
              <a:lnSpc>
                <a:spcPct val="100000"/>
              </a:lnSpc>
              <a:spcBef>
                <a:spcPts val="4700"/>
              </a:spcBef>
              <a:spcAft>
                <a:spcPts val="0"/>
              </a:spcAft>
              <a:buClr>
                <a:srgbClr val="FF4900"/>
              </a:buClr>
              <a:buSzPts val="4000"/>
              <a:buFont typeface="Arial"/>
              <a:buChar char="•"/>
            </a:pPr>
            <a:r>
              <a:rPr b="1" lang="en-US">
                <a:latin typeface="Arial"/>
                <a:ea typeface="Arial"/>
                <a:cs typeface="Arial"/>
                <a:sym typeface="Arial"/>
              </a:rPr>
              <a:t>Look for the people that have what you want, especially those that just got it.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pic>
        <p:nvPicPr>
          <p:cNvPr descr="CARP-mentor-map-fillable.pdf" id="210" name="Google Shape;210;p6"/>
          <p:cNvPicPr preferRelativeResize="0"/>
          <p:nvPr/>
        </p:nvPicPr>
        <p:blipFill rotWithShape="1">
          <a:blip r:embed="rId3">
            <a:alphaModFix/>
          </a:blip>
          <a:srcRect b="3811" l="0" r="0" t="11553"/>
          <a:stretch/>
        </p:blipFill>
        <p:spPr>
          <a:xfrm>
            <a:off x="2324893" y="405010"/>
            <a:ext cx="19734256" cy="12906121"/>
          </a:xfrm>
          <a:prstGeom prst="rect">
            <a:avLst/>
          </a:prstGeom>
          <a:noFill/>
          <a:ln>
            <a:noFill/>
          </a:ln>
        </p:spPr>
      </p:pic>
      <p:pic>
        <p:nvPicPr>
          <p:cNvPr descr="mentor-map-qr-code.png" id="211" name="Google Shape;211;p6"/>
          <p:cNvPicPr preferRelativeResize="0"/>
          <p:nvPr/>
        </p:nvPicPr>
        <p:blipFill rotWithShape="1">
          <a:blip r:embed="rId4">
            <a:alphaModFix/>
          </a:blip>
          <a:srcRect b="3797" l="0" r="0" t="3797"/>
          <a:stretch/>
        </p:blipFill>
        <p:spPr>
          <a:xfrm>
            <a:off x="7256" y="10614257"/>
            <a:ext cx="2541948" cy="2348890"/>
          </a:xfrm>
          <a:prstGeom prst="rect">
            <a:avLst/>
          </a:prstGeom>
          <a:noFill/>
          <a:ln>
            <a:noFill/>
          </a:ln>
        </p:spPr>
      </p:pic>
      <p:sp>
        <p:nvSpPr>
          <p:cNvPr id="212" name="Google Shape;212;p6"/>
          <p:cNvSpPr txBox="1"/>
          <p:nvPr/>
        </p:nvSpPr>
        <p:spPr>
          <a:xfrm>
            <a:off x="44487" y="12904455"/>
            <a:ext cx="7392417" cy="769621"/>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52575F"/>
              </a:buClr>
              <a:buSzPts val="4000"/>
              <a:buFont typeface="Arial"/>
              <a:buNone/>
            </a:pPr>
            <a:r>
              <a:rPr b="0" i="0" lang="en-US" sz="4000" u="none" cap="none" strike="noStrike">
                <a:solidFill>
                  <a:srgbClr val="52575F"/>
                </a:solidFill>
                <a:latin typeface="Arial"/>
                <a:ea typeface="Arial"/>
                <a:cs typeface="Arial"/>
                <a:sym typeface="Arial"/>
              </a:rPr>
              <a:t>https://tinyurl.com/mentor-map</a:t>
            </a:r>
            <a:endParaRPr/>
          </a:p>
        </p:txBody>
      </p:sp>
      <p:sp>
        <p:nvSpPr>
          <p:cNvPr id="213" name="Google Shape;213;p6"/>
          <p:cNvSpPr txBox="1"/>
          <p:nvPr/>
        </p:nvSpPr>
        <p:spPr>
          <a:xfrm>
            <a:off x="14572493" y="7594066"/>
            <a:ext cx="7583059" cy="88595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People that are doing academic or professional life in a way that you would like to achieve.</a:t>
            </a:r>
            <a:endParaRPr/>
          </a:p>
        </p:txBody>
      </p:sp>
      <p:sp>
        <p:nvSpPr>
          <p:cNvPr id="214" name="Google Shape;214;p6"/>
          <p:cNvSpPr txBox="1"/>
          <p:nvPr/>
        </p:nvSpPr>
        <p:spPr>
          <a:xfrm>
            <a:off x="14572493" y="4262910"/>
            <a:ext cx="7583059" cy="835407"/>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200"/>
              <a:buFont typeface="Arial"/>
              <a:buNone/>
            </a:pPr>
            <a:r>
              <a:rPr b="1" i="0" lang="en-US" sz="2200" u="none" cap="none" strike="noStrike">
                <a:solidFill>
                  <a:srgbClr val="FF4A00"/>
                </a:solidFill>
                <a:latin typeface="Arial"/>
                <a:ea typeface="Arial"/>
                <a:cs typeface="Arial"/>
                <a:sym typeface="Arial"/>
              </a:rPr>
              <a:t>These could be friends, family, and others that support you emotionally. </a:t>
            </a:r>
            <a:endParaRPr/>
          </a:p>
        </p:txBody>
      </p:sp>
      <p:sp>
        <p:nvSpPr>
          <p:cNvPr id="215" name="Google Shape;215;p6"/>
          <p:cNvSpPr txBox="1"/>
          <p:nvPr/>
        </p:nvSpPr>
        <p:spPr>
          <a:xfrm>
            <a:off x="14572493" y="1948417"/>
            <a:ext cx="7583059" cy="835407"/>
          </a:xfrm>
          <a:prstGeom prst="rect">
            <a:avLst/>
          </a:prstGeom>
          <a:solidFill>
            <a:srgbClr val="FFFFFF"/>
          </a:solid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200"/>
              <a:buFont typeface="Arial"/>
              <a:buNone/>
            </a:pPr>
            <a:r>
              <a:rPr b="1" i="0" lang="en-US" sz="2200" u="none" cap="none" strike="noStrike">
                <a:solidFill>
                  <a:srgbClr val="FF4A00"/>
                </a:solidFill>
                <a:latin typeface="Arial"/>
                <a:ea typeface="Arial"/>
                <a:cs typeface="Arial"/>
                <a:sym typeface="Arial"/>
              </a:rPr>
              <a:t>Who and where you learn to do all of the things that you do not already know how to do professionally.</a:t>
            </a:r>
            <a:endParaRPr/>
          </a:p>
        </p:txBody>
      </p:sp>
      <p:sp>
        <p:nvSpPr>
          <p:cNvPr id="216" name="Google Shape;216;p6"/>
          <p:cNvSpPr txBox="1"/>
          <p:nvPr/>
        </p:nvSpPr>
        <p:spPr>
          <a:xfrm>
            <a:off x="14572493" y="10620026"/>
            <a:ext cx="7583059" cy="88595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People that are doing academic or professional life in a way that you would like to achieve.</a:t>
            </a:r>
            <a:endParaRPr/>
          </a:p>
        </p:txBody>
      </p:sp>
      <p:sp>
        <p:nvSpPr>
          <p:cNvPr id="217" name="Google Shape;217;p6"/>
          <p:cNvSpPr txBox="1"/>
          <p:nvPr/>
        </p:nvSpPr>
        <p:spPr>
          <a:xfrm>
            <a:off x="2426702" y="10793784"/>
            <a:ext cx="7941777" cy="88595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People that will ensure that you have accountability for your coursework, personal health, and wellness.</a:t>
            </a:r>
            <a:endParaRPr/>
          </a:p>
        </p:txBody>
      </p:sp>
      <p:sp>
        <p:nvSpPr>
          <p:cNvPr id="218" name="Google Shape;218;p6"/>
          <p:cNvSpPr txBox="1"/>
          <p:nvPr/>
        </p:nvSpPr>
        <p:spPr>
          <a:xfrm>
            <a:off x="2375743" y="7397216"/>
            <a:ext cx="8691358" cy="127965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Someone with knowledge of professional opportunities — e.g., scholarships, summer research opportunities, internships, etc.</a:t>
            </a:r>
            <a:endParaRPr/>
          </a:p>
        </p:txBody>
      </p:sp>
      <p:sp>
        <p:nvSpPr>
          <p:cNvPr id="219" name="Google Shape;219;p6"/>
          <p:cNvSpPr txBox="1"/>
          <p:nvPr/>
        </p:nvSpPr>
        <p:spPr>
          <a:xfrm>
            <a:off x="2282228" y="4394347"/>
            <a:ext cx="7583060" cy="885953"/>
          </a:xfrm>
          <a:prstGeom prst="rect">
            <a:avLst/>
          </a:prstGeom>
          <a:no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Someone to advocate for you (e.g., letter of recommendation writer).</a:t>
            </a:r>
            <a:endParaRPr/>
          </a:p>
        </p:txBody>
      </p:sp>
      <p:sp>
        <p:nvSpPr>
          <p:cNvPr id="220" name="Google Shape;220;p6"/>
          <p:cNvSpPr txBox="1"/>
          <p:nvPr/>
        </p:nvSpPr>
        <p:spPr>
          <a:xfrm>
            <a:off x="2266704" y="1923144"/>
            <a:ext cx="10764939" cy="885953"/>
          </a:xfrm>
          <a:prstGeom prst="rect">
            <a:avLst/>
          </a:prstGeom>
          <a:solidFill>
            <a:srgbClr val="FFFFFF"/>
          </a:solid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Someone that is willing to read your work — e.g., personal statements, scholarship essays, etc. — and give evaluative feedback. </a:t>
            </a:r>
            <a:endParaRPr/>
          </a:p>
        </p:txBody>
      </p:sp>
      <p:sp>
        <p:nvSpPr>
          <p:cNvPr id="221" name="Google Shape;221;p6"/>
          <p:cNvSpPr txBox="1"/>
          <p:nvPr/>
        </p:nvSpPr>
        <p:spPr>
          <a:xfrm>
            <a:off x="8166683" y="12066341"/>
            <a:ext cx="9080941" cy="885953"/>
          </a:xfrm>
          <a:prstGeom prst="rect">
            <a:avLst/>
          </a:prstGeom>
          <a:solidFill>
            <a:srgbClr val="FFFFFF"/>
          </a:solidFill>
          <a:ln>
            <a:noFill/>
          </a:ln>
        </p:spPr>
        <p:txBody>
          <a:bodyPr anchorCtr="0" anchor="ctr" bIns="50800" lIns="50800" spcFirstLastPara="1" rIns="50800" wrap="square" tIns="50800">
            <a:spAutoFit/>
          </a:bodyPr>
          <a:lstStyle/>
          <a:p>
            <a:pPr indent="0" lvl="0" marL="0" marR="0" rtl="0" algn="l">
              <a:lnSpc>
                <a:spcPct val="100000"/>
              </a:lnSpc>
              <a:spcBef>
                <a:spcPts val="0"/>
              </a:spcBef>
              <a:spcAft>
                <a:spcPts val="0"/>
              </a:spcAft>
              <a:buClr>
                <a:srgbClr val="FF4A00"/>
              </a:buClr>
              <a:buSzPts val="2400"/>
              <a:buFont typeface="Arial"/>
              <a:buNone/>
            </a:pPr>
            <a:r>
              <a:rPr b="1" i="0" lang="en-US" sz="2400" u="none" cap="none" strike="noStrike">
                <a:solidFill>
                  <a:srgbClr val="FF4A00"/>
                </a:solidFill>
                <a:latin typeface="Arial"/>
                <a:ea typeface="Arial"/>
                <a:cs typeface="Arial"/>
                <a:sym typeface="Arial"/>
              </a:rPr>
              <a:t>Place and person with whom you can speak your truth. It is confidential and they will not tell others what you said.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7"/>
          <p:cNvSpPr txBox="1"/>
          <p:nvPr>
            <p:ph type="title"/>
          </p:nvPr>
        </p:nvSpPr>
        <p:spPr>
          <a:xfrm>
            <a:off x="5219945" y="1277537"/>
            <a:ext cx="14983201" cy="10908801"/>
          </a:xfrm>
          <a:prstGeom prst="rect">
            <a:avLst/>
          </a:prstGeom>
          <a:noFill/>
          <a:ln>
            <a:noFill/>
          </a:ln>
        </p:spPr>
        <p:txBody>
          <a:bodyPr anchorCtr="0" anchor="ctr" bIns="243775" lIns="243775" spcFirstLastPara="1" rIns="243775" wrap="square" tIns="243775">
            <a:normAutofit/>
          </a:bodyPr>
          <a:lstStyle/>
          <a:p>
            <a:pPr indent="0" lvl="0" marL="0" marR="0" rtl="0" algn="l">
              <a:lnSpc>
                <a:spcPct val="100000"/>
              </a:lnSpc>
              <a:spcBef>
                <a:spcPts val="0"/>
              </a:spcBef>
              <a:spcAft>
                <a:spcPts val="0"/>
              </a:spcAft>
              <a:buClr>
                <a:srgbClr val="F6CD4C"/>
              </a:buClr>
              <a:buSzPts val="12800"/>
              <a:buFont typeface="Lato"/>
              <a:buNone/>
            </a:pPr>
            <a:r>
              <a:rPr lang="en-US">
                <a:solidFill>
                  <a:srgbClr val="F6CD4C"/>
                </a:solidFill>
              </a:rPr>
              <a:t>Regroup &amp; Share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8"/>
          <p:cNvSpPr txBox="1"/>
          <p:nvPr>
            <p:ph type="title"/>
          </p:nvPr>
        </p:nvSpPr>
        <p:spPr>
          <a:xfrm>
            <a:off x="238344" y="27088"/>
            <a:ext cx="21971001" cy="1689101"/>
          </a:xfrm>
          <a:prstGeom prst="rect">
            <a:avLst/>
          </a:prstGeom>
          <a:noFill/>
          <a:ln>
            <a:noFill/>
          </a:ln>
        </p:spPr>
        <p:txBody>
          <a:bodyPr anchorCtr="0" anchor="t" bIns="50800" lIns="50800" spcFirstLastPara="1" rIns="50800" wrap="square" tIns="50800">
            <a:normAutofit/>
          </a:bodyPr>
          <a:lstStyle/>
          <a:p>
            <a:pPr indent="0" lvl="0" marL="0" marR="0" rtl="0" algn="l">
              <a:lnSpc>
                <a:spcPct val="90000"/>
              </a:lnSpc>
              <a:spcBef>
                <a:spcPts val="0"/>
              </a:spcBef>
              <a:spcAft>
                <a:spcPts val="0"/>
              </a:spcAft>
              <a:buClr>
                <a:srgbClr val="52575F"/>
              </a:buClr>
              <a:buSzPts val="9500"/>
              <a:buFont typeface="Arial"/>
              <a:buNone/>
            </a:pPr>
            <a:r>
              <a:rPr lang="en-US" sz="9500"/>
              <a:t>Tips for acquiring new mentors</a:t>
            </a:r>
            <a:endParaRPr/>
          </a:p>
        </p:txBody>
      </p:sp>
      <p:sp>
        <p:nvSpPr>
          <p:cNvPr id="232" name="Google Shape;232;p8"/>
          <p:cNvSpPr txBox="1"/>
          <p:nvPr>
            <p:ph idx="2" type="body"/>
          </p:nvPr>
        </p:nvSpPr>
        <p:spPr>
          <a:xfrm>
            <a:off x="543575" y="2287524"/>
            <a:ext cx="22314270" cy="11158454"/>
          </a:xfrm>
          <a:prstGeom prst="rect">
            <a:avLst/>
          </a:prstGeom>
          <a:noFill/>
          <a:ln>
            <a:noFill/>
          </a:ln>
        </p:spPr>
        <p:txBody>
          <a:bodyPr anchorCtr="0" anchor="t" bIns="50800" lIns="50800" spcFirstLastPara="1" rIns="50800" wrap="square" tIns="50800">
            <a:normAutofit/>
          </a:bodyPr>
          <a:lstStyle/>
          <a:p>
            <a:pPr indent="-298450" lvl="0" marL="214884" rtl="0" algn="l">
              <a:lnSpc>
                <a:spcPct val="100000"/>
              </a:lnSpc>
              <a:spcBef>
                <a:spcPts val="0"/>
              </a:spcBef>
              <a:spcAft>
                <a:spcPts val="0"/>
              </a:spcAft>
              <a:buClr>
                <a:srgbClr val="52575F"/>
              </a:buClr>
              <a:buSzPts val="4700"/>
              <a:buFont typeface="Arial"/>
              <a:buChar char="•"/>
            </a:pPr>
            <a:r>
              <a:rPr lang="en-US" sz="4700"/>
              <a:t> Access your network.</a:t>
            </a:r>
            <a:endParaRPr/>
          </a:p>
          <a:p>
            <a:pPr indent="-298450" lvl="1" marL="429768" rtl="0" algn="l">
              <a:lnSpc>
                <a:spcPct val="100000"/>
              </a:lnSpc>
              <a:spcBef>
                <a:spcPts val="2200"/>
              </a:spcBef>
              <a:spcAft>
                <a:spcPts val="0"/>
              </a:spcAft>
              <a:buClr>
                <a:srgbClr val="52575F"/>
              </a:buClr>
              <a:buSzPts val="4700"/>
              <a:buFont typeface="Arial"/>
              <a:buChar char="•"/>
            </a:pPr>
            <a:r>
              <a:rPr b="1" lang="en-US" sz="4700">
                <a:latin typeface="Arial"/>
                <a:ea typeface="Arial"/>
                <a:cs typeface="Arial"/>
                <a:sym typeface="Arial"/>
              </a:rPr>
              <a:t> Identify your current needs. </a:t>
            </a:r>
            <a:endParaRPr/>
          </a:p>
          <a:p>
            <a:pPr indent="-298450" lvl="1" marL="429768" rtl="0" algn="l">
              <a:lnSpc>
                <a:spcPct val="100000"/>
              </a:lnSpc>
              <a:spcBef>
                <a:spcPts val="2200"/>
              </a:spcBef>
              <a:spcAft>
                <a:spcPts val="0"/>
              </a:spcAft>
              <a:buClr>
                <a:srgbClr val="52575F"/>
              </a:buClr>
              <a:buSzPts val="4700"/>
              <a:buFont typeface="Arial"/>
              <a:buChar char="•"/>
            </a:pPr>
            <a:r>
              <a:rPr b="1" lang="en-US" sz="4700">
                <a:latin typeface="Arial"/>
                <a:ea typeface="Arial"/>
                <a:cs typeface="Arial"/>
                <a:sym typeface="Arial"/>
              </a:rPr>
              <a:t> Ask “how can I get my needs met?”</a:t>
            </a:r>
            <a:endParaRPr/>
          </a:p>
          <a:p>
            <a:pPr indent="-298450" lvl="0" marL="214884" rtl="0" algn="l">
              <a:lnSpc>
                <a:spcPct val="100000"/>
              </a:lnSpc>
              <a:spcBef>
                <a:spcPts val="2200"/>
              </a:spcBef>
              <a:spcAft>
                <a:spcPts val="0"/>
              </a:spcAft>
              <a:buClr>
                <a:srgbClr val="52575F"/>
              </a:buClr>
              <a:buSzPts val="4700"/>
              <a:buFont typeface="Arial"/>
              <a:buChar char="•"/>
            </a:pPr>
            <a:r>
              <a:rPr lang="en-US" sz="4700"/>
              <a:t>Alternatives to asking </a:t>
            </a:r>
            <a:r>
              <a:rPr i="1" lang="en-US">
                <a:latin typeface="Arial"/>
                <a:ea typeface="Arial"/>
                <a:cs typeface="Arial"/>
                <a:sym typeface="Arial"/>
              </a:rPr>
              <a:t>“will you be my mentor?”</a:t>
            </a:r>
            <a:endParaRPr i="1">
              <a:latin typeface="Arial"/>
              <a:ea typeface="Arial"/>
              <a:cs typeface="Arial"/>
              <a:sym typeface="Arial"/>
            </a:endParaRPr>
          </a:p>
          <a:p>
            <a:pPr indent="-298450" lvl="1" marL="429768" rtl="0" algn="l">
              <a:lnSpc>
                <a:spcPct val="100000"/>
              </a:lnSpc>
              <a:spcBef>
                <a:spcPts val="2200"/>
              </a:spcBef>
              <a:spcAft>
                <a:spcPts val="0"/>
              </a:spcAft>
              <a:buClr>
                <a:srgbClr val="52575F"/>
              </a:buClr>
              <a:buSzPts val="4700"/>
              <a:buFont typeface="Arial"/>
              <a:buChar char="•"/>
            </a:pPr>
            <a:r>
              <a:rPr lang="en-US" sz="4700"/>
              <a:t> Use a S.M.A.R.T ask: </a:t>
            </a:r>
            <a:endParaRPr/>
          </a:p>
          <a:p>
            <a:pPr indent="-298450" lvl="2" marL="644651" rtl="0" algn="l">
              <a:lnSpc>
                <a:spcPct val="100000"/>
              </a:lnSpc>
              <a:spcBef>
                <a:spcPts val="2200"/>
              </a:spcBef>
              <a:spcAft>
                <a:spcPts val="0"/>
              </a:spcAft>
              <a:buClr>
                <a:srgbClr val="52575F"/>
              </a:buClr>
              <a:buSzPts val="4700"/>
              <a:buFont typeface="Arial"/>
              <a:buChar char="•"/>
            </a:pPr>
            <a:r>
              <a:rPr lang="en-US" sz="4700"/>
              <a:t> Specific, measurable, attainable, realistic, and time-framed. </a:t>
            </a:r>
            <a:endParaRPr/>
          </a:p>
          <a:p>
            <a:pPr indent="-298450" lvl="2" marL="644651" rtl="0" algn="l">
              <a:lnSpc>
                <a:spcPct val="100000"/>
              </a:lnSpc>
              <a:spcBef>
                <a:spcPts val="2200"/>
              </a:spcBef>
              <a:spcAft>
                <a:spcPts val="0"/>
              </a:spcAft>
              <a:buClr>
                <a:srgbClr val="52575F"/>
              </a:buClr>
              <a:buSzPts val="4700"/>
              <a:buFont typeface="Arial"/>
              <a:buChar char="•"/>
            </a:pPr>
            <a:r>
              <a:rPr lang="en-US" sz="4700"/>
              <a:t> e.g., I would love to have a 20 minutes conversation with you about your recent internship.</a:t>
            </a:r>
            <a:endParaRPr/>
          </a:p>
          <a:p>
            <a:pPr indent="-298450" lvl="0" marL="214884" rtl="0" algn="l">
              <a:lnSpc>
                <a:spcPct val="100000"/>
              </a:lnSpc>
              <a:spcBef>
                <a:spcPts val="2200"/>
              </a:spcBef>
              <a:spcAft>
                <a:spcPts val="0"/>
              </a:spcAft>
              <a:buClr>
                <a:srgbClr val="52575F"/>
              </a:buClr>
              <a:buSzPts val="4700"/>
              <a:buFont typeface="Arial"/>
              <a:buChar char="•"/>
            </a:pPr>
            <a:r>
              <a:rPr lang="en-US" sz="4700"/>
              <a:t> Informal mentors are still mentors. </a:t>
            </a:r>
            <a:endParaRPr/>
          </a:p>
          <a:p>
            <a:pPr indent="-298450" lvl="2" marL="644651" rtl="0" algn="l">
              <a:lnSpc>
                <a:spcPct val="100000"/>
              </a:lnSpc>
              <a:spcBef>
                <a:spcPts val="2200"/>
              </a:spcBef>
              <a:spcAft>
                <a:spcPts val="0"/>
              </a:spcAft>
              <a:buClr>
                <a:srgbClr val="52575F"/>
              </a:buClr>
              <a:buSzPts val="4700"/>
              <a:buFont typeface="Arial"/>
              <a:buChar char="•"/>
            </a:pPr>
            <a:r>
              <a:rPr lang="en-US" sz="4700"/>
              <a:t> All that matters is that you know what you need to move forward, and you have people in your network to help you get there.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9"/>
          <p:cNvSpPr txBox="1"/>
          <p:nvPr>
            <p:ph type="title"/>
          </p:nvPr>
        </p:nvSpPr>
        <p:spPr>
          <a:xfrm>
            <a:off x="125768" y="580373"/>
            <a:ext cx="22626884" cy="2117223"/>
          </a:xfrm>
          <a:prstGeom prst="rect">
            <a:avLst/>
          </a:prstGeom>
          <a:noFill/>
          <a:ln>
            <a:noFill/>
          </a:ln>
        </p:spPr>
        <p:txBody>
          <a:bodyPr anchorCtr="0" anchor="t" bIns="50800" lIns="50800" spcFirstLastPara="1" rIns="50800" wrap="square" tIns="50800">
            <a:normAutofit/>
          </a:bodyPr>
          <a:lstStyle/>
          <a:p>
            <a:pPr indent="0" lvl="0" marL="0" rtl="0" algn="l">
              <a:lnSpc>
                <a:spcPct val="90000"/>
              </a:lnSpc>
              <a:spcBef>
                <a:spcPts val="0"/>
              </a:spcBef>
              <a:spcAft>
                <a:spcPts val="0"/>
              </a:spcAft>
              <a:buClr>
                <a:srgbClr val="FFFFFF"/>
              </a:buClr>
              <a:buSzPts val="11500"/>
              <a:buFont typeface="Arial"/>
              <a:buNone/>
            </a:pPr>
            <a:r>
              <a:rPr lang="en-US" sz="11500">
                <a:latin typeface="Arial"/>
                <a:ea typeface="Arial"/>
                <a:cs typeface="Arial"/>
                <a:sym typeface="Arial"/>
              </a:rPr>
              <a:t>🗝️ </a:t>
            </a:r>
            <a:r>
              <a:rPr lang="en-US">
                <a:latin typeface="Arial"/>
                <a:ea typeface="Arial"/>
                <a:cs typeface="Arial"/>
                <a:sym typeface="Arial"/>
              </a:rPr>
              <a:t>Key points</a:t>
            </a:r>
            <a:endParaRPr/>
          </a:p>
        </p:txBody>
      </p:sp>
      <p:sp>
        <p:nvSpPr>
          <p:cNvPr id="238" name="Google Shape;238;p9"/>
          <p:cNvSpPr txBox="1"/>
          <p:nvPr>
            <p:ph idx="4294967295" type="body"/>
          </p:nvPr>
        </p:nvSpPr>
        <p:spPr>
          <a:xfrm>
            <a:off x="1206499" y="4318640"/>
            <a:ext cx="21971001" cy="8256012"/>
          </a:xfrm>
          <a:prstGeom prst="rect">
            <a:avLst/>
          </a:prstGeom>
          <a:noFill/>
          <a:ln>
            <a:noFill/>
          </a:ln>
        </p:spPr>
        <p:txBody>
          <a:bodyPr anchorCtr="0" anchor="t" bIns="50800" lIns="50800" spcFirstLastPara="1" rIns="50800" wrap="square" tIns="50800">
            <a:normAutofit/>
          </a:bodyPr>
          <a:lstStyle/>
          <a:p>
            <a:pPr indent="-443483" lvl="0" marL="443483" rtl="0" algn="l">
              <a:lnSpc>
                <a:spcPct val="100000"/>
              </a:lnSpc>
              <a:spcBef>
                <a:spcPts val="0"/>
              </a:spcBef>
              <a:spcAft>
                <a:spcPts val="0"/>
              </a:spcAft>
              <a:buClr>
                <a:srgbClr val="FFFFFF"/>
              </a:buClr>
              <a:buSzPts val="4850"/>
              <a:buFont typeface="Arial"/>
              <a:buChar char="•"/>
            </a:pPr>
            <a:r>
              <a:rPr lang="en-US" sz="4850">
                <a:solidFill>
                  <a:srgbClr val="FFFFFF"/>
                </a:solidFill>
              </a:rPr>
              <a:t>Mentorship can help us </a:t>
            </a:r>
            <a:r>
              <a:rPr b="1" lang="en-US">
                <a:latin typeface="Arial"/>
                <a:ea typeface="Arial"/>
                <a:cs typeface="Arial"/>
                <a:sym typeface="Arial"/>
              </a:rPr>
              <a:t>efficiency and effectively achieve our professional and academic goals</a:t>
            </a:r>
            <a:r>
              <a:rPr lang="en-US" sz="4850">
                <a:solidFill>
                  <a:srgbClr val="FFFFFF"/>
                </a:solidFill>
              </a:rPr>
              <a:t>. </a:t>
            </a:r>
            <a:endParaRPr/>
          </a:p>
          <a:p>
            <a:pPr indent="-443483" lvl="0" marL="443483" rtl="0" algn="l">
              <a:lnSpc>
                <a:spcPct val="100000"/>
              </a:lnSpc>
              <a:spcBef>
                <a:spcPts val="4500"/>
              </a:spcBef>
              <a:spcAft>
                <a:spcPts val="0"/>
              </a:spcAft>
              <a:buClr>
                <a:srgbClr val="FFFFFF"/>
              </a:buClr>
              <a:buSzPts val="4850"/>
              <a:buFont typeface="Arial"/>
              <a:buChar char="•"/>
            </a:pPr>
            <a:r>
              <a:rPr lang="en-US" sz="4850">
                <a:solidFill>
                  <a:srgbClr val="FFFFFF"/>
                </a:solidFill>
              </a:rPr>
              <a:t>Mentorship is best served with a network of individuals that are available to </a:t>
            </a:r>
            <a:r>
              <a:rPr b="1" lang="en-US">
                <a:latin typeface="Arial"/>
                <a:ea typeface="Arial"/>
                <a:cs typeface="Arial"/>
                <a:sym typeface="Arial"/>
              </a:rPr>
              <a:t>take your call, respond to your email or answer your specific questions</a:t>
            </a:r>
            <a:r>
              <a:rPr lang="en-US" sz="4850">
                <a:solidFill>
                  <a:srgbClr val="FFFFFF"/>
                </a:solidFill>
              </a:rPr>
              <a:t>.  </a:t>
            </a:r>
            <a:endParaRPr/>
          </a:p>
          <a:p>
            <a:pPr indent="-443483" lvl="0" marL="443483" rtl="0" algn="l">
              <a:lnSpc>
                <a:spcPct val="100000"/>
              </a:lnSpc>
              <a:spcBef>
                <a:spcPts val="4500"/>
              </a:spcBef>
              <a:spcAft>
                <a:spcPts val="0"/>
              </a:spcAft>
              <a:buClr>
                <a:srgbClr val="FFFFFF"/>
              </a:buClr>
              <a:buSzPts val="4850"/>
              <a:buFont typeface="Arial"/>
              <a:buChar char="•"/>
            </a:pPr>
            <a:r>
              <a:rPr lang="en-US" sz="4850">
                <a:solidFill>
                  <a:srgbClr val="FFFFFF"/>
                </a:solidFill>
              </a:rPr>
              <a:t>Stay focused on what you need and how you can get it. </a:t>
            </a:r>
            <a:endParaRPr/>
          </a:p>
          <a:p>
            <a:pPr indent="-443483" lvl="0" marL="443483" rtl="0" algn="l">
              <a:lnSpc>
                <a:spcPct val="100000"/>
              </a:lnSpc>
              <a:spcBef>
                <a:spcPts val="4500"/>
              </a:spcBef>
              <a:spcAft>
                <a:spcPts val="0"/>
              </a:spcAft>
              <a:buClr>
                <a:srgbClr val="FFFFFF"/>
              </a:buClr>
              <a:buSzPts val="4850"/>
              <a:buFont typeface="Arial"/>
              <a:buChar char="•"/>
            </a:pPr>
            <a:r>
              <a:rPr lang="en-US" sz="4850">
                <a:solidFill>
                  <a:srgbClr val="FFFFFF"/>
                </a:solidFill>
              </a:rPr>
              <a:t>When constructing your network, strategically </a:t>
            </a:r>
            <a:r>
              <a:rPr b="1" lang="en-US">
                <a:latin typeface="Arial"/>
                <a:ea typeface="Arial"/>
                <a:cs typeface="Arial"/>
                <a:sym typeface="Arial"/>
              </a:rPr>
              <a:t>choose mentors based on people that have what you want.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38_MinimalistLight">
  <a:themeElements>
    <a:clrScheme name="38_MinimalistLight">
      <a:dk1>
        <a:srgbClr val="53585F"/>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38_MinimalistLight">
  <a:themeElements>
    <a:clrScheme name="38_MinimalistLight">
      <a:dk1>
        <a:srgbClr val="000000"/>
      </a:dk1>
      <a:lt1>
        <a:srgbClr val="FFFFFF"/>
      </a:lt1>
      <a:dk2>
        <a:srgbClr val="53585F"/>
      </a:dk2>
      <a:lt2>
        <a:srgbClr val="D5D5D5"/>
      </a:lt2>
      <a:accent1>
        <a:srgbClr val="9FAABA"/>
      </a:accent1>
      <a:accent2>
        <a:srgbClr val="88A7B2"/>
      </a:accent2>
      <a:accent3>
        <a:srgbClr val="94B9A3"/>
      </a:accent3>
      <a:accent4>
        <a:srgbClr val="F0BE5E"/>
      </a:accent4>
      <a:accent5>
        <a:srgbClr val="D5B7B7"/>
      </a:accent5>
      <a:accent6>
        <a:srgbClr val="B894B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