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0C0BC-74C2-4210-B9E8-82658EC7C12C}" v="4" dt="2021-10-15T21:55:13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tock, Simon" userId="6b0362a1-bfc0-4d90-b396-2e99faceee4d" providerId="ADAL" clId="{9340C0BC-74C2-4210-B9E8-82658EC7C12C}"/>
    <pc:docChg chg="modSld">
      <pc:chgData name="Puttock, Simon" userId="6b0362a1-bfc0-4d90-b396-2e99faceee4d" providerId="ADAL" clId="{9340C0BC-74C2-4210-B9E8-82658EC7C12C}" dt="2021-10-15T21:55:13.881" v="3"/>
      <pc:docMkLst>
        <pc:docMk/>
      </pc:docMkLst>
      <pc:sldChg chg="modAnim">
        <pc:chgData name="Puttock, Simon" userId="6b0362a1-bfc0-4d90-b396-2e99faceee4d" providerId="ADAL" clId="{9340C0BC-74C2-4210-B9E8-82658EC7C12C}" dt="2021-10-15T21:55:13.881" v="3"/>
        <pc:sldMkLst>
          <pc:docMk/>
          <pc:sldMk cId="414902995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AC1B-D159-4EF9-B233-A99C5406A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8AE0-2DF9-4330-9F47-0875D63A3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4D20-F5DA-46AB-918E-1B9B381C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0273-2716-4691-826D-557B665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00CF6-20EB-4634-A507-E2C0DFE4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7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80F2-DFDD-406B-88C8-6AF0928C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34E22-ABB2-47A2-9DDA-40299B967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5504-2AB5-4AE0-B775-7E74B817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2F67-015A-42D4-B3E4-9256B11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6337-600D-4594-9C9B-8FCF2915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2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A995C-B412-4F10-80D7-F428971F7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6C01-39B4-42FE-921C-C54EF7E0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9E11-29D5-410B-886C-7FCCCE2B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49318-B80D-4C7C-AABD-AB2D6CB0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2314-502F-455E-8D3D-15EE2F30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0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D04E-006F-48E5-8004-84BC5EA5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1122-44B2-46B6-9D57-54723AFDA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470D4-BE5E-4997-92DB-1D847FF3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A177-837B-4D1B-B137-6CB1909F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2896-9479-4CBE-AE43-CD4B1477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7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C3BB-A020-4196-AD1E-B5925536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8596-820D-4E75-A16B-53EC0C10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A378-B490-4D3C-AAB2-981F812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BE05-20B8-4D16-BCFA-098987DB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5F5E-DE2A-45E3-A1E4-6E7FD9CC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02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6D79-9566-4BC1-8E97-219FA111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C294-2FF1-4311-9F57-64BACEFBB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07EB9-F3BF-414C-8BF4-2A6815061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3362E-B730-4B29-B20E-FEF674A2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5F5A-4006-4C84-A46F-D2DD2A32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F7030-B89A-4D98-99BF-370036A3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0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59E6-A46C-4019-AC13-E1A82202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673D5-0EA8-444F-BE36-34DEFB0E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E19B-4ACB-4F9D-A3CD-7518838CE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D1390-D8BB-423E-94BA-17742203F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8FC71-071B-479A-AB59-0D74F497F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E1762-7FB7-43F1-A898-E4EB6885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F1A72-DF03-4344-A2B7-23F9099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71A6E-F8F5-416C-8172-4A36550D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9EEE-FA3B-4AF0-89A0-AD92171F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A5166-4A20-4057-B0D5-4C828753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AE987-CECE-4653-9637-600312E2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31C1F-4379-442A-ADF8-35B7D00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3D6C3-6D9C-4F6C-8847-25890688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0D4E8-8440-456D-A18B-B52C5C8E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CFD90-829D-4385-AD48-17617A9B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4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CF08-8B09-46EF-8A30-60ED7A1A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5F15-3C73-45D7-BD0B-29240FF1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19D95-A741-4FF4-A056-D4D812F5D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678E1-A900-4EF1-A5F9-F9D572F7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9F391-4978-4186-AEE4-2281A40A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CF6E3-4C6E-4EF7-A976-BE79F504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3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2DFE-DEB7-4616-AED9-D14A9300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D0C82-486A-47B4-B620-3307C6C93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6BA35-6571-4654-9A0B-F76A76CDD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ADE5-FB5D-4550-8228-CA00406A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369CF-7824-4195-984F-8DD7F9CF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EF63-F99F-4C3B-87A6-45E94E56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23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79FCF-F364-486A-98A5-7C949659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BEE7-4146-4A1B-A09F-D9401DA3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20B0-5391-4D28-B65F-05A684E6B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6269-3965-4CD5-953D-A0D43CFFFEB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3C0A-0C21-40F3-8D02-0DBDBF15D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4012-7AD4-469E-8941-42237EDEA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8700-0C45-481E-A928-3823F3B0C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8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88A50-9F1A-4B9D-8B99-5E3A3DDC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6" y="197716"/>
            <a:ext cx="5248275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26B456-F995-4CF0-A64D-11BFD66FD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" t="24939" r="6971" b="54602"/>
          <a:stretch/>
        </p:blipFill>
        <p:spPr>
          <a:xfrm>
            <a:off x="591127" y="1266247"/>
            <a:ext cx="7251905" cy="11444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3800CB-45D8-42D0-95AF-586E978D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099" y="843827"/>
            <a:ext cx="6238463" cy="16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B5B2E3-14F6-40A7-9B04-A555A9EF031D}"/>
              </a:ext>
            </a:extLst>
          </p:cNvPr>
          <p:cNvSpPr/>
          <p:nvPr/>
        </p:nvSpPr>
        <p:spPr>
          <a:xfrm>
            <a:off x="4281206" y="2665495"/>
            <a:ext cx="712365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COMPLETELY ORIGINAL IDEA NEVER DONE BEFORE</a:t>
            </a:r>
          </a:p>
        </p:txBody>
      </p:sp>
    </p:spTree>
    <p:extLst>
      <p:ext uri="{BB962C8B-B14F-4D97-AF65-F5344CB8AC3E}">
        <p14:creationId xmlns:p14="http://schemas.microsoft.com/office/powerpoint/2010/main" val="37411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79C1-CC2B-430B-8744-8E46AD58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Introducing our mascot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630-8031-4021-AF1B-D97F77AA4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 err="1"/>
              <a:t>Ignemouse</a:t>
            </a:r>
            <a:endParaRPr lang="en-GB" sz="2000" dirty="0"/>
          </a:p>
          <a:p>
            <a:r>
              <a:rPr lang="en-GB" sz="2000" dirty="0"/>
              <a:t>Clearly different from any existing character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Now time for a Demo!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8C79A-1E84-4995-9F48-C9F00689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48" y="807593"/>
            <a:ext cx="5837959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902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A2E2-F7A2-482F-A67F-AD5A07A7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development is hard and takes money.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0E6E-D868-4256-A63B-5A4868E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5380"/>
          </a:xfrm>
        </p:spPr>
        <p:txBody>
          <a:bodyPr/>
          <a:lstStyle/>
          <a:p>
            <a:r>
              <a:rPr lang="en-GB" dirty="0"/>
              <a:t>It is still a work in progress and we desperately need funds (£20 amazon voucher) to continue development.</a:t>
            </a:r>
          </a:p>
          <a:p>
            <a:r>
              <a:rPr lang="en-GB" dirty="0"/>
              <a:t>In order to raise more funds we have implemented a </a:t>
            </a:r>
            <a:r>
              <a:rPr lang="en-GB" dirty="0" err="1"/>
              <a:t>Lootbox</a:t>
            </a:r>
            <a:r>
              <a:rPr lang="en-GB" dirty="0"/>
              <a:t> system.</a:t>
            </a:r>
          </a:p>
          <a:p>
            <a:r>
              <a:rPr lang="en-GB" dirty="0"/>
              <a:t>Here is a demo of our loot box system.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60C5693-2104-4C45-B2DB-A0C5E0D6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753" y="3736636"/>
            <a:ext cx="4214111" cy="27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198161-BBFD-4C7D-9277-77A75C042EBD}"/>
              </a:ext>
            </a:extLst>
          </p:cNvPr>
          <p:cNvSpPr/>
          <p:nvPr/>
        </p:nvSpPr>
        <p:spPr>
          <a:xfrm>
            <a:off x="247644" y="3979279"/>
            <a:ext cx="655760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Please don’t sue me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Tsunekazu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Ishihara, CEO of the Pokémon Company</a:t>
            </a:r>
          </a:p>
        </p:txBody>
      </p:sp>
    </p:spTree>
    <p:extLst>
      <p:ext uri="{BB962C8B-B14F-4D97-AF65-F5344CB8AC3E}">
        <p14:creationId xmlns:p14="http://schemas.microsoft.com/office/powerpoint/2010/main" val="7813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61A9-E42D-477E-AA61-980995E7F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63064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Introducing our mascot</vt:lpstr>
      <vt:lpstr>Game development is hard and takes money.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Puttock, Simon</dc:creator>
  <cp:lastModifiedBy>Puttock, Simon</cp:lastModifiedBy>
  <cp:revision>1</cp:revision>
  <dcterms:created xsi:type="dcterms:W3CDTF">2021-10-15T21:52:42Z</dcterms:created>
  <dcterms:modified xsi:type="dcterms:W3CDTF">2021-10-15T21:55:24Z</dcterms:modified>
</cp:coreProperties>
</file>