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565" r:id="rId2"/>
    <p:sldId id="4203" r:id="rId3"/>
    <p:sldId id="569" r:id="rId4"/>
    <p:sldId id="4197" r:id="rId5"/>
    <p:sldId id="4204" r:id="rId6"/>
    <p:sldId id="4207" r:id="rId7"/>
    <p:sldId id="4205" r:id="rId8"/>
    <p:sldId id="4208" r:id="rId9"/>
    <p:sldId id="27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CDD"/>
    <a:srgbClr val="0C1752"/>
    <a:srgbClr val="D56E48"/>
    <a:srgbClr val="F9F9F9"/>
    <a:srgbClr val="1BBFD1"/>
    <a:srgbClr val="E7C24C"/>
    <a:srgbClr val="FF0909"/>
    <a:srgbClr val="4472C4"/>
    <a:srgbClr val="D1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721"/>
  </p:normalViewPr>
  <p:slideViewPr>
    <p:cSldViewPr snapToGrid="0" snapToObjects="1">
      <p:cViewPr varScale="1">
        <p:scale>
          <a:sx n="74" d="100"/>
          <a:sy n="74" d="100"/>
        </p:scale>
        <p:origin x="8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0DA3A-7D8D-4A67-91AA-AB2604B2C13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E88CC-A407-4F23-BE8B-7E150DBE9530}">
      <dgm:prSet phldrT="[Text]"/>
      <dgm:spPr>
        <a:solidFill>
          <a:srgbClr val="D56E48"/>
        </a:solidFill>
      </dgm:spPr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 dirty="0">
              <a:latin typeface="Montserrat" panose="00000500000000000000" pitchFamily="2" charset="0"/>
            </a:rPr>
            <a:t>Create a New Presentation</a:t>
          </a:r>
          <a:r>
            <a:rPr lang="en-US" dirty="0">
              <a:latin typeface="Montserrat" panose="00000500000000000000" pitchFamily="2" charset="0"/>
            </a:rPr>
            <a:t>: Provide Copilot with a topic, and it will draft a presentation for you, complete with content and design elements. </a:t>
          </a:r>
        </a:p>
      </dgm:t>
    </dgm:pt>
    <dgm:pt modelId="{C64E4F66-246A-4CB4-8DCB-75659E66F1DA}" type="parTrans" cxnId="{EE783D8A-D833-45BF-A80D-523FDF33F72A}">
      <dgm:prSet/>
      <dgm:spPr/>
      <dgm:t>
        <a:bodyPr/>
        <a:lstStyle/>
        <a:p>
          <a:endParaRPr lang="en-US"/>
        </a:p>
      </dgm:t>
    </dgm:pt>
    <dgm:pt modelId="{FA410E7D-51A7-4142-BFE6-4D4BD85168E7}" type="sibTrans" cxnId="{EE783D8A-D833-45BF-A80D-523FDF33F72A}">
      <dgm:prSet/>
      <dgm:spPr/>
      <dgm:t>
        <a:bodyPr/>
        <a:lstStyle/>
        <a:p>
          <a:endParaRPr lang="en-US"/>
        </a:p>
      </dgm:t>
    </dgm:pt>
    <dgm:pt modelId="{39D09463-F432-44A4-85F1-3A1D05D9E932}">
      <dgm:prSet/>
      <dgm:spPr>
        <a:solidFill>
          <a:srgbClr val="0C1752"/>
        </a:solidFill>
      </dgm:spPr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 dirty="0">
              <a:latin typeface="Montserrat" panose="00000500000000000000" pitchFamily="2" charset="0"/>
            </a:rPr>
            <a:t>Summarize Your Presentation</a:t>
          </a:r>
          <a:r>
            <a:rPr lang="en-US" dirty="0">
              <a:latin typeface="Montserrat" panose="00000500000000000000" pitchFamily="2" charset="0"/>
            </a:rPr>
            <a:t>: For lengthy presentations, Copilot can generate a concise bulleted summary, highlighting the main points to help you quickly grasp the content. </a:t>
          </a:r>
        </a:p>
      </dgm:t>
    </dgm:pt>
    <dgm:pt modelId="{3F216D97-28FA-4714-8F19-31C80CB3FDA9}" type="parTrans" cxnId="{7BD715C0-D3B1-49CB-8F3C-21237D6D39F6}">
      <dgm:prSet/>
      <dgm:spPr/>
      <dgm:t>
        <a:bodyPr/>
        <a:lstStyle/>
        <a:p>
          <a:endParaRPr lang="en-US"/>
        </a:p>
      </dgm:t>
    </dgm:pt>
    <dgm:pt modelId="{20554BF6-0DC6-49F8-81ED-AA7EB1F668FB}" type="sibTrans" cxnId="{7BD715C0-D3B1-49CB-8F3C-21237D6D39F6}">
      <dgm:prSet/>
      <dgm:spPr/>
      <dgm:t>
        <a:bodyPr/>
        <a:lstStyle/>
        <a:p>
          <a:endParaRPr lang="en-US"/>
        </a:p>
      </dgm:t>
    </dgm:pt>
    <dgm:pt modelId="{F0C87229-36E3-4A8A-A8E8-31ABBD28DCC7}">
      <dgm:prSet/>
      <dgm:spPr>
        <a:solidFill>
          <a:srgbClr val="11CCDD"/>
        </a:solidFill>
      </dgm:spPr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>
              <a:latin typeface="Montserrat" panose="00000500000000000000" pitchFamily="2" charset="0"/>
            </a:rPr>
            <a:t>Organize Your Presentation</a:t>
          </a:r>
          <a:r>
            <a:rPr lang="en-US">
              <a:latin typeface="Montserrat" panose="00000500000000000000" pitchFamily="2" charset="0"/>
            </a:rPr>
            <a:t>: Copilot can assist in restructuring your slides, ensuring a logical flow and coherent narrative throughout your presentation. </a:t>
          </a:r>
        </a:p>
      </dgm:t>
    </dgm:pt>
    <dgm:pt modelId="{6A174D69-9274-4A61-831A-D24CCCEB1149}" type="parTrans" cxnId="{E4ACFB0B-E8D9-47A7-9A4A-9B5C79553F60}">
      <dgm:prSet/>
      <dgm:spPr/>
      <dgm:t>
        <a:bodyPr/>
        <a:lstStyle/>
        <a:p>
          <a:endParaRPr lang="en-US"/>
        </a:p>
      </dgm:t>
    </dgm:pt>
    <dgm:pt modelId="{2EC9BA79-18A0-443E-88D2-3169A9CD10ED}" type="sibTrans" cxnId="{E4ACFB0B-E8D9-47A7-9A4A-9B5C79553F60}">
      <dgm:prSet/>
      <dgm:spPr/>
      <dgm:t>
        <a:bodyPr/>
        <a:lstStyle/>
        <a:p>
          <a:endParaRPr lang="en-US"/>
        </a:p>
      </dgm:t>
    </dgm:pt>
    <dgm:pt modelId="{C071D1D1-581F-4DB7-9346-BB82DE07BF5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 dirty="0">
              <a:latin typeface="Montserrat" panose="00000500000000000000" pitchFamily="2" charset="0"/>
            </a:rPr>
            <a:t>Use Your Organization's Branding</a:t>
          </a:r>
          <a:r>
            <a:rPr lang="en-US" dirty="0">
              <a:latin typeface="Montserrat" panose="00000500000000000000" pitchFamily="2" charset="0"/>
            </a:rPr>
            <a:t>: Copilot helps incorporate your organization's branding into the presentation by generating slides or images that align with your brand guidelines. </a:t>
          </a:r>
        </a:p>
      </dgm:t>
    </dgm:pt>
    <dgm:pt modelId="{B6BB02EA-9B92-4791-9BAE-E7BFD1F1C511}" type="parTrans" cxnId="{F3DF0A3A-CA1D-40F1-B5DD-333C5C79277A}">
      <dgm:prSet/>
      <dgm:spPr/>
      <dgm:t>
        <a:bodyPr/>
        <a:lstStyle/>
        <a:p>
          <a:endParaRPr lang="en-US"/>
        </a:p>
      </dgm:t>
    </dgm:pt>
    <dgm:pt modelId="{926E6456-6851-4E75-BA54-EE5862B2F2CA}" type="sibTrans" cxnId="{F3DF0A3A-CA1D-40F1-B5DD-333C5C79277A}">
      <dgm:prSet/>
      <dgm:spPr/>
      <dgm:t>
        <a:bodyPr/>
        <a:lstStyle/>
        <a:p>
          <a:endParaRPr lang="en-US"/>
        </a:p>
      </dgm:t>
    </dgm:pt>
    <dgm:pt modelId="{1F41C1C2-D065-4385-84DE-7C9A02B1853C}" type="pres">
      <dgm:prSet presAssocID="{65B0DA3A-7D8D-4A67-91AA-AB2604B2C13B}" presName="diagram" presStyleCnt="0">
        <dgm:presLayoutVars>
          <dgm:dir/>
          <dgm:resizeHandles val="exact"/>
        </dgm:presLayoutVars>
      </dgm:prSet>
      <dgm:spPr/>
    </dgm:pt>
    <dgm:pt modelId="{770764A4-1C12-4DDD-A48B-7F55195F54A1}" type="pres">
      <dgm:prSet presAssocID="{88FE88CC-A407-4F23-BE8B-7E150DBE9530}" presName="node" presStyleLbl="node1" presStyleIdx="0" presStyleCnt="4">
        <dgm:presLayoutVars>
          <dgm:bulletEnabled val="1"/>
        </dgm:presLayoutVars>
      </dgm:prSet>
      <dgm:spPr/>
    </dgm:pt>
    <dgm:pt modelId="{A80562A6-5F73-473A-95E9-4417BEF21C61}" type="pres">
      <dgm:prSet presAssocID="{FA410E7D-51A7-4142-BFE6-4D4BD85168E7}" presName="sibTrans" presStyleCnt="0"/>
      <dgm:spPr/>
    </dgm:pt>
    <dgm:pt modelId="{4BFECFC6-ED43-4E6A-9E89-B1DD95BF483A}" type="pres">
      <dgm:prSet presAssocID="{39D09463-F432-44A4-85F1-3A1D05D9E932}" presName="node" presStyleLbl="node1" presStyleIdx="1" presStyleCnt="4">
        <dgm:presLayoutVars>
          <dgm:bulletEnabled val="1"/>
        </dgm:presLayoutVars>
      </dgm:prSet>
      <dgm:spPr/>
    </dgm:pt>
    <dgm:pt modelId="{0F2B4643-AEE1-4882-AA91-F6D24A9D97D4}" type="pres">
      <dgm:prSet presAssocID="{20554BF6-0DC6-49F8-81ED-AA7EB1F668FB}" presName="sibTrans" presStyleCnt="0"/>
      <dgm:spPr/>
    </dgm:pt>
    <dgm:pt modelId="{AA65E16A-66AD-486F-BF33-2B331242D1E1}" type="pres">
      <dgm:prSet presAssocID="{F0C87229-36E3-4A8A-A8E8-31ABBD28DCC7}" presName="node" presStyleLbl="node1" presStyleIdx="2" presStyleCnt="4">
        <dgm:presLayoutVars>
          <dgm:bulletEnabled val="1"/>
        </dgm:presLayoutVars>
      </dgm:prSet>
      <dgm:spPr/>
    </dgm:pt>
    <dgm:pt modelId="{A71ADD2C-55E8-4816-90F3-72ECD5EBC4CA}" type="pres">
      <dgm:prSet presAssocID="{2EC9BA79-18A0-443E-88D2-3169A9CD10ED}" presName="sibTrans" presStyleCnt="0"/>
      <dgm:spPr/>
    </dgm:pt>
    <dgm:pt modelId="{0DE8C8EA-4070-45FC-B173-C3ADB14D968B}" type="pres">
      <dgm:prSet presAssocID="{C071D1D1-581F-4DB7-9346-BB82DE07BF57}" presName="node" presStyleLbl="node1" presStyleIdx="3" presStyleCnt="4">
        <dgm:presLayoutVars>
          <dgm:bulletEnabled val="1"/>
        </dgm:presLayoutVars>
      </dgm:prSet>
      <dgm:spPr/>
    </dgm:pt>
  </dgm:ptLst>
  <dgm:cxnLst>
    <dgm:cxn modelId="{E4ACFB0B-E8D9-47A7-9A4A-9B5C79553F60}" srcId="{65B0DA3A-7D8D-4A67-91AA-AB2604B2C13B}" destId="{F0C87229-36E3-4A8A-A8E8-31ABBD28DCC7}" srcOrd="2" destOrd="0" parTransId="{6A174D69-9274-4A61-831A-D24CCCEB1149}" sibTransId="{2EC9BA79-18A0-443E-88D2-3169A9CD10ED}"/>
    <dgm:cxn modelId="{F3DF0A3A-CA1D-40F1-B5DD-333C5C79277A}" srcId="{65B0DA3A-7D8D-4A67-91AA-AB2604B2C13B}" destId="{C071D1D1-581F-4DB7-9346-BB82DE07BF57}" srcOrd="3" destOrd="0" parTransId="{B6BB02EA-9B92-4791-9BAE-E7BFD1F1C511}" sibTransId="{926E6456-6851-4E75-BA54-EE5862B2F2CA}"/>
    <dgm:cxn modelId="{EE783D8A-D833-45BF-A80D-523FDF33F72A}" srcId="{65B0DA3A-7D8D-4A67-91AA-AB2604B2C13B}" destId="{88FE88CC-A407-4F23-BE8B-7E150DBE9530}" srcOrd="0" destOrd="0" parTransId="{C64E4F66-246A-4CB4-8DCB-75659E66F1DA}" sibTransId="{FA410E7D-51A7-4142-BFE6-4D4BD85168E7}"/>
    <dgm:cxn modelId="{ABDD83AE-1C7A-4400-94F4-0D7BD9913B11}" type="presOf" srcId="{65B0DA3A-7D8D-4A67-91AA-AB2604B2C13B}" destId="{1F41C1C2-D065-4385-84DE-7C9A02B1853C}" srcOrd="0" destOrd="0" presId="urn:microsoft.com/office/officeart/2005/8/layout/default"/>
    <dgm:cxn modelId="{167B37AF-AFFC-4503-B3E1-06F5EFA0EEFB}" type="presOf" srcId="{C071D1D1-581F-4DB7-9346-BB82DE07BF57}" destId="{0DE8C8EA-4070-45FC-B173-C3ADB14D968B}" srcOrd="0" destOrd="0" presId="urn:microsoft.com/office/officeart/2005/8/layout/default"/>
    <dgm:cxn modelId="{E47FA2B7-5CDA-4A9E-BFCE-48B2FF165C28}" type="presOf" srcId="{39D09463-F432-44A4-85F1-3A1D05D9E932}" destId="{4BFECFC6-ED43-4E6A-9E89-B1DD95BF483A}" srcOrd="0" destOrd="0" presId="urn:microsoft.com/office/officeart/2005/8/layout/default"/>
    <dgm:cxn modelId="{7BD715C0-D3B1-49CB-8F3C-21237D6D39F6}" srcId="{65B0DA3A-7D8D-4A67-91AA-AB2604B2C13B}" destId="{39D09463-F432-44A4-85F1-3A1D05D9E932}" srcOrd="1" destOrd="0" parTransId="{3F216D97-28FA-4714-8F19-31C80CB3FDA9}" sibTransId="{20554BF6-0DC6-49F8-81ED-AA7EB1F668FB}"/>
    <dgm:cxn modelId="{608174ED-0299-44B6-A9C8-E47D00DF249B}" type="presOf" srcId="{F0C87229-36E3-4A8A-A8E8-31ABBD28DCC7}" destId="{AA65E16A-66AD-486F-BF33-2B331242D1E1}" srcOrd="0" destOrd="0" presId="urn:microsoft.com/office/officeart/2005/8/layout/default"/>
    <dgm:cxn modelId="{7D2E4DF9-30DB-48DF-8398-63D194C0324E}" type="presOf" srcId="{88FE88CC-A407-4F23-BE8B-7E150DBE9530}" destId="{770764A4-1C12-4DDD-A48B-7F55195F54A1}" srcOrd="0" destOrd="0" presId="urn:microsoft.com/office/officeart/2005/8/layout/default"/>
    <dgm:cxn modelId="{2F8ADF9B-4BCC-425A-A316-845B706565D5}" type="presParOf" srcId="{1F41C1C2-D065-4385-84DE-7C9A02B1853C}" destId="{770764A4-1C12-4DDD-A48B-7F55195F54A1}" srcOrd="0" destOrd="0" presId="urn:microsoft.com/office/officeart/2005/8/layout/default"/>
    <dgm:cxn modelId="{186A2ECB-CB1C-4B09-8C86-C8EAC839E167}" type="presParOf" srcId="{1F41C1C2-D065-4385-84DE-7C9A02B1853C}" destId="{A80562A6-5F73-473A-95E9-4417BEF21C61}" srcOrd="1" destOrd="0" presId="urn:microsoft.com/office/officeart/2005/8/layout/default"/>
    <dgm:cxn modelId="{65997538-B2A4-431C-B930-B8E3D18A0DBB}" type="presParOf" srcId="{1F41C1C2-D065-4385-84DE-7C9A02B1853C}" destId="{4BFECFC6-ED43-4E6A-9E89-B1DD95BF483A}" srcOrd="2" destOrd="0" presId="urn:microsoft.com/office/officeart/2005/8/layout/default"/>
    <dgm:cxn modelId="{EE6ED624-38F0-4D12-A509-46594426EE15}" type="presParOf" srcId="{1F41C1C2-D065-4385-84DE-7C9A02B1853C}" destId="{0F2B4643-AEE1-4882-AA91-F6D24A9D97D4}" srcOrd="3" destOrd="0" presId="urn:microsoft.com/office/officeart/2005/8/layout/default"/>
    <dgm:cxn modelId="{65D57BC7-7490-41C1-B2B9-DAA1CC937D2A}" type="presParOf" srcId="{1F41C1C2-D065-4385-84DE-7C9A02B1853C}" destId="{AA65E16A-66AD-486F-BF33-2B331242D1E1}" srcOrd="4" destOrd="0" presId="urn:microsoft.com/office/officeart/2005/8/layout/default"/>
    <dgm:cxn modelId="{E821871E-F87D-4260-BA5D-592548291D96}" type="presParOf" srcId="{1F41C1C2-D065-4385-84DE-7C9A02B1853C}" destId="{A71ADD2C-55E8-4816-90F3-72ECD5EBC4CA}" srcOrd="5" destOrd="0" presId="urn:microsoft.com/office/officeart/2005/8/layout/default"/>
    <dgm:cxn modelId="{DF180528-0F31-4DBB-B842-0925C7F8C99A}" type="presParOf" srcId="{1F41C1C2-D065-4385-84DE-7C9A02B1853C}" destId="{0DE8C8EA-4070-45FC-B173-C3ADB14D968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764A4-1C12-4DDD-A48B-7F55195F54A1}">
      <dsp:nvSpPr>
        <dsp:cNvPr id="0" name=""/>
        <dsp:cNvSpPr/>
      </dsp:nvSpPr>
      <dsp:spPr>
        <a:xfrm>
          <a:off x="1633720" y="1384"/>
          <a:ext cx="3319431" cy="1991658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600" b="1" kern="1200" dirty="0">
              <a:latin typeface="Montserrat" panose="00000500000000000000" pitchFamily="2" charset="0"/>
            </a:rPr>
            <a:t>Create a New Presentation</a:t>
          </a:r>
          <a:r>
            <a:rPr lang="en-US" sz="1600" kern="1200" dirty="0">
              <a:latin typeface="Montserrat" panose="00000500000000000000" pitchFamily="2" charset="0"/>
            </a:rPr>
            <a:t>: Provide Copilot with a topic, and it will draft a presentation for you, complete with content and design elements. </a:t>
          </a:r>
        </a:p>
      </dsp:txBody>
      <dsp:txXfrm>
        <a:off x="1633720" y="1384"/>
        <a:ext cx="3319431" cy="1991658"/>
      </dsp:txXfrm>
    </dsp:sp>
    <dsp:sp modelId="{4BFECFC6-ED43-4E6A-9E89-B1DD95BF483A}">
      <dsp:nvSpPr>
        <dsp:cNvPr id="0" name=""/>
        <dsp:cNvSpPr/>
      </dsp:nvSpPr>
      <dsp:spPr>
        <a:xfrm>
          <a:off x="5285095" y="1384"/>
          <a:ext cx="3319431" cy="1991658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600" b="1" kern="1200" dirty="0">
              <a:latin typeface="Montserrat" panose="00000500000000000000" pitchFamily="2" charset="0"/>
            </a:rPr>
            <a:t>Summarize Your Presentation</a:t>
          </a:r>
          <a:r>
            <a:rPr lang="en-US" sz="1600" kern="1200" dirty="0">
              <a:latin typeface="Montserrat" panose="00000500000000000000" pitchFamily="2" charset="0"/>
            </a:rPr>
            <a:t>: For lengthy presentations, Copilot can generate a concise bulleted summary, highlighting the main points to help you quickly grasp the content. </a:t>
          </a:r>
        </a:p>
      </dsp:txBody>
      <dsp:txXfrm>
        <a:off x="5285095" y="1384"/>
        <a:ext cx="3319431" cy="1991658"/>
      </dsp:txXfrm>
    </dsp:sp>
    <dsp:sp modelId="{AA65E16A-66AD-486F-BF33-2B331242D1E1}">
      <dsp:nvSpPr>
        <dsp:cNvPr id="0" name=""/>
        <dsp:cNvSpPr/>
      </dsp:nvSpPr>
      <dsp:spPr>
        <a:xfrm>
          <a:off x="1633720" y="2324986"/>
          <a:ext cx="3319431" cy="1991658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600" b="1" kern="1200">
              <a:latin typeface="Montserrat" panose="00000500000000000000" pitchFamily="2" charset="0"/>
            </a:rPr>
            <a:t>Organize Your Presentation</a:t>
          </a:r>
          <a:r>
            <a:rPr lang="en-US" sz="1600" kern="1200">
              <a:latin typeface="Montserrat" panose="00000500000000000000" pitchFamily="2" charset="0"/>
            </a:rPr>
            <a:t>: Copilot can assist in restructuring your slides, ensuring a logical flow and coherent narrative throughout your presentation. </a:t>
          </a:r>
        </a:p>
      </dsp:txBody>
      <dsp:txXfrm>
        <a:off x="1633720" y="2324986"/>
        <a:ext cx="3319431" cy="1991658"/>
      </dsp:txXfrm>
    </dsp:sp>
    <dsp:sp modelId="{0DE8C8EA-4070-45FC-B173-C3ADB14D968B}">
      <dsp:nvSpPr>
        <dsp:cNvPr id="0" name=""/>
        <dsp:cNvSpPr/>
      </dsp:nvSpPr>
      <dsp:spPr>
        <a:xfrm>
          <a:off x="5285095" y="2324986"/>
          <a:ext cx="3319431" cy="199165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600" b="1" kern="1200" dirty="0">
              <a:latin typeface="Montserrat" panose="00000500000000000000" pitchFamily="2" charset="0"/>
            </a:rPr>
            <a:t>Use Your Organization's Branding</a:t>
          </a:r>
          <a:r>
            <a:rPr lang="en-US" sz="1600" kern="1200" dirty="0">
              <a:latin typeface="Montserrat" panose="00000500000000000000" pitchFamily="2" charset="0"/>
            </a:rPr>
            <a:t>: Copilot helps incorporate your organization's branding into the presentation by generating slides or images that align with your brand guidelines. </a:t>
          </a:r>
        </a:p>
      </dsp:txBody>
      <dsp:txXfrm>
        <a:off x="5285095" y="2324986"/>
        <a:ext cx="3319431" cy="1991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support.microsoft.com/en-us/copilot-powerpoin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support.microsoft.com/en-us/copilot-powerpoint" TargetMode="External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docs.google.com/document/d/1SHsGvNu752eBrBessQlwR9dnZkZDrmIRqF3YfDJKuK8/edit?usp=sharing" TargetMode="External"/><Relationship Id="rId4" Type="http://schemas.openxmlformats.org/officeDocument/2006/relationships/hyperlink" Target="https://copilot.microsoft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293915" y="489004"/>
            <a:ext cx="4743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FOR POWERPOINT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009C-BC70-F41E-E85C-AB4BA7B84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FE73E-F233-502C-6C36-CEF10F073E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05584-537E-BC69-3A07-9397EB52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37C86-8CBB-1B82-88F6-EF3C1BBF5084}"/>
              </a:ext>
            </a:extLst>
          </p:cNvPr>
          <p:cNvSpPr/>
          <p:nvPr/>
        </p:nvSpPr>
        <p:spPr>
          <a:xfrm>
            <a:off x="293914" y="793804"/>
            <a:ext cx="5578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IN POWERPOINT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AF497-3078-1D39-5F4A-9D51BB2A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655F7-D3CE-503A-06B0-415EBF4A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BE74D-72DE-1ECA-0B68-A8F5C0DF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C15DF-79C1-8260-335D-38302FEC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F172E0F-F674-1396-8D50-B98BB01F267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Module 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68BAF-A973-AA5C-D975-66C02CF5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42" y="907669"/>
            <a:ext cx="10198759" cy="5228971"/>
          </a:xfrm>
        </p:spPr>
        <p:txBody>
          <a:bodyPr>
            <a:normAutofit/>
          </a:bodyPr>
          <a:lstStyle/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Microsoft CoPilot capabilities in PowerPoint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Create a Presentation from Scratch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Modify Text, Images, &amp; Speaking Notes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Develop Presentations from PDFs and Word Documents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Create Presentations from Template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Summarize and Organize Existing PowerPoint Slides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Presentation Preparation &amp; Delivery with CoPilot!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CoPilot PowerPoint Slides Coaching!</a:t>
            </a:r>
          </a:p>
          <a:p>
            <a:pPr>
              <a:buClr>
                <a:srgbClr val="1BBFD1"/>
              </a:buClr>
            </a:pPr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68AC4-8901-A54A-0C5D-14603BCF598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</p:spTree>
    <p:extLst>
      <p:ext uri="{BB962C8B-B14F-4D97-AF65-F5344CB8AC3E}">
        <p14:creationId xmlns:p14="http://schemas.microsoft.com/office/powerpoint/2010/main" val="341950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D5B60-D417-71CF-D7AB-F38C0996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618D7-4855-F7D9-760E-B27A658A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2C2F0-CBCE-285A-18DF-91A0C280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4EBFAE5-269E-45F1-C234-3376EA98FD6A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in PowerPoint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84366-73BA-0DE6-57CF-F6E46E20448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871365-49DA-8FB7-B89F-E070C58250CF}"/>
              </a:ext>
            </a:extLst>
          </p:cNvPr>
          <p:cNvSpPr txBox="1">
            <a:spLocks/>
          </p:cNvSpPr>
          <p:nvPr/>
        </p:nvSpPr>
        <p:spPr>
          <a:xfrm>
            <a:off x="154722" y="907669"/>
            <a:ext cx="11556196" cy="27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Microsoft's Copilot in PowerPoint is an AI-powered assistant that enhances your presentation creation process.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D56E0-5191-E142-E36C-654CB35C43EE}"/>
              </a:ext>
            </a:extLst>
          </p:cNvPr>
          <p:cNvSpPr txBox="1"/>
          <p:nvPr/>
        </p:nvSpPr>
        <p:spPr>
          <a:xfrm>
            <a:off x="1697625" y="6013811"/>
            <a:ext cx="9187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Montserrat" panose="00000500000000000000" pitchFamily="2" charset="0"/>
              </a:rPr>
              <a:t>Link: </a:t>
            </a:r>
            <a:r>
              <a:rPr lang="en-US" sz="1600" dirty="0">
                <a:latin typeface="Montserrat" panose="00000500000000000000" pitchFamily="2" charset="0"/>
                <a:hlinkClick r:id="rId4"/>
              </a:rPr>
              <a:t>https://support.microsoft.com/en-us/copilot-powerpoint</a:t>
            </a:r>
            <a:endParaRPr lang="en-US" sz="1600" dirty="0">
              <a:latin typeface="Montserrat" panose="00000500000000000000" pitchFamily="2" charset="0"/>
            </a:endParaRPr>
          </a:p>
          <a:p>
            <a:endParaRPr lang="en-US" sz="1600" dirty="0"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A49DA8-C193-6FD7-2250-F0D989DA3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315" y="1918083"/>
            <a:ext cx="7822223" cy="37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2061A-816F-7E15-69BD-8684396C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3B16CC-1ED6-77E3-CAE5-354CDB83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45594-AA8A-4366-BA62-C2B6F6C5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2697110A-5E23-F2EA-369A-921B6BCA940A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in PowerPoint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9E0C8-92F6-DD4B-6FD6-D93B1B762C38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399B0-5129-A9BF-28E1-BCDD8ACB1BAD}"/>
              </a:ext>
            </a:extLst>
          </p:cNvPr>
          <p:cNvSpPr txBox="1"/>
          <p:nvPr/>
        </p:nvSpPr>
        <p:spPr>
          <a:xfrm>
            <a:off x="1697625" y="6013811"/>
            <a:ext cx="9187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Montserrat" panose="00000500000000000000" pitchFamily="2" charset="0"/>
              </a:rPr>
              <a:t>Link: </a:t>
            </a:r>
            <a:r>
              <a:rPr lang="en-US" sz="1600" dirty="0">
                <a:latin typeface="Montserrat" panose="00000500000000000000" pitchFamily="2" charset="0"/>
                <a:hlinkClick r:id="rId4"/>
              </a:rPr>
              <a:t>https://support.microsoft.com/en-us/copilot-powerpoint</a:t>
            </a:r>
            <a:endParaRPr lang="en-US" sz="1600" dirty="0">
              <a:latin typeface="Montserrat" panose="00000500000000000000" pitchFamily="2" charset="0"/>
            </a:endParaRPr>
          </a:p>
          <a:p>
            <a:endParaRPr lang="en-US" sz="1600" dirty="0">
              <a:latin typeface="Montserrat" panose="00000500000000000000" pitchFamily="2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952A77-7224-2A15-47EB-541B2364F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195213"/>
              </p:ext>
            </p:extLst>
          </p:nvPr>
        </p:nvGraphicFramePr>
        <p:xfrm>
          <a:off x="-3202" y="1178761"/>
          <a:ext cx="10238247" cy="4318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3521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4EFA5-9C76-CA20-2EEA-041123DB3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EB758-0418-E452-D240-6D8AAC3C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9B82E5-9A16-48C2-E9F2-C1A6A4FB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222D5F45-C9A7-908D-C86B-601A940B212F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in PowerPoint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3FA78-044A-43CD-FD24-1A1E190BE417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13F14-3A66-7200-15AD-5104DC78F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922" y="1265610"/>
            <a:ext cx="9267467" cy="50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1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E970F-4205-9842-ACDA-EBC3D553B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81BC9B-4658-6795-7669-BDB9578E98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8D909-9CD5-B90C-60A3-11591860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8FE250-0F41-6F37-1EF8-6926378465F7}"/>
              </a:ext>
            </a:extLst>
          </p:cNvPr>
          <p:cNvSpPr/>
          <p:nvPr/>
        </p:nvSpPr>
        <p:spPr>
          <a:xfrm>
            <a:off x="293914" y="793804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92D2E-A566-F1D3-6651-2EA1F2EB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6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93B0-B7A6-F7F7-2245-043E6D23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B3081-48CD-AA00-F377-97724B56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6E6C0-AD73-D375-AEA8-31A58C7A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B13DC28-8935-6DEB-C9E9-FDD8D841C03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84AE-D8B4-970A-865F-B0DBF838B72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0CFE5-B49F-E281-D2D6-0F2667D6B923}"/>
              </a:ext>
            </a:extLst>
          </p:cNvPr>
          <p:cNvSpPr txBox="1"/>
          <p:nvPr/>
        </p:nvSpPr>
        <p:spPr>
          <a:xfrm>
            <a:off x="3450749" y="975169"/>
            <a:ext cx="434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CoPilot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4"/>
              </a:rPr>
              <a:t>CoPilot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B5CDC-1808-8797-2CE8-E00C020C8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869" y="2271156"/>
            <a:ext cx="8063345" cy="43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307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Montserrat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404</cp:revision>
  <dcterms:created xsi:type="dcterms:W3CDTF">2019-11-18T17:58:36Z</dcterms:created>
  <dcterms:modified xsi:type="dcterms:W3CDTF">2025-01-29T20:06:27Z</dcterms:modified>
</cp:coreProperties>
</file>