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565" r:id="rId2"/>
    <p:sldId id="4203" r:id="rId3"/>
    <p:sldId id="569" r:id="rId4"/>
    <p:sldId id="4197" r:id="rId5"/>
    <p:sldId id="4204" r:id="rId6"/>
    <p:sldId id="4205" r:id="rId7"/>
    <p:sldId id="4208" r:id="rId8"/>
    <p:sldId id="27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1752"/>
    <a:srgbClr val="D56E48"/>
    <a:srgbClr val="11CCDD"/>
    <a:srgbClr val="F9F9F9"/>
    <a:srgbClr val="1BBFD1"/>
    <a:srgbClr val="E7C24C"/>
    <a:srgbClr val="FF0909"/>
    <a:srgbClr val="4472C4"/>
    <a:srgbClr val="D1C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721"/>
  </p:normalViewPr>
  <p:slideViewPr>
    <p:cSldViewPr snapToGrid="0" snapToObjects="1">
      <p:cViewPr varScale="1">
        <p:scale>
          <a:sx n="74" d="100"/>
          <a:sy n="74" d="100"/>
        </p:scale>
        <p:origin x="87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8A973A-DAD5-410A-959C-472F057B247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6CC3EF-1C4F-403A-80A8-1000FC3B85D2}">
      <dgm:prSet phldrT="[Text]" custT="1"/>
      <dgm:spPr>
        <a:solidFill>
          <a:srgbClr val="D56E48"/>
        </a:solidFill>
      </dgm:spPr>
      <dgm:t>
        <a:bodyPr/>
        <a:lstStyle/>
        <a:p>
          <a:r>
            <a:rPr lang="en-US" sz="1600" dirty="0">
              <a:latin typeface="Montserrat" panose="00000500000000000000" pitchFamily="2" charset="0"/>
            </a:rPr>
            <a:t>Content Creation: Generate drafts, summarize text, and rephrase for clarity or tone.</a:t>
          </a:r>
        </a:p>
      </dgm:t>
    </dgm:pt>
    <dgm:pt modelId="{CBAE5E3C-C588-44E5-A24D-84D9405C8AEC}" type="parTrans" cxnId="{1DEB823C-7ADC-48B1-87E6-F89A99B954BC}">
      <dgm:prSet/>
      <dgm:spPr/>
      <dgm:t>
        <a:bodyPr/>
        <a:lstStyle/>
        <a:p>
          <a:endParaRPr lang="en-US" sz="1600"/>
        </a:p>
      </dgm:t>
    </dgm:pt>
    <dgm:pt modelId="{1F8C90C1-F31F-446A-A582-0C79CEC87658}" type="sibTrans" cxnId="{1DEB823C-7ADC-48B1-87E6-F89A99B954BC}">
      <dgm:prSet/>
      <dgm:spPr/>
      <dgm:t>
        <a:bodyPr/>
        <a:lstStyle/>
        <a:p>
          <a:endParaRPr lang="en-US" sz="1600"/>
        </a:p>
      </dgm:t>
    </dgm:pt>
    <dgm:pt modelId="{41028F00-A4FD-4DA4-96EB-7A38225E55B1}">
      <dgm:prSet custT="1"/>
      <dgm:spPr>
        <a:solidFill>
          <a:srgbClr val="0C1752"/>
        </a:solidFill>
        <a:ln>
          <a:solidFill>
            <a:srgbClr val="0C1752"/>
          </a:solidFill>
        </a:ln>
      </dgm:spPr>
      <dgm:t>
        <a:bodyPr/>
        <a:lstStyle/>
        <a:p>
          <a:r>
            <a:rPr lang="en-US" sz="1600">
              <a:latin typeface="Montserrat" panose="00000500000000000000" pitchFamily="2" charset="0"/>
            </a:rPr>
            <a:t>Editing: Fix grammar, spelling, and punctuation while suggesting style improvements.</a:t>
          </a:r>
        </a:p>
      </dgm:t>
    </dgm:pt>
    <dgm:pt modelId="{83EA8C10-8489-47A7-BE5E-B6ACB075282D}" type="parTrans" cxnId="{02E29D20-C6FA-49B6-9E89-1321CFCDAB5E}">
      <dgm:prSet/>
      <dgm:spPr/>
      <dgm:t>
        <a:bodyPr/>
        <a:lstStyle/>
        <a:p>
          <a:endParaRPr lang="en-US" sz="1600"/>
        </a:p>
      </dgm:t>
    </dgm:pt>
    <dgm:pt modelId="{97203ABA-9771-433F-9C27-7CEADF249F5B}" type="sibTrans" cxnId="{02E29D20-C6FA-49B6-9E89-1321CFCDAB5E}">
      <dgm:prSet/>
      <dgm:spPr/>
      <dgm:t>
        <a:bodyPr/>
        <a:lstStyle/>
        <a:p>
          <a:endParaRPr lang="en-US" sz="1600"/>
        </a:p>
      </dgm:t>
    </dgm:pt>
    <dgm:pt modelId="{B2404C3F-CA7A-4671-8D99-5F6800F3376E}">
      <dgm:prSet custT="1"/>
      <dgm:spPr>
        <a:solidFill>
          <a:srgbClr val="11CCDD"/>
        </a:solidFill>
      </dgm:spPr>
      <dgm:t>
        <a:bodyPr/>
        <a:lstStyle/>
        <a:p>
          <a:r>
            <a:rPr lang="en-US" sz="1600" dirty="0">
              <a:latin typeface="Montserrat" panose="00000500000000000000" pitchFamily="2" charset="0"/>
            </a:rPr>
            <a:t>Formatting: Apply consistent styles, templates, and formatting across documents.</a:t>
          </a:r>
        </a:p>
      </dgm:t>
    </dgm:pt>
    <dgm:pt modelId="{6525EA77-87DB-42C3-B8C6-6E73959830C9}" type="parTrans" cxnId="{CCB508A4-61CB-4681-8F89-94ADD3E5A267}">
      <dgm:prSet/>
      <dgm:spPr/>
      <dgm:t>
        <a:bodyPr/>
        <a:lstStyle/>
        <a:p>
          <a:endParaRPr lang="en-US" sz="1600"/>
        </a:p>
      </dgm:t>
    </dgm:pt>
    <dgm:pt modelId="{DB3306C5-A0CE-4536-A7BA-B7BEEED20FC5}" type="sibTrans" cxnId="{CCB508A4-61CB-4681-8F89-94ADD3E5A267}">
      <dgm:prSet/>
      <dgm:spPr/>
      <dgm:t>
        <a:bodyPr/>
        <a:lstStyle/>
        <a:p>
          <a:endParaRPr lang="en-US" sz="1600"/>
        </a:p>
      </dgm:t>
    </dgm:pt>
    <dgm:pt modelId="{BEDFD2B4-AB46-4944-9960-2DF149B26E4E}">
      <dgm:prSet custT="1"/>
      <dgm:spPr>
        <a:solidFill>
          <a:srgbClr val="0C1752"/>
        </a:solidFill>
      </dgm:spPr>
      <dgm:t>
        <a:bodyPr/>
        <a:lstStyle/>
        <a:p>
          <a:r>
            <a:rPr lang="en-US" sz="1600" dirty="0">
              <a:latin typeface="Montserrat" panose="00000500000000000000" pitchFamily="2" charset="0"/>
            </a:rPr>
            <a:t>Automation: Handle repetitive tasks like creating tables of contents or applying formats.</a:t>
          </a:r>
        </a:p>
      </dgm:t>
    </dgm:pt>
    <dgm:pt modelId="{FED76073-4AB9-4326-BC0C-C87F418F5C17}" type="parTrans" cxnId="{E21C350B-547A-4E9F-82E7-A42D030D9971}">
      <dgm:prSet/>
      <dgm:spPr/>
      <dgm:t>
        <a:bodyPr/>
        <a:lstStyle/>
        <a:p>
          <a:endParaRPr lang="en-US" sz="1600"/>
        </a:p>
      </dgm:t>
    </dgm:pt>
    <dgm:pt modelId="{8F83FE80-E8E7-4671-8F8B-5894ADE4E68E}" type="sibTrans" cxnId="{E21C350B-547A-4E9F-82E7-A42D030D9971}">
      <dgm:prSet/>
      <dgm:spPr/>
      <dgm:t>
        <a:bodyPr/>
        <a:lstStyle/>
        <a:p>
          <a:endParaRPr lang="en-US" sz="1600"/>
        </a:p>
      </dgm:t>
    </dgm:pt>
    <dgm:pt modelId="{48BF1374-6806-442E-B69F-76F48EE03F19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1600" dirty="0">
              <a:latin typeface="Montserrat" panose="00000500000000000000" pitchFamily="2" charset="0"/>
            </a:rPr>
            <a:t>Customization: Adjust tone and style to suit branding or audience needs.</a:t>
          </a:r>
        </a:p>
      </dgm:t>
    </dgm:pt>
    <dgm:pt modelId="{0339CCD1-F3A6-4644-89F7-C6603243E5A0}" type="parTrans" cxnId="{365E720B-F22F-4413-9955-341E91CFEF3E}">
      <dgm:prSet/>
      <dgm:spPr/>
      <dgm:t>
        <a:bodyPr/>
        <a:lstStyle/>
        <a:p>
          <a:endParaRPr lang="en-US" sz="1600"/>
        </a:p>
      </dgm:t>
    </dgm:pt>
    <dgm:pt modelId="{A5523FA4-4378-408B-B0A3-C1C6D21CF9A6}" type="sibTrans" cxnId="{365E720B-F22F-4413-9955-341E91CFEF3E}">
      <dgm:prSet/>
      <dgm:spPr/>
      <dgm:t>
        <a:bodyPr/>
        <a:lstStyle/>
        <a:p>
          <a:endParaRPr lang="en-US" sz="1600"/>
        </a:p>
      </dgm:t>
    </dgm:pt>
    <dgm:pt modelId="{3F2018B3-7486-499E-A5BA-EF078FCD476C}" type="pres">
      <dgm:prSet presAssocID="{028A973A-DAD5-410A-959C-472F057B247F}" presName="diagram" presStyleCnt="0">
        <dgm:presLayoutVars>
          <dgm:dir/>
          <dgm:resizeHandles val="exact"/>
        </dgm:presLayoutVars>
      </dgm:prSet>
      <dgm:spPr/>
    </dgm:pt>
    <dgm:pt modelId="{B542E500-1D2B-4BB4-8F3E-97C4F9423010}" type="pres">
      <dgm:prSet presAssocID="{D66CC3EF-1C4F-403A-80A8-1000FC3B85D2}" presName="node" presStyleLbl="node1" presStyleIdx="0" presStyleCnt="5">
        <dgm:presLayoutVars>
          <dgm:bulletEnabled val="1"/>
        </dgm:presLayoutVars>
      </dgm:prSet>
      <dgm:spPr/>
    </dgm:pt>
    <dgm:pt modelId="{A28EC632-76BA-4287-B379-6DAB97841A61}" type="pres">
      <dgm:prSet presAssocID="{1F8C90C1-F31F-446A-A582-0C79CEC87658}" presName="sibTrans" presStyleCnt="0"/>
      <dgm:spPr/>
    </dgm:pt>
    <dgm:pt modelId="{49082F40-6B4A-41E2-B3ED-B1B91ED66BDF}" type="pres">
      <dgm:prSet presAssocID="{41028F00-A4FD-4DA4-96EB-7A38225E55B1}" presName="node" presStyleLbl="node1" presStyleIdx="1" presStyleCnt="5">
        <dgm:presLayoutVars>
          <dgm:bulletEnabled val="1"/>
        </dgm:presLayoutVars>
      </dgm:prSet>
      <dgm:spPr/>
    </dgm:pt>
    <dgm:pt modelId="{E34BB19E-74FD-4BCD-9BA0-AB5B79C3757C}" type="pres">
      <dgm:prSet presAssocID="{97203ABA-9771-433F-9C27-7CEADF249F5B}" presName="sibTrans" presStyleCnt="0"/>
      <dgm:spPr/>
    </dgm:pt>
    <dgm:pt modelId="{1A42C4F8-EDE0-452B-8906-026F6475302E}" type="pres">
      <dgm:prSet presAssocID="{B2404C3F-CA7A-4671-8D99-5F6800F3376E}" presName="node" presStyleLbl="node1" presStyleIdx="2" presStyleCnt="5">
        <dgm:presLayoutVars>
          <dgm:bulletEnabled val="1"/>
        </dgm:presLayoutVars>
      </dgm:prSet>
      <dgm:spPr/>
    </dgm:pt>
    <dgm:pt modelId="{FDA9D8E9-5238-42C1-999F-A878BA39020E}" type="pres">
      <dgm:prSet presAssocID="{DB3306C5-A0CE-4536-A7BA-B7BEEED20FC5}" presName="sibTrans" presStyleCnt="0"/>
      <dgm:spPr/>
    </dgm:pt>
    <dgm:pt modelId="{89CBA59B-1355-4F29-8A1A-AD4C9D6C7E72}" type="pres">
      <dgm:prSet presAssocID="{BEDFD2B4-AB46-4944-9960-2DF149B26E4E}" presName="node" presStyleLbl="node1" presStyleIdx="3" presStyleCnt="5">
        <dgm:presLayoutVars>
          <dgm:bulletEnabled val="1"/>
        </dgm:presLayoutVars>
      </dgm:prSet>
      <dgm:spPr/>
    </dgm:pt>
    <dgm:pt modelId="{F7EF6803-7D87-4673-BB49-C7302756A62D}" type="pres">
      <dgm:prSet presAssocID="{8F83FE80-E8E7-4671-8F8B-5894ADE4E68E}" presName="sibTrans" presStyleCnt="0"/>
      <dgm:spPr/>
    </dgm:pt>
    <dgm:pt modelId="{F17B2586-010F-46C5-97F9-A11106BC4FF9}" type="pres">
      <dgm:prSet presAssocID="{48BF1374-6806-442E-B69F-76F48EE03F19}" presName="node" presStyleLbl="node1" presStyleIdx="4" presStyleCnt="5">
        <dgm:presLayoutVars>
          <dgm:bulletEnabled val="1"/>
        </dgm:presLayoutVars>
      </dgm:prSet>
      <dgm:spPr/>
    </dgm:pt>
  </dgm:ptLst>
  <dgm:cxnLst>
    <dgm:cxn modelId="{E21C350B-547A-4E9F-82E7-A42D030D9971}" srcId="{028A973A-DAD5-410A-959C-472F057B247F}" destId="{BEDFD2B4-AB46-4944-9960-2DF149B26E4E}" srcOrd="3" destOrd="0" parTransId="{FED76073-4AB9-4326-BC0C-C87F418F5C17}" sibTransId="{8F83FE80-E8E7-4671-8F8B-5894ADE4E68E}"/>
    <dgm:cxn modelId="{365E720B-F22F-4413-9955-341E91CFEF3E}" srcId="{028A973A-DAD5-410A-959C-472F057B247F}" destId="{48BF1374-6806-442E-B69F-76F48EE03F19}" srcOrd="4" destOrd="0" parTransId="{0339CCD1-F3A6-4644-89F7-C6603243E5A0}" sibTransId="{A5523FA4-4378-408B-B0A3-C1C6D21CF9A6}"/>
    <dgm:cxn modelId="{71BCC61C-3EA6-4609-815A-8E517967E84B}" type="presOf" srcId="{41028F00-A4FD-4DA4-96EB-7A38225E55B1}" destId="{49082F40-6B4A-41E2-B3ED-B1B91ED66BDF}" srcOrd="0" destOrd="0" presId="urn:microsoft.com/office/officeart/2005/8/layout/default"/>
    <dgm:cxn modelId="{02E29D20-C6FA-49B6-9E89-1321CFCDAB5E}" srcId="{028A973A-DAD5-410A-959C-472F057B247F}" destId="{41028F00-A4FD-4DA4-96EB-7A38225E55B1}" srcOrd="1" destOrd="0" parTransId="{83EA8C10-8489-47A7-BE5E-B6ACB075282D}" sibTransId="{97203ABA-9771-433F-9C27-7CEADF249F5B}"/>
    <dgm:cxn modelId="{1DEB823C-7ADC-48B1-87E6-F89A99B954BC}" srcId="{028A973A-DAD5-410A-959C-472F057B247F}" destId="{D66CC3EF-1C4F-403A-80A8-1000FC3B85D2}" srcOrd="0" destOrd="0" parTransId="{CBAE5E3C-C588-44E5-A24D-84D9405C8AEC}" sibTransId="{1F8C90C1-F31F-446A-A582-0C79CEC87658}"/>
    <dgm:cxn modelId="{46CD9158-0649-4E5A-AF92-6DA4EA3A1A75}" type="presOf" srcId="{BEDFD2B4-AB46-4944-9960-2DF149B26E4E}" destId="{89CBA59B-1355-4F29-8A1A-AD4C9D6C7E72}" srcOrd="0" destOrd="0" presId="urn:microsoft.com/office/officeart/2005/8/layout/default"/>
    <dgm:cxn modelId="{F27D58A3-9508-4772-BDC4-71F15C53D24A}" type="presOf" srcId="{B2404C3F-CA7A-4671-8D99-5F6800F3376E}" destId="{1A42C4F8-EDE0-452B-8906-026F6475302E}" srcOrd="0" destOrd="0" presId="urn:microsoft.com/office/officeart/2005/8/layout/default"/>
    <dgm:cxn modelId="{CCB508A4-61CB-4681-8F89-94ADD3E5A267}" srcId="{028A973A-DAD5-410A-959C-472F057B247F}" destId="{B2404C3F-CA7A-4671-8D99-5F6800F3376E}" srcOrd="2" destOrd="0" parTransId="{6525EA77-87DB-42C3-B8C6-6E73959830C9}" sibTransId="{DB3306C5-A0CE-4536-A7BA-B7BEEED20FC5}"/>
    <dgm:cxn modelId="{656996CB-12AD-48B9-B279-6EDA8A1F665A}" type="presOf" srcId="{028A973A-DAD5-410A-959C-472F057B247F}" destId="{3F2018B3-7486-499E-A5BA-EF078FCD476C}" srcOrd="0" destOrd="0" presId="urn:microsoft.com/office/officeart/2005/8/layout/default"/>
    <dgm:cxn modelId="{12DE63D1-00C1-470A-8BAD-E3772E90B33A}" type="presOf" srcId="{D66CC3EF-1C4F-403A-80A8-1000FC3B85D2}" destId="{B542E500-1D2B-4BB4-8F3E-97C4F9423010}" srcOrd="0" destOrd="0" presId="urn:microsoft.com/office/officeart/2005/8/layout/default"/>
    <dgm:cxn modelId="{F315FAF7-1154-450B-9386-FEC794FCDA17}" type="presOf" srcId="{48BF1374-6806-442E-B69F-76F48EE03F19}" destId="{F17B2586-010F-46C5-97F9-A11106BC4FF9}" srcOrd="0" destOrd="0" presId="urn:microsoft.com/office/officeart/2005/8/layout/default"/>
    <dgm:cxn modelId="{478233D0-EA2C-4E47-8C9F-CE7A69DCA866}" type="presParOf" srcId="{3F2018B3-7486-499E-A5BA-EF078FCD476C}" destId="{B542E500-1D2B-4BB4-8F3E-97C4F9423010}" srcOrd="0" destOrd="0" presId="urn:microsoft.com/office/officeart/2005/8/layout/default"/>
    <dgm:cxn modelId="{0C549A5F-3802-4653-9021-512B33AE2DB7}" type="presParOf" srcId="{3F2018B3-7486-499E-A5BA-EF078FCD476C}" destId="{A28EC632-76BA-4287-B379-6DAB97841A61}" srcOrd="1" destOrd="0" presId="urn:microsoft.com/office/officeart/2005/8/layout/default"/>
    <dgm:cxn modelId="{E06FAE30-40E8-40CC-9E7C-4314CCEE26F6}" type="presParOf" srcId="{3F2018B3-7486-499E-A5BA-EF078FCD476C}" destId="{49082F40-6B4A-41E2-B3ED-B1B91ED66BDF}" srcOrd="2" destOrd="0" presId="urn:microsoft.com/office/officeart/2005/8/layout/default"/>
    <dgm:cxn modelId="{0536D62B-A4D5-409D-95FC-DEF486BCFDE5}" type="presParOf" srcId="{3F2018B3-7486-499E-A5BA-EF078FCD476C}" destId="{E34BB19E-74FD-4BCD-9BA0-AB5B79C3757C}" srcOrd="3" destOrd="0" presId="urn:microsoft.com/office/officeart/2005/8/layout/default"/>
    <dgm:cxn modelId="{BE154737-58B5-4D32-8F79-B43C3D104ABD}" type="presParOf" srcId="{3F2018B3-7486-499E-A5BA-EF078FCD476C}" destId="{1A42C4F8-EDE0-452B-8906-026F6475302E}" srcOrd="4" destOrd="0" presId="urn:microsoft.com/office/officeart/2005/8/layout/default"/>
    <dgm:cxn modelId="{22506B54-A824-4A2E-8AFB-46686EDB05E2}" type="presParOf" srcId="{3F2018B3-7486-499E-A5BA-EF078FCD476C}" destId="{FDA9D8E9-5238-42C1-999F-A878BA39020E}" srcOrd="5" destOrd="0" presId="urn:microsoft.com/office/officeart/2005/8/layout/default"/>
    <dgm:cxn modelId="{380D4C89-51B2-49FF-AD9C-7C8C0F1B78BE}" type="presParOf" srcId="{3F2018B3-7486-499E-A5BA-EF078FCD476C}" destId="{89CBA59B-1355-4F29-8A1A-AD4C9D6C7E72}" srcOrd="6" destOrd="0" presId="urn:microsoft.com/office/officeart/2005/8/layout/default"/>
    <dgm:cxn modelId="{82BE4DE8-474B-4A2C-A7F8-4BF502644D43}" type="presParOf" srcId="{3F2018B3-7486-499E-A5BA-EF078FCD476C}" destId="{F7EF6803-7D87-4673-BB49-C7302756A62D}" srcOrd="7" destOrd="0" presId="urn:microsoft.com/office/officeart/2005/8/layout/default"/>
    <dgm:cxn modelId="{71B81555-10CF-45EC-A2BA-BE7FE551266D}" type="presParOf" srcId="{3F2018B3-7486-499E-A5BA-EF078FCD476C}" destId="{F17B2586-010F-46C5-97F9-A11106BC4FF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2E500-1D2B-4BB4-8F3E-97C4F9423010}">
      <dsp:nvSpPr>
        <dsp:cNvPr id="0" name=""/>
        <dsp:cNvSpPr/>
      </dsp:nvSpPr>
      <dsp:spPr>
        <a:xfrm>
          <a:off x="0" y="495425"/>
          <a:ext cx="2871015" cy="1722609"/>
        </a:xfrm>
        <a:prstGeom prst="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Montserrat" panose="00000500000000000000" pitchFamily="2" charset="0"/>
            </a:rPr>
            <a:t>Content Creation: Generate drafts, summarize text, and rephrase for clarity or tone.</a:t>
          </a:r>
        </a:p>
      </dsp:txBody>
      <dsp:txXfrm>
        <a:off x="0" y="495425"/>
        <a:ext cx="2871015" cy="1722609"/>
      </dsp:txXfrm>
    </dsp:sp>
    <dsp:sp modelId="{49082F40-6B4A-41E2-B3ED-B1B91ED66BDF}">
      <dsp:nvSpPr>
        <dsp:cNvPr id="0" name=""/>
        <dsp:cNvSpPr/>
      </dsp:nvSpPr>
      <dsp:spPr>
        <a:xfrm>
          <a:off x="3158117" y="495425"/>
          <a:ext cx="2871015" cy="1722609"/>
        </a:xfrm>
        <a:prstGeom prst="rect">
          <a:avLst/>
        </a:prstGeom>
        <a:solidFill>
          <a:srgbClr val="0C1752"/>
        </a:solidFill>
        <a:ln w="12700" cap="flat" cmpd="sng" algn="ctr">
          <a:solidFill>
            <a:srgbClr val="0C175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Montserrat" panose="00000500000000000000" pitchFamily="2" charset="0"/>
            </a:rPr>
            <a:t>Editing: Fix grammar, spelling, and punctuation while suggesting style improvements.</a:t>
          </a:r>
        </a:p>
      </dsp:txBody>
      <dsp:txXfrm>
        <a:off x="3158117" y="495425"/>
        <a:ext cx="2871015" cy="1722609"/>
      </dsp:txXfrm>
    </dsp:sp>
    <dsp:sp modelId="{1A42C4F8-EDE0-452B-8906-026F6475302E}">
      <dsp:nvSpPr>
        <dsp:cNvPr id="0" name=""/>
        <dsp:cNvSpPr/>
      </dsp:nvSpPr>
      <dsp:spPr>
        <a:xfrm>
          <a:off x="6316235" y="495425"/>
          <a:ext cx="2871015" cy="1722609"/>
        </a:xfrm>
        <a:prstGeom prst="rect">
          <a:avLst/>
        </a:prstGeom>
        <a:solidFill>
          <a:srgbClr val="11CC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Montserrat" panose="00000500000000000000" pitchFamily="2" charset="0"/>
            </a:rPr>
            <a:t>Formatting: Apply consistent styles, templates, and formatting across documents.</a:t>
          </a:r>
        </a:p>
      </dsp:txBody>
      <dsp:txXfrm>
        <a:off x="6316235" y="495425"/>
        <a:ext cx="2871015" cy="1722609"/>
      </dsp:txXfrm>
    </dsp:sp>
    <dsp:sp modelId="{89CBA59B-1355-4F29-8A1A-AD4C9D6C7E72}">
      <dsp:nvSpPr>
        <dsp:cNvPr id="0" name=""/>
        <dsp:cNvSpPr/>
      </dsp:nvSpPr>
      <dsp:spPr>
        <a:xfrm>
          <a:off x="1579058" y="2505136"/>
          <a:ext cx="2871015" cy="1722609"/>
        </a:xfrm>
        <a:prstGeom prst="rect">
          <a:avLst/>
        </a:prstGeom>
        <a:solidFill>
          <a:srgbClr val="0C17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Montserrat" panose="00000500000000000000" pitchFamily="2" charset="0"/>
            </a:rPr>
            <a:t>Automation: Handle repetitive tasks like creating tables of contents or applying formats.</a:t>
          </a:r>
        </a:p>
      </dsp:txBody>
      <dsp:txXfrm>
        <a:off x="1579058" y="2505136"/>
        <a:ext cx="2871015" cy="1722609"/>
      </dsp:txXfrm>
    </dsp:sp>
    <dsp:sp modelId="{F17B2586-010F-46C5-97F9-A11106BC4FF9}">
      <dsp:nvSpPr>
        <dsp:cNvPr id="0" name=""/>
        <dsp:cNvSpPr/>
      </dsp:nvSpPr>
      <dsp:spPr>
        <a:xfrm>
          <a:off x="4737176" y="2505136"/>
          <a:ext cx="2871015" cy="1722609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Montserrat" panose="00000500000000000000" pitchFamily="2" charset="0"/>
            </a:rPr>
            <a:t>Customization: Adjust tone and style to suit branding or audience needs.</a:t>
          </a:r>
        </a:p>
      </dsp:txBody>
      <dsp:txXfrm>
        <a:off x="4737176" y="2505136"/>
        <a:ext cx="2871015" cy="1722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1D1-6589-4D4A-810A-D1CB24D30600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34E27-21C0-AB42-9720-9468F68AD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ED6F-859A-B746-837E-C5D978EC3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CAE93-A6A2-054F-8C31-54E8ABF6A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ADB13-4A11-2643-B65C-065BE177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779B-2DF9-41ED-BDF6-094A96BB5831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DD79-905B-054B-B597-6AB72529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4DF4-5AD9-8C41-9C38-63470B32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4858-278B-D14B-9123-9451D8F7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8E07C-511F-3A43-84A6-101101291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27FEB-35FC-E245-9B8A-12B95965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BBC8-E478-43C9-A4F1-EDD4F72015DC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7081-9459-C64F-895D-A9A37C0D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C1E24-D886-5444-8983-468379B7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0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F08AD-56F2-8141-B3EC-B0792780C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A58ED-0A7F-F541-B86D-470505704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2861A-7351-3846-BCB0-C5618DA0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1BB6-29D9-437A-B4EB-C48447ACC5C8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FD98-D553-4C46-941B-9CF2C56A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676D-8472-4F4A-A337-CF5E8C49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93AB-04A1-834E-A498-C252C111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34D4-4817-FF44-8044-9A872518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B8C4A-8264-ED4C-B758-FA62E7CC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3053-3D74-4D22-89B3-9024BA4F287F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AE0D2-BE66-FF45-B7B1-F69E22F0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B4184-A60F-6246-8A9A-79DD6FEC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0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2D0B-A98C-6E4C-9A34-47981F0C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5EE8E-C392-5E47-ADCB-A446128CA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4B18-53C2-D548-8CFF-5D7097F0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BCF6-84B7-49AA-A69F-35D95B9487C2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654B-C8C3-F647-BDFC-BE54D2B2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3980-622B-334C-9137-9A866151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8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2288-ED8B-E34E-BAB6-1D26157B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E68A-CA3F-9948-9F78-46C13FEE8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E62E7-8BD2-264E-A470-F8E73C9D6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23621-D1A0-D241-B666-A457ACCA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19D7-9FF6-460F-A484-0C02884C819E}" type="datetime1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69F7B-BD42-C44E-AA35-681E6A1C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7368C-62E4-C243-98AE-B5BC9B4F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0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A85E-7345-A641-A78E-CFCE6B47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A13C7-3C24-DC40-8DAD-E16482E60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90715-8982-4245-AC34-4AFC280B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CC337-7A68-B44F-A75F-2EAED4C8C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BF17B-E9E2-5A4F-9564-4E8671A7A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A4340-16C5-D64A-954E-D207165B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2F9-9F59-4926-81E1-5AE7B5F13616}" type="datetime1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4C0C9-507A-DC40-9896-CAA4CCBF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3C304-57C8-6848-8E40-051A6BFA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9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1005-2F0C-3F41-8F0D-B94FF1E8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EC46B-9591-7147-B23E-808DFCDB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E9FE-B00F-4787-941B-81F5C60BF956}" type="datetime1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8438C-4B28-CC47-9F0D-D243C059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64186-1092-3244-AA0C-4F8C98EC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7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1ABCA-C9B4-2C4E-A11A-21473A2C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63A8-27AB-4485-9BAB-385A926DB554}" type="datetime1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8B611-5E83-0843-977C-16E1A2E8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D3613-5124-BA4D-9CAB-52053A73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5775-3C65-984A-BA3D-74F6AA54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6B8A-7DF2-254A-A58A-3F781F1A7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C9F2F-598A-9444-B48C-6BA9400EF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A619B-B04E-A94F-B294-EE523AB8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E9DF-0ED6-4B61-A1FD-8DD75280FE01}" type="datetime1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418F-6D05-564F-ACAC-0CE18B41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2FA7B-E334-F841-9F55-8FE3994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20FD-C21B-F942-933E-C7F1539A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509F0-CB84-8346-88EC-B60FAB239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B07D7-B626-4245-8DB7-641F9BE45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92CF3-BF8E-CC45-AFD1-29BF7888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C01-5047-4D04-A79D-6D96B1DB76E2}" type="datetime1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EEA5E-B447-2945-A61F-23F43D1B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3110A-1EF4-4E47-BC27-95CCC22D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6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070BF-9A90-A245-B77A-28DCF3E4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1332-889D-FA43-A51D-33C48B35B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7FC81-D9EE-0347-B9BA-8E603587A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9903-C382-4170-95C6-7F2CD4702B84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4954-DDAB-064F-B985-8986B1132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476A-2C89-5D4A-A893-BDE076899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support.microsoft.com/en-us/office/welcome-to-copilot-in-word-2135e85f-a467-463b-b2f0-c51a46d625d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docs.google.com/document/d/1SHsGvNu752eBrBessQlwR9dnZkZDrmIRqF3YfDJKuK8/edit?usp=sharing" TargetMode="External"/><Relationship Id="rId4" Type="http://schemas.openxmlformats.org/officeDocument/2006/relationships/hyperlink" Target="https://copilot.microsoft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F529F-B86A-83C8-478E-307AC3091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82" y="-1"/>
            <a:ext cx="12198382" cy="68580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403872-6FAD-0F11-5844-575593A583D8}"/>
              </a:ext>
            </a:extLst>
          </p:cNvPr>
          <p:cNvSpPr/>
          <p:nvPr/>
        </p:nvSpPr>
        <p:spPr>
          <a:xfrm>
            <a:off x="293915" y="489004"/>
            <a:ext cx="47434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MICROSOFT COPILOT FOR WORD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22CCA-AE82-A418-52D1-CBC82BEC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009C-BC70-F41E-E85C-AB4BA7B84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5FE73E-F233-502C-6C36-CEF10F073E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B05584-537E-BC69-3A07-9397EB529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C37C86-8CBB-1B82-88F6-EF3C1BBF5084}"/>
              </a:ext>
            </a:extLst>
          </p:cNvPr>
          <p:cNvSpPr/>
          <p:nvPr/>
        </p:nvSpPr>
        <p:spPr>
          <a:xfrm>
            <a:off x="293914" y="793804"/>
            <a:ext cx="5578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COPILOT IN 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AF497-3078-1D39-5F4A-9D51BB2A9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655F7-D3CE-503A-06B0-415EBF4A4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4BE74D-72DE-1ECA-0B68-A8F5C0DF6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8C15DF-79C1-8260-335D-38302FEC0B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DF172E0F-F674-1396-8D50-B98BB01F2670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Module Agenda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468BAF-A973-AA5C-D975-66C02CF52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242" y="907669"/>
            <a:ext cx="10198759" cy="5228971"/>
          </a:xfrm>
        </p:spPr>
        <p:txBody>
          <a:bodyPr>
            <a:normAutofit/>
          </a:bodyPr>
          <a:lstStyle/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Microsoft CoPilot capabilities in Word</a:t>
            </a:r>
          </a:p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Write Documents from scratch with CoPilot </a:t>
            </a:r>
          </a:p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Write documents from existing PDFs and </a:t>
            </a:r>
            <a:r>
              <a:rPr lang="en-US" sz="1800" dirty="0" err="1">
                <a:latin typeface="Montserrat" panose="00000500000000000000" pitchFamily="2" charset="0"/>
              </a:rPr>
              <a:t>Powerpoint</a:t>
            </a:r>
            <a:r>
              <a:rPr lang="en-US" sz="1800" dirty="0">
                <a:latin typeface="Montserrat" panose="00000500000000000000" pitchFamily="2" charset="0"/>
              </a:rPr>
              <a:t> files on OneDrive</a:t>
            </a:r>
          </a:p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Write documents from existing Emails</a:t>
            </a:r>
          </a:p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Transform unstructured Text into a Table</a:t>
            </a:r>
          </a:p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Chat with Copilot in MS Word </a:t>
            </a:r>
          </a:p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Change the Tone of Voice</a:t>
            </a:r>
          </a:p>
          <a:p>
            <a:pPr>
              <a:buClr>
                <a:srgbClr val="1BBFD1"/>
              </a:buClr>
            </a:pPr>
            <a:r>
              <a:rPr lang="en-US" sz="1800" dirty="0">
                <a:latin typeface="Montserrat" panose="00000500000000000000" pitchFamily="2" charset="0"/>
              </a:rPr>
              <a:t>Generate Artifacts from a Word Document</a:t>
            </a:r>
          </a:p>
          <a:p>
            <a:pPr>
              <a:buClr>
                <a:srgbClr val="1BBFD1"/>
              </a:buClr>
            </a:pPr>
            <a:endParaRPr lang="en-US" sz="1800" dirty="0"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A68AC4-8901-A54A-0C5D-14603BCF5981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</p:spTree>
    <p:extLst>
      <p:ext uri="{BB962C8B-B14F-4D97-AF65-F5344CB8AC3E}">
        <p14:creationId xmlns:p14="http://schemas.microsoft.com/office/powerpoint/2010/main" val="341950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D5B60-D417-71CF-D7AB-F38C0996C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B618D7-4855-F7D9-760E-B27A658A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92C2F0-CBCE-285A-18DF-91A0C280F8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A4EBFAE5-269E-45F1-C234-3376EA98FD6A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Microsoft CoPilot in 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84366-73BA-0DE6-57CF-F6E46E204482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7871365-49DA-8FB7-B89F-E070C58250CF}"/>
              </a:ext>
            </a:extLst>
          </p:cNvPr>
          <p:cNvSpPr txBox="1">
            <a:spLocks/>
          </p:cNvSpPr>
          <p:nvPr/>
        </p:nvSpPr>
        <p:spPr>
          <a:xfrm>
            <a:off x="154721" y="907669"/>
            <a:ext cx="11877951" cy="273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rgbClr val="1BBFD1"/>
              </a:buClr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1pPr>
            <a:lvl2pPr marL="742987" indent="-285764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949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171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394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Microsoft Copilot in Word leverages AI to enhance productivity and streamline document creation.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3469EA6-4843-E99B-6BFE-F5FE236984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1089830"/>
              </p:ext>
            </p:extLst>
          </p:nvPr>
        </p:nvGraphicFramePr>
        <p:xfrm>
          <a:off x="481082" y="1316114"/>
          <a:ext cx="9187251" cy="4723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E77597E-8435-6771-7E2C-7336B61CC074}"/>
              </a:ext>
            </a:extLst>
          </p:cNvPr>
          <p:cNvSpPr txBox="1"/>
          <p:nvPr/>
        </p:nvSpPr>
        <p:spPr>
          <a:xfrm>
            <a:off x="1514963" y="5961656"/>
            <a:ext cx="59872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Montserrat" panose="00000500000000000000" pitchFamily="2" charset="0"/>
              </a:rPr>
              <a:t>Useful Link: </a:t>
            </a:r>
            <a:r>
              <a:rPr lang="en-US" sz="1400" dirty="0">
                <a:latin typeface="Montserrat" panose="00000500000000000000" pitchFamily="2" charset="0"/>
                <a:hlinkClick r:id="rId9"/>
              </a:rPr>
              <a:t>https://support.microsoft.com/en-us/office/welcome-to-copilot-in-word-2135e85f-a467-463b-b2f0-c51a46d625d1</a:t>
            </a:r>
            <a:endParaRPr lang="en-US" sz="1400" dirty="0">
              <a:latin typeface="Montserrat" panose="00000500000000000000" pitchFamily="2" charset="0"/>
            </a:endParaRPr>
          </a:p>
          <a:p>
            <a:endParaRPr lang="en-US" sz="1400" dirty="0">
              <a:latin typeface="Montserrat" panose="00000500000000000000" pitchFamily="2" charset="0"/>
            </a:endParaRPr>
          </a:p>
          <a:p>
            <a:endParaRPr lang="en-US" sz="1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91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2061A-816F-7E15-69BD-8684396C1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3B16CC-1ED6-77E3-CAE5-354CDB832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145594-AA8A-4366-BA62-C2B6F6C5B5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2697110A-5E23-F2EA-369A-921B6BCA940A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Microsoft CoPilot in 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49E0C8-92F6-DD4B-6FD6-D93B1B762C38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A1CF8A-66EC-B87A-BFC6-526D947A0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097" y="1485937"/>
            <a:ext cx="7741227" cy="394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1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E970F-4205-9842-ACDA-EBC3D553B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81BC9B-4658-6795-7669-BDB9578E98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8D909-9CD5-B90C-60A3-115918601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8FE250-0F41-6F37-1EF8-6926378465F7}"/>
              </a:ext>
            </a:extLst>
          </p:cNvPr>
          <p:cNvSpPr/>
          <p:nvPr/>
        </p:nvSpPr>
        <p:spPr>
          <a:xfrm>
            <a:off x="293914" y="793804"/>
            <a:ext cx="5578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LIVE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92D2E-A566-F1D3-6651-2EA1F2EB3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6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A93B0-B7A6-F7F7-2245-043E6D23C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6B3081-48CD-AA00-F377-97724B56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56E6C0-AD73-D375-AEA8-31A58C7AF0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0B13DC28-8935-6DEB-C9E9-FDD8D841C034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Live Demo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584AE-D8B4-970A-865F-B0DBF838B722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0CFE5-B49F-E281-D2D6-0F2667D6B923}"/>
              </a:ext>
            </a:extLst>
          </p:cNvPr>
          <p:cNvSpPr txBox="1"/>
          <p:nvPr/>
        </p:nvSpPr>
        <p:spPr>
          <a:xfrm>
            <a:off x="3450749" y="975169"/>
            <a:ext cx="43419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46"/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🔗 </a:t>
            </a:r>
            <a:r>
              <a:rPr lang="en-US" b="1" dirty="0">
                <a:solidFill>
                  <a:srgbClr val="000000"/>
                </a:solidFill>
                <a:latin typeface="Cambria" panose="02040503050406030204"/>
              </a:rPr>
              <a:t>Click here to explore CoPilot</a:t>
            </a:r>
            <a:br>
              <a:rPr lang="en-US" dirty="0">
                <a:solidFill>
                  <a:srgbClr val="000000"/>
                </a:solidFill>
                <a:latin typeface="Cambria" panose="02040503050406030204"/>
              </a:rPr>
            </a:br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		</a:t>
            </a:r>
            <a:r>
              <a:rPr lang="en-US" dirty="0">
                <a:solidFill>
                  <a:srgbClr val="000000"/>
                </a:solidFill>
                <a:latin typeface="Cambria" panose="02040503050406030204"/>
                <a:hlinkClick r:id="rId4"/>
              </a:rPr>
              <a:t>CoPilot Signup</a:t>
            </a:r>
            <a:endParaRPr lang="en-US" dirty="0">
              <a:solidFill>
                <a:srgbClr val="000000"/>
              </a:solidFill>
              <a:latin typeface="Cambria" panose="02040503050406030204"/>
            </a:endParaRPr>
          </a:p>
          <a:p>
            <a:pPr defTabSz="914446"/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💡 </a:t>
            </a:r>
            <a:r>
              <a:rPr lang="en-US" b="1" dirty="0">
                <a:solidFill>
                  <a:srgbClr val="000000"/>
                </a:solidFill>
                <a:latin typeface="Cambria" panose="02040503050406030204"/>
              </a:rPr>
              <a:t>Click here for AI Prompts</a:t>
            </a:r>
            <a:br>
              <a:rPr lang="en-US" dirty="0">
                <a:solidFill>
                  <a:srgbClr val="000000"/>
                </a:solidFill>
                <a:latin typeface="Cambria" panose="02040503050406030204"/>
              </a:rPr>
            </a:br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		</a:t>
            </a:r>
            <a:r>
              <a:rPr lang="en-US" dirty="0">
                <a:solidFill>
                  <a:srgbClr val="000000"/>
                </a:solidFill>
                <a:latin typeface="Cambria" panose="02040503050406030204"/>
                <a:hlinkClick r:id="rId5"/>
              </a:rPr>
              <a:t>Explore Prompts</a:t>
            </a:r>
            <a:endParaRPr lang="en-US" dirty="0">
              <a:solidFill>
                <a:srgbClr val="000000"/>
              </a:solidFill>
              <a:latin typeface="Cambria" panose="02040503050406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FB5CDC-1808-8797-2CE8-E00C020C8E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8869" y="2271156"/>
            <a:ext cx="8063345" cy="431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2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909FB-E671-B17D-77BB-65311A51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45C378-4A8E-9187-A206-DB4730F915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25B6F-0705-62E5-DF16-79898F062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90" y="1992488"/>
            <a:ext cx="5198017" cy="14365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A9FA6F-A71D-92D5-9E16-A91F986E09CE}"/>
              </a:ext>
            </a:extLst>
          </p:cNvPr>
          <p:cNvSpPr/>
          <p:nvPr/>
        </p:nvSpPr>
        <p:spPr>
          <a:xfrm>
            <a:off x="3306715" y="3495040"/>
            <a:ext cx="5578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615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4223</TotalTime>
  <Words>247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kukesh kodess</dc:creator>
  <cp:lastModifiedBy>Ryan Ahmed</cp:lastModifiedBy>
  <cp:revision>405</cp:revision>
  <dcterms:created xsi:type="dcterms:W3CDTF">2019-11-18T17:58:36Z</dcterms:created>
  <dcterms:modified xsi:type="dcterms:W3CDTF">2025-01-30T00:06:06Z</dcterms:modified>
</cp:coreProperties>
</file>