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565" r:id="rId2"/>
    <p:sldId id="4203" r:id="rId3"/>
    <p:sldId id="569" r:id="rId4"/>
    <p:sldId id="4207" r:id="rId5"/>
    <p:sldId id="4208" r:id="rId6"/>
    <p:sldId id="4205" r:id="rId7"/>
    <p:sldId id="4210" r:id="rId8"/>
    <p:sldId id="27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752"/>
    <a:srgbClr val="11CCDD"/>
    <a:srgbClr val="D56E48"/>
    <a:srgbClr val="F9F9F9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4" d="100"/>
          <a:sy n="74" d="100"/>
        </p:scale>
        <p:origin x="87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B715B-7861-4623-B455-2278A06825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E30A1-2040-46D4-95D2-1734A1F72529}">
      <dgm:prSet/>
      <dgm:spPr>
        <a:solidFill>
          <a:srgbClr val="D56E48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Write Everyday Emails with CoPilot: CoPilot helps craft clear, professional, and concise emails for everyday communication.</a:t>
          </a:r>
        </a:p>
      </dgm:t>
    </dgm:pt>
    <dgm:pt modelId="{0ED16303-F427-41F2-9DD7-070B1C1674D1}" type="parTrans" cxnId="{BD262A92-63CC-4D6C-A544-BF225EF51457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6BC79CDE-9E76-454D-AEFA-C75C575843C6}" type="sibTrans" cxnId="{BD262A92-63CC-4D6C-A544-BF225EF51457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5889C4E7-729E-4B78-8882-ECF663686F25}">
      <dgm:prSet/>
      <dgm:spPr>
        <a:solidFill>
          <a:srgbClr val="0C1752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Write Creative Emails with CoPilot: CoPilot generates innovative and engaging email drafts tailored to specific audiences or purposes.</a:t>
          </a:r>
        </a:p>
      </dgm:t>
    </dgm:pt>
    <dgm:pt modelId="{6A9F5F8A-1EC9-4825-BDB6-7BC4015B1A3D}" type="parTrans" cxnId="{FDECB38C-36A2-4953-9B88-48EE74D3EDF5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CE34D3C6-798C-499D-892D-8DABC2FF0C06}" type="sibTrans" cxnId="{FDECB38C-36A2-4953-9B88-48EE74D3EDF5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541AA6B1-3C74-4565-9EBD-D601E39C64A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Reply to Emails using CoPilot: CoPilot drafts quick, appropriate, and context-aware email replies, saving time.</a:t>
          </a:r>
        </a:p>
      </dgm:t>
    </dgm:pt>
    <dgm:pt modelId="{F9EBA2CF-DA31-4A3A-AE88-238D01C3EBFE}" type="parTrans" cxnId="{96DEB5C1-67C1-420C-A297-CA5DD773FF07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D9715CF6-5F38-48CE-AB8B-1F1BBF078E9A}" type="sibTrans" cxnId="{96DEB5C1-67C1-420C-A297-CA5DD773FF07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F3C5B0DB-28F8-41CF-AF37-554605FDB60F}">
      <dgm:prSet/>
      <dgm:spPr>
        <a:solidFill>
          <a:srgbClr val="11CCDD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Draft Email Summaries with CoPilot: CoPilot creates succinct summaries of lengthy email threads for easy understanding and action.</a:t>
          </a:r>
        </a:p>
      </dgm:t>
    </dgm:pt>
    <dgm:pt modelId="{B38FC2DC-61F7-4F0E-B532-F6AD3A628B2D}" type="parTrans" cxnId="{27F8933B-471F-4A27-AA6B-6519BCCD4B32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A8F8D081-55DB-4CA3-A7B9-2BED2F9688BD}" type="sibTrans" cxnId="{27F8933B-471F-4A27-AA6B-6519BCCD4B32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436912F7-E8C8-4460-B6D7-A03F15D827C8}">
      <dgm:prSet/>
      <dgm:spPr>
        <a:solidFill>
          <a:srgbClr val="0C1752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Email Coaching by CoPilot: CoPilot provides tips and suggestions to improve email tone, structure, and professionalism.</a:t>
          </a:r>
        </a:p>
      </dgm:t>
    </dgm:pt>
    <dgm:pt modelId="{F101867E-FBEB-4BB4-9BC8-44BEAD02A2B7}" type="parTrans" cxnId="{6404BD77-7239-4296-988D-46B9B2C34782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0EDD2662-F092-4064-AA8A-68E655A3195D}" type="sibTrans" cxnId="{6404BD77-7239-4296-988D-46B9B2C34782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A3C8DA71-1FBA-4D51-933F-DA890777F95A}" type="pres">
      <dgm:prSet presAssocID="{21BB715B-7861-4623-B455-2278A068250D}" presName="diagram" presStyleCnt="0">
        <dgm:presLayoutVars>
          <dgm:dir/>
          <dgm:resizeHandles val="exact"/>
        </dgm:presLayoutVars>
      </dgm:prSet>
      <dgm:spPr/>
    </dgm:pt>
    <dgm:pt modelId="{85B46B91-14BD-4DEF-9A1C-06AE9EB740FA}" type="pres">
      <dgm:prSet presAssocID="{B6AE30A1-2040-46D4-95D2-1734A1F72529}" presName="node" presStyleLbl="node1" presStyleIdx="0" presStyleCnt="5">
        <dgm:presLayoutVars>
          <dgm:bulletEnabled val="1"/>
        </dgm:presLayoutVars>
      </dgm:prSet>
      <dgm:spPr/>
    </dgm:pt>
    <dgm:pt modelId="{4D592D6E-8523-4989-B793-15BDC1F2ED0B}" type="pres">
      <dgm:prSet presAssocID="{6BC79CDE-9E76-454D-AEFA-C75C575843C6}" presName="sibTrans" presStyleCnt="0"/>
      <dgm:spPr/>
    </dgm:pt>
    <dgm:pt modelId="{EEFEA6EC-2D2A-4CC0-BAFA-433BF64F71FD}" type="pres">
      <dgm:prSet presAssocID="{5889C4E7-729E-4B78-8882-ECF663686F25}" presName="node" presStyleLbl="node1" presStyleIdx="1" presStyleCnt="5">
        <dgm:presLayoutVars>
          <dgm:bulletEnabled val="1"/>
        </dgm:presLayoutVars>
      </dgm:prSet>
      <dgm:spPr/>
    </dgm:pt>
    <dgm:pt modelId="{16C381C6-DD51-48BD-8723-21D098DFA6E2}" type="pres">
      <dgm:prSet presAssocID="{CE34D3C6-798C-499D-892D-8DABC2FF0C06}" presName="sibTrans" presStyleCnt="0"/>
      <dgm:spPr/>
    </dgm:pt>
    <dgm:pt modelId="{B1A6C257-B8C0-4D1E-BD7E-E37126451192}" type="pres">
      <dgm:prSet presAssocID="{541AA6B1-3C74-4565-9EBD-D601E39C64A9}" presName="node" presStyleLbl="node1" presStyleIdx="2" presStyleCnt="5">
        <dgm:presLayoutVars>
          <dgm:bulletEnabled val="1"/>
        </dgm:presLayoutVars>
      </dgm:prSet>
      <dgm:spPr/>
    </dgm:pt>
    <dgm:pt modelId="{FCC51ED1-3A38-4D66-BE7A-20E305899459}" type="pres">
      <dgm:prSet presAssocID="{D9715CF6-5F38-48CE-AB8B-1F1BBF078E9A}" presName="sibTrans" presStyleCnt="0"/>
      <dgm:spPr/>
    </dgm:pt>
    <dgm:pt modelId="{B249368C-B0B7-4085-B1EC-BD0CBE027F65}" type="pres">
      <dgm:prSet presAssocID="{F3C5B0DB-28F8-41CF-AF37-554605FDB60F}" presName="node" presStyleLbl="node1" presStyleIdx="3" presStyleCnt="5">
        <dgm:presLayoutVars>
          <dgm:bulletEnabled val="1"/>
        </dgm:presLayoutVars>
      </dgm:prSet>
      <dgm:spPr/>
    </dgm:pt>
    <dgm:pt modelId="{0B81AA40-3F8E-4120-91F3-98373108B609}" type="pres">
      <dgm:prSet presAssocID="{A8F8D081-55DB-4CA3-A7B9-2BED2F9688BD}" presName="sibTrans" presStyleCnt="0"/>
      <dgm:spPr/>
    </dgm:pt>
    <dgm:pt modelId="{69629FA9-B31D-43D5-B605-C056BE1AF4B6}" type="pres">
      <dgm:prSet presAssocID="{436912F7-E8C8-4460-B6D7-A03F15D827C8}" presName="node" presStyleLbl="node1" presStyleIdx="4" presStyleCnt="5">
        <dgm:presLayoutVars>
          <dgm:bulletEnabled val="1"/>
        </dgm:presLayoutVars>
      </dgm:prSet>
      <dgm:spPr/>
    </dgm:pt>
  </dgm:ptLst>
  <dgm:cxnLst>
    <dgm:cxn modelId="{94C1F404-B358-4333-B048-03A20D2B93E5}" type="presOf" srcId="{21BB715B-7861-4623-B455-2278A068250D}" destId="{A3C8DA71-1FBA-4D51-933F-DA890777F95A}" srcOrd="0" destOrd="0" presId="urn:microsoft.com/office/officeart/2005/8/layout/default"/>
    <dgm:cxn modelId="{3DBBF92A-D959-451F-8169-3F450AD2484B}" type="presOf" srcId="{541AA6B1-3C74-4565-9EBD-D601E39C64A9}" destId="{B1A6C257-B8C0-4D1E-BD7E-E37126451192}" srcOrd="0" destOrd="0" presId="urn:microsoft.com/office/officeart/2005/8/layout/default"/>
    <dgm:cxn modelId="{27F8933B-471F-4A27-AA6B-6519BCCD4B32}" srcId="{21BB715B-7861-4623-B455-2278A068250D}" destId="{F3C5B0DB-28F8-41CF-AF37-554605FDB60F}" srcOrd="3" destOrd="0" parTransId="{B38FC2DC-61F7-4F0E-B532-F6AD3A628B2D}" sibTransId="{A8F8D081-55DB-4CA3-A7B9-2BED2F9688BD}"/>
    <dgm:cxn modelId="{6404BD77-7239-4296-988D-46B9B2C34782}" srcId="{21BB715B-7861-4623-B455-2278A068250D}" destId="{436912F7-E8C8-4460-B6D7-A03F15D827C8}" srcOrd="4" destOrd="0" parTransId="{F101867E-FBEB-4BB4-9BC8-44BEAD02A2B7}" sibTransId="{0EDD2662-F092-4064-AA8A-68E655A3195D}"/>
    <dgm:cxn modelId="{FDECB38C-36A2-4953-9B88-48EE74D3EDF5}" srcId="{21BB715B-7861-4623-B455-2278A068250D}" destId="{5889C4E7-729E-4B78-8882-ECF663686F25}" srcOrd="1" destOrd="0" parTransId="{6A9F5F8A-1EC9-4825-BDB6-7BC4015B1A3D}" sibTransId="{CE34D3C6-798C-499D-892D-8DABC2FF0C06}"/>
    <dgm:cxn modelId="{BD262A92-63CC-4D6C-A544-BF225EF51457}" srcId="{21BB715B-7861-4623-B455-2278A068250D}" destId="{B6AE30A1-2040-46D4-95D2-1734A1F72529}" srcOrd="0" destOrd="0" parTransId="{0ED16303-F427-41F2-9DD7-070B1C1674D1}" sibTransId="{6BC79CDE-9E76-454D-AEFA-C75C575843C6}"/>
    <dgm:cxn modelId="{4D1D99AD-7561-40C1-BD41-F65A94828980}" type="presOf" srcId="{B6AE30A1-2040-46D4-95D2-1734A1F72529}" destId="{85B46B91-14BD-4DEF-9A1C-06AE9EB740FA}" srcOrd="0" destOrd="0" presId="urn:microsoft.com/office/officeart/2005/8/layout/default"/>
    <dgm:cxn modelId="{A2121FC0-C8CF-4950-A5E4-645BE187F4EF}" type="presOf" srcId="{436912F7-E8C8-4460-B6D7-A03F15D827C8}" destId="{69629FA9-B31D-43D5-B605-C056BE1AF4B6}" srcOrd="0" destOrd="0" presId="urn:microsoft.com/office/officeart/2005/8/layout/default"/>
    <dgm:cxn modelId="{96DEB5C1-67C1-420C-A297-CA5DD773FF07}" srcId="{21BB715B-7861-4623-B455-2278A068250D}" destId="{541AA6B1-3C74-4565-9EBD-D601E39C64A9}" srcOrd="2" destOrd="0" parTransId="{F9EBA2CF-DA31-4A3A-AE88-238D01C3EBFE}" sibTransId="{D9715CF6-5F38-48CE-AB8B-1F1BBF078E9A}"/>
    <dgm:cxn modelId="{BB4253EA-A19B-4BEF-A598-AEB104B139C4}" type="presOf" srcId="{F3C5B0DB-28F8-41CF-AF37-554605FDB60F}" destId="{B249368C-B0B7-4085-B1EC-BD0CBE027F65}" srcOrd="0" destOrd="0" presId="urn:microsoft.com/office/officeart/2005/8/layout/default"/>
    <dgm:cxn modelId="{9B11F9F3-3E61-45B7-B26F-DF6618BACFE1}" type="presOf" srcId="{5889C4E7-729E-4B78-8882-ECF663686F25}" destId="{EEFEA6EC-2D2A-4CC0-BAFA-433BF64F71FD}" srcOrd="0" destOrd="0" presId="urn:microsoft.com/office/officeart/2005/8/layout/default"/>
    <dgm:cxn modelId="{3B63F9FE-9E88-4F5F-AF50-FB8D3EE0CF4C}" type="presParOf" srcId="{A3C8DA71-1FBA-4D51-933F-DA890777F95A}" destId="{85B46B91-14BD-4DEF-9A1C-06AE9EB740FA}" srcOrd="0" destOrd="0" presId="urn:microsoft.com/office/officeart/2005/8/layout/default"/>
    <dgm:cxn modelId="{A094328E-7474-4D8B-947E-1C18D957F8FB}" type="presParOf" srcId="{A3C8DA71-1FBA-4D51-933F-DA890777F95A}" destId="{4D592D6E-8523-4989-B793-15BDC1F2ED0B}" srcOrd="1" destOrd="0" presId="urn:microsoft.com/office/officeart/2005/8/layout/default"/>
    <dgm:cxn modelId="{3D489D16-D38E-43E7-85E3-1BF672E9FC1B}" type="presParOf" srcId="{A3C8DA71-1FBA-4D51-933F-DA890777F95A}" destId="{EEFEA6EC-2D2A-4CC0-BAFA-433BF64F71FD}" srcOrd="2" destOrd="0" presId="urn:microsoft.com/office/officeart/2005/8/layout/default"/>
    <dgm:cxn modelId="{235D31CE-F110-4AAE-9209-8C8638B063DD}" type="presParOf" srcId="{A3C8DA71-1FBA-4D51-933F-DA890777F95A}" destId="{16C381C6-DD51-48BD-8723-21D098DFA6E2}" srcOrd="3" destOrd="0" presId="urn:microsoft.com/office/officeart/2005/8/layout/default"/>
    <dgm:cxn modelId="{BAD1E3A8-218F-4AFD-B905-9EE60A0D0C41}" type="presParOf" srcId="{A3C8DA71-1FBA-4D51-933F-DA890777F95A}" destId="{B1A6C257-B8C0-4D1E-BD7E-E37126451192}" srcOrd="4" destOrd="0" presId="urn:microsoft.com/office/officeart/2005/8/layout/default"/>
    <dgm:cxn modelId="{F9E5A9A6-D131-4C5E-AE62-52EB1F7EEE2F}" type="presParOf" srcId="{A3C8DA71-1FBA-4D51-933F-DA890777F95A}" destId="{FCC51ED1-3A38-4D66-BE7A-20E305899459}" srcOrd="5" destOrd="0" presId="urn:microsoft.com/office/officeart/2005/8/layout/default"/>
    <dgm:cxn modelId="{34B5F3D6-DC2B-4B9E-8890-450667D47E4A}" type="presParOf" srcId="{A3C8DA71-1FBA-4D51-933F-DA890777F95A}" destId="{B249368C-B0B7-4085-B1EC-BD0CBE027F65}" srcOrd="6" destOrd="0" presId="urn:microsoft.com/office/officeart/2005/8/layout/default"/>
    <dgm:cxn modelId="{39CCCE62-C1BD-48AD-9719-5ECC8954A8BB}" type="presParOf" srcId="{A3C8DA71-1FBA-4D51-933F-DA890777F95A}" destId="{0B81AA40-3F8E-4120-91F3-98373108B609}" srcOrd="7" destOrd="0" presId="urn:microsoft.com/office/officeart/2005/8/layout/default"/>
    <dgm:cxn modelId="{425FA17E-B093-42B7-9942-4FA41CBC2623}" type="presParOf" srcId="{A3C8DA71-1FBA-4D51-933F-DA890777F95A}" destId="{69629FA9-B31D-43D5-B605-C056BE1AF4B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46B91-14BD-4DEF-9A1C-06AE9EB740FA}">
      <dsp:nvSpPr>
        <dsp:cNvPr id="0" name=""/>
        <dsp:cNvSpPr/>
      </dsp:nvSpPr>
      <dsp:spPr>
        <a:xfrm>
          <a:off x="0" y="796143"/>
          <a:ext cx="2943369" cy="176602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Write Everyday Emails with CoPilot: CoPilot helps craft clear, professional, and concise emails for everyday communication.</a:t>
          </a:r>
        </a:p>
      </dsp:txBody>
      <dsp:txXfrm>
        <a:off x="0" y="796143"/>
        <a:ext cx="2943369" cy="1766021"/>
      </dsp:txXfrm>
    </dsp:sp>
    <dsp:sp modelId="{EEFEA6EC-2D2A-4CC0-BAFA-433BF64F71FD}">
      <dsp:nvSpPr>
        <dsp:cNvPr id="0" name=""/>
        <dsp:cNvSpPr/>
      </dsp:nvSpPr>
      <dsp:spPr>
        <a:xfrm>
          <a:off x="3237705" y="796143"/>
          <a:ext cx="2943369" cy="176602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Write Creative Emails with CoPilot: CoPilot generates innovative and engaging email drafts tailored to specific audiences or purposes.</a:t>
          </a:r>
        </a:p>
      </dsp:txBody>
      <dsp:txXfrm>
        <a:off x="3237705" y="796143"/>
        <a:ext cx="2943369" cy="1766021"/>
      </dsp:txXfrm>
    </dsp:sp>
    <dsp:sp modelId="{B1A6C257-B8C0-4D1E-BD7E-E37126451192}">
      <dsp:nvSpPr>
        <dsp:cNvPr id="0" name=""/>
        <dsp:cNvSpPr/>
      </dsp:nvSpPr>
      <dsp:spPr>
        <a:xfrm>
          <a:off x="6475411" y="796143"/>
          <a:ext cx="2943369" cy="176602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Reply to Emails using CoPilot: CoPilot drafts quick, appropriate, and context-aware email replies, saving time.</a:t>
          </a:r>
        </a:p>
      </dsp:txBody>
      <dsp:txXfrm>
        <a:off x="6475411" y="796143"/>
        <a:ext cx="2943369" cy="1766021"/>
      </dsp:txXfrm>
    </dsp:sp>
    <dsp:sp modelId="{B249368C-B0B7-4085-B1EC-BD0CBE027F65}">
      <dsp:nvSpPr>
        <dsp:cNvPr id="0" name=""/>
        <dsp:cNvSpPr/>
      </dsp:nvSpPr>
      <dsp:spPr>
        <a:xfrm>
          <a:off x="1618852" y="2856501"/>
          <a:ext cx="2943369" cy="1766021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Draft Email Summaries with CoPilot: CoPilot creates succinct summaries of lengthy email threads for easy understanding and action.</a:t>
          </a:r>
        </a:p>
      </dsp:txBody>
      <dsp:txXfrm>
        <a:off x="1618852" y="2856501"/>
        <a:ext cx="2943369" cy="1766021"/>
      </dsp:txXfrm>
    </dsp:sp>
    <dsp:sp modelId="{69629FA9-B31D-43D5-B605-C056BE1AF4B6}">
      <dsp:nvSpPr>
        <dsp:cNvPr id="0" name=""/>
        <dsp:cNvSpPr/>
      </dsp:nvSpPr>
      <dsp:spPr>
        <a:xfrm>
          <a:off x="4856558" y="2856501"/>
          <a:ext cx="2943369" cy="176602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Email Coaching by CoPilot: CoPilot provides tips and suggestions to improve email tone, structure, and professionalism.</a:t>
          </a:r>
        </a:p>
      </dsp:txBody>
      <dsp:txXfrm>
        <a:off x="4856558" y="2856501"/>
        <a:ext cx="2943369" cy="1766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ocs.google.com/document/d/1SHsGvNu752eBrBessQlwR9dnZkZDrmIRqF3YfDJKuK8/edit?usp=sharing" TargetMode="External"/><Relationship Id="rId4" Type="http://schemas.openxmlformats.org/officeDocument/2006/relationships/hyperlink" Target="https://copilot.microsoft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AND OUTLOOK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009C-BC70-F41E-E85C-AB4BA7B8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FE73E-F233-502C-6C36-CEF10F07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05584-537E-BC69-3A07-9397EB5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37C86-8CBB-1B82-88F6-EF3C1BBF5084}"/>
              </a:ext>
            </a:extLst>
          </p:cNvPr>
          <p:cNvSpPr/>
          <p:nvPr/>
        </p:nvSpPr>
        <p:spPr>
          <a:xfrm>
            <a:off x="293914" y="793804"/>
            <a:ext cx="55785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IN OUTLOOK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AF497-3078-1D39-5F4A-9D51BB2A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655F7-D3CE-503A-06B0-415EBF4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BE74D-72DE-1ECA-0B68-A8F5C0DF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C15DF-79C1-8260-335D-38302FE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F172E0F-F674-1396-8D50-B98BB01F26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68BAF-A973-AA5C-D975-66C02CF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2" y="907669"/>
            <a:ext cx="10198759" cy="5228971"/>
          </a:xfrm>
        </p:spPr>
        <p:txBody>
          <a:bodyPr>
            <a:normAutofit/>
          </a:bodyPr>
          <a:lstStyle/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Copilot capabilities in Outlook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Write Everyday Emails with CoPilot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Write Creative Emails with CoPilot 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Reply to Emails using CoPilot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Draft Email Summaries with CoPilot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Email Coaching by CoPilot</a:t>
            </a:r>
          </a:p>
          <a:p>
            <a:pPr marL="0" indent="0">
              <a:buClr>
                <a:srgbClr val="1BBFD1"/>
              </a:buClr>
              <a:buNone/>
            </a:pP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8AC4-8901-A54A-0C5D-14603BCF59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34195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4F133-1036-D0B1-AB6F-4C40E256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51E04-458E-8699-0CB0-F6B3EDE1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41E44-5502-1415-180B-26EF305B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0CC13CA-97EC-FF68-B30D-7EDA126D317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Capabilities in Outlook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9451-5EF1-0229-77F2-17E1FBBDD0B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4CB5A7-DA9F-25B8-A9F8-A4B4812F7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53135"/>
              </p:ext>
            </p:extLst>
          </p:nvPr>
        </p:nvGraphicFramePr>
        <p:xfrm>
          <a:off x="718155" y="471251"/>
          <a:ext cx="94187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681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D2E2D-2254-DC1B-4796-38AB5915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C31F6-B758-AA48-3940-36E4D716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BCFA7-4A76-43BD-C696-49F294BB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1CD2CF7-0BB0-BFF7-71B7-EFAF81B5DD4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Capabilities in Outlook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5E075-1030-5580-573B-B18A5D72D60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7117C-8EB4-1215-7293-3CF1D3D02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3" y="1282036"/>
            <a:ext cx="10951535" cy="42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A99B-E000-C47E-7D22-EDCD3495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ADAB07-70C0-FD62-6546-5C64B75E75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DFEAB-7356-2DB1-7A63-98B8A843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C8CE72-2F7F-648D-5757-2E5A93B13E61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CE0C-917E-BF08-12B5-0455C84F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CoPilot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4"/>
              </a:rPr>
              <a:t>CoPilot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5CDC-1808-8797-2CE8-E00C020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869" y="2271156"/>
            <a:ext cx="8063345" cy="43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227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403</cp:revision>
  <dcterms:created xsi:type="dcterms:W3CDTF">2019-11-18T17:58:36Z</dcterms:created>
  <dcterms:modified xsi:type="dcterms:W3CDTF">2025-01-27T03:59:48Z</dcterms:modified>
</cp:coreProperties>
</file>