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565" r:id="rId2"/>
    <p:sldId id="4203" r:id="rId3"/>
    <p:sldId id="569" r:id="rId4"/>
    <p:sldId id="4207" r:id="rId5"/>
    <p:sldId id="4208" r:id="rId6"/>
    <p:sldId id="4205" r:id="rId7"/>
    <p:sldId id="4210" r:id="rId8"/>
    <p:sldId id="27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CDD"/>
    <a:srgbClr val="D56E48"/>
    <a:srgbClr val="0C1752"/>
    <a:srgbClr val="F9F9F9"/>
    <a:srgbClr val="1BBFD1"/>
    <a:srgbClr val="E7C24C"/>
    <a:srgbClr val="FF0909"/>
    <a:srgbClr val="4472C4"/>
    <a:srgbClr val="D1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74" d="100"/>
          <a:sy n="74" d="100"/>
        </p:scale>
        <p:origin x="87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B715B-7861-4623-B455-2278A068250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2A9716-2D36-4014-A8C2-FF36D65F6A3A}">
      <dgm:prSet/>
      <dgm:spPr>
        <a:solidFill>
          <a:srgbClr val="D56E48"/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Natural Language Queries: Ask questions in plain language and get answers.</a:t>
          </a:r>
        </a:p>
      </dgm:t>
    </dgm:pt>
    <dgm:pt modelId="{F3E44732-967A-4CA8-A058-E341C3D8C6F2}" type="parTrans" cxnId="{4B3700A1-BE53-4515-B265-515332529F01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E1A0FA61-C9F4-489B-818B-AB751FC62C9D}" type="sibTrans" cxnId="{4B3700A1-BE53-4515-B265-515332529F01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B7D2E101-F533-425B-A931-A51614455D31}">
      <dgm:prSet/>
      <dgm:spPr>
        <a:solidFill>
          <a:srgbClr val="0C1752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Data Insights: Quickly analyze trends and patterns.</a:t>
          </a:r>
        </a:p>
      </dgm:t>
    </dgm:pt>
    <dgm:pt modelId="{E6DFBFA8-4906-4429-93D5-40D2DD376CC5}" type="parTrans" cxnId="{3C778021-4FEA-4857-B7B1-BFF0AFA13919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1E28699C-36C5-4950-B180-82627C8231FA}" type="sibTrans" cxnId="{3C778021-4FEA-4857-B7B1-BFF0AFA13919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30024DBD-0C4F-421B-B483-CF853B2F1FD9}">
      <dgm:prSet/>
      <dgm:spPr>
        <a:solidFill>
          <a:srgbClr val="11CCDD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Formula Assistance: Suggests and creates formulas.</a:t>
          </a:r>
        </a:p>
      </dgm:t>
    </dgm:pt>
    <dgm:pt modelId="{628331DF-ADAF-4C44-9172-1BD860AF2E34}" type="parTrans" cxnId="{92D52A28-E00A-4104-9BEB-89C25B177BD6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BA7313C8-A25B-4E8D-A9C1-FB8B98084C3D}" type="sibTrans" cxnId="{92D52A28-E00A-4104-9BEB-89C25B177BD6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DE5891B4-941C-4EC9-BA35-01DE939F15B8}">
      <dgm:prSet/>
      <dgm:spPr>
        <a:solidFill>
          <a:srgbClr val="D56E48"/>
        </a:solidFill>
        <a:ln>
          <a:solidFill>
            <a:srgbClr val="D56E48"/>
          </a:solidFill>
        </a:ln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Data Cleaning: Identifies errors and inconsistencies.</a:t>
          </a:r>
        </a:p>
      </dgm:t>
    </dgm:pt>
    <dgm:pt modelId="{56195220-2A3A-4022-9777-3348D1AF182F}" type="parTrans" cxnId="{5B788DAE-43AF-43C1-AB90-EE51C090A9E1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4FB83357-62A2-4444-BEE0-1B992C5934E4}" type="sibTrans" cxnId="{5B788DAE-43AF-43C1-AB90-EE51C090A9E1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B098D341-BBD2-4C60-B0A3-9843F1CD0A6F}">
      <dgm:prSet/>
      <dgm:spPr>
        <a:solidFill>
          <a:srgbClr val="0C1752"/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Trend Identification: Highlights key data trends and suggests visualizations.</a:t>
          </a:r>
        </a:p>
      </dgm:t>
    </dgm:pt>
    <dgm:pt modelId="{25DFCC0B-29A0-4395-AD4D-7E2F6A3CE92C}" type="parTrans" cxnId="{8F5A6C0E-9BB7-4276-A394-F999BA1DD9CD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43900682-FD2B-4833-A8D1-3D82609CD460}" type="sibTrans" cxnId="{8F5A6C0E-9BB7-4276-A394-F999BA1DD9CD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2404F8C5-752B-40D3-AD73-4DC251CBE123}">
      <dgm:prSet/>
      <dgm:spPr>
        <a:solidFill>
          <a:srgbClr val="11CCDD"/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Task Automation: Automates repetitive tasks like formatting and calculations.</a:t>
          </a:r>
        </a:p>
      </dgm:t>
    </dgm:pt>
    <dgm:pt modelId="{FB26C6B0-4A17-41D6-A1C2-104C6CF71AD8}" type="parTrans" cxnId="{52D6A643-8A83-4B48-8B0B-34ECCE696B88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49A21291-0B8D-4274-9A65-84F124A4E6CD}" type="sibTrans" cxnId="{52D6A643-8A83-4B48-8B0B-34ECCE696B88}">
      <dgm:prSet/>
      <dgm:spPr/>
      <dgm:t>
        <a:bodyPr/>
        <a:lstStyle/>
        <a:p>
          <a:endParaRPr lang="en-US">
            <a:latin typeface="Montserrat" panose="00000500000000000000" pitchFamily="2" charset="0"/>
          </a:endParaRPr>
        </a:p>
      </dgm:t>
    </dgm:pt>
    <dgm:pt modelId="{A3C8DA71-1FBA-4D51-933F-DA890777F95A}" type="pres">
      <dgm:prSet presAssocID="{21BB715B-7861-4623-B455-2278A068250D}" presName="diagram" presStyleCnt="0">
        <dgm:presLayoutVars>
          <dgm:dir/>
          <dgm:resizeHandles val="exact"/>
        </dgm:presLayoutVars>
      </dgm:prSet>
      <dgm:spPr/>
    </dgm:pt>
    <dgm:pt modelId="{A4611CAE-9CFE-42EA-B392-65050BF9F890}" type="pres">
      <dgm:prSet presAssocID="{872A9716-2D36-4014-A8C2-FF36D65F6A3A}" presName="node" presStyleLbl="node1" presStyleIdx="0" presStyleCnt="6">
        <dgm:presLayoutVars>
          <dgm:bulletEnabled val="1"/>
        </dgm:presLayoutVars>
      </dgm:prSet>
      <dgm:spPr/>
    </dgm:pt>
    <dgm:pt modelId="{B0D714AE-B47D-430D-A1CF-D164528207B4}" type="pres">
      <dgm:prSet presAssocID="{E1A0FA61-C9F4-489B-818B-AB751FC62C9D}" presName="sibTrans" presStyleCnt="0"/>
      <dgm:spPr/>
    </dgm:pt>
    <dgm:pt modelId="{0E297865-EB48-4D6C-A6EE-B9EE7BA8920F}" type="pres">
      <dgm:prSet presAssocID="{B7D2E101-F533-425B-A931-A51614455D31}" presName="node" presStyleLbl="node1" presStyleIdx="1" presStyleCnt="6">
        <dgm:presLayoutVars>
          <dgm:bulletEnabled val="1"/>
        </dgm:presLayoutVars>
      </dgm:prSet>
      <dgm:spPr/>
    </dgm:pt>
    <dgm:pt modelId="{B2806143-4DD3-42EC-889E-35A04E45F178}" type="pres">
      <dgm:prSet presAssocID="{1E28699C-36C5-4950-B180-82627C8231FA}" presName="sibTrans" presStyleCnt="0"/>
      <dgm:spPr/>
    </dgm:pt>
    <dgm:pt modelId="{B6D3EEA8-B02D-482F-8BB0-5292BAB9D317}" type="pres">
      <dgm:prSet presAssocID="{30024DBD-0C4F-421B-B483-CF853B2F1FD9}" presName="node" presStyleLbl="node1" presStyleIdx="2" presStyleCnt="6">
        <dgm:presLayoutVars>
          <dgm:bulletEnabled val="1"/>
        </dgm:presLayoutVars>
      </dgm:prSet>
      <dgm:spPr/>
    </dgm:pt>
    <dgm:pt modelId="{2FB6AC3D-B156-4505-A391-025FC3FCF3F9}" type="pres">
      <dgm:prSet presAssocID="{BA7313C8-A25B-4E8D-A9C1-FB8B98084C3D}" presName="sibTrans" presStyleCnt="0"/>
      <dgm:spPr/>
    </dgm:pt>
    <dgm:pt modelId="{65732F32-5644-4340-B533-FBE54E1DA622}" type="pres">
      <dgm:prSet presAssocID="{DE5891B4-941C-4EC9-BA35-01DE939F15B8}" presName="node" presStyleLbl="node1" presStyleIdx="3" presStyleCnt="6">
        <dgm:presLayoutVars>
          <dgm:bulletEnabled val="1"/>
        </dgm:presLayoutVars>
      </dgm:prSet>
      <dgm:spPr/>
    </dgm:pt>
    <dgm:pt modelId="{532AE77A-0FA6-411D-969E-B76E5362E15E}" type="pres">
      <dgm:prSet presAssocID="{4FB83357-62A2-4444-BEE0-1B992C5934E4}" presName="sibTrans" presStyleCnt="0"/>
      <dgm:spPr/>
    </dgm:pt>
    <dgm:pt modelId="{F6A76462-569C-454E-82DE-F260C846C8EC}" type="pres">
      <dgm:prSet presAssocID="{B098D341-BBD2-4C60-B0A3-9843F1CD0A6F}" presName="node" presStyleLbl="node1" presStyleIdx="4" presStyleCnt="6">
        <dgm:presLayoutVars>
          <dgm:bulletEnabled val="1"/>
        </dgm:presLayoutVars>
      </dgm:prSet>
      <dgm:spPr/>
    </dgm:pt>
    <dgm:pt modelId="{323F3944-4256-4C36-A7D9-726BF0D2A716}" type="pres">
      <dgm:prSet presAssocID="{43900682-FD2B-4833-A8D1-3D82609CD460}" presName="sibTrans" presStyleCnt="0"/>
      <dgm:spPr/>
    </dgm:pt>
    <dgm:pt modelId="{B0C64C9B-D0B3-40BD-959E-BE77FF0F5724}" type="pres">
      <dgm:prSet presAssocID="{2404F8C5-752B-40D3-AD73-4DC251CBE123}" presName="node" presStyleLbl="node1" presStyleIdx="5" presStyleCnt="6">
        <dgm:presLayoutVars>
          <dgm:bulletEnabled val="1"/>
        </dgm:presLayoutVars>
      </dgm:prSet>
      <dgm:spPr/>
    </dgm:pt>
  </dgm:ptLst>
  <dgm:cxnLst>
    <dgm:cxn modelId="{54716502-D653-45A0-B602-27DDE272BCD1}" type="presOf" srcId="{DE5891B4-941C-4EC9-BA35-01DE939F15B8}" destId="{65732F32-5644-4340-B533-FBE54E1DA622}" srcOrd="0" destOrd="0" presId="urn:microsoft.com/office/officeart/2005/8/layout/default"/>
    <dgm:cxn modelId="{94C1F404-B358-4333-B048-03A20D2B93E5}" type="presOf" srcId="{21BB715B-7861-4623-B455-2278A068250D}" destId="{A3C8DA71-1FBA-4D51-933F-DA890777F95A}" srcOrd="0" destOrd="0" presId="urn:microsoft.com/office/officeart/2005/8/layout/default"/>
    <dgm:cxn modelId="{8F5A6C0E-9BB7-4276-A394-F999BA1DD9CD}" srcId="{21BB715B-7861-4623-B455-2278A068250D}" destId="{B098D341-BBD2-4C60-B0A3-9843F1CD0A6F}" srcOrd="4" destOrd="0" parTransId="{25DFCC0B-29A0-4395-AD4D-7E2F6A3CE92C}" sibTransId="{43900682-FD2B-4833-A8D1-3D82609CD460}"/>
    <dgm:cxn modelId="{3C778021-4FEA-4857-B7B1-BFF0AFA13919}" srcId="{21BB715B-7861-4623-B455-2278A068250D}" destId="{B7D2E101-F533-425B-A931-A51614455D31}" srcOrd="1" destOrd="0" parTransId="{E6DFBFA8-4906-4429-93D5-40D2DD376CC5}" sibTransId="{1E28699C-36C5-4950-B180-82627C8231FA}"/>
    <dgm:cxn modelId="{155BEA27-29B6-48CC-8B7D-42C7510A9A50}" type="presOf" srcId="{872A9716-2D36-4014-A8C2-FF36D65F6A3A}" destId="{A4611CAE-9CFE-42EA-B392-65050BF9F890}" srcOrd="0" destOrd="0" presId="urn:microsoft.com/office/officeart/2005/8/layout/default"/>
    <dgm:cxn modelId="{92D52A28-E00A-4104-9BEB-89C25B177BD6}" srcId="{21BB715B-7861-4623-B455-2278A068250D}" destId="{30024DBD-0C4F-421B-B483-CF853B2F1FD9}" srcOrd="2" destOrd="0" parTransId="{628331DF-ADAF-4C44-9172-1BD860AF2E34}" sibTransId="{BA7313C8-A25B-4E8D-A9C1-FB8B98084C3D}"/>
    <dgm:cxn modelId="{52D6A643-8A83-4B48-8B0B-34ECCE696B88}" srcId="{21BB715B-7861-4623-B455-2278A068250D}" destId="{2404F8C5-752B-40D3-AD73-4DC251CBE123}" srcOrd="5" destOrd="0" parTransId="{FB26C6B0-4A17-41D6-A1C2-104C6CF71AD8}" sibTransId="{49A21291-0B8D-4274-9A65-84F124A4E6CD}"/>
    <dgm:cxn modelId="{4B3700A1-BE53-4515-B265-515332529F01}" srcId="{21BB715B-7861-4623-B455-2278A068250D}" destId="{872A9716-2D36-4014-A8C2-FF36D65F6A3A}" srcOrd="0" destOrd="0" parTransId="{F3E44732-967A-4CA8-A058-E341C3D8C6F2}" sibTransId="{E1A0FA61-C9F4-489B-818B-AB751FC62C9D}"/>
    <dgm:cxn modelId="{5B788DAE-43AF-43C1-AB90-EE51C090A9E1}" srcId="{21BB715B-7861-4623-B455-2278A068250D}" destId="{DE5891B4-941C-4EC9-BA35-01DE939F15B8}" srcOrd="3" destOrd="0" parTransId="{56195220-2A3A-4022-9777-3348D1AF182F}" sibTransId="{4FB83357-62A2-4444-BEE0-1B992C5934E4}"/>
    <dgm:cxn modelId="{255252BB-D1BC-4743-88C1-629A609E382A}" type="presOf" srcId="{B7D2E101-F533-425B-A931-A51614455D31}" destId="{0E297865-EB48-4D6C-A6EE-B9EE7BA8920F}" srcOrd="0" destOrd="0" presId="urn:microsoft.com/office/officeart/2005/8/layout/default"/>
    <dgm:cxn modelId="{9FA49ED2-39D7-454F-86EF-84D829E3A9A2}" type="presOf" srcId="{B098D341-BBD2-4C60-B0A3-9843F1CD0A6F}" destId="{F6A76462-569C-454E-82DE-F260C846C8EC}" srcOrd="0" destOrd="0" presId="urn:microsoft.com/office/officeart/2005/8/layout/default"/>
    <dgm:cxn modelId="{8C818FF0-0E29-42FE-AB93-97A67777DDE5}" type="presOf" srcId="{2404F8C5-752B-40D3-AD73-4DC251CBE123}" destId="{B0C64C9B-D0B3-40BD-959E-BE77FF0F5724}" srcOrd="0" destOrd="0" presId="urn:microsoft.com/office/officeart/2005/8/layout/default"/>
    <dgm:cxn modelId="{36B1CDFD-CD5A-47D2-B5C5-A7C51191E504}" type="presOf" srcId="{30024DBD-0C4F-421B-B483-CF853B2F1FD9}" destId="{B6D3EEA8-B02D-482F-8BB0-5292BAB9D317}" srcOrd="0" destOrd="0" presId="urn:microsoft.com/office/officeart/2005/8/layout/default"/>
    <dgm:cxn modelId="{8C56FCE3-9C09-4B7A-ABB8-AD7BC6CA5332}" type="presParOf" srcId="{A3C8DA71-1FBA-4D51-933F-DA890777F95A}" destId="{A4611CAE-9CFE-42EA-B392-65050BF9F890}" srcOrd="0" destOrd="0" presId="urn:microsoft.com/office/officeart/2005/8/layout/default"/>
    <dgm:cxn modelId="{8C60B64E-D1A0-4DCE-9E5C-2BE6F8F7CC2F}" type="presParOf" srcId="{A3C8DA71-1FBA-4D51-933F-DA890777F95A}" destId="{B0D714AE-B47D-430D-A1CF-D164528207B4}" srcOrd="1" destOrd="0" presId="urn:microsoft.com/office/officeart/2005/8/layout/default"/>
    <dgm:cxn modelId="{494DDD30-781F-4379-897B-FDB1D8A43984}" type="presParOf" srcId="{A3C8DA71-1FBA-4D51-933F-DA890777F95A}" destId="{0E297865-EB48-4D6C-A6EE-B9EE7BA8920F}" srcOrd="2" destOrd="0" presId="urn:microsoft.com/office/officeart/2005/8/layout/default"/>
    <dgm:cxn modelId="{0088E8D4-CED5-449D-9AC2-9A1758B953EE}" type="presParOf" srcId="{A3C8DA71-1FBA-4D51-933F-DA890777F95A}" destId="{B2806143-4DD3-42EC-889E-35A04E45F178}" srcOrd="3" destOrd="0" presId="urn:microsoft.com/office/officeart/2005/8/layout/default"/>
    <dgm:cxn modelId="{26780965-201E-44F5-A12F-F9A4728BF746}" type="presParOf" srcId="{A3C8DA71-1FBA-4D51-933F-DA890777F95A}" destId="{B6D3EEA8-B02D-482F-8BB0-5292BAB9D317}" srcOrd="4" destOrd="0" presId="urn:microsoft.com/office/officeart/2005/8/layout/default"/>
    <dgm:cxn modelId="{EFFF2356-9011-4F29-B45C-C299070A216C}" type="presParOf" srcId="{A3C8DA71-1FBA-4D51-933F-DA890777F95A}" destId="{2FB6AC3D-B156-4505-A391-025FC3FCF3F9}" srcOrd="5" destOrd="0" presId="urn:microsoft.com/office/officeart/2005/8/layout/default"/>
    <dgm:cxn modelId="{F2CC2EE2-C9A1-410D-AB28-F4EECF2536C7}" type="presParOf" srcId="{A3C8DA71-1FBA-4D51-933F-DA890777F95A}" destId="{65732F32-5644-4340-B533-FBE54E1DA622}" srcOrd="6" destOrd="0" presId="urn:microsoft.com/office/officeart/2005/8/layout/default"/>
    <dgm:cxn modelId="{4288D1E2-C36A-4233-8AEA-4C1049EBF1B8}" type="presParOf" srcId="{A3C8DA71-1FBA-4D51-933F-DA890777F95A}" destId="{532AE77A-0FA6-411D-969E-B76E5362E15E}" srcOrd="7" destOrd="0" presId="urn:microsoft.com/office/officeart/2005/8/layout/default"/>
    <dgm:cxn modelId="{DA8517EB-0E62-4F50-A19B-EB273836FBE1}" type="presParOf" srcId="{A3C8DA71-1FBA-4D51-933F-DA890777F95A}" destId="{F6A76462-569C-454E-82DE-F260C846C8EC}" srcOrd="8" destOrd="0" presId="urn:microsoft.com/office/officeart/2005/8/layout/default"/>
    <dgm:cxn modelId="{527B2DDE-D395-4A81-8A32-1549612FDE9C}" type="presParOf" srcId="{A3C8DA71-1FBA-4D51-933F-DA890777F95A}" destId="{323F3944-4256-4C36-A7D9-726BF0D2A716}" srcOrd="9" destOrd="0" presId="urn:microsoft.com/office/officeart/2005/8/layout/default"/>
    <dgm:cxn modelId="{C16A38B3-2568-45F7-836E-3C76E8AC55CF}" type="presParOf" srcId="{A3C8DA71-1FBA-4D51-933F-DA890777F95A}" destId="{B0C64C9B-D0B3-40BD-959E-BE77FF0F572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11CAE-9CFE-42EA-B392-65050BF9F890}">
      <dsp:nvSpPr>
        <dsp:cNvPr id="0" name=""/>
        <dsp:cNvSpPr/>
      </dsp:nvSpPr>
      <dsp:spPr>
        <a:xfrm>
          <a:off x="0" y="796143"/>
          <a:ext cx="2943369" cy="1766021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Montserrat" panose="00000500000000000000" pitchFamily="2" charset="0"/>
            </a:rPr>
            <a:t>Natural Language Queries: Ask questions in plain language and get answers.</a:t>
          </a:r>
        </a:p>
      </dsp:txBody>
      <dsp:txXfrm>
        <a:off x="0" y="796143"/>
        <a:ext cx="2943369" cy="1766021"/>
      </dsp:txXfrm>
    </dsp:sp>
    <dsp:sp modelId="{0E297865-EB48-4D6C-A6EE-B9EE7BA8920F}">
      <dsp:nvSpPr>
        <dsp:cNvPr id="0" name=""/>
        <dsp:cNvSpPr/>
      </dsp:nvSpPr>
      <dsp:spPr>
        <a:xfrm>
          <a:off x="3237705" y="796143"/>
          <a:ext cx="2943369" cy="1766021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ontserrat" panose="00000500000000000000" pitchFamily="2" charset="0"/>
            </a:rPr>
            <a:t>Data Insights: Quickly analyze trends and patterns.</a:t>
          </a:r>
        </a:p>
      </dsp:txBody>
      <dsp:txXfrm>
        <a:off x="3237705" y="796143"/>
        <a:ext cx="2943369" cy="1766021"/>
      </dsp:txXfrm>
    </dsp:sp>
    <dsp:sp modelId="{B6D3EEA8-B02D-482F-8BB0-5292BAB9D317}">
      <dsp:nvSpPr>
        <dsp:cNvPr id="0" name=""/>
        <dsp:cNvSpPr/>
      </dsp:nvSpPr>
      <dsp:spPr>
        <a:xfrm>
          <a:off x="6475411" y="796143"/>
          <a:ext cx="2943369" cy="1766021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Montserrat" panose="00000500000000000000" pitchFamily="2" charset="0"/>
            </a:rPr>
            <a:t>Formula Assistance: Suggests and creates formulas.</a:t>
          </a:r>
        </a:p>
      </dsp:txBody>
      <dsp:txXfrm>
        <a:off x="6475411" y="796143"/>
        <a:ext cx="2943369" cy="1766021"/>
      </dsp:txXfrm>
    </dsp:sp>
    <dsp:sp modelId="{65732F32-5644-4340-B533-FBE54E1DA622}">
      <dsp:nvSpPr>
        <dsp:cNvPr id="0" name=""/>
        <dsp:cNvSpPr/>
      </dsp:nvSpPr>
      <dsp:spPr>
        <a:xfrm>
          <a:off x="0" y="2856501"/>
          <a:ext cx="2943369" cy="1766021"/>
        </a:xfrm>
        <a:prstGeom prst="rect">
          <a:avLst/>
        </a:prstGeom>
        <a:solidFill>
          <a:srgbClr val="D56E48"/>
        </a:solidFill>
        <a:ln w="12700" cap="flat" cmpd="sng" algn="ctr">
          <a:solidFill>
            <a:srgbClr val="D56E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Montserrat" panose="00000500000000000000" pitchFamily="2" charset="0"/>
            </a:rPr>
            <a:t>Data Cleaning: Identifies errors and inconsistencies.</a:t>
          </a:r>
        </a:p>
      </dsp:txBody>
      <dsp:txXfrm>
        <a:off x="0" y="2856501"/>
        <a:ext cx="2943369" cy="1766021"/>
      </dsp:txXfrm>
    </dsp:sp>
    <dsp:sp modelId="{F6A76462-569C-454E-82DE-F260C846C8EC}">
      <dsp:nvSpPr>
        <dsp:cNvPr id="0" name=""/>
        <dsp:cNvSpPr/>
      </dsp:nvSpPr>
      <dsp:spPr>
        <a:xfrm>
          <a:off x="3237705" y="2856501"/>
          <a:ext cx="2943369" cy="1766021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Montserrat" panose="00000500000000000000" pitchFamily="2" charset="0"/>
            </a:rPr>
            <a:t>Trend Identification: Highlights key data trends and suggests visualizations.</a:t>
          </a:r>
        </a:p>
      </dsp:txBody>
      <dsp:txXfrm>
        <a:off x="3237705" y="2856501"/>
        <a:ext cx="2943369" cy="1766021"/>
      </dsp:txXfrm>
    </dsp:sp>
    <dsp:sp modelId="{B0C64C9B-D0B3-40BD-959E-BE77FF0F5724}">
      <dsp:nvSpPr>
        <dsp:cNvPr id="0" name=""/>
        <dsp:cNvSpPr/>
      </dsp:nvSpPr>
      <dsp:spPr>
        <a:xfrm>
          <a:off x="6475411" y="2856501"/>
          <a:ext cx="2943369" cy="1766021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Montserrat" panose="00000500000000000000" pitchFamily="2" charset="0"/>
            </a:rPr>
            <a:t>Task Automation: Automates repetitive tasks like formatting and calculations.</a:t>
          </a:r>
        </a:p>
      </dsp:txBody>
      <dsp:txXfrm>
        <a:off x="6475411" y="2856501"/>
        <a:ext cx="2943369" cy="1766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ocs.google.com/document/d/1SHsGvNu752eBrBessQlwR9dnZkZDrmIRqF3YfDJKuK8/edit?usp=sharing" TargetMode="External"/><Relationship Id="rId4" Type="http://schemas.openxmlformats.org/officeDocument/2006/relationships/hyperlink" Target="https://copilot.microsoft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293915" y="489004"/>
            <a:ext cx="4743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AND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009C-BC70-F41E-E85C-AB4BA7B84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FE73E-F233-502C-6C36-CEF10F073E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05584-537E-BC69-3A07-9397EB52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37C86-8CBB-1B82-88F6-EF3C1BBF5084}"/>
              </a:ext>
            </a:extLst>
          </p:cNvPr>
          <p:cNvSpPr/>
          <p:nvPr/>
        </p:nvSpPr>
        <p:spPr>
          <a:xfrm>
            <a:off x="293914" y="793804"/>
            <a:ext cx="5578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IN EXCEL 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AF497-3078-1D39-5F4A-9D51BB2A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655F7-D3CE-503A-06B0-415EBF4A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BE74D-72DE-1ECA-0B68-A8F5C0DF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C15DF-79C1-8260-335D-38302FEC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F172E0F-F674-1396-8D50-B98BB01F267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Module 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68BAF-A973-AA5C-D975-66C02CF5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42" y="907669"/>
            <a:ext cx="10198759" cy="5228971"/>
          </a:xfrm>
        </p:spPr>
        <p:txBody>
          <a:bodyPr>
            <a:normAutofit/>
          </a:bodyPr>
          <a:lstStyle/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Perform Exploratory Data Analysis using CoPilot and Excel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Data Sorting with CoPilot in Excel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Data Filtering with CoPilot in Excel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Color Coding Cells based on Conditions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Handling Missing Values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Perform Data Visualization with CoPilot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Generate Synthetic Data Using CoPilot</a:t>
            </a:r>
          </a:p>
          <a:p>
            <a:pPr marL="0" indent="0">
              <a:buClr>
                <a:srgbClr val="1BBFD1"/>
              </a:buClr>
              <a:buNone/>
            </a:pPr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68AC4-8901-A54A-0C5D-14603BCF598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</p:spTree>
    <p:extLst>
      <p:ext uri="{BB962C8B-B14F-4D97-AF65-F5344CB8AC3E}">
        <p14:creationId xmlns:p14="http://schemas.microsoft.com/office/powerpoint/2010/main" val="341950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4F133-1036-D0B1-AB6F-4C40E256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51E04-458E-8699-0CB0-F6B3EDE1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41E44-5502-1415-180B-26EF305B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0CC13CA-97EC-FF68-B30D-7EDA126D317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Capabilities in Excel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E9451-5EF1-0229-77F2-17E1FBBDD0BC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4CB5A7-DA9F-25B8-A9F8-A4B4812F7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266150"/>
              </p:ext>
            </p:extLst>
          </p:nvPr>
        </p:nvGraphicFramePr>
        <p:xfrm>
          <a:off x="718155" y="329383"/>
          <a:ext cx="94187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681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D2E2D-2254-DC1B-4796-38AB5915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C31F6-B758-AA48-3940-36E4D716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BCFA7-4A76-43BD-C696-49F294BB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1CD2CF7-0BB0-BFF7-71B7-EFAF81B5DD4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Capabilities in Excel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5E075-1030-5580-573B-B18A5D72D60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4DC08-E51F-1326-5AA1-093D8B587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26" y="1017507"/>
            <a:ext cx="9450588" cy="507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4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6A99B-E000-C47E-7D22-EDCD3495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ADAB07-70C0-FD62-6546-5C64B75E75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DFEAB-7356-2DB1-7A63-98B8A843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C8CE72-2F7F-648D-5757-2E5A93B13E61}"/>
              </a:ext>
            </a:extLst>
          </p:cNvPr>
          <p:cNvSpPr/>
          <p:nvPr/>
        </p:nvSpPr>
        <p:spPr>
          <a:xfrm>
            <a:off x="293914" y="793804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2CE0C-917E-BF08-12B5-0455C84F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6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3B0-B7A6-F7F7-2245-043E6D23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3081-48CD-AA00-F377-97724B5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E6C0-AD73-D375-AEA8-31A58C7A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B13DC28-8935-6DEB-C9E9-FDD8D841C03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84AE-D8B4-970A-865F-B0DBF838B72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0CFE5-B49F-E281-D2D6-0F2667D6B923}"/>
              </a:ext>
            </a:extLst>
          </p:cNvPr>
          <p:cNvSpPr txBox="1"/>
          <p:nvPr/>
        </p:nvSpPr>
        <p:spPr>
          <a:xfrm>
            <a:off x="3450749" y="975169"/>
            <a:ext cx="434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CoPilot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4"/>
              </a:rPr>
              <a:t>CoPilot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B5CDC-1808-8797-2CE8-E00C020C8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869" y="2271156"/>
            <a:ext cx="8063345" cy="43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198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407</cp:revision>
  <dcterms:created xsi:type="dcterms:W3CDTF">2019-11-18T17:58:36Z</dcterms:created>
  <dcterms:modified xsi:type="dcterms:W3CDTF">2025-01-30T22:52:53Z</dcterms:modified>
</cp:coreProperties>
</file>