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2"/>
  </p:notesMasterIdLst>
  <p:sldIdLst>
    <p:sldId id="565" r:id="rId3"/>
    <p:sldId id="568" r:id="rId4"/>
    <p:sldId id="566" r:id="rId5"/>
    <p:sldId id="4137" r:id="rId6"/>
    <p:sldId id="4150" r:id="rId7"/>
    <p:sldId id="4151" r:id="rId8"/>
    <p:sldId id="4138" r:id="rId9"/>
    <p:sldId id="4139" r:id="rId10"/>
    <p:sldId id="4140" r:id="rId11"/>
    <p:sldId id="4152" r:id="rId12"/>
    <p:sldId id="4141" r:id="rId13"/>
    <p:sldId id="4142" r:id="rId14"/>
    <p:sldId id="4143" r:id="rId15"/>
    <p:sldId id="4144" r:id="rId16"/>
    <p:sldId id="4153" r:id="rId17"/>
    <p:sldId id="4145" r:id="rId18"/>
    <p:sldId id="4207" r:id="rId19"/>
    <p:sldId id="4174" r:id="rId20"/>
    <p:sldId id="4175" r:id="rId21"/>
    <p:sldId id="4176" r:id="rId22"/>
    <p:sldId id="4177" r:id="rId23"/>
    <p:sldId id="4173" r:id="rId24"/>
    <p:sldId id="4167" r:id="rId25"/>
    <p:sldId id="4162" r:id="rId26"/>
    <p:sldId id="4163" r:id="rId27"/>
    <p:sldId id="4164" r:id="rId28"/>
    <p:sldId id="4165" r:id="rId29"/>
    <p:sldId id="4166" r:id="rId30"/>
    <p:sldId id="4168" r:id="rId31"/>
    <p:sldId id="4169" r:id="rId32"/>
    <p:sldId id="4170" r:id="rId33"/>
    <p:sldId id="4171" r:id="rId34"/>
    <p:sldId id="4208" r:id="rId35"/>
    <p:sldId id="4213" r:id="rId36"/>
    <p:sldId id="4209" r:id="rId37"/>
    <p:sldId id="4210" r:id="rId38"/>
    <p:sldId id="4211" r:id="rId39"/>
    <p:sldId id="4212" r:id="rId40"/>
    <p:sldId id="277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6E48"/>
    <a:srgbClr val="0C1752"/>
    <a:srgbClr val="11CCDD"/>
    <a:srgbClr val="F09063"/>
    <a:srgbClr val="FFFFFF"/>
    <a:srgbClr val="E7C24C"/>
    <a:srgbClr val="FF0909"/>
    <a:srgbClr val="4472C4"/>
    <a:srgbClr val="D1C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721"/>
  </p:normalViewPr>
  <p:slideViewPr>
    <p:cSldViewPr snapToGrid="0" snapToObjects="1">
      <p:cViewPr varScale="1">
        <p:scale>
          <a:sx n="82" d="100"/>
          <a:sy n="82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23B49A-4BEA-4806-B5DF-FD3F05818557}" type="doc">
      <dgm:prSet loTypeId="urn:microsoft.com/office/officeart/2009/3/layout/StepUpProcess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886BF19A-490E-4AE9-8B81-2114246FA824}">
      <dgm:prSet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  <a:latin typeface="Montserrat" panose="00000500000000000000" pitchFamily="2" charset="0"/>
            </a:rPr>
            <a:t>Data Wrangling &amp; Analysis: </a:t>
          </a:r>
          <a:r>
            <a:rPr lang="en-US" sz="1200" dirty="0">
              <a:solidFill>
                <a:schemeClr val="tx1"/>
              </a:solidFill>
              <a:latin typeface="Montserrat" panose="00000500000000000000" pitchFamily="2" charset="0"/>
            </a:rPr>
            <a:t>Automate reconciliation and analysis of financial data.</a:t>
          </a:r>
        </a:p>
      </dgm:t>
    </dgm:pt>
    <dgm:pt modelId="{C477C0ED-61AB-41E5-80FF-3C2BA8BC53A1}" type="parTrans" cxnId="{8383E7FF-8120-4D9E-AD78-F4781626C1E4}">
      <dgm:prSet/>
      <dgm:spPr/>
      <dgm:t>
        <a:bodyPr/>
        <a:lstStyle/>
        <a:p>
          <a:endParaRPr lang="en-US" sz="1200">
            <a:latin typeface="Montserrat" panose="00000500000000000000" pitchFamily="2" charset="0"/>
          </a:endParaRPr>
        </a:p>
      </dgm:t>
    </dgm:pt>
    <dgm:pt modelId="{922117AE-A955-4F0D-852B-634ADCC661F2}" type="sibTrans" cxnId="{8383E7FF-8120-4D9E-AD78-F4781626C1E4}">
      <dgm:prSet/>
      <dgm:spPr/>
      <dgm:t>
        <a:bodyPr/>
        <a:lstStyle/>
        <a:p>
          <a:endParaRPr lang="en-US" sz="1200">
            <a:latin typeface="Montserrat" panose="00000500000000000000" pitchFamily="2" charset="0"/>
          </a:endParaRPr>
        </a:p>
      </dgm:t>
    </dgm:pt>
    <dgm:pt modelId="{64F24879-2BC1-48B4-83A8-E421F30A80C8}">
      <dgm:prSet custT="1"/>
      <dgm:spPr/>
      <dgm:t>
        <a:bodyPr/>
        <a:lstStyle/>
        <a:p>
          <a:r>
            <a:rPr lang="en-US" sz="1200" b="1" dirty="0">
              <a:latin typeface="Montserrat" panose="00000500000000000000" pitchFamily="2" charset="0"/>
            </a:rPr>
            <a:t>Competitor Analysis: </a:t>
          </a:r>
          <a:r>
            <a:rPr lang="en-US" sz="1200" b="0" dirty="0">
              <a:latin typeface="Montserrat" panose="00000500000000000000" pitchFamily="2" charset="0"/>
            </a:rPr>
            <a:t>A</a:t>
          </a:r>
          <a:r>
            <a:rPr lang="en-US" sz="1200" dirty="0">
              <a:latin typeface="Montserrat" panose="00000500000000000000" pitchFamily="2" charset="0"/>
            </a:rPr>
            <a:t>nalyze competitors' financials and strategic positioning.</a:t>
          </a:r>
        </a:p>
      </dgm:t>
    </dgm:pt>
    <dgm:pt modelId="{96433CE6-22B1-41E2-8CCF-C9A669E4F8E8}" type="parTrans" cxnId="{C46DFA52-5372-458F-B216-FD84DB71D475}">
      <dgm:prSet/>
      <dgm:spPr/>
      <dgm:t>
        <a:bodyPr/>
        <a:lstStyle/>
        <a:p>
          <a:endParaRPr lang="en-US" sz="1200">
            <a:latin typeface="Montserrat" panose="00000500000000000000" pitchFamily="2" charset="0"/>
          </a:endParaRPr>
        </a:p>
      </dgm:t>
    </dgm:pt>
    <dgm:pt modelId="{B7BCBF17-9EE0-4775-9464-EF75715AA238}" type="sibTrans" cxnId="{C46DFA52-5372-458F-B216-FD84DB71D475}">
      <dgm:prSet/>
      <dgm:spPr/>
      <dgm:t>
        <a:bodyPr/>
        <a:lstStyle/>
        <a:p>
          <a:endParaRPr lang="en-US" sz="1200">
            <a:latin typeface="Montserrat" panose="00000500000000000000" pitchFamily="2" charset="0"/>
          </a:endParaRPr>
        </a:p>
      </dgm:t>
    </dgm:pt>
    <dgm:pt modelId="{97BEEFBB-3527-43A5-B8E3-509E77758131}">
      <dgm:prSet custT="1"/>
      <dgm:spPr/>
      <dgm:t>
        <a:bodyPr/>
        <a:lstStyle/>
        <a:p>
          <a:r>
            <a:rPr lang="en-US" sz="1200" b="1" dirty="0">
              <a:latin typeface="Montserrat" panose="00000500000000000000" pitchFamily="2" charset="0"/>
            </a:rPr>
            <a:t>Anomaly Detection: </a:t>
          </a:r>
          <a:r>
            <a:rPr lang="en-US" sz="1200" dirty="0">
              <a:latin typeface="Montserrat" panose="00000500000000000000" pitchFamily="2" charset="0"/>
            </a:rPr>
            <a:t>Identify errors in financial transactions with AI.</a:t>
          </a:r>
        </a:p>
      </dgm:t>
    </dgm:pt>
    <dgm:pt modelId="{E7399595-75C3-48A1-89AE-12B360354B39}" type="parTrans" cxnId="{94D1F809-A950-48F6-8E5F-0A4793EC7350}">
      <dgm:prSet/>
      <dgm:spPr/>
      <dgm:t>
        <a:bodyPr/>
        <a:lstStyle/>
        <a:p>
          <a:endParaRPr lang="en-US" sz="1200">
            <a:latin typeface="Montserrat" panose="00000500000000000000" pitchFamily="2" charset="0"/>
          </a:endParaRPr>
        </a:p>
      </dgm:t>
    </dgm:pt>
    <dgm:pt modelId="{A7A1B8FE-FD8B-4801-93C4-0F7F9C0E8865}" type="sibTrans" cxnId="{94D1F809-A950-48F6-8E5F-0A4793EC7350}">
      <dgm:prSet/>
      <dgm:spPr/>
      <dgm:t>
        <a:bodyPr/>
        <a:lstStyle/>
        <a:p>
          <a:endParaRPr lang="en-US" sz="1200">
            <a:latin typeface="Montserrat" panose="00000500000000000000" pitchFamily="2" charset="0"/>
          </a:endParaRPr>
        </a:p>
      </dgm:t>
    </dgm:pt>
    <dgm:pt modelId="{225DC186-8542-4D20-8B0F-B05B34327DB5}">
      <dgm:prSet custT="1"/>
      <dgm:spPr/>
      <dgm:t>
        <a:bodyPr/>
        <a:lstStyle/>
        <a:p>
          <a:r>
            <a:rPr lang="en-US" sz="1200" b="1" dirty="0">
              <a:latin typeface="Montserrat" panose="00000500000000000000" pitchFamily="2" charset="0"/>
            </a:rPr>
            <a:t>Time series Forecasting: </a:t>
          </a:r>
          <a:r>
            <a:rPr lang="en-US" sz="1200" dirty="0">
              <a:latin typeface="Montserrat" panose="00000500000000000000" pitchFamily="2" charset="0"/>
            </a:rPr>
            <a:t>Predict financial performance using historical data and market trends.</a:t>
          </a:r>
        </a:p>
      </dgm:t>
    </dgm:pt>
    <dgm:pt modelId="{6E912119-34B1-4061-9D42-E4DA75B0D80D}" type="parTrans" cxnId="{7E564F15-4F16-4F9C-813A-DA482208AD8D}">
      <dgm:prSet/>
      <dgm:spPr/>
      <dgm:t>
        <a:bodyPr/>
        <a:lstStyle/>
        <a:p>
          <a:endParaRPr lang="en-US" sz="1200">
            <a:latin typeface="Montserrat" panose="00000500000000000000" pitchFamily="2" charset="0"/>
          </a:endParaRPr>
        </a:p>
      </dgm:t>
    </dgm:pt>
    <dgm:pt modelId="{57679991-CFCF-49E2-BF33-4981DFB1C766}" type="sibTrans" cxnId="{7E564F15-4F16-4F9C-813A-DA482208AD8D}">
      <dgm:prSet/>
      <dgm:spPr/>
      <dgm:t>
        <a:bodyPr/>
        <a:lstStyle/>
        <a:p>
          <a:endParaRPr lang="en-US" sz="1200">
            <a:latin typeface="Montserrat" panose="00000500000000000000" pitchFamily="2" charset="0"/>
          </a:endParaRPr>
        </a:p>
      </dgm:t>
    </dgm:pt>
    <dgm:pt modelId="{97552BD8-92D8-416D-9A3F-6E9010FD1228}">
      <dgm:prSet custT="1"/>
      <dgm:spPr/>
      <dgm:t>
        <a:bodyPr/>
        <a:lstStyle/>
        <a:p>
          <a:r>
            <a:rPr lang="en-US" sz="1200" b="1" dirty="0">
              <a:latin typeface="Montserrat" panose="00000500000000000000" pitchFamily="2" charset="0"/>
            </a:rPr>
            <a:t>Variance Analysis: </a:t>
          </a:r>
          <a:r>
            <a:rPr lang="en-US" sz="1200" dirty="0">
              <a:latin typeface="Montserrat" panose="00000500000000000000" pitchFamily="2" charset="0"/>
            </a:rPr>
            <a:t>Analyze actuals vs. budgets to pinpoint variances and corrective actions.</a:t>
          </a:r>
        </a:p>
      </dgm:t>
    </dgm:pt>
    <dgm:pt modelId="{9507BD5E-AE9F-463C-B773-B4DCE6DC5ABE}" type="parTrans" cxnId="{47556065-FC13-4831-A7D6-09AC2B3485B2}">
      <dgm:prSet/>
      <dgm:spPr/>
      <dgm:t>
        <a:bodyPr/>
        <a:lstStyle/>
        <a:p>
          <a:endParaRPr lang="en-US" sz="1200">
            <a:latin typeface="Montserrat" panose="00000500000000000000" pitchFamily="2" charset="0"/>
          </a:endParaRPr>
        </a:p>
      </dgm:t>
    </dgm:pt>
    <dgm:pt modelId="{07A24391-D0F3-4666-89D0-749A1FEC7934}" type="sibTrans" cxnId="{47556065-FC13-4831-A7D6-09AC2B3485B2}">
      <dgm:prSet/>
      <dgm:spPr/>
      <dgm:t>
        <a:bodyPr/>
        <a:lstStyle/>
        <a:p>
          <a:endParaRPr lang="en-US" sz="1200">
            <a:latin typeface="Montserrat" panose="00000500000000000000" pitchFamily="2" charset="0"/>
          </a:endParaRPr>
        </a:p>
      </dgm:t>
    </dgm:pt>
    <dgm:pt modelId="{DF4F9296-0282-43B4-9ECD-57314A8FC8A7}">
      <dgm:prSet custT="1"/>
      <dgm:spPr/>
      <dgm:t>
        <a:bodyPr/>
        <a:lstStyle/>
        <a:p>
          <a:r>
            <a:rPr lang="en-US" sz="1200" b="1" dirty="0">
              <a:latin typeface="Montserrat" panose="00000500000000000000" pitchFamily="2" charset="0"/>
            </a:rPr>
            <a:t>Scenario Planning: </a:t>
          </a:r>
          <a:r>
            <a:rPr lang="en-US" sz="1200" dirty="0">
              <a:latin typeface="Montserrat" panose="00000500000000000000" pitchFamily="2" charset="0"/>
            </a:rPr>
            <a:t>Model scenarios to evaluate business decisions' financial impacts.</a:t>
          </a:r>
        </a:p>
      </dgm:t>
    </dgm:pt>
    <dgm:pt modelId="{DF7B4D71-B225-4490-9421-B9ADB90E22BB}" type="parTrans" cxnId="{83D22B47-0938-4FF5-B82B-3EC95F8E63EC}">
      <dgm:prSet/>
      <dgm:spPr/>
      <dgm:t>
        <a:bodyPr/>
        <a:lstStyle/>
        <a:p>
          <a:endParaRPr lang="en-US" sz="1200">
            <a:latin typeface="Montserrat" panose="00000500000000000000" pitchFamily="2" charset="0"/>
          </a:endParaRPr>
        </a:p>
      </dgm:t>
    </dgm:pt>
    <dgm:pt modelId="{A5738935-85B8-4EE9-965F-4D40FE14BBFC}" type="sibTrans" cxnId="{83D22B47-0938-4FF5-B82B-3EC95F8E63EC}">
      <dgm:prSet/>
      <dgm:spPr/>
      <dgm:t>
        <a:bodyPr/>
        <a:lstStyle/>
        <a:p>
          <a:endParaRPr lang="en-US" sz="1200">
            <a:latin typeface="Montserrat" panose="00000500000000000000" pitchFamily="2" charset="0"/>
          </a:endParaRPr>
        </a:p>
      </dgm:t>
    </dgm:pt>
    <dgm:pt modelId="{FCEBDDEC-5388-4BEE-AA75-275D4E2F90D0}">
      <dgm:prSet custT="1"/>
      <dgm:spPr/>
      <dgm:t>
        <a:bodyPr/>
        <a:lstStyle/>
        <a:p>
          <a:r>
            <a:rPr lang="en-US" sz="1200" b="1" dirty="0">
              <a:latin typeface="Montserrat" panose="00000500000000000000" pitchFamily="2" charset="0"/>
            </a:rPr>
            <a:t>Financial Narratives: </a:t>
          </a:r>
          <a:r>
            <a:rPr lang="en-US" sz="1200" dirty="0">
              <a:latin typeface="Montserrat" panose="00000500000000000000" pitchFamily="2" charset="0"/>
            </a:rPr>
            <a:t>Generate AI-driven insights for clear stakeholder communication.</a:t>
          </a:r>
        </a:p>
      </dgm:t>
    </dgm:pt>
    <dgm:pt modelId="{AFFF4ABA-104D-4A62-9B6B-CED576581E7E}" type="parTrans" cxnId="{8C8E7123-8809-47A8-BE9C-DC4FBA475D2D}">
      <dgm:prSet/>
      <dgm:spPr/>
      <dgm:t>
        <a:bodyPr/>
        <a:lstStyle/>
        <a:p>
          <a:endParaRPr lang="en-US" sz="1200">
            <a:latin typeface="Montserrat" panose="00000500000000000000" pitchFamily="2" charset="0"/>
          </a:endParaRPr>
        </a:p>
      </dgm:t>
    </dgm:pt>
    <dgm:pt modelId="{53F4235C-3967-4808-9793-FA3AC76EF21C}" type="sibTrans" cxnId="{8C8E7123-8809-47A8-BE9C-DC4FBA475D2D}">
      <dgm:prSet/>
      <dgm:spPr/>
      <dgm:t>
        <a:bodyPr/>
        <a:lstStyle/>
        <a:p>
          <a:endParaRPr lang="en-US" sz="1200">
            <a:latin typeface="Montserrat" panose="00000500000000000000" pitchFamily="2" charset="0"/>
          </a:endParaRPr>
        </a:p>
      </dgm:t>
    </dgm:pt>
    <dgm:pt modelId="{BFD8AF1C-970F-4B02-82ED-ADA5ADF39969}">
      <dgm:prSet custT="1"/>
      <dgm:spPr/>
      <dgm:t>
        <a:bodyPr/>
        <a:lstStyle/>
        <a:p>
          <a:r>
            <a:rPr lang="en-US" sz="1200" b="1" dirty="0">
              <a:latin typeface="Montserrat" panose="00000500000000000000" pitchFamily="2" charset="0"/>
            </a:rPr>
            <a:t>Cost Optimization: </a:t>
          </a:r>
          <a:r>
            <a:rPr lang="en-US" sz="1200" dirty="0">
              <a:latin typeface="Montserrat" panose="00000500000000000000" pitchFamily="2" charset="0"/>
            </a:rPr>
            <a:t>Identify inefficiencies and recommend cost-saving measures.</a:t>
          </a:r>
        </a:p>
      </dgm:t>
    </dgm:pt>
    <dgm:pt modelId="{0B6D19E2-F46D-49F7-95CB-999682FFB4BB}" type="parTrans" cxnId="{F018BA67-46A6-40C2-9D05-1F34958DC745}">
      <dgm:prSet/>
      <dgm:spPr/>
      <dgm:t>
        <a:bodyPr/>
        <a:lstStyle/>
        <a:p>
          <a:endParaRPr lang="en-US" sz="1200">
            <a:latin typeface="Montserrat" panose="00000500000000000000" pitchFamily="2" charset="0"/>
          </a:endParaRPr>
        </a:p>
      </dgm:t>
    </dgm:pt>
    <dgm:pt modelId="{3FEB8C10-57F0-4608-BC1C-0C795BB60026}" type="sibTrans" cxnId="{F018BA67-46A6-40C2-9D05-1F34958DC745}">
      <dgm:prSet/>
      <dgm:spPr/>
      <dgm:t>
        <a:bodyPr/>
        <a:lstStyle/>
        <a:p>
          <a:endParaRPr lang="en-US" sz="1200">
            <a:latin typeface="Montserrat" panose="00000500000000000000" pitchFamily="2" charset="0"/>
          </a:endParaRPr>
        </a:p>
      </dgm:t>
    </dgm:pt>
    <dgm:pt modelId="{1DEEC864-AB18-4CE7-9258-C23BCF6A7F60}">
      <dgm:prSet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  <a:latin typeface="Montserrat" panose="00000500000000000000" pitchFamily="2" charset="0"/>
            </a:rPr>
            <a:t>Data Visualization: </a:t>
          </a:r>
          <a:r>
            <a:rPr lang="en-US" sz="1200" dirty="0">
              <a:solidFill>
                <a:schemeClr val="tx1"/>
              </a:solidFill>
              <a:latin typeface="Montserrat" panose="00000500000000000000" pitchFamily="2" charset="0"/>
            </a:rPr>
            <a:t>Visualize financial data for strategic decision making.</a:t>
          </a:r>
        </a:p>
      </dgm:t>
    </dgm:pt>
    <dgm:pt modelId="{C997FB97-A113-4B7C-AB0A-58B800E94350}" type="parTrans" cxnId="{F8667BC9-20F2-4833-8F6C-4585B94A749E}">
      <dgm:prSet/>
      <dgm:spPr/>
      <dgm:t>
        <a:bodyPr/>
        <a:lstStyle/>
        <a:p>
          <a:endParaRPr lang="en-US" sz="1600"/>
        </a:p>
      </dgm:t>
    </dgm:pt>
    <dgm:pt modelId="{BF521715-805E-4F4C-A1D0-AD6E462DC3FB}" type="sibTrans" cxnId="{F8667BC9-20F2-4833-8F6C-4585B94A749E}">
      <dgm:prSet/>
      <dgm:spPr/>
      <dgm:t>
        <a:bodyPr/>
        <a:lstStyle/>
        <a:p>
          <a:endParaRPr lang="en-US" sz="1600"/>
        </a:p>
      </dgm:t>
    </dgm:pt>
    <dgm:pt modelId="{5A980C3F-5AB5-427D-B297-96D3539B589F}">
      <dgm:prSet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  <a:latin typeface="Montserrat" panose="00000500000000000000" pitchFamily="2" charset="0"/>
              <a:ea typeface="+mn-ea"/>
              <a:cs typeface="+mn-cs"/>
            </a:rPr>
            <a:t>Financial Prediction Using ML Regression: </a:t>
          </a:r>
          <a:r>
            <a:rPr lang="en-US" sz="1200" dirty="0">
              <a:solidFill>
                <a:schemeClr val="tx1"/>
              </a:solidFill>
              <a:latin typeface="Montserrat" panose="00000500000000000000" pitchFamily="2" charset="0"/>
              <a:ea typeface="+mn-ea"/>
              <a:cs typeface="+mn-cs"/>
            </a:rPr>
            <a:t>Predict financial metrics such as revenues&amp; expenses</a:t>
          </a:r>
          <a:r>
            <a:rPr lang="en-US" sz="1200" dirty="0">
              <a:solidFill>
                <a:schemeClr val="tx1"/>
              </a:solidFill>
              <a:latin typeface="Montserrat" panose="00000500000000000000" pitchFamily="2" charset="0"/>
            </a:rPr>
            <a:t>. </a:t>
          </a:r>
        </a:p>
      </dgm:t>
    </dgm:pt>
    <dgm:pt modelId="{2559DF85-390C-473C-BA35-E579BD3F5B17}" type="parTrans" cxnId="{B2223B71-420D-4124-A2B6-491F8CADC316}">
      <dgm:prSet/>
      <dgm:spPr/>
      <dgm:t>
        <a:bodyPr/>
        <a:lstStyle/>
        <a:p>
          <a:endParaRPr lang="en-US" sz="1600"/>
        </a:p>
      </dgm:t>
    </dgm:pt>
    <dgm:pt modelId="{06E5F3A8-4C80-4D71-8733-82AFABDC202A}" type="sibTrans" cxnId="{B2223B71-420D-4124-A2B6-491F8CADC316}">
      <dgm:prSet/>
      <dgm:spPr/>
      <dgm:t>
        <a:bodyPr/>
        <a:lstStyle/>
        <a:p>
          <a:endParaRPr lang="en-US" sz="1600"/>
        </a:p>
      </dgm:t>
    </dgm:pt>
    <dgm:pt modelId="{7DA81B8A-B62B-4A51-977B-9A52DE54EBFE}" type="pres">
      <dgm:prSet presAssocID="{0623B49A-4BEA-4806-B5DF-FD3F05818557}" presName="rootnode" presStyleCnt="0">
        <dgm:presLayoutVars>
          <dgm:chMax/>
          <dgm:chPref/>
          <dgm:dir/>
          <dgm:animLvl val="lvl"/>
        </dgm:presLayoutVars>
      </dgm:prSet>
      <dgm:spPr/>
    </dgm:pt>
    <dgm:pt modelId="{CB300D60-0741-498C-A923-EBB34A866CC7}" type="pres">
      <dgm:prSet presAssocID="{886BF19A-490E-4AE9-8B81-2114246FA824}" presName="composite" presStyleCnt="0"/>
      <dgm:spPr/>
    </dgm:pt>
    <dgm:pt modelId="{C4625C22-D81A-419F-9613-BFBAE512B59B}" type="pres">
      <dgm:prSet presAssocID="{886BF19A-490E-4AE9-8B81-2114246FA824}" presName="LShape" presStyleLbl="alignNode1" presStyleIdx="0" presStyleCnt="19"/>
      <dgm:spPr>
        <a:xfrm rot="5400000">
          <a:off x="267966" y="3537687"/>
          <a:ext cx="801185" cy="1333154"/>
        </a:xfrm>
        <a:prstGeom prst="corner">
          <a:avLst>
            <a:gd name="adj1" fmla="val 16120"/>
            <a:gd name="adj2" fmla="val 16110"/>
          </a:avLst>
        </a:prstGeom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A5A5A5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DF4A2E81-8F67-4959-B93D-2CEBB327A0DF}" type="pres">
      <dgm:prSet presAssocID="{886BF19A-490E-4AE9-8B81-2114246FA824}" presName="ParentText" presStyleLbl="revTx" presStyleIdx="0" presStyleCnt="10" custScaleX="99006">
        <dgm:presLayoutVars>
          <dgm:chMax val="0"/>
          <dgm:chPref val="0"/>
          <dgm:bulletEnabled val="1"/>
        </dgm:presLayoutVars>
      </dgm:prSet>
      <dgm:spPr/>
    </dgm:pt>
    <dgm:pt modelId="{0FEDBFAA-20FD-4EFD-81BA-D333F5C7C6CE}" type="pres">
      <dgm:prSet presAssocID="{886BF19A-490E-4AE9-8B81-2114246FA824}" presName="Triangle" presStyleLbl="alignNode1" presStyleIdx="1" presStyleCnt="19"/>
      <dgm:spPr/>
    </dgm:pt>
    <dgm:pt modelId="{36913B78-61BC-4195-92D2-0CBB7FB389CF}" type="pres">
      <dgm:prSet presAssocID="{922117AE-A955-4F0D-852B-634ADCC661F2}" presName="sibTrans" presStyleCnt="0"/>
      <dgm:spPr/>
    </dgm:pt>
    <dgm:pt modelId="{16B41999-F90D-4B0C-8126-B13CAC349CB8}" type="pres">
      <dgm:prSet presAssocID="{922117AE-A955-4F0D-852B-634ADCC661F2}" presName="space" presStyleCnt="0"/>
      <dgm:spPr/>
    </dgm:pt>
    <dgm:pt modelId="{14E9AD30-EA3F-4A84-82E2-FD049F8AC642}" type="pres">
      <dgm:prSet presAssocID="{1DEEC864-AB18-4CE7-9258-C23BCF6A7F60}" presName="composite" presStyleCnt="0"/>
      <dgm:spPr/>
    </dgm:pt>
    <dgm:pt modelId="{111A6C8D-16E5-463E-9480-DA4A95FE6EAC}" type="pres">
      <dgm:prSet presAssocID="{1DEEC864-AB18-4CE7-9258-C23BCF6A7F60}" presName="LShape" presStyleLbl="alignNode1" presStyleIdx="2" presStyleCnt="19"/>
      <dgm:spPr/>
    </dgm:pt>
    <dgm:pt modelId="{BA5A5920-FF01-4193-96C6-F775B3D3EB79}" type="pres">
      <dgm:prSet presAssocID="{1DEEC864-AB18-4CE7-9258-C23BCF6A7F60}" presName="ParentText" presStyleLbl="revTx" presStyleIdx="1" presStyleCnt="10">
        <dgm:presLayoutVars>
          <dgm:chMax val="0"/>
          <dgm:chPref val="0"/>
          <dgm:bulletEnabled val="1"/>
        </dgm:presLayoutVars>
      </dgm:prSet>
      <dgm:spPr/>
    </dgm:pt>
    <dgm:pt modelId="{BB511D52-A1C4-48D4-BCDE-0AC36121DDDF}" type="pres">
      <dgm:prSet presAssocID="{1DEEC864-AB18-4CE7-9258-C23BCF6A7F60}" presName="Triangle" presStyleLbl="alignNode1" presStyleIdx="3" presStyleCnt="19"/>
      <dgm:spPr/>
    </dgm:pt>
    <dgm:pt modelId="{68C10A3C-14E5-48C4-B7F2-D0DFF4E00454}" type="pres">
      <dgm:prSet presAssocID="{BF521715-805E-4F4C-A1D0-AD6E462DC3FB}" presName="sibTrans" presStyleCnt="0"/>
      <dgm:spPr/>
    </dgm:pt>
    <dgm:pt modelId="{8EE9BBD6-30F2-487C-863B-02FB15AE9557}" type="pres">
      <dgm:prSet presAssocID="{BF521715-805E-4F4C-A1D0-AD6E462DC3FB}" presName="space" presStyleCnt="0"/>
      <dgm:spPr/>
    </dgm:pt>
    <dgm:pt modelId="{D35B49B2-8E8F-484A-8A42-D1D41B6AA625}" type="pres">
      <dgm:prSet presAssocID="{5A980C3F-5AB5-427D-B297-96D3539B589F}" presName="composite" presStyleCnt="0"/>
      <dgm:spPr/>
    </dgm:pt>
    <dgm:pt modelId="{10D5C2A2-3E55-4B33-9707-A87605E0A214}" type="pres">
      <dgm:prSet presAssocID="{5A980C3F-5AB5-427D-B297-96D3539B589F}" presName="LShape" presStyleLbl="alignNode1" presStyleIdx="4" presStyleCnt="19"/>
      <dgm:spPr/>
    </dgm:pt>
    <dgm:pt modelId="{EC9D76C0-57AD-40E0-9A63-4EDEFB3CAD1F}" type="pres">
      <dgm:prSet presAssocID="{5A980C3F-5AB5-427D-B297-96D3539B589F}" presName="ParentText" presStyleLbl="revTx" presStyleIdx="2" presStyleCnt="10">
        <dgm:presLayoutVars>
          <dgm:chMax val="0"/>
          <dgm:chPref val="0"/>
          <dgm:bulletEnabled val="1"/>
        </dgm:presLayoutVars>
      </dgm:prSet>
      <dgm:spPr/>
    </dgm:pt>
    <dgm:pt modelId="{7BD561C9-2F86-47D6-B29D-3E7877E39F36}" type="pres">
      <dgm:prSet presAssocID="{5A980C3F-5AB5-427D-B297-96D3539B589F}" presName="Triangle" presStyleLbl="alignNode1" presStyleIdx="5" presStyleCnt="19"/>
      <dgm:spPr/>
    </dgm:pt>
    <dgm:pt modelId="{C843D704-EE0C-46CF-ACCA-ACFC74388C1A}" type="pres">
      <dgm:prSet presAssocID="{06E5F3A8-4C80-4D71-8733-82AFABDC202A}" presName="sibTrans" presStyleCnt="0"/>
      <dgm:spPr/>
    </dgm:pt>
    <dgm:pt modelId="{920D830D-3B9C-473B-972F-A187E3B17884}" type="pres">
      <dgm:prSet presAssocID="{06E5F3A8-4C80-4D71-8733-82AFABDC202A}" presName="space" presStyleCnt="0"/>
      <dgm:spPr/>
    </dgm:pt>
    <dgm:pt modelId="{C21A2687-1004-48EE-81CB-A94D4FFCC185}" type="pres">
      <dgm:prSet presAssocID="{64F24879-2BC1-48B4-83A8-E421F30A80C8}" presName="composite" presStyleCnt="0"/>
      <dgm:spPr/>
    </dgm:pt>
    <dgm:pt modelId="{B312CAA0-F28C-4072-A443-4EF8735BCB16}" type="pres">
      <dgm:prSet presAssocID="{64F24879-2BC1-48B4-83A8-E421F30A80C8}" presName="LShape" presStyleLbl="alignNode1" presStyleIdx="6" presStyleCnt="19"/>
      <dgm:spPr/>
    </dgm:pt>
    <dgm:pt modelId="{71406CD4-6C97-4404-B6BA-5E21F048FD51}" type="pres">
      <dgm:prSet presAssocID="{64F24879-2BC1-48B4-83A8-E421F30A80C8}" presName="ParentText" presStyleLbl="revTx" presStyleIdx="3" presStyleCnt="10">
        <dgm:presLayoutVars>
          <dgm:chMax val="0"/>
          <dgm:chPref val="0"/>
          <dgm:bulletEnabled val="1"/>
        </dgm:presLayoutVars>
      </dgm:prSet>
      <dgm:spPr/>
    </dgm:pt>
    <dgm:pt modelId="{DEADF8E3-CEFC-4D93-8A8C-3CE0772D6F6C}" type="pres">
      <dgm:prSet presAssocID="{64F24879-2BC1-48B4-83A8-E421F30A80C8}" presName="Triangle" presStyleLbl="alignNode1" presStyleIdx="7" presStyleCnt="19"/>
      <dgm:spPr/>
    </dgm:pt>
    <dgm:pt modelId="{07924E8C-6721-4F01-B127-8B0A9C4A05E0}" type="pres">
      <dgm:prSet presAssocID="{B7BCBF17-9EE0-4775-9464-EF75715AA238}" presName="sibTrans" presStyleCnt="0"/>
      <dgm:spPr/>
    </dgm:pt>
    <dgm:pt modelId="{EFC52B77-8CDD-453E-BB4C-B8545B8BC907}" type="pres">
      <dgm:prSet presAssocID="{B7BCBF17-9EE0-4775-9464-EF75715AA238}" presName="space" presStyleCnt="0"/>
      <dgm:spPr/>
    </dgm:pt>
    <dgm:pt modelId="{0E89D3E0-A41F-4766-873F-966B54760671}" type="pres">
      <dgm:prSet presAssocID="{97BEEFBB-3527-43A5-B8E3-509E77758131}" presName="composite" presStyleCnt="0"/>
      <dgm:spPr/>
    </dgm:pt>
    <dgm:pt modelId="{B7410BA8-C006-4128-AA92-8589DF7CC447}" type="pres">
      <dgm:prSet presAssocID="{97BEEFBB-3527-43A5-B8E3-509E77758131}" presName="LShape" presStyleLbl="alignNode1" presStyleIdx="8" presStyleCnt="19"/>
      <dgm:spPr/>
    </dgm:pt>
    <dgm:pt modelId="{2C0EF09D-8F5B-4033-8831-CADC0039BC66}" type="pres">
      <dgm:prSet presAssocID="{97BEEFBB-3527-43A5-B8E3-509E77758131}" presName="ParentText" presStyleLbl="revTx" presStyleIdx="4" presStyleCnt="10">
        <dgm:presLayoutVars>
          <dgm:chMax val="0"/>
          <dgm:chPref val="0"/>
          <dgm:bulletEnabled val="1"/>
        </dgm:presLayoutVars>
      </dgm:prSet>
      <dgm:spPr/>
    </dgm:pt>
    <dgm:pt modelId="{F725DD43-9CC5-40EC-A2D9-A7481CC66CD7}" type="pres">
      <dgm:prSet presAssocID="{97BEEFBB-3527-43A5-B8E3-509E77758131}" presName="Triangle" presStyleLbl="alignNode1" presStyleIdx="9" presStyleCnt="19"/>
      <dgm:spPr/>
    </dgm:pt>
    <dgm:pt modelId="{3A216797-C781-4A87-9D62-30A606B8F16C}" type="pres">
      <dgm:prSet presAssocID="{A7A1B8FE-FD8B-4801-93C4-0F7F9C0E8865}" presName="sibTrans" presStyleCnt="0"/>
      <dgm:spPr/>
    </dgm:pt>
    <dgm:pt modelId="{6166405E-FD3C-47B4-9DB8-D68E6721C87A}" type="pres">
      <dgm:prSet presAssocID="{A7A1B8FE-FD8B-4801-93C4-0F7F9C0E8865}" presName="space" presStyleCnt="0"/>
      <dgm:spPr/>
    </dgm:pt>
    <dgm:pt modelId="{F2263CDE-E381-4DF7-93D8-4D901B906B80}" type="pres">
      <dgm:prSet presAssocID="{225DC186-8542-4D20-8B0F-B05B34327DB5}" presName="composite" presStyleCnt="0"/>
      <dgm:spPr/>
    </dgm:pt>
    <dgm:pt modelId="{0E53CE91-D6E0-4C3A-92AA-1E76BE916855}" type="pres">
      <dgm:prSet presAssocID="{225DC186-8542-4D20-8B0F-B05B34327DB5}" presName="LShape" presStyleLbl="alignNode1" presStyleIdx="10" presStyleCnt="19"/>
      <dgm:spPr/>
    </dgm:pt>
    <dgm:pt modelId="{AC51FD32-0B98-4E32-9A50-08AA76815A6F}" type="pres">
      <dgm:prSet presAssocID="{225DC186-8542-4D20-8B0F-B05B34327DB5}" presName="ParentText" presStyleLbl="revTx" presStyleIdx="5" presStyleCnt="10">
        <dgm:presLayoutVars>
          <dgm:chMax val="0"/>
          <dgm:chPref val="0"/>
          <dgm:bulletEnabled val="1"/>
        </dgm:presLayoutVars>
      </dgm:prSet>
      <dgm:spPr/>
    </dgm:pt>
    <dgm:pt modelId="{31E4F275-FDD2-4EF9-B25B-90CA047E035F}" type="pres">
      <dgm:prSet presAssocID="{225DC186-8542-4D20-8B0F-B05B34327DB5}" presName="Triangle" presStyleLbl="alignNode1" presStyleIdx="11" presStyleCnt="19"/>
      <dgm:spPr/>
    </dgm:pt>
    <dgm:pt modelId="{F26EECFB-214E-40E6-ADC7-DB4C5864F0D1}" type="pres">
      <dgm:prSet presAssocID="{57679991-CFCF-49E2-BF33-4981DFB1C766}" presName="sibTrans" presStyleCnt="0"/>
      <dgm:spPr/>
    </dgm:pt>
    <dgm:pt modelId="{27F8DC15-F474-44E6-913E-A8A222813D09}" type="pres">
      <dgm:prSet presAssocID="{57679991-CFCF-49E2-BF33-4981DFB1C766}" presName="space" presStyleCnt="0"/>
      <dgm:spPr/>
    </dgm:pt>
    <dgm:pt modelId="{EF2D0C55-470D-465F-9E66-637B63FAFDB0}" type="pres">
      <dgm:prSet presAssocID="{97552BD8-92D8-416D-9A3F-6E9010FD1228}" presName="composite" presStyleCnt="0"/>
      <dgm:spPr/>
    </dgm:pt>
    <dgm:pt modelId="{DC74820E-BE11-4BB6-B887-570C0E0F6587}" type="pres">
      <dgm:prSet presAssocID="{97552BD8-92D8-416D-9A3F-6E9010FD1228}" presName="LShape" presStyleLbl="alignNode1" presStyleIdx="12" presStyleCnt="19"/>
      <dgm:spPr/>
    </dgm:pt>
    <dgm:pt modelId="{A6419D1A-4C85-4E07-9765-6838BEAEA4A8}" type="pres">
      <dgm:prSet presAssocID="{97552BD8-92D8-416D-9A3F-6E9010FD1228}" presName="ParentText" presStyleLbl="revTx" presStyleIdx="6" presStyleCnt="10">
        <dgm:presLayoutVars>
          <dgm:chMax val="0"/>
          <dgm:chPref val="0"/>
          <dgm:bulletEnabled val="1"/>
        </dgm:presLayoutVars>
      </dgm:prSet>
      <dgm:spPr/>
    </dgm:pt>
    <dgm:pt modelId="{D9A38C47-C64F-45E7-AB5A-B85D28A61A9A}" type="pres">
      <dgm:prSet presAssocID="{97552BD8-92D8-416D-9A3F-6E9010FD1228}" presName="Triangle" presStyleLbl="alignNode1" presStyleIdx="13" presStyleCnt="19"/>
      <dgm:spPr/>
    </dgm:pt>
    <dgm:pt modelId="{4C1188A2-0CD5-4429-BF5A-42552191A77D}" type="pres">
      <dgm:prSet presAssocID="{07A24391-D0F3-4666-89D0-749A1FEC7934}" presName="sibTrans" presStyleCnt="0"/>
      <dgm:spPr/>
    </dgm:pt>
    <dgm:pt modelId="{C8D54577-3D81-4DE5-BCFA-55B522342CA1}" type="pres">
      <dgm:prSet presAssocID="{07A24391-D0F3-4666-89D0-749A1FEC7934}" presName="space" presStyleCnt="0"/>
      <dgm:spPr/>
    </dgm:pt>
    <dgm:pt modelId="{0CCEF646-0BEF-4586-9E6E-B6A205FA8D4A}" type="pres">
      <dgm:prSet presAssocID="{DF4F9296-0282-43B4-9ECD-57314A8FC8A7}" presName="composite" presStyleCnt="0"/>
      <dgm:spPr/>
    </dgm:pt>
    <dgm:pt modelId="{6594999E-E398-40A3-9A39-2EAD4283CB48}" type="pres">
      <dgm:prSet presAssocID="{DF4F9296-0282-43B4-9ECD-57314A8FC8A7}" presName="LShape" presStyleLbl="alignNode1" presStyleIdx="14" presStyleCnt="19"/>
      <dgm:spPr/>
    </dgm:pt>
    <dgm:pt modelId="{C870ABF1-04EA-48C3-8319-B54C7EBB8345}" type="pres">
      <dgm:prSet presAssocID="{DF4F9296-0282-43B4-9ECD-57314A8FC8A7}" presName="ParentText" presStyleLbl="revTx" presStyleIdx="7" presStyleCnt="10">
        <dgm:presLayoutVars>
          <dgm:chMax val="0"/>
          <dgm:chPref val="0"/>
          <dgm:bulletEnabled val="1"/>
        </dgm:presLayoutVars>
      </dgm:prSet>
      <dgm:spPr/>
    </dgm:pt>
    <dgm:pt modelId="{16645BA0-8A3C-4840-9068-AE662C28D8B9}" type="pres">
      <dgm:prSet presAssocID="{DF4F9296-0282-43B4-9ECD-57314A8FC8A7}" presName="Triangle" presStyleLbl="alignNode1" presStyleIdx="15" presStyleCnt="19"/>
      <dgm:spPr/>
    </dgm:pt>
    <dgm:pt modelId="{1D6C07AF-9424-4FF3-8033-A550F2A45FE9}" type="pres">
      <dgm:prSet presAssocID="{A5738935-85B8-4EE9-965F-4D40FE14BBFC}" presName="sibTrans" presStyleCnt="0"/>
      <dgm:spPr/>
    </dgm:pt>
    <dgm:pt modelId="{E6434B5E-3CB9-44E0-9BC1-6C4AAE4E71CE}" type="pres">
      <dgm:prSet presAssocID="{A5738935-85B8-4EE9-965F-4D40FE14BBFC}" presName="space" presStyleCnt="0"/>
      <dgm:spPr/>
    </dgm:pt>
    <dgm:pt modelId="{47EB1726-1DC3-48AC-965A-D1647F2F297D}" type="pres">
      <dgm:prSet presAssocID="{FCEBDDEC-5388-4BEE-AA75-275D4E2F90D0}" presName="composite" presStyleCnt="0"/>
      <dgm:spPr/>
    </dgm:pt>
    <dgm:pt modelId="{88EC4780-3413-4854-B84D-5FFB41609D8B}" type="pres">
      <dgm:prSet presAssocID="{FCEBDDEC-5388-4BEE-AA75-275D4E2F90D0}" presName="LShape" presStyleLbl="alignNode1" presStyleIdx="16" presStyleCnt="19"/>
      <dgm:spPr/>
    </dgm:pt>
    <dgm:pt modelId="{F9A6CFFE-55A9-4B00-A58B-936BA645BEF4}" type="pres">
      <dgm:prSet presAssocID="{FCEBDDEC-5388-4BEE-AA75-275D4E2F90D0}" presName="ParentText" presStyleLbl="revTx" presStyleIdx="8" presStyleCnt="10">
        <dgm:presLayoutVars>
          <dgm:chMax val="0"/>
          <dgm:chPref val="0"/>
          <dgm:bulletEnabled val="1"/>
        </dgm:presLayoutVars>
      </dgm:prSet>
      <dgm:spPr/>
    </dgm:pt>
    <dgm:pt modelId="{A43E1019-4E0B-4D4D-A8AC-01DFFBF5D923}" type="pres">
      <dgm:prSet presAssocID="{FCEBDDEC-5388-4BEE-AA75-275D4E2F90D0}" presName="Triangle" presStyleLbl="alignNode1" presStyleIdx="17" presStyleCnt="19"/>
      <dgm:spPr/>
    </dgm:pt>
    <dgm:pt modelId="{6789626B-EF94-49EC-BD15-6D8E9E741DDA}" type="pres">
      <dgm:prSet presAssocID="{53F4235C-3967-4808-9793-FA3AC76EF21C}" presName="sibTrans" presStyleCnt="0"/>
      <dgm:spPr/>
    </dgm:pt>
    <dgm:pt modelId="{CE2F4ED8-0917-40D9-AE03-B4AC73DCA4FE}" type="pres">
      <dgm:prSet presAssocID="{53F4235C-3967-4808-9793-FA3AC76EF21C}" presName="space" presStyleCnt="0"/>
      <dgm:spPr/>
    </dgm:pt>
    <dgm:pt modelId="{F0A7C5B9-DD79-4464-BA00-8C02EB1379FE}" type="pres">
      <dgm:prSet presAssocID="{BFD8AF1C-970F-4B02-82ED-ADA5ADF39969}" presName="composite" presStyleCnt="0"/>
      <dgm:spPr/>
    </dgm:pt>
    <dgm:pt modelId="{5103701B-819B-442F-9E9B-EE9CB7A99AF5}" type="pres">
      <dgm:prSet presAssocID="{BFD8AF1C-970F-4B02-82ED-ADA5ADF39969}" presName="LShape" presStyleLbl="alignNode1" presStyleIdx="18" presStyleCnt="19"/>
      <dgm:spPr/>
    </dgm:pt>
    <dgm:pt modelId="{F7452ED2-5DAA-4ADC-8813-3B8347BCD038}" type="pres">
      <dgm:prSet presAssocID="{BFD8AF1C-970F-4B02-82ED-ADA5ADF39969}" presName="ParentText" presStyleLbl="revTx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94D1F809-A950-48F6-8E5F-0A4793EC7350}" srcId="{0623B49A-4BEA-4806-B5DF-FD3F05818557}" destId="{97BEEFBB-3527-43A5-B8E3-509E77758131}" srcOrd="4" destOrd="0" parTransId="{E7399595-75C3-48A1-89AE-12B360354B39}" sibTransId="{A7A1B8FE-FD8B-4801-93C4-0F7F9C0E8865}"/>
    <dgm:cxn modelId="{E798A50B-BBCB-4941-AAE6-7F12647EB08E}" type="presOf" srcId="{FCEBDDEC-5388-4BEE-AA75-275D4E2F90D0}" destId="{F9A6CFFE-55A9-4B00-A58B-936BA645BEF4}" srcOrd="0" destOrd="0" presId="urn:microsoft.com/office/officeart/2009/3/layout/StepUpProcess"/>
    <dgm:cxn modelId="{7E564F15-4F16-4F9C-813A-DA482208AD8D}" srcId="{0623B49A-4BEA-4806-B5DF-FD3F05818557}" destId="{225DC186-8542-4D20-8B0F-B05B34327DB5}" srcOrd="5" destOrd="0" parTransId="{6E912119-34B1-4061-9D42-E4DA75B0D80D}" sibTransId="{57679991-CFCF-49E2-BF33-4981DFB1C766}"/>
    <dgm:cxn modelId="{8C8E7123-8809-47A8-BE9C-DC4FBA475D2D}" srcId="{0623B49A-4BEA-4806-B5DF-FD3F05818557}" destId="{FCEBDDEC-5388-4BEE-AA75-275D4E2F90D0}" srcOrd="8" destOrd="0" parTransId="{AFFF4ABA-104D-4A62-9B6B-CED576581E7E}" sibTransId="{53F4235C-3967-4808-9793-FA3AC76EF21C}"/>
    <dgm:cxn modelId="{17BF372F-DC09-48A9-B846-4C56229D55AE}" type="presOf" srcId="{BFD8AF1C-970F-4B02-82ED-ADA5ADF39969}" destId="{F7452ED2-5DAA-4ADC-8813-3B8347BCD038}" srcOrd="0" destOrd="0" presId="urn:microsoft.com/office/officeart/2009/3/layout/StepUpProcess"/>
    <dgm:cxn modelId="{2DD67E5D-BFC2-44D0-820E-A413D609F48E}" type="presOf" srcId="{225DC186-8542-4D20-8B0F-B05B34327DB5}" destId="{AC51FD32-0B98-4E32-9A50-08AA76815A6F}" srcOrd="0" destOrd="0" presId="urn:microsoft.com/office/officeart/2009/3/layout/StepUpProcess"/>
    <dgm:cxn modelId="{6075E45E-5930-4B41-A29B-AE22EEFB8F87}" type="presOf" srcId="{97552BD8-92D8-416D-9A3F-6E9010FD1228}" destId="{A6419D1A-4C85-4E07-9765-6838BEAEA4A8}" srcOrd="0" destOrd="0" presId="urn:microsoft.com/office/officeart/2009/3/layout/StepUpProcess"/>
    <dgm:cxn modelId="{47556065-FC13-4831-A7D6-09AC2B3485B2}" srcId="{0623B49A-4BEA-4806-B5DF-FD3F05818557}" destId="{97552BD8-92D8-416D-9A3F-6E9010FD1228}" srcOrd="6" destOrd="0" parTransId="{9507BD5E-AE9F-463C-B773-B4DCE6DC5ABE}" sibTransId="{07A24391-D0F3-4666-89D0-749A1FEC7934}"/>
    <dgm:cxn modelId="{83D22B47-0938-4FF5-B82B-3EC95F8E63EC}" srcId="{0623B49A-4BEA-4806-B5DF-FD3F05818557}" destId="{DF4F9296-0282-43B4-9ECD-57314A8FC8A7}" srcOrd="7" destOrd="0" parTransId="{DF7B4D71-B225-4490-9421-B9ADB90E22BB}" sibTransId="{A5738935-85B8-4EE9-965F-4D40FE14BBFC}"/>
    <dgm:cxn modelId="{F018BA67-46A6-40C2-9D05-1F34958DC745}" srcId="{0623B49A-4BEA-4806-B5DF-FD3F05818557}" destId="{BFD8AF1C-970F-4B02-82ED-ADA5ADF39969}" srcOrd="9" destOrd="0" parTransId="{0B6D19E2-F46D-49F7-95CB-999682FFB4BB}" sibTransId="{3FEB8C10-57F0-4608-BC1C-0C795BB60026}"/>
    <dgm:cxn modelId="{B2223B71-420D-4124-A2B6-491F8CADC316}" srcId="{0623B49A-4BEA-4806-B5DF-FD3F05818557}" destId="{5A980C3F-5AB5-427D-B297-96D3539B589F}" srcOrd="2" destOrd="0" parTransId="{2559DF85-390C-473C-BA35-E579BD3F5B17}" sibTransId="{06E5F3A8-4C80-4D71-8733-82AFABDC202A}"/>
    <dgm:cxn modelId="{C46DFA52-5372-458F-B216-FD84DB71D475}" srcId="{0623B49A-4BEA-4806-B5DF-FD3F05818557}" destId="{64F24879-2BC1-48B4-83A8-E421F30A80C8}" srcOrd="3" destOrd="0" parTransId="{96433CE6-22B1-41E2-8CCF-C9A669E4F8E8}" sibTransId="{B7BCBF17-9EE0-4775-9464-EF75715AA238}"/>
    <dgm:cxn modelId="{1658317D-B363-41E0-9648-A3E1C7201D89}" type="presOf" srcId="{64F24879-2BC1-48B4-83A8-E421F30A80C8}" destId="{71406CD4-6C97-4404-B6BA-5E21F048FD51}" srcOrd="0" destOrd="0" presId="urn:microsoft.com/office/officeart/2009/3/layout/StepUpProcess"/>
    <dgm:cxn modelId="{ED4D718A-7690-4964-B4D3-590A21A42E30}" type="presOf" srcId="{DF4F9296-0282-43B4-9ECD-57314A8FC8A7}" destId="{C870ABF1-04EA-48C3-8319-B54C7EBB8345}" srcOrd="0" destOrd="0" presId="urn:microsoft.com/office/officeart/2009/3/layout/StepUpProcess"/>
    <dgm:cxn modelId="{B41F2FC3-BEE3-488F-A320-38959701B4C4}" type="presOf" srcId="{5A980C3F-5AB5-427D-B297-96D3539B589F}" destId="{EC9D76C0-57AD-40E0-9A63-4EDEFB3CAD1F}" srcOrd="0" destOrd="0" presId="urn:microsoft.com/office/officeart/2009/3/layout/StepUpProcess"/>
    <dgm:cxn modelId="{E130B6C8-27B8-47C4-82B3-D97390DDACEC}" type="presOf" srcId="{886BF19A-490E-4AE9-8B81-2114246FA824}" destId="{DF4A2E81-8F67-4959-B93D-2CEBB327A0DF}" srcOrd="0" destOrd="0" presId="urn:microsoft.com/office/officeart/2009/3/layout/StepUpProcess"/>
    <dgm:cxn modelId="{115CF8C8-AFD9-43B9-AA8A-67715E61EEE1}" type="presOf" srcId="{0623B49A-4BEA-4806-B5DF-FD3F05818557}" destId="{7DA81B8A-B62B-4A51-977B-9A52DE54EBFE}" srcOrd="0" destOrd="0" presId="urn:microsoft.com/office/officeart/2009/3/layout/StepUpProcess"/>
    <dgm:cxn modelId="{F8667BC9-20F2-4833-8F6C-4585B94A749E}" srcId="{0623B49A-4BEA-4806-B5DF-FD3F05818557}" destId="{1DEEC864-AB18-4CE7-9258-C23BCF6A7F60}" srcOrd="1" destOrd="0" parTransId="{C997FB97-A113-4B7C-AB0A-58B800E94350}" sibTransId="{BF521715-805E-4F4C-A1D0-AD6E462DC3FB}"/>
    <dgm:cxn modelId="{67E09BFC-700E-48A8-AE8C-046295C16ACD}" type="presOf" srcId="{1DEEC864-AB18-4CE7-9258-C23BCF6A7F60}" destId="{BA5A5920-FF01-4193-96C6-F775B3D3EB79}" srcOrd="0" destOrd="0" presId="urn:microsoft.com/office/officeart/2009/3/layout/StepUpProcess"/>
    <dgm:cxn modelId="{DA2074FE-F307-49A3-8568-427F0C0C0977}" type="presOf" srcId="{97BEEFBB-3527-43A5-B8E3-509E77758131}" destId="{2C0EF09D-8F5B-4033-8831-CADC0039BC66}" srcOrd="0" destOrd="0" presId="urn:microsoft.com/office/officeart/2009/3/layout/StepUpProcess"/>
    <dgm:cxn modelId="{8383E7FF-8120-4D9E-AD78-F4781626C1E4}" srcId="{0623B49A-4BEA-4806-B5DF-FD3F05818557}" destId="{886BF19A-490E-4AE9-8B81-2114246FA824}" srcOrd="0" destOrd="0" parTransId="{C477C0ED-61AB-41E5-80FF-3C2BA8BC53A1}" sibTransId="{922117AE-A955-4F0D-852B-634ADCC661F2}"/>
    <dgm:cxn modelId="{E91BE730-0471-4D9C-9E5B-14719948912D}" type="presParOf" srcId="{7DA81B8A-B62B-4A51-977B-9A52DE54EBFE}" destId="{CB300D60-0741-498C-A923-EBB34A866CC7}" srcOrd="0" destOrd="0" presId="urn:microsoft.com/office/officeart/2009/3/layout/StepUpProcess"/>
    <dgm:cxn modelId="{B6F7EC28-5BE9-483B-A45C-063313489566}" type="presParOf" srcId="{CB300D60-0741-498C-A923-EBB34A866CC7}" destId="{C4625C22-D81A-419F-9613-BFBAE512B59B}" srcOrd="0" destOrd="0" presId="urn:microsoft.com/office/officeart/2009/3/layout/StepUpProcess"/>
    <dgm:cxn modelId="{180E9872-F11F-49CF-A2B3-285A07E9B7CA}" type="presParOf" srcId="{CB300D60-0741-498C-A923-EBB34A866CC7}" destId="{DF4A2E81-8F67-4959-B93D-2CEBB327A0DF}" srcOrd="1" destOrd="0" presId="urn:microsoft.com/office/officeart/2009/3/layout/StepUpProcess"/>
    <dgm:cxn modelId="{E3258EDD-0D19-4F8C-9946-C786CE40470C}" type="presParOf" srcId="{CB300D60-0741-498C-A923-EBB34A866CC7}" destId="{0FEDBFAA-20FD-4EFD-81BA-D333F5C7C6CE}" srcOrd="2" destOrd="0" presId="urn:microsoft.com/office/officeart/2009/3/layout/StepUpProcess"/>
    <dgm:cxn modelId="{207A230B-1B87-4AAF-B737-4F327347FDFE}" type="presParOf" srcId="{7DA81B8A-B62B-4A51-977B-9A52DE54EBFE}" destId="{36913B78-61BC-4195-92D2-0CBB7FB389CF}" srcOrd="1" destOrd="0" presId="urn:microsoft.com/office/officeart/2009/3/layout/StepUpProcess"/>
    <dgm:cxn modelId="{27B44E19-B964-42F7-BE75-D1D0E253866C}" type="presParOf" srcId="{36913B78-61BC-4195-92D2-0CBB7FB389CF}" destId="{16B41999-F90D-4B0C-8126-B13CAC349CB8}" srcOrd="0" destOrd="0" presId="urn:microsoft.com/office/officeart/2009/3/layout/StepUpProcess"/>
    <dgm:cxn modelId="{F1C0281F-10C4-4D6D-9A93-5EF74CDF2678}" type="presParOf" srcId="{7DA81B8A-B62B-4A51-977B-9A52DE54EBFE}" destId="{14E9AD30-EA3F-4A84-82E2-FD049F8AC642}" srcOrd="2" destOrd="0" presId="urn:microsoft.com/office/officeart/2009/3/layout/StepUpProcess"/>
    <dgm:cxn modelId="{9E69CADB-2EDB-4889-AF30-4519C92CC089}" type="presParOf" srcId="{14E9AD30-EA3F-4A84-82E2-FD049F8AC642}" destId="{111A6C8D-16E5-463E-9480-DA4A95FE6EAC}" srcOrd="0" destOrd="0" presId="urn:microsoft.com/office/officeart/2009/3/layout/StepUpProcess"/>
    <dgm:cxn modelId="{47B58A1D-F8B9-4631-936E-D1D939ED2B3C}" type="presParOf" srcId="{14E9AD30-EA3F-4A84-82E2-FD049F8AC642}" destId="{BA5A5920-FF01-4193-96C6-F775B3D3EB79}" srcOrd="1" destOrd="0" presId="urn:microsoft.com/office/officeart/2009/3/layout/StepUpProcess"/>
    <dgm:cxn modelId="{E4BDD7AD-0098-4490-8EB1-389064CE4BBC}" type="presParOf" srcId="{14E9AD30-EA3F-4A84-82E2-FD049F8AC642}" destId="{BB511D52-A1C4-48D4-BCDE-0AC36121DDDF}" srcOrd="2" destOrd="0" presId="urn:microsoft.com/office/officeart/2009/3/layout/StepUpProcess"/>
    <dgm:cxn modelId="{C269B763-4EA9-429B-94F2-FA2D8402D22C}" type="presParOf" srcId="{7DA81B8A-B62B-4A51-977B-9A52DE54EBFE}" destId="{68C10A3C-14E5-48C4-B7F2-D0DFF4E00454}" srcOrd="3" destOrd="0" presId="urn:microsoft.com/office/officeart/2009/3/layout/StepUpProcess"/>
    <dgm:cxn modelId="{1D6161CC-7C41-4D46-9C8D-AF2988DF7B23}" type="presParOf" srcId="{68C10A3C-14E5-48C4-B7F2-D0DFF4E00454}" destId="{8EE9BBD6-30F2-487C-863B-02FB15AE9557}" srcOrd="0" destOrd="0" presId="urn:microsoft.com/office/officeart/2009/3/layout/StepUpProcess"/>
    <dgm:cxn modelId="{E955570A-1CA7-4E7D-AFD4-059FB9BB2A2A}" type="presParOf" srcId="{7DA81B8A-B62B-4A51-977B-9A52DE54EBFE}" destId="{D35B49B2-8E8F-484A-8A42-D1D41B6AA625}" srcOrd="4" destOrd="0" presId="urn:microsoft.com/office/officeart/2009/3/layout/StepUpProcess"/>
    <dgm:cxn modelId="{C75B873A-0F78-4E0F-9709-C9FC984B6CAE}" type="presParOf" srcId="{D35B49B2-8E8F-484A-8A42-D1D41B6AA625}" destId="{10D5C2A2-3E55-4B33-9707-A87605E0A214}" srcOrd="0" destOrd="0" presId="urn:microsoft.com/office/officeart/2009/3/layout/StepUpProcess"/>
    <dgm:cxn modelId="{DC8391BB-A133-4EF5-BB5F-5C682FBC0196}" type="presParOf" srcId="{D35B49B2-8E8F-484A-8A42-D1D41B6AA625}" destId="{EC9D76C0-57AD-40E0-9A63-4EDEFB3CAD1F}" srcOrd="1" destOrd="0" presId="urn:microsoft.com/office/officeart/2009/3/layout/StepUpProcess"/>
    <dgm:cxn modelId="{8EC9AD83-7D3D-47BD-AD81-DF8AFD05A360}" type="presParOf" srcId="{D35B49B2-8E8F-484A-8A42-D1D41B6AA625}" destId="{7BD561C9-2F86-47D6-B29D-3E7877E39F36}" srcOrd="2" destOrd="0" presId="urn:microsoft.com/office/officeart/2009/3/layout/StepUpProcess"/>
    <dgm:cxn modelId="{F7A1AEC9-5F49-46CC-8FA8-B0B506DB6503}" type="presParOf" srcId="{7DA81B8A-B62B-4A51-977B-9A52DE54EBFE}" destId="{C843D704-EE0C-46CF-ACCA-ACFC74388C1A}" srcOrd="5" destOrd="0" presId="urn:microsoft.com/office/officeart/2009/3/layout/StepUpProcess"/>
    <dgm:cxn modelId="{39A9A239-B774-47DE-A76E-73CB2AA024AA}" type="presParOf" srcId="{C843D704-EE0C-46CF-ACCA-ACFC74388C1A}" destId="{920D830D-3B9C-473B-972F-A187E3B17884}" srcOrd="0" destOrd="0" presId="urn:microsoft.com/office/officeart/2009/3/layout/StepUpProcess"/>
    <dgm:cxn modelId="{227A3063-5C6A-4F3C-8C55-6A9A49455957}" type="presParOf" srcId="{7DA81B8A-B62B-4A51-977B-9A52DE54EBFE}" destId="{C21A2687-1004-48EE-81CB-A94D4FFCC185}" srcOrd="6" destOrd="0" presId="urn:microsoft.com/office/officeart/2009/3/layout/StepUpProcess"/>
    <dgm:cxn modelId="{5065BF00-64E3-49AF-8946-BD9DDFCDA448}" type="presParOf" srcId="{C21A2687-1004-48EE-81CB-A94D4FFCC185}" destId="{B312CAA0-F28C-4072-A443-4EF8735BCB16}" srcOrd="0" destOrd="0" presId="urn:microsoft.com/office/officeart/2009/3/layout/StepUpProcess"/>
    <dgm:cxn modelId="{FCDFC3AD-4126-4485-98C9-44E0688C4BD7}" type="presParOf" srcId="{C21A2687-1004-48EE-81CB-A94D4FFCC185}" destId="{71406CD4-6C97-4404-B6BA-5E21F048FD51}" srcOrd="1" destOrd="0" presId="urn:microsoft.com/office/officeart/2009/3/layout/StepUpProcess"/>
    <dgm:cxn modelId="{62C4DE73-A590-4454-80F1-D4CC2316E681}" type="presParOf" srcId="{C21A2687-1004-48EE-81CB-A94D4FFCC185}" destId="{DEADF8E3-CEFC-4D93-8A8C-3CE0772D6F6C}" srcOrd="2" destOrd="0" presId="urn:microsoft.com/office/officeart/2009/3/layout/StepUpProcess"/>
    <dgm:cxn modelId="{9DEA8418-3B3E-4B00-8514-E309B2179DBE}" type="presParOf" srcId="{7DA81B8A-B62B-4A51-977B-9A52DE54EBFE}" destId="{07924E8C-6721-4F01-B127-8B0A9C4A05E0}" srcOrd="7" destOrd="0" presId="urn:microsoft.com/office/officeart/2009/3/layout/StepUpProcess"/>
    <dgm:cxn modelId="{EA5EE20E-1F06-43CF-AC4C-5E1EFA8D421A}" type="presParOf" srcId="{07924E8C-6721-4F01-B127-8B0A9C4A05E0}" destId="{EFC52B77-8CDD-453E-BB4C-B8545B8BC907}" srcOrd="0" destOrd="0" presId="urn:microsoft.com/office/officeart/2009/3/layout/StepUpProcess"/>
    <dgm:cxn modelId="{FF38A328-BB4D-42A1-A9BD-DF5A43C52DBE}" type="presParOf" srcId="{7DA81B8A-B62B-4A51-977B-9A52DE54EBFE}" destId="{0E89D3E0-A41F-4766-873F-966B54760671}" srcOrd="8" destOrd="0" presId="urn:microsoft.com/office/officeart/2009/3/layout/StepUpProcess"/>
    <dgm:cxn modelId="{614B0E39-A3BB-42A6-8B0D-447C47311678}" type="presParOf" srcId="{0E89D3E0-A41F-4766-873F-966B54760671}" destId="{B7410BA8-C006-4128-AA92-8589DF7CC447}" srcOrd="0" destOrd="0" presId="urn:microsoft.com/office/officeart/2009/3/layout/StepUpProcess"/>
    <dgm:cxn modelId="{0AD5FDF2-9BBF-4F0B-943B-C8D883F75F55}" type="presParOf" srcId="{0E89D3E0-A41F-4766-873F-966B54760671}" destId="{2C0EF09D-8F5B-4033-8831-CADC0039BC66}" srcOrd="1" destOrd="0" presId="urn:microsoft.com/office/officeart/2009/3/layout/StepUpProcess"/>
    <dgm:cxn modelId="{23907388-B4F3-4FED-A4FD-DB27579104BA}" type="presParOf" srcId="{0E89D3E0-A41F-4766-873F-966B54760671}" destId="{F725DD43-9CC5-40EC-A2D9-A7481CC66CD7}" srcOrd="2" destOrd="0" presId="urn:microsoft.com/office/officeart/2009/3/layout/StepUpProcess"/>
    <dgm:cxn modelId="{D658D595-0740-4D80-AA5E-2D09F8FAF07D}" type="presParOf" srcId="{7DA81B8A-B62B-4A51-977B-9A52DE54EBFE}" destId="{3A216797-C781-4A87-9D62-30A606B8F16C}" srcOrd="9" destOrd="0" presId="urn:microsoft.com/office/officeart/2009/3/layout/StepUpProcess"/>
    <dgm:cxn modelId="{44C13EE2-F1E1-4127-923C-87FB32B4643E}" type="presParOf" srcId="{3A216797-C781-4A87-9D62-30A606B8F16C}" destId="{6166405E-FD3C-47B4-9DB8-D68E6721C87A}" srcOrd="0" destOrd="0" presId="urn:microsoft.com/office/officeart/2009/3/layout/StepUpProcess"/>
    <dgm:cxn modelId="{60D398AC-CF1D-42CC-8B09-3707F38D40AA}" type="presParOf" srcId="{7DA81B8A-B62B-4A51-977B-9A52DE54EBFE}" destId="{F2263CDE-E381-4DF7-93D8-4D901B906B80}" srcOrd="10" destOrd="0" presId="urn:microsoft.com/office/officeart/2009/3/layout/StepUpProcess"/>
    <dgm:cxn modelId="{4F33D5EA-6201-4D1A-880A-460BF357FB05}" type="presParOf" srcId="{F2263CDE-E381-4DF7-93D8-4D901B906B80}" destId="{0E53CE91-D6E0-4C3A-92AA-1E76BE916855}" srcOrd="0" destOrd="0" presId="urn:microsoft.com/office/officeart/2009/3/layout/StepUpProcess"/>
    <dgm:cxn modelId="{D583192A-9401-43D1-8EA1-CD89D92135D3}" type="presParOf" srcId="{F2263CDE-E381-4DF7-93D8-4D901B906B80}" destId="{AC51FD32-0B98-4E32-9A50-08AA76815A6F}" srcOrd="1" destOrd="0" presId="urn:microsoft.com/office/officeart/2009/3/layout/StepUpProcess"/>
    <dgm:cxn modelId="{7D4258FA-D1C9-46B7-820D-0D58EB7E9BC2}" type="presParOf" srcId="{F2263CDE-E381-4DF7-93D8-4D901B906B80}" destId="{31E4F275-FDD2-4EF9-B25B-90CA047E035F}" srcOrd="2" destOrd="0" presId="urn:microsoft.com/office/officeart/2009/3/layout/StepUpProcess"/>
    <dgm:cxn modelId="{FC6752F8-22D5-454F-8E75-6BEBF7783571}" type="presParOf" srcId="{7DA81B8A-B62B-4A51-977B-9A52DE54EBFE}" destId="{F26EECFB-214E-40E6-ADC7-DB4C5864F0D1}" srcOrd="11" destOrd="0" presId="urn:microsoft.com/office/officeart/2009/3/layout/StepUpProcess"/>
    <dgm:cxn modelId="{52CE6D3E-F057-48D3-A2C4-25A68A6A924E}" type="presParOf" srcId="{F26EECFB-214E-40E6-ADC7-DB4C5864F0D1}" destId="{27F8DC15-F474-44E6-913E-A8A222813D09}" srcOrd="0" destOrd="0" presId="urn:microsoft.com/office/officeart/2009/3/layout/StepUpProcess"/>
    <dgm:cxn modelId="{5AF93EC0-AE37-47E2-AF0D-F7B3D7BDAA64}" type="presParOf" srcId="{7DA81B8A-B62B-4A51-977B-9A52DE54EBFE}" destId="{EF2D0C55-470D-465F-9E66-637B63FAFDB0}" srcOrd="12" destOrd="0" presId="urn:microsoft.com/office/officeart/2009/3/layout/StepUpProcess"/>
    <dgm:cxn modelId="{F5308D16-6A8F-4484-8C10-05E6067FE03A}" type="presParOf" srcId="{EF2D0C55-470D-465F-9E66-637B63FAFDB0}" destId="{DC74820E-BE11-4BB6-B887-570C0E0F6587}" srcOrd="0" destOrd="0" presId="urn:microsoft.com/office/officeart/2009/3/layout/StepUpProcess"/>
    <dgm:cxn modelId="{7FE31B14-F41C-4F9D-AF13-953C6EA22A48}" type="presParOf" srcId="{EF2D0C55-470D-465F-9E66-637B63FAFDB0}" destId="{A6419D1A-4C85-4E07-9765-6838BEAEA4A8}" srcOrd="1" destOrd="0" presId="urn:microsoft.com/office/officeart/2009/3/layout/StepUpProcess"/>
    <dgm:cxn modelId="{6449738F-5DDB-4BBD-900D-191A1D25EF0A}" type="presParOf" srcId="{EF2D0C55-470D-465F-9E66-637B63FAFDB0}" destId="{D9A38C47-C64F-45E7-AB5A-B85D28A61A9A}" srcOrd="2" destOrd="0" presId="urn:microsoft.com/office/officeart/2009/3/layout/StepUpProcess"/>
    <dgm:cxn modelId="{62C78E3C-CE3B-419E-8FD9-6FE0D483A278}" type="presParOf" srcId="{7DA81B8A-B62B-4A51-977B-9A52DE54EBFE}" destId="{4C1188A2-0CD5-4429-BF5A-42552191A77D}" srcOrd="13" destOrd="0" presId="urn:microsoft.com/office/officeart/2009/3/layout/StepUpProcess"/>
    <dgm:cxn modelId="{A13A6112-A905-43E0-8036-AAC8E3FF3E15}" type="presParOf" srcId="{4C1188A2-0CD5-4429-BF5A-42552191A77D}" destId="{C8D54577-3D81-4DE5-BCFA-55B522342CA1}" srcOrd="0" destOrd="0" presId="urn:microsoft.com/office/officeart/2009/3/layout/StepUpProcess"/>
    <dgm:cxn modelId="{D30AD25A-EFAE-43D2-81A5-6355D30C7989}" type="presParOf" srcId="{7DA81B8A-B62B-4A51-977B-9A52DE54EBFE}" destId="{0CCEF646-0BEF-4586-9E6E-B6A205FA8D4A}" srcOrd="14" destOrd="0" presId="urn:microsoft.com/office/officeart/2009/3/layout/StepUpProcess"/>
    <dgm:cxn modelId="{A80D4319-7F4F-454D-8CF4-9B80B7A1D556}" type="presParOf" srcId="{0CCEF646-0BEF-4586-9E6E-B6A205FA8D4A}" destId="{6594999E-E398-40A3-9A39-2EAD4283CB48}" srcOrd="0" destOrd="0" presId="urn:microsoft.com/office/officeart/2009/3/layout/StepUpProcess"/>
    <dgm:cxn modelId="{D92D9CA9-C9AD-4850-9401-C3ED8913902B}" type="presParOf" srcId="{0CCEF646-0BEF-4586-9E6E-B6A205FA8D4A}" destId="{C870ABF1-04EA-48C3-8319-B54C7EBB8345}" srcOrd="1" destOrd="0" presId="urn:microsoft.com/office/officeart/2009/3/layout/StepUpProcess"/>
    <dgm:cxn modelId="{D05971C1-27BE-45A1-81B4-FCC393054D61}" type="presParOf" srcId="{0CCEF646-0BEF-4586-9E6E-B6A205FA8D4A}" destId="{16645BA0-8A3C-4840-9068-AE662C28D8B9}" srcOrd="2" destOrd="0" presId="urn:microsoft.com/office/officeart/2009/3/layout/StepUpProcess"/>
    <dgm:cxn modelId="{67254407-951C-401F-86B3-2CF2F9E44550}" type="presParOf" srcId="{7DA81B8A-B62B-4A51-977B-9A52DE54EBFE}" destId="{1D6C07AF-9424-4FF3-8033-A550F2A45FE9}" srcOrd="15" destOrd="0" presId="urn:microsoft.com/office/officeart/2009/3/layout/StepUpProcess"/>
    <dgm:cxn modelId="{53A9E302-60E3-4BF8-AA00-7915953E21ED}" type="presParOf" srcId="{1D6C07AF-9424-4FF3-8033-A550F2A45FE9}" destId="{E6434B5E-3CB9-44E0-9BC1-6C4AAE4E71CE}" srcOrd="0" destOrd="0" presId="urn:microsoft.com/office/officeart/2009/3/layout/StepUpProcess"/>
    <dgm:cxn modelId="{6301D8B5-2875-4C54-A009-F1CF551EAB45}" type="presParOf" srcId="{7DA81B8A-B62B-4A51-977B-9A52DE54EBFE}" destId="{47EB1726-1DC3-48AC-965A-D1647F2F297D}" srcOrd="16" destOrd="0" presId="urn:microsoft.com/office/officeart/2009/3/layout/StepUpProcess"/>
    <dgm:cxn modelId="{66C073FC-19CD-4B4F-8717-AE69AC8862AE}" type="presParOf" srcId="{47EB1726-1DC3-48AC-965A-D1647F2F297D}" destId="{88EC4780-3413-4854-B84D-5FFB41609D8B}" srcOrd="0" destOrd="0" presId="urn:microsoft.com/office/officeart/2009/3/layout/StepUpProcess"/>
    <dgm:cxn modelId="{9B31E2D9-8AA6-4164-828B-B9E06AAC4088}" type="presParOf" srcId="{47EB1726-1DC3-48AC-965A-D1647F2F297D}" destId="{F9A6CFFE-55A9-4B00-A58B-936BA645BEF4}" srcOrd="1" destOrd="0" presId="urn:microsoft.com/office/officeart/2009/3/layout/StepUpProcess"/>
    <dgm:cxn modelId="{DAD41A19-940F-40F0-A8A3-EDCFFB75E6B3}" type="presParOf" srcId="{47EB1726-1DC3-48AC-965A-D1647F2F297D}" destId="{A43E1019-4E0B-4D4D-A8AC-01DFFBF5D923}" srcOrd="2" destOrd="0" presId="urn:microsoft.com/office/officeart/2009/3/layout/StepUpProcess"/>
    <dgm:cxn modelId="{2F7D6BA0-6999-493C-9A1C-400A840A80AD}" type="presParOf" srcId="{7DA81B8A-B62B-4A51-977B-9A52DE54EBFE}" destId="{6789626B-EF94-49EC-BD15-6D8E9E741DDA}" srcOrd="17" destOrd="0" presId="urn:microsoft.com/office/officeart/2009/3/layout/StepUpProcess"/>
    <dgm:cxn modelId="{5B73CAC6-7BAF-487D-8D68-C8C88F8520A1}" type="presParOf" srcId="{6789626B-EF94-49EC-BD15-6D8E9E741DDA}" destId="{CE2F4ED8-0917-40D9-AE03-B4AC73DCA4FE}" srcOrd="0" destOrd="0" presId="urn:microsoft.com/office/officeart/2009/3/layout/StepUpProcess"/>
    <dgm:cxn modelId="{0A432187-696C-43D9-8F9F-16C8432C886E}" type="presParOf" srcId="{7DA81B8A-B62B-4A51-977B-9A52DE54EBFE}" destId="{F0A7C5B9-DD79-4464-BA00-8C02EB1379FE}" srcOrd="18" destOrd="0" presId="urn:microsoft.com/office/officeart/2009/3/layout/StepUpProcess"/>
    <dgm:cxn modelId="{D66AA08C-55B2-4045-A5D5-CA1322579A96}" type="presParOf" srcId="{F0A7C5B9-DD79-4464-BA00-8C02EB1379FE}" destId="{5103701B-819B-442F-9E9B-EE9CB7A99AF5}" srcOrd="0" destOrd="0" presId="urn:microsoft.com/office/officeart/2009/3/layout/StepUpProcess"/>
    <dgm:cxn modelId="{5BD0FCEE-1525-42C9-91B9-E01C5F62009E}" type="presParOf" srcId="{F0A7C5B9-DD79-4464-BA00-8C02EB1379FE}" destId="{F7452ED2-5DAA-4ADC-8813-3B8347BCD038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23B49A-4BEA-4806-B5DF-FD3F05818557}" type="doc">
      <dgm:prSet loTypeId="urn:microsoft.com/office/officeart/2009/3/layout/StepUpProcess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886BF19A-490E-4AE9-8B81-2114246FA824}">
      <dgm:prSet custT="1"/>
      <dgm:spPr/>
      <dgm:t>
        <a:bodyPr/>
        <a:lstStyle/>
        <a:p>
          <a:r>
            <a:rPr lang="en-US" sz="1200" b="1" dirty="0">
              <a:solidFill>
                <a:srgbClr val="D56E48"/>
              </a:solidFill>
              <a:latin typeface="Montserrat" panose="00000500000000000000" pitchFamily="2" charset="0"/>
            </a:rPr>
            <a:t>Data Wrangling &amp; Analysis: </a:t>
          </a:r>
          <a:r>
            <a:rPr lang="en-US" sz="1200" dirty="0">
              <a:solidFill>
                <a:srgbClr val="D56E48"/>
              </a:solidFill>
              <a:latin typeface="Montserrat" panose="00000500000000000000" pitchFamily="2" charset="0"/>
            </a:rPr>
            <a:t>Automate reconciliation and analysis of financial data.</a:t>
          </a:r>
        </a:p>
      </dgm:t>
    </dgm:pt>
    <dgm:pt modelId="{C477C0ED-61AB-41E5-80FF-3C2BA8BC53A1}" type="parTrans" cxnId="{8383E7FF-8120-4D9E-AD78-F4781626C1E4}">
      <dgm:prSet/>
      <dgm:spPr/>
      <dgm:t>
        <a:bodyPr/>
        <a:lstStyle/>
        <a:p>
          <a:endParaRPr lang="en-US" sz="1200">
            <a:latin typeface="Montserrat" panose="00000500000000000000" pitchFamily="2" charset="0"/>
          </a:endParaRPr>
        </a:p>
      </dgm:t>
    </dgm:pt>
    <dgm:pt modelId="{922117AE-A955-4F0D-852B-634ADCC661F2}" type="sibTrans" cxnId="{8383E7FF-8120-4D9E-AD78-F4781626C1E4}">
      <dgm:prSet/>
      <dgm:spPr/>
      <dgm:t>
        <a:bodyPr/>
        <a:lstStyle/>
        <a:p>
          <a:endParaRPr lang="en-US" sz="1200">
            <a:latin typeface="Montserrat" panose="00000500000000000000" pitchFamily="2" charset="0"/>
          </a:endParaRPr>
        </a:p>
      </dgm:t>
    </dgm:pt>
    <dgm:pt modelId="{64F24879-2BC1-48B4-83A8-E421F30A80C8}">
      <dgm:prSet custT="1"/>
      <dgm:spPr/>
      <dgm:t>
        <a:bodyPr/>
        <a:lstStyle/>
        <a:p>
          <a:r>
            <a:rPr lang="en-US" sz="1200" b="1" dirty="0">
              <a:latin typeface="Montserrat" panose="00000500000000000000" pitchFamily="2" charset="0"/>
            </a:rPr>
            <a:t>Competitor Analysis: </a:t>
          </a:r>
          <a:r>
            <a:rPr lang="en-US" sz="1200" b="0" dirty="0">
              <a:latin typeface="Montserrat" panose="00000500000000000000" pitchFamily="2" charset="0"/>
            </a:rPr>
            <a:t>A</a:t>
          </a:r>
          <a:r>
            <a:rPr lang="en-US" sz="1200" dirty="0">
              <a:latin typeface="Montserrat" panose="00000500000000000000" pitchFamily="2" charset="0"/>
            </a:rPr>
            <a:t>nalyze competitors' financials and strategic positioning.</a:t>
          </a:r>
        </a:p>
      </dgm:t>
    </dgm:pt>
    <dgm:pt modelId="{96433CE6-22B1-41E2-8CCF-C9A669E4F8E8}" type="parTrans" cxnId="{C46DFA52-5372-458F-B216-FD84DB71D475}">
      <dgm:prSet/>
      <dgm:spPr/>
      <dgm:t>
        <a:bodyPr/>
        <a:lstStyle/>
        <a:p>
          <a:endParaRPr lang="en-US" sz="1200">
            <a:latin typeface="Montserrat" panose="00000500000000000000" pitchFamily="2" charset="0"/>
          </a:endParaRPr>
        </a:p>
      </dgm:t>
    </dgm:pt>
    <dgm:pt modelId="{B7BCBF17-9EE0-4775-9464-EF75715AA238}" type="sibTrans" cxnId="{C46DFA52-5372-458F-B216-FD84DB71D475}">
      <dgm:prSet/>
      <dgm:spPr/>
      <dgm:t>
        <a:bodyPr/>
        <a:lstStyle/>
        <a:p>
          <a:endParaRPr lang="en-US" sz="1200">
            <a:latin typeface="Montserrat" panose="00000500000000000000" pitchFamily="2" charset="0"/>
          </a:endParaRPr>
        </a:p>
      </dgm:t>
    </dgm:pt>
    <dgm:pt modelId="{97BEEFBB-3527-43A5-B8E3-509E77758131}">
      <dgm:prSet custT="1"/>
      <dgm:spPr/>
      <dgm:t>
        <a:bodyPr/>
        <a:lstStyle/>
        <a:p>
          <a:r>
            <a:rPr lang="en-US" sz="1200" b="1" dirty="0">
              <a:latin typeface="Montserrat" panose="00000500000000000000" pitchFamily="2" charset="0"/>
            </a:rPr>
            <a:t>Anomaly Detection: </a:t>
          </a:r>
          <a:r>
            <a:rPr lang="en-US" sz="1200" dirty="0">
              <a:latin typeface="Montserrat" panose="00000500000000000000" pitchFamily="2" charset="0"/>
            </a:rPr>
            <a:t>Identify errors in financial transactions with AI.</a:t>
          </a:r>
        </a:p>
      </dgm:t>
    </dgm:pt>
    <dgm:pt modelId="{E7399595-75C3-48A1-89AE-12B360354B39}" type="parTrans" cxnId="{94D1F809-A950-48F6-8E5F-0A4793EC7350}">
      <dgm:prSet/>
      <dgm:spPr/>
      <dgm:t>
        <a:bodyPr/>
        <a:lstStyle/>
        <a:p>
          <a:endParaRPr lang="en-US" sz="1200">
            <a:latin typeface="Montserrat" panose="00000500000000000000" pitchFamily="2" charset="0"/>
          </a:endParaRPr>
        </a:p>
      </dgm:t>
    </dgm:pt>
    <dgm:pt modelId="{A7A1B8FE-FD8B-4801-93C4-0F7F9C0E8865}" type="sibTrans" cxnId="{94D1F809-A950-48F6-8E5F-0A4793EC7350}">
      <dgm:prSet/>
      <dgm:spPr/>
      <dgm:t>
        <a:bodyPr/>
        <a:lstStyle/>
        <a:p>
          <a:endParaRPr lang="en-US" sz="1200">
            <a:latin typeface="Montserrat" panose="00000500000000000000" pitchFamily="2" charset="0"/>
          </a:endParaRPr>
        </a:p>
      </dgm:t>
    </dgm:pt>
    <dgm:pt modelId="{225DC186-8542-4D20-8B0F-B05B34327DB5}">
      <dgm:prSet custT="1"/>
      <dgm:spPr/>
      <dgm:t>
        <a:bodyPr/>
        <a:lstStyle/>
        <a:p>
          <a:r>
            <a:rPr lang="en-US" sz="1200" b="1" dirty="0">
              <a:latin typeface="Montserrat" panose="00000500000000000000" pitchFamily="2" charset="0"/>
            </a:rPr>
            <a:t>Time series Forecasting: </a:t>
          </a:r>
          <a:r>
            <a:rPr lang="en-US" sz="1200" dirty="0">
              <a:latin typeface="Montserrat" panose="00000500000000000000" pitchFamily="2" charset="0"/>
            </a:rPr>
            <a:t>Predict financial performance using historical data and market trends.</a:t>
          </a:r>
        </a:p>
      </dgm:t>
    </dgm:pt>
    <dgm:pt modelId="{6E912119-34B1-4061-9D42-E4DA75B0D80D}" type="parTrans" cxnId="{7E564F15-4F16-4F9C-813A-DA482208AD8D}">
      <dgm:prSet/>
      <dgm:spPr/>
      <dgm:t>
        <a:bodyPr/>
        <a:lstStyle/>
        <a:p>
          <a:endParaRPr lang="en-US" sz="1200">
            <a:latin typeface="Montserrat" panose="00000500000000000000" pitchFamily="2" charset="0"/>
          </a:endParaRPr>
        </a:p>
      </dgm:t>
    </dgm:pt>
    <dgm:pt modelId="{57679991-CFCF-49E2-BF33-4981DFB1C766}" type="sibTrans" cxnId="{7E564F15-4F16-4F9C-813A-DA482208AD8D}">
      <dgm:prSet/>
      <dgm:spPr/>
      <dgm:t>
        <a:bodyPr/>
        <a:lstStyle/>
        <a:p>
          <a:endParaRPr lang="en-US" sz="1200">
            <a:latin typeface="Montserrat" panose="00000500000000000000" pitchFamily="2" charset="0"/>
          </a:endParaRPr>
        </a:p>
      </dgm:t>
    </dgm:pt>
    <dgm:pt modelId="{97552BD8-92D8-416D-9A3F-6E9010FD1228}">
      <dgm:prSet custT="1"/>
      <dgm:spPr/>
      <dgm:t>
        <a:bodyPr/>
        <a:lstStyle/>
        <a:p>
          <a:r>
            <a:rPr lang="en-US" sz="1200" b="1" dirty="0">
              <a:latin typeface="Montserrat" panose="00000500000000000000" pitchFamily="2" charset="0"/>
            </a:rPr>
            <a:t>Variance Analysis: </a:t>
          </a:r>
          <a:r>
            <a:rPr lang="en-US" sz="1200" dirty="0">
              <a:latin typeface="Montserrat" panose="00000500000000000000" pitchFamily="2" charset="0"/>
            </a:rPr>
            <a:t>Analyze actuals vs. budgets to pinpoint variances and corrective actions.</a:t>
          </a:r>
        </a:p>
      </dgm:t>
    </dgm:pt>
    <dgm:pt modelId="{9507BD5E-AE9F-463C-B773-B4DCE6DC5ABE}" type="parTrans" cxnId="{47556065-FC13-4831-A7D6-09AC2B3485B2}">
      <dgm:prSet/>
      <dgm:spPr/>
      <dgm:t>
        <a:bodyPr/>
        <a:lstStyle/>
        <a:p>
          <a:endParaRPr lang="en-US" sz="1200">
            <a:latin typeface="Montserrat" panose="00000500000000000000" pitchFamily="2" charset="0"/>
          </a:endParaRPr>
        </a:p>
      </dgm:t>
    </dgm:pt>
    <dgm:pt modelId="{07A24391-D0F3-4666-89D0-749A1FEC7934}" type="sibTrans" cxnId="{47556065-FC13-4831-A7D6-09AC2B3485B2}">
      <dgm:prSet/>
      <dgm:spPr/>
      <dgm:t>
        <a:bodyPr/>
        <a:lstStyle/>
        <a:p>
          <a:endParaRPr lang="en-US" sz="1200">
            <a:latin typeface="Montserrat" panose="00000500000000000000" pitchFamily="2" charset="0"/>
          </a:endParaRPr>
        </a:p>
      </dgm:t>
    </dgm:pt>
    <dgm:pt modelId="{DF4F9296-0282-43B4-9ECD-57314A8FC8A7}">
      <dgm:prSet custT="1"/>
      <dgm:spPr/>
      <dgm:t>
        <a:bodyPr/>
        <a:lstStyle/>
        <a:p>
          <a:r>
            <a:rPr lang="en-US" sz="1200" b="1" dirty="0">
              <a:latin typeface="Montserrat" panose="00000500000000000000" pitchFamily="2" charset="0"/>
            </a:rPr>
            <a:t>Scenario Planning: </a:t>
          </a:r>
          <a:r>
            <a:rPr lang="en-US" sz="1200" dirty="0">
              <a:latin typeface="Montserrat" panose="00000500000000000000" pitchFamily="2" charset="0"/>
            </a:rPr>
            <a:t>Model scenarios to evaluate business decisions' financial impacts.</a:t>
          </a:r>
        </a:p>
      </dgm:t>
    </dgm:pt>
    <dgm:pt modelId="{DF7B4D71-B225-4490-9421-B9ADB90E22BB}" type="parTrans" cxnId="{83D22B47-0938-4FF5-B82B-3EC95F8E63EC}">
      <dgm:prSet/>
      <dgm:spPr/>
      <dgm:t>
        <a:bodyPr/>
        <a:lstStyle/>
        <a:p>
          <a:endParaRPr lang="en-US" sz="1200">
            <a:latin typeface="Montserrat" panose="00000500000000000000" pitchFamily="2" charset="0"/>
          </a:endParaRPr>
        </a:p>
      </dgm:t>
    </dgm:pt>
    <dgm:pt modelId="{A5738935-85B8-4EE9-965F-4D40FE14BBFC}" type="sibTrans" cxnId="{83D22B47-0938-4FF5-B82B-3EC95F8E63EC}">
      <dgm:prSet/>
      <dgm:spPr/>
      <dgm:t>
        <a:bodyPr/>
        <a:lstStyle/>
        <a:p>
          <a:endParaRPr lang="en-US" sz="1200">
            <a:latin typeface="Montserrat" panose="00000500000000000000" pitchFamily="2" charset="0"/>
          </a:endParaRPr>
        </a:p>
      </dgm:t>
    </dgm:pt>
    <dgm:pt modelId="{FCEBDDEC-5388-4BEE-AA75-275D4E2F90D0}">
      <dgm:prSet custT="1"/>
      <dgm:spPr/>
      <dgm:t>
        <a:bodyPr/>
        <a:lstStyle/>
        <a:p>
          <a:r>
            <a:rPr lang="en-US" sz="1200" b="1" dirty="0">
              <a:latin typeface="Montserrat" panose="00000500000000000000" pitchFamily="2" charset="0"/>
            </a:rPr>
            <a:t>Financial Narratives: </a:t>
          </a:r>
          <a:r>
            <a:rPr lang="en-US" sz="1200" dirty="0">
              <a:latin typeface="Montserrat" panose="00000500000000000000" pitchFamily="2" charset="0"/>
            </a:rPr>
            <a:t>Generate AI-driven insights for clear stakeholder communication.</a:t>
          </a:r>
        </a:p>
      </dgm:t>
    </dgm:pt>
    <dgm:pt modelId="{AFFF4ABA-104D-4A62-9B6B-CED576581E7E}" type="parTrans" cxnId="{8C8E7123-8809-47A8-BE9C-DC4FBA475D2D}">
      <dgm:prSet/>
      <dgm:spPr/>
      <dgm:t>
        <a:bodyPr/>
        <a:lstStyle/>
        <a:p>
          <a:endParaRPr lang="en-US" sz="1200">
            <a:latin typeface="Montserrat" panose="00000500000000000000" pitchFamily="2" charset="0"/>
          </a:endParaRPr>
        </a:p>
      </dgm:t>
    </dgm:pt>
    <dgm:pt modelId="{53F4235C-3967-4808-9793-FA3AC76EF21C}" type="sibTrans" cxnId="{8C8E7123-8809-47A8-BE9C-DC4FBA475D2D}">
      <dgm:prSet/>
      <dgm:spPr/>
      <dgm:t>
        <a:bodyPr/>
        <a:lstStyle/>
        <a:p>
          <a:endParaRPr lang="en-US" sz="1200">
            <a:latin typeface="Montserrat" panose="00000500000000000000" pitchFamily="2" charset="0"/>
          </a:endParaRPr>
        </a:p>
      </dgm:t>
    </dgm:pt>
    <dgm:pt modelId="{BFD8AF1C-970F-4B02-82ED-ADA5ADF39969}">
      <dgm:prSet custT="1"/>
      <dgm:spPr/>
      <dgm:t>
        <a:bodyPr/>
        <a:lstStyle/>
        <a:p>
          <a:r>
            <a:rPr lang="en-US" sz="1200" b="1" dirty="0">
              <a:latin typeface="Montserrat" panose="00000500000000000000" pitchFamily="2" charset="0"/>
            </a:rPr>
            <a:t>Cost Optimization: </a:t>
          </a:r>
          <a:r>
            <a:rPr lang="en-US" sz="1200" dirty="0">
              <a:latin typeface="Montserrat" panose="00000500000000000000" pitchFamily="2" charset="0"/>
            </a:rPr>
            <a:t>Identify inefficiencies and recommend cost-saving measures.</a:t>
          </a:r>
        </a:p>
      </dgm:t>
    </dgm:pt>
    <dgm:pt modelId="{0B6D19E2-F46D-49F7-95CB-999682FFB4BB}" type="parTrans" cxnId="{F018BA67-46A6-40C2-9D05-1F34958DC745}">
      <dgm:prSet/>
      <dgm:spPr/>
      <dgm:t>
        <a:bodyPr/>
        <a:lstStyle/>
        <a:p>
          <a:endParaRPr lang="en-US" sz="1200">
            <a:latin typeface="Montserrat" panose="00000500000000000000" pitchFamily="2" charset="0"/>
          </a:endParaRPr>
        </a:p>
      </dgm:t>
    </dgm:pt>
    <dgm:pt modelId="{3FEB8C10-57F0-4608-BC1C-0C795BB60026}" type="sibTrans" cxnId="{F018BA67-46A6-40C2-9D05-1F34958DC745}">
      <dgm:prSet/>
      <dgm:spPr/>
      <dgm:t>
        <a:bodyPr/>
        <a:lstStyle/>
        <a:p>
          <a:endParaRPr lang="en-US" sz="1200">
            <a:latin typeface="Montserrat" panose="00000500000000000000" pitchFamily="2" charset="0"/>
          </a:endParaRPr>
        </a:p>
      </dgm:t>
    </dgm:pt>
    <dgm:pt modelId="{49562AE3-D56D-40EA-A1DC-2032009BFCD2}">
      <dgm:prSet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  <a:latin typeface="Montserrat" panose="00000500000000000000" pitchFamily="2" charset="0"/>
            </a:rPr>
            <a:t>Data Visualization: </a:t>
          </a:r>
          <a:r>
            <a:rPr lang="en-US" sz="1200" dirty="0">
              <a:solidFill>
                <a:schemeClr val="tx1"/>
              </a:solidFill>
              <a:latin typeface="Montserrat" panose="00000500000000000000" pitchFamily="2" charset="0"/>
            </a:rPr>
            <a:t>Visualize financial data for strategic decision making.</a:t>
          </a:r>
          <a:endParaRPr lang="en-US" sz="1200" dirty="0">
            <a:solidFill>
              <a:srgbClr val="D56E48"/>
            </a:solidFill>
            <a:latin typeface="Montserrat" panose="00000500000000000000" pitchFamily="2" charset="0"/>
          </a:endParaRPr>
        </a:p>
      </dgm:t>
    </dgm:pt>
    <dgm:pt modelId="{71CAED63-C080-4885-BF8C-53C78BEA6669}" type="parTrans" cxnId="{2B51A46A-561D-4AB8-9CB4-57BF4E6755B5}">
      <dgm:prSet/>
      <dgm:spPr/>
      <dgm:t>
        <a:bodyPr/>
        <a:lstStyle/>
        <a:p>
          <a:endParaRPr lang="en-US" sz="1600"/>
        </a:p>
      </dgm:t>
    </dgm:pt>
    <dgm:pt modelId="{99DAFC80-FE53-41C3-BE75-4D4012919CC4}" type="sibTrans" cxnId="{2B51A46A-561D-4AB8-9CB4-57BF4E6755B5}">
      <dgm:prSet/>
      <dgm:spPr/>
      <dgm:t>
        <a:bodyPr/>
        <a:lstStyle/>
        <a:p>
          <a:endParaRPr lang="en-US" sz="1600"/>
        </a:p>
      </dgm:t>
    </dgm:pt>
    <dgm:pt modelId="{4FC00D33-71C1-480F-B013-797EFDC7D1AE}">
      <dgm:prSet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  <a:latin typeface="Montserrat" panose="00000500000000000000" pitchFamily="2" charset="0"/>
              <a:ea typeface="+mn-ea"/>
              <a:cs typeface="+mn-cs"/>
            </a:rPr>
            <a:t>Financial Prediction Using ML Regression: </a:t>
          </a:r>
          <a:r>
            <a:rPr lang="en-US" sz="1200" dirty="0">
              <a:solidFill>
                <a:schemeClr val="tx1"/>
              </a:solidFill>
              <a:latin typeface="Montserrat" panose="00000500000000000000" pitchFamily="2" charset="0"/>
              <a:ea typeface="+mn-ea"/>
              <a:cs typeface="+mn-cs"/>
            </a:rPr>
            <a:t>Predict financial metrics such as revenues&amp; expenses</a:t>
          </a:r>
          <a:r>
            <a:rPr lang="en-US" sz="1200" dirty="0">
              <a:solidFill>
                <a:schemeClr val="tx1"/>
              </a:solidFill>
              <a:latin typeface="Montserrat" panose="00000500000000000000" pitchFamily="2" charset="0"/>
            </a:rPr>
            <a:t>. </a:t>
          </a:r>
        </a:p>
      </dgm:t>
    </dgm:pt>
    <dgm:pt modelId="{1F177D3B-A53E-4115-A96C-130A77F4B67E}" type="parTrans" cxnId="{4C747EC7-37FF-42B8-8270-1B6D7FD5C267}">
      <dgm:prSet/>
      <dgm:spPr/>
      <dgm:t>
        <a:bodyPr/>
        <a:lstStyle/>
        <a:p>
          <a:endParaRPr lang="en-US" sz="1600"/>
        </a:p>
      </dgm:t>
    </dgm:pt>
    <dgm:pt modelId="{CDBCD719-E9A6-4BE0-993D-0B0D17C352DD}" type="sibTrans" cxnId="{4C747EC7-37FF-42B8-8270-1B6D7FD5C267}">
      <dgm:prSet/>
      <dgm:spPr/>
      <dgm:t>
        <a:bodyPr/>
        <a:lstStyle/>
        <a:p>
          <a:endParaRPr lang="en-US" sz="1600"/>
        </a:p>
      </dgm:t>
    </dgm:pt>
    <dgm:pt modelId="{7DA81B8A-B62B-4A51-977B-9A52DE54EBFE}" type="pres">
      <dgm:prSet presAssocID="{0623B49A-4BEA-4806-B5DF-FD3F05818557}" presName="rootnode" presStyleCnt="0">
        <dgm:presLayoutVars>
          <dgm:chMax/>
          <dgm:chPref/>
          <dgm:dir/>
          <dgm:animLvl val="lvl"/>
        </dgm:presLayoutVars>
      </dgm:prSet>
      <dgm:spPr/>
    </dgm:pt>
    <dgm:pt modelId="{CB300D60-0741-498C-A923-EBB34A866CC7}" type="pres">
      <dgm:prSet presAssocID="{886BF19A-490E-4AE9-8B81-2114246FA824}" presName="composite" presStyleCnt="0"/>
      <dgm:spPr/>
    </dgm:pt>
    <dgm:pt modelId="{C4625C22-D81A-419F-9613-BFBAE512B59B}" type="pres">
      <dgm:prSet presAssocID="{886BF19A-490E-4AE9-8B81-2114246FA824}" presName="LShape" presStyleLbl="alignNode1" presStyleIdx="0" presStyleCnt="19"/>
      <dgm:spPr>
        <a:solidFill>
          <a:srgbClr val="D56E48"/>
        </a:solidFill>
        <a:ln>
          <a:noFill/>
        </a:ln>
      </dgm:spPr>
    </dgm:pt>
    <dgm:pt modelId="{DF4A2E81-8F67-4959-B93D-2CEBB327A0DF}" type="pres">
      <dgm:prSet presAssocID="{886BF19A-490E-4AE9-8B81-2114246FA824}" presName="ParentText" presStyleLbl="revTx" presStyleIdx="0" presStyleCnt="10" custScaleX="99006">
        <dgm:presLayoutVars>
          <dgm:chMax val="0"/>
          <dgm:chPref val="0"/>
          <dgm:bulletEnabled val="1"/>
        </dgm:presLayoutVars>
      </dgm:prSet>
      <dgm:spPr/>
    </dgm:pt>
    <dgm:pt modelId="{0FEDBFAA-20FD-4EFD-81BA-D333F5C7C6CE}" type="pres">
      <dgm:prSet presAssocID="{886BF19A-490E-4AE9-8B81-2114246FA824}" presName="Triangle" presStyleLbl="alignNode1" presStyleIdx="1" presStyleCnt="19"/>
      <dgm:spPr/>
    </dgm:pt>
    <dgm:pt modelId="{36913B78-61BC-4195-92D2-0CBB7FB389CF}" type="pres">
      <dgm:prSet presAssocID="{922117AE-A955-4F0D-852B-634ADCC661F2}" presName="sibTrans" presStyleCnt="0"/>
      <dgm:spPr/>
    </dgm:pt>
    <dgm:pt modelId="{16B41999-F90D-4B0C-8126-B13CAC349CB8}" type="pres">
      <dgm:prSet presAssocID="{922117AE-A955-4F0D-852B-634ADCC661F2}" presName="space" presStyleCnt="0"/>
      <dgm:spPr/>
    </dgm:pt>
    <dgm:pt modelId="{7675A916-C173-432D-97BA-C1B903CE11AE}" type="pres">
      <dgm:prSet presAssocID="{49562AE3-D56D-40EA-A1DC-2032009BFCD2}" presName="composite" presStyleCnt="0"/>
      <dgm:spPr/>
    </dgm:pt>
    <dgm:pt modelId="{93A6179C-1932-4B81-84FA-F82BDB654634}" type="pres">
      <dgm:prSet presAssocID="{49562AE3-D56D-40EA-A1DC-2032009BFCD2}" presName="LShape" presStyleLbl="alignNode1" presStyleIdx="2" presStyleCnt="19"/>
      <dgm:spPr/>
    </dgm:pt>
    <dgm:pt modelId="{0F5B3D7A-478E-42B8-8984-9EE4EFE038DC}" type="pres">
      <dgm:prSet presAssocID="{49562AE3-D56D-40EA-A1DC-2032009BFCD2}" presName="ParentText" presStyleLbl="revTx" presStyleIdx="1" presStyleCnt="10">
        <dgm:presLayoutVars>
          <dgm:chMax val="0"/>
          <dgm:chPref val="0"/>
          <dgm:bulletEnabled val="1"/>
        </dgm:presLayoutVars>
      </dgm:prSet>
      <dgm:spPr/>
    </dgm:pt>
    <dgm:pt modelId="{29E1DAC1-EBE1-41D0-8935-5853DD0E91AD}" type="pres">
      <dgm:prSet presAssocID="{49562AE3-D56D-40EA-A1DC-2032009BFCD2}" presName="Triangle" presStyleLbl="alignNode1" presStyleIdx="3" presStyleCnt="19"/>
      <dgm:spPr/>
    </dgm:pt>
    <dgm:pt modelId="{771C048A-627E-44E1-AE1D-FC1159A00B51}" type="pres">
      <dgm:prSet presAssocID="{99DAFC80-FE53-41C3-BE75-4D4012919CC4}" presName="sibTrans" presStyleCnt="0"/>
      <dgm:spPr/>
    </dgm:pt>
    <dgm:pt modelId="{E56F5614-AD4E-4549-80F0-44CEAA2C81A4}" type="pres">
      <dgm:prSet presAssocID="{99DAFC80-FE53-41C3-BE75-4D4012919CC4}" presName="space" presStyleCnt="0"/>
      <dgm:spPr/>
    </dgm:pt>
    <dgm:pt modelId="{B2C774CE-7AE5-41E7-A735-06FFDD8E689D}" type="pres">
      <dgm:prSet presAssocID="{4FC00D33-71C1-480F-B013-797EFDC7D1AE}" presName="composite" presStyleCnt="0"/>
      <dgm:spPr/>
    </dgm:pt>
    <dgm:pt modelId="{D0D9ADE8-11C0-42E6-B43B-77BA34DBA1B2}" type="pres">
      <dgm:prSet presAssocID="{4FC00D33-71C1-480F-B013-797EFDC7D1AE}" presName="LShape" presStyleLbl="alignNode1" presStyleIdx="4" presStyleCnt="19"/>
      <dgm:spPr/>
    </dgm:pt>
    <dgm:pt modelId="{034EBA30-18AE-470C-8609-3F3612FABEB4}" type="pres">
      <dgm:prSet presAssocID="{4FC00D33-71C1-480F-B013-797EFDC7D1AE}" presName="ParentText" presStyleLbl="revTx" presStyleIdx="2" presStyleCnt="10">
        <dgm:presLayoutVars>
          <dgm:chMax val="0"/>
          <dgm:chPref val="0"/>
          <dgm:bulletEnabled val="1"/>
        </dgm:presLayoutVars>
      </dgm:prSet>
      <dgm:spPr/>
    </dgm:pt>
    <dgm:pt modelId="{9D917797-DCE2-4A81-9E98-0A587EE61E9C}" type="pres">
      <dgm:prSet presAssocID="{4FC00D33-71C1-480F-B013-797EFDC7D1AE}" presName="Triangle" presStyleLbl="alignNode1" presStyleIdx="5" presStyleCnt="19"/>
      <dgm:spPr/>
    </dgm:pt>
    <dgm:pt modelId="{393E0FC8-83CE-475B-B4A6-89B4653A158B}" type="pres">
      <dgm:prSet presAssocID="{CDBCD719-E9A6-4BE0-993D-0B0D17C352DD}" presName="sibTrans" presStyleCnt="0"/>
      <dgm:spPr/>
    </dgm:pt>
    <dgm:pt modelId="{3EED5CBB-CFB6-45BA-8CD4-E4CDECE66915}" type="pres">
      <dgm:prSet presAssocID="{CDBCD719-E9A6-4BE0-993D-0B0D17C352DD}" presName="space" presStyleCnt="0"/>
      <dgm:spPr/>
    </dgm:pt>
    <dgm:pt modelId="{C21A2687-1004-48EE-81CB-A94D4FFCC185}" type="pres">
      <dgm:prSet presAssocID="{64F24879-2BC1-48B4-83A8-E421F30A80C8}" presName="composite" presStyleCnt="0"/>
      <dgm:spPr/>
    </dgm:pt>
    <dgm:pt modelId="{B312CAA0-F28C-4072-A443-4EF8735BCB16}" type="pres">
      <dgm:prSet presAssocID="{64F24879-2BC1-48B4-83A8-E421F30A80C8}" presName="LShape" presStyleLbl="alignNode1" presStyleIdx="6" presStyleCnt="19"/>
      <dgm:spPr/>
    </dgm:pt>
    <dgm:pt modelId="{71406CD4-6C97-4404-B6BA-5E21F048FD51}" type="pres">
      <dgm:prSet presAssocID="{64F24879-2BC1-48B4-83A8-E421F30A80C8}" presName="ParentText" presStyleLbl="revTx" presStyleIdx="3" presStyleCnt="10">
        <dgm:presLayoutVars>
          <dgm:chMax val="0"/>
          <dgm:chPref val="0"/>
          <dgm:bulletEnabled val="1"/>
        </dgm:presLayoutVars>
      </dgm:prSet>
      <dgm:spPr/>
    </dgm:pt>
    <dgm:pt modelId="{DEADF8E3-CEFC-4D93-8A8C-3CE0772D6F6C}" type="pres">
      <dgm:prSet presAssocID="{64F24879-2BC1-48B4-83A8-E421F30A80C8}" presName="Triangle" presStyleLbl="alignNode1" presStyleIdx="7" presStyleCnt="19"/>
      <dgm:spPr/>
    </dgm:pt>
    <dgm:pt modelId="{07924E8C-6721-4F01-B127-8B0A9C4A05E0}" type="pres">
      <dgm:prSet presAssocID="{B7BCBF17-9EE0-4775-9464-EF75715AA238}" presName="sibTrans" presStyleCnt="0"/>
      <dgm:spPr/>
    </dgm:pt>
    <dgm:pt modelId="{EFC52B77-8CDD-453E-BB4C-B8545B8BC907}" type="pres">
      <dgm:prSet presAssocID="{B7BCBF17-9EE0-4775-9464-EF75715AA238}" presName="space" presStyleCnt="0"/>
      <dgm:spPr/>
    </dgm:pt>
    <dgm:pt modelId="{0E89D3E0-A41F-4766-873F-966B54760671}" type="pres">
      <dgm:prSet presAssocID="{97BEEFBB-3527-43A5-B8E3-509E77758131}" presName="composite" presStyleCnt="0"/>
      <dgm:spPr/>
    </dgm:pt>
    <dgm:pt modelId="{B7410BA8-C006-4128-AA92-8589DF7CC447}" type="pres">
      <dgm:prSet presAssocID="{97BEEFBB-3527-43A5-B8E3-509E77758131}" presName="LShape" presStyleLbl="alignNode1" presStyleIdx="8" presStyleCnt="19"/>
      <dgm:spPr/>
    </dgm:pt>
    <dgm:pt modelId="{2C0EF09D-8F5B-4033-8831-CADC0039BC66}" type="pres">
      <dgm:prSet presAssocID="{97BEEFBB-3527-43A5-B8E3-509E77758131}" presName="ParentText" presStyleLbl="revTx" presStyleIdx="4" presStyleCnt="10">
        <dgm:presLayoutVars>
          <dgm:chMax val="0"/>
          <dgm:chPref val="0"/>
          <dgm:bulletEnabled val="1"/>
        </dgm:presLayoutVars>
      </dgm:prSet>
      <dgm:spPr/>
    </dgm:pt>
    <dgm:pt modelId="{F725DD43-9CC5-40EC-A2D9-A7481CC66CD7}" type="pres">
      <dgm:prSet presAssocID="{97BEEFBB-3527-43A5-B8E3-509E77758131}" presName="Triangle" presStyleLbl="alignNode1" presStyleIdx="9" presStyleCnt="19"/>
      <dgm:spPr/>
    </dgm:pt>
    <dgm:pt modelId="{3A216797-C781-4A87-9D62-30A606B8F16C}" type="pres">
      <dgm:prSet presAssocID="{A7A1B8FE-FD8B-4801-93C4-0F7F9C0E8865}" presName="sibTrans" presStyleCnt="0"/>
      <dgm:spPr/>
    </dgm:pt>
    <dgm:pt modelId="{6166405E-FD3C-47B4-9DB8-D68E6721C87A}" type="pres">
      <dgm:prSet presAssocID="{A7A1B8FE-FD8B-4801-93C4-0F7F9C0E8865}" presName="space" presStyleCnt="0"/>
      <dgm:spPr/>
    </dgm:pt>
    <dgm:pt modelId="{F2263CDE-E381-4DF7-93D8-4D901B906B80}" type="pres">
      <dgm:prSet presAssocID="{225DC186-8542-4D20-8B0F-B05B34327DB5}" presName="composite" presStyleCnt="0"/>
      <dgm:spPr/>
    </dgm:pt>
    <dgm:pt modelId="{0E53CE91-D6E0-4C3A-92AA-1E76BE916855}" type="pres">
      <dgm:prSet presAssocID="{225DC186-8542-4D20-8B0F-B05B34327DB5}" presName="LShape" presStyleLbl="alignNode1" presStyleIdx="10" presStyleCnt="19"/>
      <dgm:spPr/>
    </dgm:pt>
    <dgm:pt modelId="{AC51FD32-0B98-4E32-9A50-08AA76815A6F}" type="pres">
      <dgm:prSet presAssocID="{225DC186-8542-4D20-8B0F-B05B34327DB5}" presName="ParentText" presStyleLbl="revTx" presStyleIdx="5" presStyleCnt="10">
        <dgm:presLayoutVars>
          <dgm:chMax val="0"/>
          <dgm:chPref val="0"/>
          <dgm:bulletEnabled val="1"/>
        </dgm:presLayoutVars>
      </dgm:prSet>
      <dgm:spPr/>
    </dgm:pt>
    <dgm:pt modelId="{31E4F275-FDD2-4EF9-B25B-90CA047E035F}" type="pres">
      <dgm:prSet presAssocID="{225DC186-8542-4D20-8B0F-B05B34327DB5}" presName="Triangle" presStyleLbl="alignNode1" presStyleIdx="11" presStyleCnt="19"/>
      <dgm:spPr/>
    </dgm:pt>
    <dgm:pt modelId="{F26EECFB-214E-40E6-ADC7-DB4C5864F0D1}" type="pres">
      <dgm:prSet presAssocID="{57679991-CFCF-49E2-BF33-4981DFB1C766}" presName="sibTrans" presStyleCnt="0"/>
      <dgm:spPr/>
    </dgm:pt>
    <dgm:pt modelId="{27F8DC15-F474-44E6-913E-A8A222813D09}" type="pres">
      <dgm:prSet presAssocID="{57679991-CFCF-49E2-BF33-4981DFB1C766}" presName="space" presStyleCnt="0"/>
      <dgm:spPr/>
    </dgm:pt>
    <dgm:pt modelId="{EF2D0C55-470D-465F-9E66-637B63FAFDB0}" type="pres">
      <dgm:prSet presAssocID="{97552BD8-92D8-416D-9A3F-6E9010FD1228}" presName="composite" presStyleCnt="0"/>
      <dgm:spPr/>
    </dgm:pt>
    <dgm:pt modelId="{DC74820E-BE11-4BB6-B887-570C0E0F6587}" type="pres">
      <dgm:prSet presAssocID="{97552BD8-92D8-416D-9A3F-6E9010FD1228}" presName="LShape" presStyleLbl="alignNode1" presStyleIdx="12" presStyleCnt="19"/>
      <dgm:spPr/>
    </dgm:pt>
    <dgm:pt modelId="{A6419D1A-4C85-4E07-9765-6838BEAEA4A8}" type="pres">
      <dgm:prSet presAssocID="{97552BD8-92D8-416D-9A3F-6E9010FD1228}" presName="ParentText" presStyleLbl="revTx" presStyleIdx="6" presStyleCnt="10">
        <dgm:presLayoutVars>
          <dgm:chMax val="0"/>
          <dgm:chPref val="0"/>
          <dgm:bulletEnabled val="1"/>
        </dgm:presLayoutVars>
      </dgm:prSet>
      <dgm:spPr/>
    </dgm:pt>
    <dgm:pt modelId="{D9A38C47-C64F-45E7-AB5A-B85D28A61A9A}" type="pres">
      <dgm:prSet presAssocID="{97552BD8-92D8-416D-9A3F-6E9010FD1228}" presName="Triangle" presStyleLbl="alignNode1" presStyleIdx="13" presStyleCnt="19"/>
      <dgm:spPr/>
    </dgm:pt>
    <dgm:pt modelId="{4C1188A2-0CD5-4429-BF5A-42552191A77D}" type="pres">
      <dgm:prSet presAssocID="{07A24391-D0F3-4666-89D0-749A1FEC7934}" presName="sibTrans" presStyleCnt="0"/>
      <dgm:spPr/>
    </dgm:pt>
    <dgm:pt modelId="{C8D54577-3D81-4DE5-BCFA-55B522342CA1}" type="pres">
      <dgm:prSet presAssocID="{07A24391-D0F3-4666-89D0-749A1FEC7934}" presName="space" presStyleCnt="0"/>
      <dgm:spPr/>
    </dgm:pt>
    <dgm:pt modelId="{0CCEF646-0BEF-4586-9E6E-B6A205FA8D4A}" type="pres">
      <dgm:prSet presAssocID="{DF4F9296-0282-43B4-9ECD-57314A8FC8A7}" presName="composite" presStyleCnt="0"/>
      <dgm:spPr/>
    </dgm:pt>
    <dgm:pt modelId="{6594999E-E398-40A3-9A39-2EAD4283CB48}" type="pres">
      <dgm:prSet presAssocID="{DF4F9296-0282-43B4-9ECD-57314A8FC8A7}" presName="LShape" presStyleLbl="alignNode1" presStyleIdx="14" presStyleCnt="19"/>
      <dgm:spPr/>
    </dgm:pt>
    <dgm:pt modelId="{C870ABF1-04EA-48C3-8319-B54C7EBB8345}" type="pres">
      <dgm:prSet presAssocID="{DF4F9296-0282-43B4-9ECD-57314A8FC8A7}" presName="ParentText" presStyleLbl="revTx" presStyleIdx="7" presStyleCnt="10">
        <dgm:presLayoutVars>
          <dgm:chMax val="0"/>
          <dgm:chPref val="0"/>
          <dgm:bulletEnabled val="1"/>
        </dgm:presLayoutVars>
      </dgm:prSet>
      <dgm:spPr/>
    </dgm:pt>
    <dgm:pt modelId="{16645BA0-8A3C-4840-9068-AE662C28D8B9}" type="pres">
      <dgm:prSet presAssocID="{DF4F9296-0282-43B4-9ECD-57314A8FC8A7}" presName="Triangle" presStyleLbl="alignNode1" presStyleIdx="15" presStyleCnt="19"/>
      <dgm:spPr/>
    </dgm:pt>
    <dgm:pt modelId="{1D6C07AF-9424-4FF3-8033-A550F2A45FE9}" type="pres">
      <dgm:prSet presAssocID="{A5738935-85B8-4EE9-965F-4D40FE14BBFC}" presName="sibTrans" presStyleCnt="0"/>
      <dgm:spPr/>
    </dgm:pt>
    <dgm:pt modelId="{E6434B5E-3CB9-44E0-9BC1-6C4AAE4E71CE}" type="pres">
      <dgm:prSet presAssocID="{A5738935-85B8-4EE9-965F-4D40FE14BBFC}" presName="space" presStyleCnt="0"/>
      <dgm:spPr/>
    </dgm:pt>
    <dgm:pt modelId="{47EB1726-1DC3-48AC-965A-D1647F2F297D}" type="pres">
      <dgm:prSet presAssocID="{FCEBDDEC-5388-4BEE-AA75-275D4E2F90D0}" presName="composite" presStyleCnt="0"/>
      <dgm:spPr/>
    </dgm:pt>
    <dgm:pt modelId="{88EC4780-3413-4854-B84D-5FFB41609D8B}" type="pres">
      <dgm:prSet presAssocID="{FCEBDDEC-5388-4BEE-AA75-275D4E2F90D0}" presName="LShape" presStyleLbl="alignNode1" presStyleIdx="16" presStyleCnt="19"/>
      <dgm:spPr/>
    </dgm:pt>
    <dgm:pt modelId="{F9A6CFFE-55A9-4B00-A58B-936BA645BEF4}" type="pres">
      <dgm:prSet presAssocID="{FCEBDDEC-5388-4BEE-AA75-275D4E2F90D0}" presName="ParentText" presStyleLbl="revTx" presStyleIdx="8" presStyleCnt="10">
        <dgm:presLayoutVars>
          <dgm:chMax val="0"/>
          <dgm:chPref val="0"/>
          <dgm:bulletEnabled val="1"/>
        </dgm:presLayoutVars>
      </dgm:prSet>
      <dgm:spPr/>
    </dgm:pt>
    <dgm:pt modelId="{A43E1019-4E0B-4D4D-A8AC-01DFFBF5D923}" type="pres">
      <dgm:prSet presAssocID="{FCEBDDEC-5388-4BEE-AA75-275D4E2F90D0}" presName="Triangle" presStyleLbl="alignNode1" presStyleIdx="17" presStyleCnt="19"/>
      <dgm:spPr/>
    </dgm:pt>
    <dgm:pt modelId="{6789626B-EF94-49EC-BD15-6D8E9E741DDA}" type="pres">
      <dgm:prSet presAssocID="{53F4235C-3967-4808-9793-FA3AC76EF21C}" presName="sibTrans" presStyleCnt="0"/>
      <dgm:spPr/>
    </dgm:pt>
    <dgm:pt modelId="{CE2F4ED8-0917-40D9-AE03-B4AC73DCA4FE}" type="pres">
      <dgm:prSet presAssocID="{53F4235C-3967-4808-9793-FA3AC76EF21C}" presName="space" presStyleCnt="0"/>
      <dgm:spPr/>
    </dgm:pt>
    <dgm:pt modelId="{F0A7C5B9-DD79-4464-BA00-8C02EB1379FE}" type="pres">
      <dgm:prSet presAssocID="{BFD8AF1C-970F-4B02-82ED-ADA5ADF39969}" presName="composite" presStyleCnt="0"/>
      <dgm:spPr/>
    </dgm:pt>
    <dgm:pt modelId="{5103701B-819B-442F-9E9B-EE9CB7A99AF5}" type="pres">
      <dgm:prSet presAssocID="{BFD8AF1C-970F-4B02-82ED-ADA5ADF39969}" presName="LShape" presStyleLbl="alignNode1" presStyleIdx="18" presStyleCnt="19"/>
      <dgm:spPr/>
    </dgm:pt>
    <dgm:pt modelId="{F7452ED2-5DAA-4ADC-8813-3B8347BCD038}" type="pres">
      <dgm:prSet presAssocID="{BFD8AF1C-970F-4B02-82ED-ADA5ADF39969}" presName="ParentText" presStyleLbl="revTx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94D1F809-A950-48F6-8E5F-0A4793EC7350}" srcId="{0623B49A-4BEA-4806-B5DF-FD3F05818557}" destId="{97BEEFBB-3527-43A5-B8E3-509E77758131}" srcOrd="4" destOrd="0" parTransId="{E7399595-75C3-48A1-89AE-12B360354B39}" sibTransId="{A7A1B8FE-FD8B-4801-93C4-0F7F9C0E8865}"/>
    <dgm:cxn modelId="{E798A50B-BBCB-4941-AAE6-7F12647EB08E}" type="presOf" srcId="{FCEBDDEC-5388-4BEE-AA75-275D4E2F90D0}" destId="{F9A6CFFE-55A9-4B00-A58B-936BA645BEF4}" srcOrd="0" destOrd="0" presId="urn:microsoft.com/office/officeart/2009/3/layout/StepUpProcess"/>
    <dgm:cxn modelId="{7E564F15-4F16-4F9C-813A-DA482208AD8D}" srcId="{0623B49A-4BEA-4806-B5DF-FD3F05818557}" destId="{225DC186-8542-4D20-8B0F-B05B34327DB5}" srcOrd="5" destOrd="0" parTransId="{6E912119-34B1-4061-9D42-E4DA75B0D80D}" sibTransId="{57679991-CFCF-49E2-BF33-4981DFB1C766}"/>
    <dgm:cxn modelId="{8C8E7123-8809-47A8-BE9C-DC4FBA475D2D}" srcId="{0623B49A-4BEA-4806-B5DF-FD3F05818557}" destId="{FCEBDDEC-5388-4BEE-AA75-275D4E2F90D0}" srcOrd="8" destOrd="0" parTransId="{AFFF4ABA-104D-4A62-9B6B-CED576581E7E}" sibTransId="{53F4235C-3967-4808-9793-FA3AC76EF21C}"/>
    <dgm:cxn modelId="{17BF372F-DC09-48A9-B846-4C56229D55AE}" type="presOf" srcId="{BFD8AF1C-970F-4B02-82ED-ADA5ADF39969}" destId="{F7452ED2-5DAA-4ADC-8813-3B8347BCD038}" srcOrd="0" destOrd="0" presId="urn:microsoft.com/office/officeart/2009/3/layout/StepUpProcess"/>
    <dgm:cxn modelId="{2DD67E5D-BFC2-44D0-820E-A413D609F48E}" type="presOf" srcId="{225DC186-8542-4D20-8B0F-B05B34327DB5}" destId="{AC51FD32-0B98-4E32-9A50-08AA76815A6F}" srcOrd="0" destOrd="0" presId="urn:microsoft.com/office/officeart/2009/3/layout/StepUpProcess"/>
    <dgm:cxn modelId="{6075E45E-5930-4B41-A29B-AE22EEFB8F87}" type="presOf" srcId="{97552BD8-92D8-416D-9A3F-6E9010FD1228}" destId="{A6419D1A-4C85-4E07-9765-6838BEAEA4A8}" srcOrd="0" destOrd="0" presId="urn:microsoft.com/office/officeart/2009/3/layout/StepUpProcess"/>
    <dgm:cxn modelId="{47556065-FC13-4831-A7D6-09AC2B3485B2}" srcId="{0623B49A-4BEA-4806-B5DF-FD3F05818557}" destId="{97552BD8-92D8-416D-9A3F-6E9010FD1228}" srcOrd="6" destOrd="0" parTransId="{9507BD5E-AE9F-463C-B773-B4DCE6DC5ABE}" sibTransId="{07A24391-D0F3-4666-89D0-749A1FEC7934}"/>
    <dgm:cxn modelId="{83D22B47-0938-4FF5-B82B-3EC95F8E63EC}" srcId="{0623B49A-4BEA-4806-B5DF-FD3F05818557}" destId="{DF4F9296-0282-43B4-9ECD-57314A8FC8A7}" srcOrd="7" destOrd="0" parTransId="{DF7B4D71-B225-4490-9421-B9ADB90E22BB}" sibTransId="{A5738935-85B8-4EE9-965F-4D40FE14BBFC}"/>
    <dgm:cxn modelId="{F018BA67-46A6-40C2-9D05-1F34958DC745}" srcId="{0623B49A-4BEA-4806-B5DF-FD3F05818557}" destId="{BFD8AF1C-970F-4B02-82ED-ADA5ADF39969}" srcOrd="9" destOrd="0" parTransId="{0B6D19E2-F46D-49F7-95CB-999682FFB4BB}" sibTransId="{3FEB8C10-57F0-4608-BC1C-0C795BB60026}"/>
    <dgm:cxn modelId="{2B51A46A-561D-4AB8-9CB4-57BF4E6755B5}" srcId="{0623B49A-4BEA-4806-B5DF-FD3F05818557}" destId="{49562AE3-D56D-40EA-A1DC-2032009BFCD2}" srcOrd="1" destOrd="0" parTransId="{71CAED63-C080-4885-BF8C-53C78BEA6669}" sibTransId="{99DAFC80-FE53-41C3-BE75-4D4012919CC4}"/>
    <dgm:cxn modelId="{C46DFA52-5372-458F-B216-FD84DB71D475}" srcId="{0623B49A-4BEA-4806-B5DF-FD3F05818557}" destId="{64F24879-2BC1-48B4-83A8-E421F30A80C8}" srcOrd="3" destOrd="0" parTransId="{96433CE6-22B1-41E2-8CCF-C9A669E4F8E8}" sibTransId="{B7BCBF17-9EE0-4775-9464-EF75715AA238}"/>
    <dgm:cxn modelId="{CB6C6475-2A7F-423A-A1CA-7A44901A5491}" type="presOf" srcId="{49562AE3-D56D-40EA-A1DC-2032009BFCD2}" destId="{0F5B3D7A-478E-42B8-8984-9EE4EFE038DC}" srcOrd="0" destOrd="0" presId="urn:microsoft.com/office/officeart/2009/3/layout/StepUpProcess"/>
    <dgm:cxn modelId="{1658317D-B363-41E0-9648-A3E1C7201D89}" type="presOf" srcId="{64F24879-2BC1-48B4-83A8-E421F30A80C8}" destId="{71406CD4-6C97-4404-B6BA-5E21F048FD51}" srcOrd="0" destOrd="0" presId="urn:microsoft.com/office/officeart/2009/3/layout/StepUpProcess"/>
    <dgm:cxn modelId="{4E7AF183-5EB6-4AB6-BC1D-45B9C1BC725C}" type="presOf" srcId="{4FC00D33-71C1-480F-B013-797EFDC7D1AE}" destId="{034EBA30-18AE-470C-8609-3F3612FABEB4}" srcOrd="0" destOrd="0" presId="urn:microsoft.com/office/officeart/2009/3/layout/StepUpProcess"/>
    <dgm:cxn modelId="{ED4D718A-7690-4964-B4D3-590A21A42E30}" type="presOf" srcId="{DF4F9296-0282-43B4-9ECD-57314A8FC8A7}" destId="{C870ABF1-04EA-48C3-8319-B54C7EBB8345}" srcOrd="0" destOrd="0" presId="urn:microsoft.com/office/officeart/2009/3/layout/StepUpProcess"/>
    <dgm:cxn modelId="{4C747EC7-37FF-42B8-8270-1B6D7FD5C267}" srcId="{0623B49A-4BEA-4806-B5DF-FD3F05818557}" destId="{4FC00D33-71C1-480F-B013-797EFDC7D1AE}" srcOrd="2" destOrd="0" parTransId="{1F177D3B-A53E-4115-A96C-130A77F4B67E}" sibTransId="{CDBCD719-E9A6-4BE0-993D-0B0D17C352DD}"/>
    <dgm:cxn modelId="{E130B6C8-27B8-47C4-82B3-D97390DDACEC}" type="presOf" srcId="{886BF19A-490E-4AE9-8B81-2114246FA824}" destId="{DF4A2E81-8F67-4959-B93D-2CEBB327A0DF}" srcOrd="0" destOrd="0" presId="urn:microsoft.com/office/officeart/2009/3/layout/StepUpProcess"/>
    <dgm:cxn modelId="{115CF8C8-AFD9-43B9-AA8A-67715E61EEE1}" type="presOf" srcId="{0623B49A-4BEA-4806-B5DF-FD3F05818557}" destId="{7DA81B8A-B62B-4A51-977B-9A52DE54EBFE}" srcOrd="0" destOrd="0" presId="urn:microsoft.com/office/officeart/2009/3/layout/StepUpProcess"/>
    <dgm:cxn modelId="{DA2074FE-F307-49A3-8568-427F0C0C0977}" type="presOf" srcId="{97BEEFBB-3527-43A5-B8E3-509E77758131}" destId="{2C0EF09D-8F5B-4033-8831-CADC0039BC66}" srcOrd="0" destOrd="0" presId="urn:microsoft.com/office/officeart/2009/3/layout/StepUpProcess"/>
    <dgm:cxn modelId="{8383E7FF-8120-4D9E-AD78-F4781626C1E4}" srcId="{0623B49A-4BEA-4806-B5DF-FD3F05818557}" destId="{886BF19A-490E-4AE9-8B81-2114246FA824}" srcOrd="0" destOrd="0" parTransId="{C477C0ED-61AB-41E5-80FF-3C2BA8BC53A1}" sibTransId="{922117AE-A955-4F0D-852B-634ADCC661F2}"/>
    <dgm:cxn modelId="{E91BE730-0471-4D9C-9E5B-14719948912D}" type="presParOf" srcId="{7DA81B8A-B62B-4A51-977B-9A52DE54EBFE}" destId="{CB300D60-0741-498C-A923-EBB34A866CC7}" srcOrd="0" destOrd="0" presId="urn:microsoft.com/office/officeart/2009/3/layout/StepUpProcess"/>
    <dgm:cxn modelId="{B6F7EC28-5BE9-483B-A45C-063313489566}" type="presParOf" srcId="{CB300D60-0741-498C-A923-EBB34A866CC7}" destId="{C4625C22-D81A-419F-9613-BFBAE512B59B}" srcOrd="0" destOrd="0" presId="urn:microsoft.com/office/officeart/2009/3/layout/StepUpProcess"/>
    <dgm:cxn modelId="{180E9872-F11F-49CF-A2B3-285A07E9B7CA}" type="presParOf" srcId="{CB300D60-0741-498C-A923-EBB34A866CC7}" destId="{DF4A2E81-8F67-4959-B93D-2CEBB327A0DF}" srcOrd="1" destOrd="0" presId="urn:microsoft.com/office/officeart/2009/3/layout/StepUpProcess"/>
    <dgm:cxn modelId="{E3258EDD-0D19-4F8C-9946-C786CE40470C}" type="presParOf" srcId="{CB300D60-0741-498C-A923-EBB34A866CC7}" destId="{0FEDBFAA-20FD-4EFD-81BA-D333F5C7C6CE}" srcOrd="2" destOrd="0" presId="urn:microsoft.com/office/officeart/2009/3/layout/StepUpProcess"/>
    <dgm:cxn modelId="{207A230B-1B87-4AAF-B737-4F327347FDFE}" type="presParOf" srcId="{7DA81B8A-B62B-4A51-977B-9A52DE54EBFE}" destId="{36913B78-61BC-4195-92D2-0CBB7FB389CF}" srcOrd="1" destOrd="0" presId="urn:microsoft.com/office/officeart/2009/3/layout/StepUpProcess"/>
    <dgm:cxn modelId="{27B44E19-B964-42F7-BE75-D1D0E253866C}" type="presParOf" srcId="{36913B78-61BC-4195-92D2-0CBB7FB389CF}" destId="{16B41999-F90D-4B0C-8126-B13CAC349CB8}" srcOrd="0" destOrd="0" presId="urn:microsoft.com/office/officeart/2009/3/layout/StepUpProcess"/>
    <dgm:cxn modelId="{1EEA4814-F5A4-40DC-9ABB-0675D75FD210}" type="presParOf" srcId="{7DA81B8A-B62B-4A51-977B-9A52DE54EBFE}" destId="{7675A916-C173-432D-97BA-C1B903CE11AE}" srcOrd="2" destOrd="0" presId="urn:microsoft.com/office/officeart/2009/3/layout/StepUpProcess"/>
    <dgm:cxn modelId="{2EEB38E6-E6DC-4B04-BBD3-614BF7855653}" type="presParOf" srcId="{7675A916-C173-432D-97BA-C1B903CE11AE}" destId="{93A6179C-1932-4B81-84FA-F82BDB654634}" srcOrd="0" destOrd="0" presId="urn:microsoft.com/office/officeart/2009/3/layout/StepUpProcess"/>
    <dgm:cxn modelId="{AE239B56-3350-4D96-805D-CFAB593A6872}" type="presParOf" srcId="{7675A916-C173-432D-97BA-C1B903CE11AE}" destId="{0F5B3D7A-478E-42B8-8984-9EE4EFE038DC}" srcOrd="1" destOrd="0" presId="urn:microsoft.com/office/officeart/2009/3/layout/StepUpProcess"/>
    <dgm:cxn modelId="{BCF7566D-2452-4565-A075-18460A31B289}" type="presParOf" srcId="{7675A916-C173-432D-97BA-C1B903CE11AE}" destId="{29E1DAC1-EBE1-41D0-8935-5853DD0E91AD}" srcOrd="2" destOrd="0" presId="urn:microsoft.com/office/officeart/2009/3/layout/StepUpProcess"/>
    <dgm:cxn modelId="{26925F30-1F0B-482E-B978-0BE2463D2FD3}" type="presParOf" srcId="{7DA81B8A-B62B-4A51-977B-9A52DE54EBFE}" destId="{771C048A-627E-44E1-AE1D-FC1159A00B51}" srcOrd="3" destOrd="0" presId="urn:microsoft.com/office/officeart/2009/3/layout/StepUpProcess"/>
    <dgm:cxn modelId="{47771F27-BF9F-4B04-9E1F-84D4BE5238A4}" type="presParOf" srcId="{771C048A-627E-44E1-AE1D-FC1159A00B51}" destId="{E56F5614-AD4E-4549-80F0-44CEAA2C81A4}" srcOrd="0" destOrd="0" presId="urn:microsoft.com/office/officeart/2009/3/layout/StepUpProcess"/>
    <dgm:cxn modelId="{BB722BBE-F441-4592-8CDD-34164A54C8FB}" type="presParOf" srcId="{7DA81B8A-B62B-4A51-977B-9A52DE54EBFE}" destId="{B2C774CE-7AE5-41E7-A735-06FFDD8E689D}" srcOrd="4" destOrd="0" presId="urn:microsoft.com/office/officeart/2009/3/layout/StepUpProcess"/>
    <dgm:cxn modelId="{C7B1137B-2492-4AF0-91C0-8BEF7A34C497}" type="presParOf" srcId="{B2C774CE-7AE5-41E7-A735-06FFDD8E689D}" destId="{D0D9ADE8-11C0-42E6-B43B-77BA34DBA1B2}" srcOrd="0" destOrd="0" presId="urn:microsoft.com/office/officeart/2009/3/layout/StepUpProcess"/>
    <dgm:cxn modelId="{DEFF685D-E239-42EC-8CF8-B2F8ABB864F6}" type="presParOf" srcId="{B2C774CE-7AE5-41E7-A735-06FFDD8E689D}" destId="{034EBA30-18AE-470C-8609-3F3612FABEB4}" srcOrd="1" destOrd="0" presId="urn:microsoft.com/office/officeart/2009/3/layout/StepUpProcess"/>
    <dgm:cxn modelId="{BC779CB8-BCB8-4A3F-98BB-388A3390649B}" type="presParOf" srcId="{B2C774CE-7AE5-41E7-A735-06FFDD8E689D}" destId="{9D917797-DCE2-4A81-9E98-0A587EE61E9C}" srcOrd="2" destOrd="0" presId="urn:microsoft.com/office/officeart/2009/3/layout/StepUpProcess"/>
    <dgm:cxn modelId="{F8441ADD-3F39-4BCE-9345-09D198E8D83D}" type="presParOf" srcId="{7DA81B8A-B62B-4A51-977B-9A52DE54EBFE}" destId="{393E0FC8-83CE-475B-B4A6-89B4653A158B}" srcOrd="5" destOrd="0" presId="urn:microsoft.com/office/officeart/2009/3/layout/StepUpProcess"/>
    <dgm:cxn modelId="{BEAA2641-BD4F-45FC-9EB4-09223BF247B0}" type="presParOf" srcId="{393E0FC8-83CE-475B-B4A6-89B4653A158B}" destId="{3EED5CBB-CFB6-45BA-8CD4-E4CDECE66915}" srcOrd="0" destOrd="0" presId="urn:microsoft.com/office/officeart/2009/3/layout/StepUpProcess"/>
    <dgm:cxn modelId="{227A3063-5C6A-4F3C-8C55-6A9A49455957}" type="presParOf" srcId="{7DA81B8A-B62B-4A51-977B-9A52DE54EBFE}" destId="{C21A2687-1004-48EE-81CB-A94D4FFCC185}" srcOrd="6" destOrd="0" presId="urn:microsoft.com/office/officeart/2009/3/layout/StepUpProcess"/>
    <dgm:cxn modelId="{5065BF00-64E3-49AF-8946-BD9DDFCDA448}" type="presParOf" srcId="{C21A2687-1004-48EE-81CB-A94D4FFCC185}" destId="{B312CAA0-F28C-4072-A443-4EF8735BCB16}" srcOrd="0" destOrd="0" presId="urn:microsoft.com/office/officeart/2009/3/layout/StepUpProcess"/>
    <dgm:cxn modelId="{FCDFC3AD-4126-4485-98C9-44E0688C4BD7}" type="presParOf" srcId="{C21A2687-1004-48EE-81CB-A94D4FFCC185}" destId="{71406CD4-6C97-4404-B6BA-5E21F048FD51}" srcOrd="1" destOrd="0" presId="urn:microsoft.com/office/officeart/2009/3/layout/StepUpProcess"/>
    <dgm:cxn modelId="{62C4DE73-A590-4454-80F1-D4CC2316E681}" type="presParOf" srcId="{C21A2687-1004-48EE-81CB-A94D4FFCC185}" destId="{DEADF8E3-CEFC-4D93-8A8C-3CE0772D6F6C}" srcOrd="2" destOrd="0" presId="urn:microsoft.com/office/officeart/2009/3/layout/StepUpProcess"/>
    <dgm:cxn modelId="{9DEA8418-3B3E-4B00-8514-E309B2179DBE}" type="presParOf" srcId="{7DA81B8A-B62B-4A51-977B-9A52DE54EBFE}" destId="{07924E8C-6721-4F01-B127-8B0A9C4A05E0}" srcOrd="7" destOrd="0" presId="urn:microsoft.com/office/officeart/2009/3/layout/StepUpProcess"/>
    <dgm:cxn modelId="{EA5EE20E-1F06-43CF-AC4C-5E1EFA8D421A}" type="presParOf" srcId="{07924E8C-6721-4F01-B127-8B0A9C4A05E0}" destId="{EFC52B77-8CDD-453E-BB4C-B8545B8BC907}" srcOrd="0" destOrd="0" presId="urn:microsoft.com/office/officeart/2009/3/layout/StepUpProcess"/>
    <dgm:cxn modelId="{FF38A328-BB4D-42A1-A9BD-DF5A43C52DBE}" type="presParOf" srcId="{7DA81B8A-B62B-4A51-977B-9A52DE54EBFE}" destId="{0E89D3E0-A41F-4766-873F-966B54760671}" srcOrd="8" destOrd="0" presId="urn:microsoft.com/office/officeart/2009/3/layout/StepUpProcess"/>
    <dgm:cxn modelId="{614B0E39-A3BB-42A6-8B0D-447C47311678}" type="presParOf" srcId="{0E89D3E0-A41F-4766-873F-966B54760671}" destId="{B7410BA8-C006-4128-AA92-8589DF7CC447}" srcOrd="0" destOrd="0" presId="urn:microsoft.com/office/officeart/2009/3/layout/StepUpProcess"/>
    <dgm:cxn modelId="{0AD5FDF2-9BBF-4F0B-943B-C8D883F75F55}" type="presParOf" srcId="{0E89D3E0-A41F-4766-873F-966B54760671}" destId="{2C0EF09D-8F5B-4033-8831-CADC0039BC66}" srcOrd="1" destOrd="0" presId="urn:microsoft.com/office/officeart/2009/3/layout/StepUpProcess"/>
    <dgm:cxn modelId="{23907388-B4F3-4FED-A4FD-DB27579104BA}" type="presParOf" srcId="{0E89D3E0-A41F-4766-873F-966B54760671}" destId="{F725DD43-9CC5-40EC-A2D9-A7481CC66CD7}" srcOrd="2" destOrd="0" presId="urn:microsoft.com/office/officeart/2009/3/layout/StepUpProcess"/>
    <dgm:cxn modelId="{D658D595-0740-4D80-AA5E-2D09F8FAF07D}" type="presParOf" srcId="{7DA81B8A-B62B-4A51-977B-9A52DE54EBFE}" destId="{3A216797-C781-4A87-9D62-30A606B8F16C}" srcOrd="9" destOrd="0" presId="urn:microsoft.com/office/officeart/2009/3/layout/StepUpProcess"/>
    <dgm:cxn modelId="{44C13EE2-F1E1-4127-923C-87FB32B4643E}" type="presParOf" srcId="{3A216797-C781-4A87-9D62-30A606B8F16C}" destId="{6166405E-FD3C-47B4-9DB8-D68E6721C87A}" srcOrd="0" destOrd="0" presId="urn:microsoft.com/office/officeart/2009/3/layout/StepUpProcess"/>
    <dgm:cxn modelId="{60D398AC-CF1D-42CC-8B09-3707F38D40AA}" type="presParOf" srcId="{7DA81B8A-B62B-4A51-977B-9A52DE54EBFE}" destId="{F2263CDE-E381-4DF7-93D8-4D901B906B80}" srcOrd="10" destOrd="0" presId="urn:microsoft.com/office/officeart/2009/3/layout/StepUpProcess"/>
    <dgm:cxn modelId="{4F33D5EA-6201-4D1A-880A-460BF357FB05}" type="presParOf" srcId="{F2263CDE-E381-4DF7-93D8-4D901B906B80}" destId="{0E53CE91-D6E0-4C3A-92AA-1E76BE916855}" srcOrd="0" destOrd="0" presId="urn:microsoft.com/office/officeart/2009/3/layout/StepUpProcess"/>
    <dgm:cxn modelId="{D583192A-9401-43D1-8EA1-CD89D92135D3}" type="presParOf" srcId="{F2263CDE-E381-4DF7-93D8-4D901B906B80}" destId="{AC51FD32-0B98-4E32-9A50-08AA76815A6F}" srcOrd="1" destOrd="0" presId="urn:microsoft.com/office/officeart/2009/3/layout/StepUpProcess"/>
    <dgm:cxn modelId="{7D4258FA-D1C9-46B7-820D-0D58EB7E9BC2}" type="presParOf" srcId="{F2263CDE-E381-4DF7-93D8-4D901B906B80}" destId="{31E4F275-FDD2-4EF9-B25B-90CA047E035F}" srcOrd="2" destOrd="0" presId="urn:microsoft.com/office/officeart/2009/3/layout/StepUpProcess"/>
    <dgm:cxn modelId="{FC6752F8-22D5-454F-8E75-6BEBF7783571}" type="presParOf" srcId="{7DA81B8A-B62B-4A51-977B-9A52DE54EBFE}" destId="{F26EECFB-214E-40E6-ADC7-DB4C5864F0D1}" srcOrd="11" destOrd="0" presId="urn:microsoft.com/office/officeart/2009/3/layout/StepUpProcess"/>
    <dgm:cxn modelId="{52CE6D3E-F057-48D3-A2C4-25A68A6A924E}" type="presParOf" srcId="{F26EECFB-214E-40E6-ADC7-DB4C5864F0D1}" destId="{27F8DC15-F474-44E6-913E-A8A222813D09}" srcOrd="0" destOrd="0" presId="urn:microsoft.com/office/officeart/2009/3/layout/StepUpProcess"/>
    <dgm:cxn modelId="{5AF93EC0-AE37-47E2-AF0D-F7B3D7BDAA64}" type="presParOf" srcId="{7DA81B8A-B62B-4A51-977B-9A52DE54EBFE}" destId="{EF2D0C55-470D-465F-9E66-637B63FAFDB0}" srcOrd="12" destOrd="0" presId="urn:microsoft.com/office/officeart/2009/3/layout/StepUpProcess"/>
    <dgm:cxn modelId="{F5308D16-6A8F-4484-8C10-05E6067FE03A}" type="presParOf" srcId="{EF2D0C55-470D-465F-9E66-637B63FAFDB0}" destId="{DC74820E-BE11-4BB6-B887-570C0E0F6587}" srcOrd="0" destOrd="0" presId="urn:microsoft.com/office/officeart/2009/3/layout/StepUpProcess"/>
    <dgm:cxn modelId="{7FE31B14-F41C-4F9D-AF13-953C6EA22A48}" type="presParOf" srcId="{EF2D0C55-470D-465F-9E66-637B63FAFDB0}" destId="{A6419D1A-4C85-4E07-9765-6838BEAEA4A8}" srcOrd="1" destOrd="0" presId="urn:microsoft.com/office/officeart/2009/3/layout/StepUpProcess"/>
    <dgm:cxn modelId="{6449738F-5DDB-4BBD-900D-191A1D25EF0A}" type="presParOf" srcId="{EF2D0C55-470D-465F-9E66-637B63FAFDB0}" destId="{D9A38C47-C64F-45E7-AB5A-B85D28A61A9A}" srcOrd="2" destOrd="0" presId="urn:microsoft.com/office/officeart/2009/3/layout/StepUpProcess"/>
    <dgm:cxn modelId="{62C78E3C-CE3B-419E-8FD9-6FE0D483A278}" type="presParOf" srcId="{7DA81B8A-B62B-4A51-977B-9A52DE54EBFE}" destId="{4C1188A2-0CD5-4429-BF5A-42552191A77D}" srcOrd="13" destOrd="0" presId="urn:microsoft.com/office/officeart/2009/3/layout/StepUpProcess"/>
    <dgm:cxn modelId="{A13A6112-A905-43E0-8036-AAC8E3FF3E15}" type="presParOf" srcId="{4C1188A2-0CD5-4429-BF5A-42552191A77D}" destId="{C8D54577-3D81-4DE5-BCFA-55B522342CA1}" srcOrd="0" destOrd="0" presId="urn:microsoft.com/office/officeart/2009/3/layout/StepUpProcess"/>
    <dgm:cxn modelId="{D30AD25A-EFAE-43D2-81A5-6355D30C7989}" type="presParOf" srcId="{7DA81B8A-B62B-4A51-977B-9A52DE54EBFE}" destId="{0CCEF646-0BEF-4586-9E6E-B6A205FA8D4A}" srcOrd="14" destOrd="0" presId="urn:microsoft.com/office/officeart/2009/3/layout/StepUpProcess"/>
    <dgm:cxn modelId="{A80D4319-7F4F-454D-8CF4-9B80B7A1D556}" type="presParOf" srcId="{0CCEF646-0BEF-4586-9E6E-B6A205FA8D4A}" destId="{6594999E-E398-40A3-9A39-2EAD4283CB48}" srcOrd="0" destOrd="0" presId="urn:microsoft.com/office/officeart/2009/3/layout/StepUpProcess"/>
    <dgm:cxn modelId="{D92D9CA9-C9AD-4850-9401-C3ED8913902B}" type="presParOf" srcId="{0CCEF646-0BEF-4586-9E6E-B6A205FA8D4A}" destId="{C870ABF1-04EA-48C3-8319-B54C7EBB8345}" srcOrd="1" destOrd="0" presId="urn:microsoft.com/office/officeart/2009/3/layout/StepUpProcess"/>
    <dgm:cxn modelId="{D05971C1-27BE-45A1-81B4-FCC393054D61}" type="presParOf" srcId="{0CCEF646-0BEF-4586-9E6E-B6A205FA8D4A}" destId="{16645BA0-8A3C-4840-9068-AE662C28D8B9}" srcOrd="2" destOrd="0" presId="urn:microsoft.com/office/officeart/2009/3/layout/StepUpProcess"/>
    <dgm:cxn modelId="{67254407-951C-401F-86B3-2CF2F9E44550}" type="presParOf" srcId="{7DA81B8A-B62B-4A51-977B-9A52DE54EBFE}" destId="{1D6C07AF-9424-4FF3-8033-A550F2A45FE9}" srcOrd="15" destOrd="0" presId="urn:microsoft.com/office/officeart/2009/3/layout/StepUpProcess"/>
    <dgm:cxn modelId="{53A9E302-60E3-4BF8-AA00-7915953E21ED}" type="presParOf" srcId="{1D6C07AF-9424-4FF3-8033-A550F2A45FE9}" destId="{E6434B5E-3CB9-44E0-9BC1-6C4AAE4E71CE}" srcOrd="0" destOrd="0" presId="urn:microsoft.com/office/officeart/2009/3/layout/StepUpProcess"/>
    <dgm:cxn modelId="{6301D8B5-2875-4C54-A009-F1CF551EAB45}" type="presParOf" srcId="{7DA81B8A-B62B-4A51-977B-9A52DE54EBFE}" destId="{47EB1726-1DC3-48AC-965A-D1647F2F297D}" srcOrd="16" destOrd="0" presId="urn:microsoft.com/office/officeart/2009/3/layout/StepUpProcess"/>
    <dgm:cxn modelId="{66C073FC-19CD-4B4F-8717-AE69AC8862AE}" type="presParOf" srcId="{47EB1726-1DC3-48AC-965A-D1647F2F297D}" destId="{88EC4780-3413-4854-B84D-5FFB41609D8B}" srcOrd="0" destOrd="0" presId="urn:microsoft.com/office/officeart/2009/3/layout/StepUpProcess"/>
    <dgm:cxn modelId="{9B31E2D9-8AA6-4164-828B-B9E06AAC4088}" type="presParOf" srcId="{47EB1726-1DC3-48AC-965A-D1647F2F297D}" destId="{F9A6CFFE-55A9-4B00-A58B-936BA645BEF4}" srcOrd="1" destOrd="0" presId="urn:microsoft.com/office/officeart/2009/3/layout/StepUpProcess"/>
    <dgm:cxn modelId="{DAD41A19-940F-40F0-A8A3-EDCFFB75E6B3}" type="presParOf" srcId="{47EB1726-1DC3-48AC-965A-D1647F2F297D}" destId="{A43E1019-4E0B-4D4D-A8AC-01DFFBF5D923}" srcOrd="2" destOrd="0" presId="urn:microsoft.com/office/officeart/2009/3/layout/StepUpProcess"/>
    <dgm:cxn modelId="{2F7D6BA0-6999-493C-9A1C-400A840A80AD}" type="presParOf" srcId="{7DA81B8A-B62B-4A51-977B-9A52DE54EBFE}" destId="{6789626B-EF94-49EC-BD15-6D8E9E741DDA}" srcOrd="17" destOrd="0" presId="urn:microsoft.com/office/officeart/2009/3/layout/StepUpProcess"/>
    <dgm:cxn modelId="{5B73CAC6-7BAF-487D-8D68-C8C88F8520A1}" type="presParOf" srcId="{6789626B-EF94-49EC-BD15-6D8E9E741DDA}" destId="{CE2F4ED8-0917-40D9-AE03-B4AC73DCA4FE}" srcOrd="0" destOrd="0" presId="urn:microsoft.com/office/officeart/2009/3/layout/StepUpProcess"/>
    <dgm:cxn modelId="{0A432187-696C-43D9-8F9F-16C8432C886E}" type="presParOf" srcId="{7DA81B8A-B62B-4A51-977B-9A52DE54EBFE}" destId="{F0A7C5B9-DD79-4464-BA00-8C02EB1379FE}" srcOrd="18" destOrd="0" presId="urn:microsoft.com/office/officeart/2009/3/layout/StepUpProcess"/>
    <dgm:cxn modelId="{D66AA08C-55B2-4045-A5D5-CA1322579A96}" type="presParOf" srcId="{F0A7C5B9-DD79-4464-BA00-8C02EB1379FE}" destId="{5103701B-819B-442F-9E9B-EE9CB7A99AF5}" srcOrd="0" destOrd="0" presId="urn:microsoft.com/office/officeart/2009/3/layout/StepUpProcess"/>
    <dgm:cxn modelId="{5BD0FCEE-1525-42C9-91B9-E01C5F62009E}" type="presParOf" srcId="{F0A7C5B9-DD79-4464-BA00-8C02EB1379FE}" destId="{F7452ED2-5DAA-4ADC-8813-3B8347BCD038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4F5875-3A18-4C3E-968D-CD4DC83B06DE}" type="doc">
      <dgm:prSet loTypeId="urn:microsoft.com/office/officeart/2005/8/layout/default" loCatId="list" qsTypeId="urn:microsoft.com/office/officeart/2005/8/quickstyle/3d3" qsCatId="3D" csTypeId="urn:microsoft.com/office/officeart/2005/8/colors/accent1_2" csCatId="accent1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en-US"/>
        </a:p>
      </dgm:t>
    </dgm:pt>
    <dgm:pt modelId="{225F14E7-D9EA-437B-B000-091F92F09E9D}">
      <dgm:prSet phldrT="[Text]" custT="1"/>
      <dgm:spPr>
        <a:solidFill>
          <a:srgbClr val="D56E48"/>
        </a:solidFill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CA" sz="2000" dirty="0">
              <a:latin typeface="Montserrat" panose="00000500000000000000" pitchFamily="2" charset="0"/>
            </a:rPr>
            <a:t>Imputation</a:t>
          </a:r>
          <a:endParaRPr lang="en-US" sz="2000" dirty="0">
            <a:latin typeface="Montserrat" panose="00000500000000000000" pitchFamily="2" charset="0"/>
          </a:endParaRPr>
        </a:p>
      </dgm:t>
    </dgm:pt>
    <dgm:pt modelId="{CA3DEB87-F474-4569-AEEF-336E715F8EE8}" type="parTrans" cxnId="{6568E7DB-1338-49E9-A908-158DEC70B9BD}">
      <dgm:prSet/>
      <dgm:spPr/>
      <dgm:t>
        <a:bodyPr/>
        <a:lstStyle/>
        <a:p>
          <a:endParaRPr lang="en-US" sz="2000"/>
        </a:p>
      </dgm:t>
    </dgm:pt>
    <dgm:pt modelId="{27558E1C-277D-4EDC-B3F1-DE3FD3BA2E07}" type="sibTrans" cxnId="{6568E7DB-1338-49E9-A908-158DEC70B9BD}">
      <dgm:prSet/>
      <dgm:spPr/>
      <dgm:t>
        <a:bodyPr/>
        <a:lstStyle/>
        <a:p>
          <a:endParaRPr lang="en-US" sz="2000"/>
        </a:p>
      </dgm:t>
    </dgm:pt>
    <dgm:pt modelId="{258321A0-BA9E-4F1A-A349-2874F7816BF4}">
      <dgm:prSet custT="1"/>
      <dgm:spPr>
        <a:solidFill>
          <a:srgbClr val="D56E48"/>
        </a:solidFill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CA" sz="2000" dirty="0">
              <a:latin typeface="Montserrat" panose="00000500000000000000" pitchFamily="2" charset="0"/>
            </a:rPr>
            <a:t>Handling Outliers</a:t>
          </a:r>
        </a:p>
      </dgm:t>
    </dgm:pt>
    <dgm:pt modelId="{2C76FA94-C1CB-44DF-9B62-391300DCA795}" type="parTrans" cxnId="{88F35F17-EEE3-4929-A73C-E9C5DA1F1FDC}">
      <dgm:prSet/>
      <dgm:spPr/>
      <dgm:t>
        <a:bodyPr/>
        <a:lstStyle/>
        <a:p>
          <a:endParaRPr lang="en-US" sz="2000"/>
        </a:p>
      </dgm:t>
    </dgm:pt>
    <dgm:pt modelId="{E4198359-C094-455E-B198-7DEA60AFDC8D}" type="sibTrans" cxnId="{88F35F17-EEE3-4929-A73C-E9C5DA1F1FDC}">
      <dgm:prSet/>
      <dgm:spPr/>
      <dgm:t>
        <a:bodyPr/>
        <a:lstStyle/>
        <a:p>
          <a:endParaRPr lang="en-US" sz="2000"/>
        </a:p>
      </dgm:t>
    </dgm:pt>
    <dgm:pt modelId="{20473E1A-BA85-4062-B94D-80696F87185A}">
      <dgm:prSet custT="1"/>
      <dgm:spPr>
        <a:solidFill>
          <a:srgbClr val="D56E48"/>
        </a:solidFill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CA" sz="2000">
              <a:latin typeface="Montserrat" panose="00000500000000000000" pitchFamily="2" charset="0"/>
            </a:rPr>
            <a:t>Binning</a:t>
          </a:r>
          <a:endParaRPr lang="en-CA" sz="2000" dirty="0">
            <a:latin typeface="Montserrat" panose="00000500000000000000" pitchFamily="2" charset="0"/>
          </a:endParaRPr>
        </a:p>
      </dgm:t>
    </dgm:pt>
    <dgm:pt modelId="{30299BA7-ED5A-44B3-A567-770F0CF537C8}" type="parTrans" cxnId="{AF4B4FB2-CBE0-4C3D-9BCE-D4429B6D5141}">
      <dgm:prSet/>
      <dgm:spPr/>
      <dgm:t>
        <a:bodyPr/>
        <a:lstStyle/>
        <a:p>
          <a:endParaRPr lang="en-US" sz="2000"/>
        </a:p>
      </dgm:t>
    </dgm:pt>
    <dgm:pt modelId="{A6ADDCED-2B9C-4D7D-BDD6-B91AC57D2D8C}" type="sibTrans" cxnId="{AF4B4FB2-CBE0-4C3D-9BCE-D4429B6D5141}">
      <dgm:prSet/>
      <dgm:spPr/>
      <dgm:t>
        <a:bodyPr/>
        <a:lstStyle/>
        <a:p>
          <a:endParaRPr lang="en-US" sz="2000"/>
        </a:p>
      </dgm:t>
    </dgm:pt>
    <dgm:pt modelId="{BC79CB9F-6852-4543-A6CD-A59E761DCA77}">
      <dgm:prSet custT="1"/>
      <dgm:spPr>
        <a:solidFill>
          <a:srgbClr val="D56E48"/>
        </a:solidFill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CA" sz="2000" dirty="0">
              <a:latin typeface="Montserrat" panose="00000500000000000000" pitchFamily="2" charset="0"/>
            </a:rPr>
            <a:t>Log Transform</a:t>
          </a:r>
        </a:p>
      </dgm:t>
    </dgm:pt>
    <dgm:pt modelId="{86C45F79-8876-4D22-B34B-255B1936D8D0}" type="parTrans" cxnId="{04C998BF-0AC9-4B1A-BEF4-65CF75F0E5AB}">
      <dgm:prSet/>
      <dgm:spPr/>
      <dgm:t>
        <a:bodyPr/>
        <a:lstStyle/>
        <a:p>
          <a:endParaRPr lang="en-US" sz="2000"/>
        </a:p>
      </dgm:t>
    </dgm:pt>
    <dgm:pt modelId="{2B8EA120-BBD1-4B39-8F9C-8FC0EA2B20B7}" type="sibTrans" cxnId="{04C998BF-0AC9-4B1A-BEF4-65CF75F0E5AB}">
      <dgm:prSet/>
      <dgm:spPr/>
      <dgm:t>
        <a:bodyPr/>
        <a:lstStyle/>
        <a:p>
          <a:endParaRPr lang="en-US" sz="2000"/>
        </a:p>
      </dgm:t>
    </dgm:pt>
    <dgm:pt modelId="{9A092E75-C0B5-4091-978B-542C6CB4F823}">
      <dgm:prSet custT="1"/>
      <dgm:spPr>
        <a:solidFill>
          <a:srgbClr val="D56E48"/>
        </a:solidFill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CA" sz="2000">
              <a:latin typeface="Montserrat" panose="00000500000000000000" pitchFamily="2" charset="0"/>
            </a:rPr>
            <a:t>One-Hot Encoding</a:t>
          </a:r>
          <a:endParaRPr lang="en-CA" sz="2000" dirty="0">
            <a:latin typeface="Montserrat" panose="00000500000000000000" pitchFamily="2" charset="0"/>
          </a:endParaRPr>
        </a:p>
      </dgm:t>
    </dgm:pt>
    <dgm:pt modelId="{C4365656-F2AC-42AF-8FFB-8734B473D8DB}" type="parTrans" cxnId="{205E3710-3E7B-45C9-ABAA-77F9869A847C}">
      <dgm:prSet/>
      <dgm:spPr/>
      <dgm:t>
        <a:bodyPr/>
        <a:lstStyle/>
        <a:p>
          <a:endParaRPr lang="en-US" sz="2000"/>
        </a:p>
      </dgm:t>
    </dgm:pt>
    <dgm:pt modelId="{D8DE8F46-3FBF-40B4-901E-04EE1AAE872D}" type="sibTrans" cxnId="{205E3710-3E7B-45C9-ABAA-77F9869A847C}">
      <dgm:prSet/>
      <dgm:spPr/>
      <dgm:t>
        <a:bodyPr/>
        <a:lstStyle/>
        <a:p>
          <a:endParaRPr lang="en-US" sz="2000"/>
        </a:p>
      </dgm:t>
    </dgm:pt>
    <dgm:pt modelId="{20428FDC-7867-461E-BA6E-7DEE98C01F33}">
      <dgm:prSet custT="1"/>
      <dgm:spPr>
        <a:solidFill>
          <a:srgbClr val="D56E48"/>
        </a:solidFill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CA" sz="2000">
              <a:latin typeface="Montserrat" panose="00000500000000000000" pitchFamily="2" charset="0"/>
            </a:rPr>
            <a:t>Feature Split</a:t>
          </a:r>
          <a:endParaRPr lang="en-CA" sz="2000" dirty="0">
            <a:latin typeface="Montserrat" panose="00000500000000000000" pitchFamily="2" charset="0"/>
          </a:endParaRPr>
        </a:p>
      </dgm:t>
    </dgm:pt>
    <dgm:pt modelId="{4889C263-BD3A-4F84-A1DB-81D263DF1FC0}" type="parTrans" cxnId="{FA702A44-017B-4A33-AD3B-894A8FCB4B31}">
      <dgm:prSet/>
      <dgm:spPr/>
      <dgm:t>
        <a:bodyPr/>
        <a:lstStyle/>
        <a:p>
          <a:endParaRPr lang="en-US" sz="2000"/>
        </a:p>
      </dgm:t>
    </dgm:pt>
    <dgm:pt modelId="{12E54F40-4D33-45FF-A1FD-399651C9DC44}" type="sibTrans" cxnId="{FA702A44-017B-4A33-AD3B-894A8FCB4B31}">
      <dgm:prSet/>
      <dgm:spPr/>
      <dgm:t>
        <a:bodyPr/>
        <a:lstStyle/>
        <a:p>
          <a:endParaRPr lang="en-US" sz="2000"/>
        </a:p>
      </dgm:t>
    </dgm:pt>
    <dgm:pt modelId="{7DD5C9F9-C972-45FF-83DA-DBB5CF516423}">
      <dgm:prSet custT="1"/>
      <dgm:spPr>
        <a:solidFill>
          <a:srgbClr val="D56E48"/>
        </a:solidFill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CA" sz="2000" dirty="0">
              <a:latin typeface="Montserrat" panose="00000500000000000000" pitchFamily="2" charset="0"/>
            </a:rPr>
            <a:t>Scaling</a:t>
          </a:r>
        </a:p>
      </dgm:t>
    </dgm:pt>
    <dgm:pt modelId="{D02F2EA4-BEAD-42E1-A9D9-7DA939B1F83A}" type="parTrans" cxnId="{A9C55121-25A4-44BC-93CE-3CB1D63227CD}">
      <dgm:prSet/>
      <dgm:spPr/>
      <dgm:t>
        <a:bodyPr/>
        <a:lstStyle/>
        <a:p>
          <a:endParaRPr lang="en-US" sz="2000"/>
        </a:p>
      </dgm:t>
    </dgm:pt>
    <dgm:pt modelId="{35FF5188-D6B1-4A50-9F7A-A0DB85180178}" type="sibTrans" cxnId="{A9C55121-25A4-44BC-93CE-3CB1D63227CD}">
      <dgm:prSet/>
      <dgm:spPr/>
      <dgm:t>
        <a:bodyPr/>
        <a:lstStyle/>
        <a:p>
          <a:endParaRPr lang="en-US" sz="2000"/>
        </a:p>
      </dgm:t>
    </dgm:pt>
    <dgm:pt modelId="{972DA28E-6900-4CF5-A869-EDFAEA4601F1}" type="pres">
      <dgm:prSet presAssocID="{A74F5875-3A18-4C3E-968D-CD4DC83B06DE}" presName="diagram" presStyleCnt="0">
        <dgm:presLayoutVars>
          <dgm:dir/>
          <dgm:resizeHandles val="exact"/>
        </dgm:presLayoutVars>
      </dgm:prSet>
      <dgm:spPr/>
    </dgm:pt>
    <dgm:pt modelId="{614B0924-5856-42FB-A6BF-84E197208665}" type="pres">
      <dgm:prSet presAssocID="{225F14E7-D9EA-437B-B000-091F92F09E9D}" presName="node" presStyleLbl="node1" presStyleIdx="0" presStyleCnt="7">
        <dgm:presLayoutVars>
          <dgm:bulletEnabled val="1"/>
        </dgm:presLayoutVars>
      </dgm:prSet>
      <dgm:spPr/>
    </dgm:pt>
    <dgm:pt modelId="{C0967998-2661-4046-8CD4-BCE7288FE0EF}" type="pres">
      <dgm:prSet presAssocID="{27558E1C-277D-4EDC-B3F1-DE3FD3BA2E07}" presName="sibTrans" presStyleCnt="0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130B8381-BC46-4078-B28F-9CAB9D91FB07}" type="pres">
      <dgm:prSet presAssocID="{258321A0-BA9E-4F1A-A349-2874F7816BF4}" presName="node" presStyleLbl="node1" presStyleIdx="1" presStyleCnt="7">
        <dgm:presLayoutVars>
          <dgm:bulletEnabled val="1"/>
        </dgm:presLayoutVars>
      </dgm:prSet>
      <dgm:spPr/>
    </dgm:pt>
    <dgm:pt modelId="{BFD80817-9FF4-49D8-91E1-52AC1CD16D56}" type="pres">
      <dgm:prSet presAssocID="{E4198359-C094-455E-B198-7DEA60AFDC8D}" presName="sibTrans" presStyleCnt="0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B4E1DF6F-C3FF-45DD-846C-E37BDD81240F}" type="pres">
      <dgm:prSet presAssocID="{20473E1A-BA85-4062-B94D-80696F87185A}" presName="node" presStyleLbl="node1" presStyleIdx="2" presStyleCnt="7">
        <dgm:presLayoutVars>
          <dgm:bulletEnabled val="1"/>
        </dgm:presLayoutVars>
      </dgm:prSet>
      <dgm:spPr/>
    </dgm:pt>
    <dgm:pt modelId="{B0FBB276-A574-46E9-8B26-EDC4A877F2D4}" type="pres">
      <dgm:prSet presAssocID="{A6ADDCED-2B9C-4D7D-BDD6-B91AC57D2D8C}" presName="sibTrans" presStyleCnt="0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557F3E0F-1736-4F56-B126-F4A193E8CF46}" type="pres">
      <dgm:prSet presAssocID="{BC79CB9F-6852-4543-A6CD-A59E761DCA77}" presName="node" presStyleLbl="node1" presStyleIdx="3" presStyleCnt="7">
        <dgm:presLayoutVars>
          <dgm:bulletEnabled val="1"/>
        </dgm:presLayoutVars>
      </dgm:prSet>
      <dgm:spPr/>
    </dgm:pt>
    <dgm:pt modelId="{B2F99FEC-EBDD-4A8C-8F88-F2ACCAA3A70D}" type="pres">
      <dgm:prSet presAssocID="{2B8EA120-BBD1-4B39-8F9C-8FC0EA2B20B7}" presName="sibTrans" presStyleCnt="0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7264DF55-4024-43DF-B1A4-81B4250874FE}" type="pres">
      <dgm:prSet presAssocID="{9A092E75-C0B5-4091-978B-542C6CB4F823}" presName="node" presStyleLbl="node1" presStyleIdx="4" presStyleCnt="7">
        <dgm:presLayoutVars>
          <dgm:bulletEnabled val="1"/>
        </dgm:presLayoutVars>
      </dgm:prSet>
      <dgm:spPr/>
    </dgm:pt>
    <dgm:pt modelId="{1F723AEA-32F4-42DD-8BBB-ACDE9E53579E}" type="pres">
      <dgm:prSet presAssocID="{D8DE8F46-3FBF-40B4-901E-04EE1AAE872D}" presName="sibTrans" presStyleCnt="0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FBE2681E-FAA7-437F-9A9A-99DD5CB0E112}" type="pres">
      <dgm:prSet presAssocID="{20428FDC-7867-461E-BA6E-7DEE98C01F33}" presName="node" presStyleLbl="node1" presStyleIdx="5" presStyleCnt="7">
        <dgm:presLayoutVars>
          <dgm:bulletEnabled val="1"/>
        </dgm:presLayoutVars>
      </dgm:prSet>
      <dgm:spPr/>
    </dgm:pt>
    <dgm:pt modelId="{4D07710E-7550-49C9-99AF-3C2C5D348F49}" type="pres">
      <dgm:prSet presAssocID="{12E54F40-4D33-45FF-A1FD-399651C9DC44}" presName="sibTrans" presStyleCnt="0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C0508530-7A97-4ED8-8439-E3F0882BE891}" type="pres">
      <dgm:prSet presAssocID="{7DD5C9F9-C972-45FF-83DA-DBB5CF516423}" presName="node" presStyleLbl="node1" presStyleIdx="6" presStyleCnt="7">
        <dgm:presLayoutVars>
          <dgm:bulletEnabled val="1"/>
        </dgm:presLayoutVars>
      </dgm:prSet>
      <dgm:spPr/>
    </dgm:pt>
  </dgm:ptLst>
  <dgm:cxnLst>
    <dgm:cxn modelId="{205E3710-3E7B-45C9-ABAA-77F9869A847C}" srcId="{A74F5875-3A18-4C3E-968D-CD4DC83B06DE}" destId="{9A092E75-C0B5-4091-978B-542C6CB4F823}" srcOrd="4" destOrd="0" parTransId="{C4365656-F2AC-42AF-8FFB-8734B473D8DB}" sibTransId="{D8DE8F46-3FBF-40B4-901E-04EE1AAE872D}"/>
    <dgm:cxn modelId="{88F35F17-EEE3-4929-A73C-E9C5DA1F1FDC}" srcId="{A74F5875-3A18-4C3E-968D-CD4DC83B06DE}" destId="{258321A0-BA9E-4F1A-A349-2874F7816BF4}" srcOrd="1" destOrd="0" parTransId="{2C76FA94-C1CB-44DF-9B62-391300DCA795}" sibTransId="{E4198359-C094-455E-B198-7DEA60AFDC8D}"/>
    <dgm:cxn modelId="{A9C55121-25A4-44BC-93CE-3CB1D63227CD}" srcId="{A74F5875-3A18-4C3E-968D-CD4DC83B06DE}" destId="{7DD5C9F9-C972-45FF-83DA-DBB5CF516423}" srcOrd="6" destOrd="0" parTransId="{D02F2EA4-BEAD-42E1-A9D9-7DA939B1F83A}" sibTransId="{35FF5188-D6B1-4A50-9F7A-A0DB85180178}"/>
    <dgm:cxn modelId="{866A0124-4A84-4225-B108-8B1538FCDFDF}" type="presOf" srcId="{20428FDC-7867-461E-BA6E-7DEE98C01F33}" destId="{FBE2681E-FAA7-437F-9A9A-99DD5CB0E112}" srcOrd="0" destOrd="0" presId="urn:microsoft.com/office/officeart/2005/8/layout/default"/>
    <dgm:cxn modelId="{E5D74E42-BBA5-476F-B95F-69FE5AB22379}" type="presOf" srcId="{7DD5C9F9-C972-45FF-83DA-DBB5CF516423}" destId="{C0508530-7A97-4ED8-8439-E3F0882BE891}" srcOrd="0" destOrd="0" presId="urn:microsoft.com/office/officeart/2005/8/layout/default"/>
    <dgm:cxn modelId="{FA702A44-017B-4A33-AD3B-894A8FCB4B31}" srcId="{A74F5875-3A18-4C3E-968D-CD4DC83B06DE}" destId="{20428FDC-7867-461E-BA6E-7DEE98C01F33}" srcOrd="5" destOrd="0" parTransId="{4889C263-BD3A-4F84-A1DB-81D263DF1FC0}" sibTransId="{12E54F40-4D33-45FF-A1FD-399651C9DC44}"/>
    <dgm:cxn modelId="{56DD3B82-4E42-483C-BA17-CF1163506C30}" type="presOf" srcId="{BC79CB9F-6852-4543-A6CD-A59E761DCA77}" destId="{557F3E0F-1736-4F56-B126-F4A193E8CF46}" srcOrd="0" destOrd="0" presId="urn:microsoft.com/office/officeart/2005/8/layout/default"/>
    <dgm:cxn modelId="{68CFAE93-06CC-4A12-A3B6-350AD5E5C932}" type="presOf" srcId="{225F14E7-D9EA-437B-B000-091F92F09E9D}" destId="{614B0924-5856-42FB-A6BF-84E197208665}" srcOrd="0" destOrd="0" presId="urn:microsoft.com/office/officeart/2005/8/layout/default"/>
    <dgm:cxn modelId="{AF4B4FB2-CBE0-4C3D-9BCE-D4429B6D5141}" srcId="{A74F5875-3A18-4C3E-968D-CD4DC83B06DE}" destId="{20473E1A-BA85-4062-B94D-80696F87185A}" srcOrd="2" destOrd="0" parTransId="{30299BA7-ED5A-44B3-A567-770F0CF537C8}" sibTransId="{A6ADDCED-2B9C-4D7D-BDD6-B91AC57D2D8C}"/>
    <dgm:cxn modelId="{AAA091BD-EC99-4B7F-BA86-FA0E02B4AB31}" type="presOf" srcId="{9A092E75-C0B5-4091-978B-542C6CB4F823}" destId="{7264DF55-4024-43DF-B1A4-81B4250874FE}" srcOrd="0" destOrd="0" presId="urn:microsoft.com/office/officeart/2005/8/layout/default"/>
    <dgm:cxn modelId="{04C998BF-0AC9-4B1A-BEF4-65CF75F0E5AB}" srcId="{A74F5875-3A18-4C3E-968D-CD4DC83B06DE}" destId="{BC79CB9F-6852-4543-A6CD-A59E761DCA77}" srcOrd="3" destOrd="0" parTransId="{86C45F79-8876-4D22-B34B-255B1936D8D0}" sibTransId="{2B8EA120-BBD1-4B39-8F9C-8FC0EA2B20B7}"/>
    <dgm:cxn modelId="{601049D1-BFD3-499F-9B40-04CD3A016D63}" type="presOf" srcId="{A74F5875-3A18-4C3E-968D-CD4DC83B06DE}" destId="{972DA28E-6900-4CF5-A869-EDFAEA4601F1}" srcOrd="0" destOrd="0" presId="urn:microsoft.com/office/officeart/2005/8/layout/default"/>
    <dgm:cxn modelId="{6568E7DB-1338-49E9-A908-158DEC70B9BD}" srcId="{A74F5875-3A18-4C3E-968D-CD4DC83B06DE}" destId="{225F14E7-D9EA-437B-B000-091F92F09E9D}" srcOrd="0" destOrd="0" parTransId="{CA3DEB87-F474-4569-AEEF-336E715F8EE8}" sibTransId="{27558E1C-277D-4EDC-B3F1-DE3FD3BA2E07}"/>
    <dgm:cxn modelId="{89167CE4-0CC0-4F3E-B5B6-8B438A1A31AB}" type="presOf" srcId="{20473E1A-BA85-4062-B94D-80696F87185A}" destId="{B4E1DF6F-C3FF-45DD-846C-E37BDD81240F}" srcOrd="0" destOrd="0" presId="urn:microsoft.com/office/officeart/2005/8/layout/default"/>
    <dgm:cxn modelId="{783DAAE4-D504-43B9-A752-B7A0E3530034}" type="presOf" srcId="{258321A0-BA9E-4F1A-A349-2874F7816BF4}" destId="{130B8381-BC46-4078-B28F-9CAB9D91FB07}" srcOrd="0" destOrd="0" presId="urn:microsoft.com/office/officeart/2005/8/layout/default"/>
    <dgm:cxn modelId="{9D1ECA91-5BD5-445A-9A50-59CCC786E688}" type="presParOf" srcId="{972DA28E-6900-4CF5-A869-EDFAEA4601F1}" destId="{614B0924-5856-42FB-A6BF-84E197208665}" srcOrd="0" destOrd="0" presId="urn:microsoft.com/office/officeart/2005/8/layout/default"/>
    <dgm:cxn modelId="{AB4F5BB0-740C-45DA-A1D1-C5E06E116DC0}" type="presParOf" srcId="{972DA28E-6900-4CF5-A869-EDFAEA4601F1}" destId="{C0967998-2661-4046-8CD4-BCE7288FE0EF}" srcOrd="1" destOrd="0" presId="urn:microsoft.com/office/officeart/2005/8/layout/default"/>
    <dgm:cxn modelId="{4CB5D6A9-EC4E-4172-84F9-3F63C9D39A26}" type="presParOf" srcId="{972DA28E-6900-4CF5-A869-EDFAEA4601F1}" destId="{130B8381-BC46-4078-B28F-9CAB9D91FB07}" srcOrd="2" destOrd="0" presId="urn:microsoft.com/office/officeart/2005/8/layout/default"/>
    <dgm:cxn modelId="{826667B4-4341-4CEA-B0E9-AF4FBA8C5649}" type="presParOf" srcId="{972DA28E-6900-4CF5-A869-EDFAEA4601F1}" destId="{BFD80817-9FF4-49D8-91E1-52AC1CD16D56}" srcOrd="3" destOrd="0" presId="urn:microsoft.com/office/officeart/2005/8/layout/default"/>
    <dgm:cxn modelId="{3E7050F1-ED11-4FFA-A188-224E224EAC6D}" type="presParOf" srcId="{972DA28E-6900-4CF5-A869-EDFAEA4601F1}" destId="{B4E1DF6F-C3FF-45DD-846C-E37BDD81240F}" srcOrd="4" destOrd="0" presId="urn:microsoft.com/office/officeart/2005/8/layout/default"/>
    <dgm:cxn modelId="{9DFF0AC5-06E8-428B-A2BA-3151D85904B1}" type="presParOf" srcId="{972DA28E-6900-4CF5-A869-EDFAEA4601F1}" destId="{B0FBB276-A574-46E9-8B26-EDC4A877F2D4}" srcOrd="5" destOrd="0" presId="urn:microsoft.com/office/officeart/2005/8/layout/default"/>
    <dgm:cxn modelId="{18EF717E-33B1-4212-8E64-6CA93CC85E50}" type="presParOf" srcId="{972DA28E-6900-4CF5-A869-EDFAEA4601F1}" destId="{557F3E0F-1736-4F56-B126-F4A193E8CF46}" srcOrd="6" destOrd="0" presId="urn:microsoft.com/office/officeart/2005/8/layout/default"/>
    <dgm:cxn modelId="{AC0752A1-A29C-408F-A8B9-4F23FDBE4C03}" type="presParOf" srcId="{972DA28E-6900-4CF5-A869-EDFAEA4601F1}" destId="{B2F99FEC-EBDD-4A8C-8F88-F2ACCAA3A70D}" srcOrd="7" destOrd="0" presId="urn:microsoft.com/office/officeart/2005/8/layout/default"/>
    <dgm:cxn modelId="{BF759509-7CD6-4241-BC38-4D5CFE8A36DC}" type="presParOf" srcId="{972DA28E-6900-4CF5-A869-EDFAEA4601F1}" destId="{7264DF55-4024-43DF-B1A4-81B4250874FE}" srcOrd="8" destOrd="0" presId="urn:microsoft.com/office/officeart/2005/8/layout/default"/>
    <dgm:cxn modelId="{44143EDB-E9D4-41A3-B2B3-93E0ADA30D95}" type="presParOf" srcId="{972DA28E-6900-4CF5-A869-EDFAEA4601F1}" destId="{1F723AEA-32F4-42DD-8BBB-ACDE9E53579E}" srcOrd="9" destOrd="0" presId="urn:microsoft.com/office/officeart/2005/8/layout/default"/>
    <dgm:cxn modelId="{C44CBB6B-F15C-450A-AFC2-3D3EDCD12A82}" type="presParOf" srcId="{972DA28E-6900-4CF5-A869-EDFAEA4601F1}" destId="{FBE2681E-FAA7-437F-9A9A-99DD5CB0E112}" srcOrd="10" destOrd="0" presId="urn:microsoft.com/office/officeart/2005/8/layout/default"/>
    <dgm:cxn modelId="{113C15C6-DD90-4A8F-9071-FF0331FC2B21}" type="presParOf" srcId="{972DA28E-6900-4CF5-A869-EDFAEA4601F1}" destId="{4D07710E-7550-49C9-99AF-3C2C5D348F49}" srcOrd="11" destOrd="0" presId="urn:microsoft.com/office/officeart/2005/8/layout/default"/>
    <dgm:cxn modelId="{44FCCA1C-FBA8-4096-800F-F7829B47DD2D}" type="presParOf" srcId="{972DA28E-6900-4CF5-A869-EDFAEA4601F1}" destId="{C0508530-7A97-4ED8-8439-E3F0882BE891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625C22-D81A-419F-9613-BFBAE512B59B}">
      <dsp:nvSpPr>
        <dsp:cNvPr id="0" name=""/>
        <dsp:cNvSpPr/>
      </dsp:nvSpPr>
      <dsp:spPr>
        <a:xfrm rot="5400000">
          <a:off x="217590" y="3744237"/>
          <a:ext cx="639059" cy="1063380"/>
        </a:xfrm>
        <a:prstGeom prst="corner">
          <a:avLst>
            <a:gd name="adj1" fmla="val 16120"/>
            <a:gd name="adj2" fmla="val 16110"/>
          </a:avLst>
        </a:prstGeom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A5A5A5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4A2E81-8F67-4959-B93D-2CEBB327A0DF}">
      <dsp:nvSpPr>
        <dsp:cNvPr id="0" name=""/>
        <dsp:cNvSpPr/>
      </dsp:nvSpPr>
      <dsp:spPr>
        <a:xfrm>
          <a:off x="115686" y="4061959"/>
          <a:ext cx="950483" cy="84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Montserrat" panose="00000500000000000000" pitchFamily="2" charset="0"/>
            </a:rPr>
            <a:t>Data Wrangling &amp; Analysis: </a:t>
          </a:r>
          <a:r>
            <a:rPr lang="en-US" sz="1200" kern="1200" dirty="0">
              <a:solidFill>
                <a:schemeClr val="tx1"/>
              </a:solidFill>
              <a:latin typeface="Montserrat" panose="00000500000000000000" pitchFamily="2" charset="0"/>
            </a:rPr>
            <a:t>Automate reconciliation and analysis of financial data.</a:t>
          </a:r>
        </a:p>
      </dsp:txBody>
      <dsp:txXfrm>
        <a:off x="115686" y="4061959"/>
        <a:ext cx="950483" cy="841518"/>
      </dsp:txXfrm>
    </dsp:sp>
    <dsp:sp modelId="{0FEDBFAA-20FD-4EFD-81BA-D333F5C7C6CE}">
      <dsp:nvSpPr>
        <dsp:cNvPr id="0" name=""/>
        <dsp:cNvSpPr/>
      </dsp:nvSpPr>
      <dsp:spPr>
        <a:xfrm>
          <a:off x="889804" y="3665950"/>
          <a:ext cx="181136" cy="181136"/>
        </a:xfrm>
        <a:prstGeom prst="triangle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A6C8D-16E5-463E-9480-DA4A95FE6EAC}">
      <dsp:nvSpPr>
        <dsp:cNvPr id="0" name=""/>
        <dsp:cNvSpPr/>
      </dsp:nvSpPr>
      <dsp:spPr>
        <a:xfrm rot="5400000">
          <a:off x="1392849" y="3453418"/>
          <a:ext cx="639059" cy="1063380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A5920-FF01-4193-96C6-F775B3D3EB79}">
      <dsp:nvSpPr>
        <dsp:cNvPr id="0" name=""/>
        <dsp:cNvSpPr/>
      </dsp:nvSpPr>
      <dsp:spPr>
        <a:xfrm>
          <a:off x="1286174" y="3771140"/>
          <a:ext cx="960025" cy="84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Montserrat" panose="00000500000000000000" pitchFamily="2" charset="0"/>
            </a:rPr>
            <a:t>Data Visualization: </a:t>
          </a:r>
          <a:r>
            <a:rPr lang="en-US" sz="1200" kern="1200" dirty="0">
              <a:solidFill>
                <a:schemeClr val="tx1"/>
              </a:solidFill>
              <a:latin typeface="Montserrat" panose="00000500000000000000" pitchFamily="2" charset="0"/>
            </a:rPr>
            <a:t>Visualize financial data for strategic decision making.</a:t>
          </a:r>
        </a:p>
      </dsp:txBody>
      <dsp:txXfrm>
        <a:off x="1286174" y="3771140"/>
        <a:ext cx="960025" cy="841518"/>
      </dsp:txXfrm>
    </dsp:sp>
    <dsp:sp modelId="{BB511D52-A1C4-48D4-BCDE-0AC36121DDDF}">
      <dsp:nvSpPr>
        <dsp:cNvPr id="0" name=""/>
        <dsp:cNvSpPr/>
      </dsp:nvSpPr>
      <dsp:spPr>
        <a:xfrm>
          <a:off x="2065063" y="3375131"/>
          <a:ext cx="181136" cy="181136"/>
        </a:xfrm>
        <a:prstGeom prst="triangle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D5C2A2-3E55-4B33-9707-A87605E0A214}">
      <dsp:nvSpPr>
        <dsp:cNvPr id="0" name=""/>
        <dsp:cNvSpPr/>
      </dsp:nvSpPr>
      <dsp:spPr>
        <a:xfrm rot="5400000">
          <a:off x="2568108" y="3162599"/>
          <a:ext cx="639059" cy="1063380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9D76C0-57AD-40E0-9A63-4EDEFB3CAD1F}">
      <dsp:nvSpPr>
        <dsp:cNvPr id="0" name=""/>
        <dsp:cNvSpPr/>
      </dsp:nvSpPr>
      <dsp:spPr>
        <a:xfrm>
          <a:off x="2461433" y="3480321"/>
          <a:ext cx="960025" cy="84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Montserrat" panose="00000500000000000000" pitchFamily="2" charset="0"/>
              <a:ea typeface="+mn-ea"/>
              <a:cs typeface="+mn-cs"/>
            </a:rPr>
            <a:t>Financial Prediction Using ML Regression: </a:t>
          </a:r>
          <a:r>
            <a:rPr lang="en-US" sz="1200" kern="1200" dirty="0">
              <a:solidFill>
                <a:schemeClr val="tx1"/>
              </a:solidFill>
              <a:latin typeface="Montserrat" panose="00000500000000000000" pitchFamily="2" charset="0"/>
              <a:ea typeface="+mn-ea"/>
              <a:cs typeface="+mn-cs"/>
            </a:rPr>
            <a:t>Predict financial metrics such as revenues&amp; expenses</a:t>
          </a:r>
          <a:r>
            <a:rPr lang="en-US" sz="1200" kern="1200" dirty="0">
              <a:solidFill>
                <a:schemeClr val="tx1"/>
              </a:solidFill>
              <a:latin typeface="Montserrat" panose="00000500000000000000" pitchFamily="2" charset="0"/>
            </a:rPr>
            <a:t>. </a:t>
          </a:r>
        </a:p>
      </dsp:txBody>
      <dsp:txXfrm>
        <a:off x="2461433" y="3480321"/>
        <a:ext cx="960025" cy="841518"/>
      </dsp:txXfrm>
    </dsp:sp>
    <dsp:sp modelId="{7BD561C9-2F86-47D6-B29D-3E7877E39F36}">
      <dsp:nvSpPr>
        <dsp:cNvPr id="0" name=""/>
        <dsp:cNvSpPr/>
      </dsp:nvSpPr>
      <dsp:spPr>
        <a:xfrm>
          <a:off x="3240322" y="3084312"/>
          <a:ext cx="181136" cy="181136"/>
        </a:xfrm>
        <a:prstGeom prst="triangle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12CAA0-F28C-4072-A443-4EF8735BCB16}">
      <dsp:nvSpPr>
        <dsp:cNvPr id="0" name=""/>
        <dsp:cNvSpPr/>
      </dsp:nvSpPr>
      <dsp:spPr>
        <a:xfrm rot="5400000">
          <a:off x="3743367" y="2871780"/>
          <a:ext cx="639059" cy="1063380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406CD4-6C97-4404-B6BA-5E21F048FD51}">
      <dsp:nvSpPr>
        <dsp:cNvPr id="0" name=""/>
        <dsp:cNvSpPr/>
      </dsp:nvSpPr>
      <dsp:spPr>
        <a:xfrm>
          <a:off x="3636692" y="3189502"/>
          <a:ext cx="960025" cy="84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Montserrat" panose="00000500000000000000" pitchFamily="2" charset="0"/>
            </a:rPr>
            <a:t>Competitor Analysis: </a:t>
          </a:r>
          <a:r>
            <a:rPr lang="en-US" sz="1200" b="0" kern="1200" dirty="0">
              <a:latin typeface="Montserrat" panose="00000500000000000000" pitchFamily="2" charset="0"/>
            </a:rPr>
            <a:t>A</a:t>
          </a:r>
          <a:r>
            <a:rPr lang="en-US" sz="1200" kern="1200" dirty="0">
              <a:latin typeface="Montserrat" panose="00000500000000000000" pitchFamily="2" charset="0"/>
            </a:rPr>
            <a:t>nalyze competitors' financials and strategic positioning.</a:t>
          </a:r>
        </a:p>
      </dsp:txBody>
      <dsp:txXfrm>
        <a:off x="3636692" y="3189502"/>
        <a:ext cx="960025" cy="841518"/>
      </dsp:txXfrm>
    </dsp:sp>
    <dsp:sp modelId="{DEADF8E3-CEFC-4D93-8A8C-3CE0772D6F6C}">
      <dsp:nvSpPr>
        <dsp:cNvPr id="0" name=""/>
        <dsp:cNvSpPr/>
      </dsp:nvSpPr>
      <dsp:spPr>
        <a:xfrm>
          <a:off x="4415581" y="2793493"/>
          <a:ext cx="181136" cy="181136"/>
        </a:xfrm>
        <a:prstGeom prst="triangle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10BA8-C006-4128-AA92-8589DF7CC447}">
      <dsp:nvSpPr>
        <dsp:cNvPr id="0" name=""/>
        <dsp:cNvSpPr/>
      </dsp:nvSpPr>
      <dsp:spPr>
        <a:xfrm rot="5400000">
          <a:off x="4918626" y="2580961"/>
          <a:ext cx="639059" cy="1063380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EF09D-8F5B-4033-8831-CADC0039BC66}">
      <dsp:nvSpPr>
        <dsp:cNvPr id="0" name=""/>
        <dsp:cNvSpPr/>
      </dsp:nvSpPr>
      <dsp:spPr>
        <a:xfrm>
          <a:off x="4811951" y="2898683"/>
          <a:ext cx="960025" cy="84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Montserrat" panose="00000500000000000000" pitchFamily="2" charset="0"/>
            </a:rPr>
            <a:t>Anomaly Detection: </a:t>
          </a:r>
          <a:r>
            <a:rPr lang="en-US" sz="1200" kern="1200" dirty="0">
              <a:latin typeface="Montserrat" panose="00000500000000000000" pitchFamily="2" charset="0"/>
            </a:rPr>
            <a:t>Identify errors in financial transactions with AI.</a:t>
          </a:r>
        </a:p>
      </dsp:txBody>
      <dsp:txXfrm>
        <a:off x="4811951" y="2898683"/>
        <a:ext cx="960025" cy="841518"/>
      </dsp:txXfrm>
    </dsp:sp>
    <dsp:sp modelId="{F725DD43-9CC5-40EC-A2D9-A7481CC66CD7}">
      <dsp:nvSpPr>
        <dsp:cNvPr id="0" name=""/>
        <dsp:cNvSpPr/>
      </dsp:nvSpPr>
      <dsp:spPr>
        <a:xfrm>
          <a:off x="5590840" y="2502674"/>
          <a:ext cx="181136" cy="181136"/>
        </a:xfrm>
        <a:prstGeom prst="triangle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53CE91-D6E0-4C3A-92AA-1E76BE916855}">
      <dsp:nvSpPr>
        <dsp:cNvPr id="0" name=""/>
        <dsp:cNvSpPr/>
      </dsp:nvSpPr>
      <dsp:spPr>
        <a:xfrm rot="5400000">
          <a:off x="6093885" y="2290142"/>
          <a:ext cx="639059" cy="1063380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1FD32-0B98-4E32-9A50-08AA76815A6F}">
      <dsp:nvSpPr>
        <dsp:cNvPr id="0" name=""/>
        <dsp:cNvSpPr/>
      </dsp:nvSpPr>
      <dsp:spPr>
        <a:xfrm>
          <a:off x="5987210" y="2607864"/>
          <a:ext cx="960025" cy="84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Montserrat" panose="00000500000000000000" pitchFamily="2" charset="0"/>
            </a:rPr>
            <a:t>Time series Forecasting: </a:t>
          </a:r>
          <a:r>
            <a:rPr lang="en-US" sz="1200" kern="1200" dirty="0">
              <a:latin typeface="Montserrat" panose="00000500000000000000" pitchFamily="2" charset="0"/>
            </a:rPr>
            <a:t>Predict financial performance using historical data and market trends.</a:t>
          </a:r>
        </a:p>
      </dsp:txBody>
      <dsp:txXfrm>
        <a:off x="5987210" y="2607864"/>
        <a:ext cx="960025" cy="841518"/>
      </dsp:txXfrm>
    </dsp:sp>
    <dsp:sp modelId="{31E4F275-FDD2-4EF9-B25B-90CA047E035F}">
      <dsp:nvSpPr>
        <dsp:cNvPr id="0" name=""/>
        <dsp:cNvSpPr/>
      </dsp:nvSpPr>
      <dsp:spPr>
        <a:xfrm>
          <a:off x="6766099" y="2211855"/>
          <a:ext cx="181136" cy="181136"/>
        </a:xfrm>
        <a:prstGeom prst="triangle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4820E-BE11-4BB6-B887-570C0E0F6587}">
      <dsp:nvSpPr>
        <dsp:cNvPr id="0" name=""/>
        <dsp:cNvSpPr/>
      </dsp:nvSpPr>
      <dsp:spPr>
        <a:xfrm rot="5400000">
          <a:off x="7269145" y="1999323"/>
          <a:ext cx="639059" cy="1063380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19D1A-4C85-4E07-9765-6838BEAEA4A8}">
      <dsp:nvSpPr>
        <dsp:cNvPr id="0" name=""/>
        <dsp:cNvSpPr/>
      </dsp:nvSpPr>
      <dsp:spPr>
        <a:xfrm>
          <a:off x="7162470" y="2317045"/>
          <a:ext cx="960025" cy="84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Montserrat" panose="00000500000000000000" pitchFamily="2" charset="0"/>
            </a:rPr>
            <a:t>Variance Analysis: </a:t>
          </a:r>
          <a:r>
            <a:rPr lang="en-US" sz="1200" kern="1200" dirty="0">
              <a:latin typeface="Montserrat" panose="00000500000000000000" pitchFamily="2" charset="0"/>
            </a:rPr>
            <a:t>Analyze actuals vs. budgets to pinpoint variances and corrective actions.</a:t>
          </a:r>
        </a:p>
      </dsp:txBody>
      <dsp:txXfrm>
        <a:off x="7162470" y="2317045"/>
        <a:ext cx="960025" cy="841518"/>
      </dsp:txXfrm>
    </dsp:sp>
    <dsp:sp modelId="{D9A38C47-C64F-45E7-AB5A-B85D28A61A9A}">
      <dsp:nvSpPr>
        <dsp:cNvPr id="0" name=""/>
        <dsp:cNvSpPr/>
      </dsp:nvSpPr>
      <dsp:spPr>
        <a:xfrm>
          <a:off x="7941359" y="1921036"/>
          <a:ext cx="181136" cy="181136"/>
        </a:xfrm>
        <a:prstGeom prst="triangle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94999E-E398-40A3-9A39-2EAD4283CB48}">
      <dsp:nvSpPr>
        <dsp:cNvPr id="0" name=""/>
        <dsp:cNvSpPr/>
      </dsp:nvSpPr>
      <dsp:spPr>
        <a:xfrm rot="5400000">
          <a:off x="8444404" y="1708504"/>
          <a:ext cx="639059" cy="1063380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0ABF1-04EA-48C3-8319-B54C7EBB8345}">
      <dsp:nvSpPr>
        <dsp:cNvPr id="0" name=""/>
        <dsp:cNvSpPr/>
      </dsp:nvSpPr>
      <dsp:spPr>
        <a:xfrm>
          <a:off x="8337729" y="2026225"/>
          <a:ext cx="960025" cy="84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Montserrat" panose="00000500000000000000" pitchFamily="2" charset="0"/>
            </a:rPr>
            <a:t>Scenario Planning: </a:t>
          </a:r>
          <a:r>
            <a:rPr lang="en-US" sz="1200" kern="1200" dirty="0">
              <a:latin typeface="Montserrat" panose="00000500000000000000" pitchFamily="2" charset="0"/>
            </a:rPr>
            <a:t>Model scenarios to evaluate business decisions' financial impacts.</a:t>
          </a:r>
        </a:p>
      </dsp:txBody>
      <dsp:txXfrm>
        <a:off x="8337729" y="2026225"/>
        <a:ext cx="960025" cy="841518"/>
      </dsp:txXfrm>
    </dsp:sp>
    <dsp:sp modelId="{16645BA0-8A3C-4840-9068-AE662C28D8B9}">
      <dsp:nvSpPr>
        <dsp:cNvPr id="0" name=""/>
        <dsp:cNvSpPr/>
      </dsp:nvSpPr>
      <dsp:spPr>
        <a:xfrm>
          <a:off x="9116618" y="1630217"/>
          <a:ext cx="181136" cy="181136"/>
        </a:xfrm>
        <a:prstGeom prst="triangle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EC4780-3413-4854-B84D-5FFB41609D8B}">
      <dsp:nvSpPr>
        <dsp:cNvPr id="0" name=""/>
        <dsp:cNvSpPr/>
      </dsp:nvSpPr>
      <dsp:spPr>
        <a:xfrm rot="5400000">
          <a:off x="9619663" y="1417685"/>
          <a:ext cx="639059" cy="1063380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A6CFFE-55A9-4B00-A58B-936BA645BEF4}">
      <dsp:nvSpPr>
        <dsp:cNvPr id="0" name=""/>
        <dsp:cNvSpPr/>
      </dsp:nvSpPr>
      <dsp:spPr>
        <a:xfrm>
          <a:off x="9512988" y="1735406"/>
          <a:ext cx="960025" cy="84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Montserrat" panose="00000500000000000000" pitchFamily="2" charset="0"/>
            </a:rPr>
            <a:t>Financial Narratives: </a:t>
          </a:r>
          <a:r>
            <a:rPr lang="en-US" sz="1200" kern="1200" dirty="0">
              <a:latin typeface="Montserrat" panose="00000500000000000000" pitchFamily="2" charset="0"/>
            </a:rPr>
            <a:t>Generate AI-driven insights for clear stakeholder communication.</a:t>
          </a:r>
        </a:p>
      </dsp:txBody>
      <dsp:txXfrm>
        <a:off x="9512988" y="1735406"/>
        <a:ext cx="960025" cy="841518"/>
      </dsp:txXfrm>
    </dsp:sp>
    <dsp:sp modelId="{A43E1019-4E0B-4D4D-A8AC-01DFFBF5D923}">
      <dsp:nvSpPr>
        <dsp:cNvPr id="0" name=""/>
        <dsp:cNvSpPr/>
      </dsp:nvSpPr>
      <dsp:spPr>
        <a:xfrm>
          <a:off x="10291877" y="1339398"/>
          <a:ext cx="181136" cy="181136"/>
        </a:xfrm>
        <a:prstGeom prst="triangle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3701B-819B-442F-9E9B-EE9CB7A99AF5}">
      <dsp:nvSpPr>
        <dsp:cNvPr id="0" name=""/>
        <dsp:cNvSpPr/>
      </dsp:nvSpPr>
      <dsp:spPr>
        <a:xfrm rot="5400000">
          <a:off x="10794922" y="1126866"/>
          <a:ext cx="639059" cy="1063380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52ED2-5DAA-4ADC-8813-3B8347BCD038}">
      <dsp:nvSpPr>
        <dsp:cNvPr id="0" name=""/>
        <dsp:cNvSpPr/>
      </dsp:nvSpPr>
      <dsp:spPr>
        <a:xfrm>
          <a:off x="10688247" y="1444587"/>
          <a:ext cx="960025" cy="84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Montserrat" panose="00000500000000000000" pitchFamily="2" charset="0"/>
            </a:rPr>
            <a:t>Cost Optimization: </a:t>
          </a:r>
          <a:r>
            <a:rPr lang="en-US" sz="1200" kern="1200" dirty="0">
              <a:latin typeface="Montserrat" panose="00000500000000000000" pitchFamily="2" charset="0"/>
            </a:rPr>
            <a:t>Identify inefficiencies and recommend cost-saving measures.</a:t>
          </a:r>
        </a:p>
      </dsp:txBody>
      <dsp:txXfrm>
        <a:off x="10688247" y="1444587"/>
        <a:ext cx="960025" cy="8415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625C22-D81A-419F-9613-BFBAE512B59B}">
      <dsp:nvSpPr>
        <dsp:cNvPr id="0" name=""/>
        <dsp:cNvSpPr/>
      </dsp:nvSpPr>
      <dsp:spPr>
        <a:xfrm rot="5400000">
          <a:off x="217590" y="3744237"/>
          <a:ext cx="639059" cy="1063380"/>
        </a:xfrm>
        <a:prstGeom prst="corner">
          <a:avLst>
            <a:gd name="adj1" fmla="val 16120"/>
            <a:gd name="adj2" fmla="val 16110"/>
          </a:avLst>
        </a:prstGeom>
        <a:solidFill>
          <a:srgbClr val="D56E4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4A2E81-8F67-4959-B93D-2CEBB327A0DF}">
      <dsp:nvSpPr>
        <dsp:cNvPr id="0" name=""/>
        <dsp:cNvSpPr/>
      </dsp:nvSpPr>
      <dsp:spPr>
        <a:xfrm>
          <a:off x="115686" y="4061959"/>
          <a:ext cx="950483" cy="84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rgbClr val="D56E48"/>
              </a:solidFill>
              <a:latin typeface="Montserrat" panose="00000500000000000000" pitchFamily="2" charset="0"/>
            </a:rPr>
            <a:t>Data Wrangling &amp; Analysis: </a:t>
          </a:r>
          <a:r>
            <a:rPr lang="en-US" sz="1200" kern="1200" dirty="0">
              <a:solidFill>
                <a:srgbClr val="D56E48"/>
              </a:solidFill>
              <a:latin typeface="Montserrat" panose="00000500000000000000" pitchFamily="2" charset="0"/>
            </a:rPr>
            <a:t>Automate reconciliation and analysis of financial data.</a:t>
          </a:r>
        </a:p>
      </dsp:txBody>
      <dsp:txXfrm>
        <a:off x="115686" y="4061959"/>
        <a:ext cx="950483" cy="841518"/>
      </dsp:txXfrm>
    </dsp:sp>
    <dsp:sp modelId="{0FEDBFAA-20FD-4EFD-81BA-D333F5C7C6CE}">
      <dsp:nvSpPr>
        <dsp:cNvPr id="0" name=""/>
        <dsp:cNvSpPr/>
      </dsp:nvSpPr>
      <dsp:spPr>
        <a:xfrm>
          <a:off x="889804" y="3665950"/>
          <a:ext cx="181136" cy="181136"/>
        </a:xfrm>
        <a:prstGeom prst="triangle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6179C-1932-4B81-84FA-F82BDB654634}">
      <dsp:nvSpPr>
        <dsp:cNvPr id="0" name=""/>
        <dsp:cNvSpPr/>
      </dsp:nvSpPr>
      <dsp:spPr>
        <a:xfrm rot="5400000">
          <a:off x="1392849" y="3453418"/>
          <a:ext cx="639059" cy="1063380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B3D7A-478E-42B8-8984-9EE4EFE038DC}">
      <dsp:nvSpPr>
        <dsp:cNvPr id="0" name=""/>
        <dsp:cNvSpPr/>
      </dsp:nvSpPr>
      <dsp:spPr>
        <a:xfrm>
          <a:off x="1286174" y="3771140"/>
          <a:ext cx="960025" cy="84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Montserrat" panose="00000500000000000000" pitchFamily="2" charset="0"/>
            </a:rPr>
            <a:t>Data Visualization: </a:t>
          </a:r>
          <a:r>
            <a:rPr lang="en-US" sz="1200" kern="1200" dirty="0">
              <a:solidFill>
                <a:schemeClr val="tx1"/>
              </a:solidFill>
              <a:latin typeface="Montserrat" panose="00000500000000000000" pitchFamily="2" charset="0"/>
            </a:rPr>
            <a:t>Visualize financial data for strategic decision making.</a:t>
          </a:r>
          <a:endParaRPr lang="en-US" sz="1200" kern="1200" dirty="0">
            <a:solidFill>
              <a:srgbClr val="D56E48"/>
            </a:solidFill>
            <a:latin typeface="Montserrat" panose="00000500000000000000" pitchFamily="2" charset="0"/>
          </a:endParaRPr>
        </a:p>
      </dsp:txBody>
      <dsp:txXfrm>
        <a:off x="1286174" y="3771140"/>
        <a:ext cx="960025" cy="841518"/>
      </dsp:txXfrm>
    </dsp:sp>
    <dsp:sp modelId="{29E1DAC1-EBE1-41D0-8935-5853DD0E91AD}">
      <dsp:nvSpPr>
        <dsp:cNvPr id="0" name=""/>
        <dsp:cNvSpPr/>
      </dsp:nvSpPr>
      <dsp:spPr>
        <a:xfrm>
          <a:off x="2065063" y="3375131"/>
          <a:ext cx="181136" cy="181136"/>
        </a:xfrm>
        <a:prstGeom prst="triangle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D9ADE8-11C0-42E6-B43B-77BA34DBA1B2}">
      <dsp:nvSpPr>
        <dsp:cNvPr id="0" name=""/>
        <dsp:cNvSpPr/>
      </dsp:nvSpPr>
      <dsp:spPr>
        <a:xfrm rot="5400000">
          <a:off x="2568108" y="3162599"/>
          <a:ext cx="639059" cy="1063380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EBA30-18AE-470C-8609-3F3612FABEB4}">
      <dsp:nvSpPr>
        <dsp:cNvPr id="0" name=""/>
        <dsp:cNvSpPr/>
      </dsp:nvSpPr>
      <dsp:spPr>
        <a:xfrm>
          <a:off x="2461433" y="3480321"/>
          <a:ext cx="960025" cy="84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Montserrat" panose="00000500000000000000" pitchFamily="2" charset="0"/>
              <a:ea typeface="+mn-ea"/>
              <a:cs typeface="+mn-cs"/>
            </a:rPr>
            <a:t>Financial Prediction Using ML Regression: </a:t>
          </a:r>
          <a:r>
            <a:rPr lang="en-US" sz="1200" kern="1200" dirty="0">
              <a:solidFill>
                <a:schemeClr val="tx1"/>
              </a:solidFill>
              <a:latin typeface="Montserrat" panose="00000500000000000000" pitchFamily="2" charset="0"/>
              <a:ea typeface="+mn-ea"/>
              <a:cs typeface="+mn-cs"/>
            </a:rPr>
            <a:t>Predict financial metrics such as revenues&amp; expenses</a:t>
          </a:r>
          <a:r>
            <a:rPr lang="en-US" sz="1200" kern="1200" dirty="0">
              <a:solidFill>
                <a:schemeClr val="tx1"/>
              </a:solidFill>
              <a:latin typeface="Montserrat" panose="00000500000000000000" pitchFamily="2" charset="0"/>
            </a:rPr>
            <a:t>. </a:t>
          </a:r>
        </a:p>
      </dsp:txBody>
      <dsp:txXfrm>
        <a:off x="2461433" y="3480321"/>
        <a:ext cx="960025" cy="841518"/>
      </dsp:txXfrm>
    </dsp:sp>
    <dsp:sp modelId="{9D917797-DCE2-4A81-9E98-0A587EE61E9C}">
      <dsp:nvSpPr>
        <dsp:cNvPr id="0" name=""/>
        <dsp:cNvSpPr/>
      </dsp:nvSpPr>
      <dsp:spPr>
        <a:xfrm>
          <a:off x="3240322" y="3084312"/>
          <a:ext cx="181136" cy="181136"/>
        </a:xfrm>
        <a:prstGeom prst="triangle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12CAA0-F28C-4072-A443-4EF8735BCB16}">
      <dsp:nvSpPr>
        <dsp:cNvPr id="0" name=""/>
        <dsp:cNvSpPr/>
      </dsp:nvSpPr>
      <dsp:spPr>
        <a:xfrm rot="5400000">
          <a:off x="3743367" y="2871780"/>
          <a:ext cx="639059" cy="1063380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406CD4-6C97-4404-B6BA-5E21F048FD51}">
      <dsp:nvSpPr>
        <dsp:cNvPr id="0" name=""/>
        <dsp:cNvSpPr/>
      </dsp:nvSpPr>
      <dsp:spPr>
        <a:xfrm>
          <a:off x="3636692" y="3189502"/>
          <a:ext cx="960025" cy="84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Montserrat" panose="00000500000000000000" pitchFamily="2" charset="0"/>
            </a:rPr>
            <a:t>Competitor Analysis: </a:t>
          </a:r>
          <a:r>
            <a:rPr lang="en-US" sz="1200" b="0" kern="1200" dirty="0">
              <a:latin typeface="Montserrat" panose="00000500000000000000" pitchFamily="2" charset="0"/>
            </a:rPr>
            <a:t>A</a:t>
          </a:r>
          <a:r>
            <a:rPr lang="en-US" sz="1200" kern="1200" dirty="0">
              <a:latin typeface="Montserrat" panose="00000500000000000000" pitchFamily="2" charset="0"/>
            </a:rPr>
            <a:t>nalyze competitors' financials and strategic positioning.</a:t>
          </a:r>
        </a:p>
      </dsp:txBody>
      <dsp:txXfrm>
        <a:off x="3636692" y="3189502"/>
        <a:ext cx="960025" cy="841518"/>
      </dsp:txXfrm>
    </dsp:sp>
    <dsp:sp modelId="{DEADF8E3-CEFC-4D93-8A8C-3CE0772D6F6C}">
      <dsp:nvSpPr>
        <dsp:cNvPr id="0" name=""/>
        <dsp:cNvSpPr/>
      </dsp:nvSpPr>
      <dsp:spPr>
        <a:xfrm>
          <a:off x="4415581" y="2793493"/>
          <a:ext cx="181136" cy="181136"/>
        </a:xfrm>
        <a:prstGeom prst="triangle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10BA8-C006-4128-AA92-8589DF7CC447}">
      <dsp:nvSpPr>
        <dsp:cNvPr id="0" name=""/>
        <dsp:cNvSpPr/>
      </dsp:nvSpPr>
      <dsp:spPr>
        <a:xfrm rot="5400000">
          <a:off x="4918626" y="2580961"/>
          <a:ext cx="639059" cy="1063380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EF09D-8F5B-4033-8831-CADC0039BC66}">
      <dsp:nvSpPr>
        <dsp:cNvPr id="0" name=""/>
        <dsp:cNvSpPr/>
      </dsp:nvSpPr>
      <dsp:spPr>
        <a:xfrm>
          <a:off x="4811951" y="2898683"/>
          <a:ext cx="960025" cy="84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Montserrat" panose="00000500000000000000" pitchFamily="2" charset="0"/>
            </a:rPr>
            <a:t>Anomaly Detection: </a:t>
          </a:r>
          <a:r>
            <a:rPr lang="en-US" sz="1200" kern="1200" dirty="0">
              <a:latin typeface="Montserrat" panose="00000500000000000000" pitchFamily="2" charset="0"/>
            </a:rPr>
            <a:t>Identify errors in financial transactions with AI.</a:t>
          </a:r>
        </a:p>
      </dsp:txBody>
      <dsp:txXfrm>
        <a:off x="4811951" y="2898683"/>
        <a:ext cx="960025" cy="841518"/>
      </dsp:txXfrm>
    </dsp:sp>
    <dsp:sp modelId="{F725DD43-9CC5-40EC-A2D9-A7481CC66CD7}">
      <dsp:nvSpPr>
        <dsp:cNvPr id="0" name=""/>
        <dsp:cNvSpPr/>
      </dsp:nvSpPr>
      <dsp:spPr>
        <a:xfrm>
          <a:off x="5590840" y="2502674"/>
          <a:ext cx="181136" cy="181136"/>
        </a:xfrm>
        <a:prstGeom prst="triangle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53CE91-D6E0-4C3A-92AA-1E76BE916855}">
      <dsp:nvSpPr>
        <dsp:cNvPr id="0" name=""/>
        <dsp:cNvSpPr/>
      </dsp:nvSpPr>
      <dsp:spPr>
        <a:xfrm rot="5400000">
          <a:off x="6093885" y="2290142"/>
          <a:ext cx="639059" cy="1063380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1FD32-0B98-4E32-9A50-08AA76815A6F}">
      <dsp:nvSpPr>
        <dsp:cNvPr id="0" name=""/>
        <dsp:cNvSpPr/>
      </dsp:nvSpPr>
      <dsp:spPr>
        <a:xfrm>
          <a:off x="5987210" y="2607864"/>
          <a:ext cx="960025" cy="84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Montserrat" panose="00000500000000000000" pitchFamily="2" charset="0"/>
            </a:rPr>
            <a:t>Time series Forecasting: </a:t>
          </a:r>
          <a:r>
            <a:rPr lang="en-US" sz="1200" kern="1200" dirty="0">
              <a:latin typeface="Montserrat" panose="00000500000000000000" pitchFamily="2" charset="0"/>
            </a:rPr>
            <a:t>Predict financial performance using historical data and market trends.</a:t>
          </a:r>
        </a:p>
      </dsp:txBody>
      <dsp:txXfrm>
        <a:off x="5987210" y="2607864"/>
        <a:ext cx="960025" cy="841518"/>
      </dsp:txXfrm>
    </dsp:sp>
    <dsp:sp modelId="{31E4F275-FDD2-4EF9-B25B-90CA047E035F}">
      <dsp:nvSpPr>
        <dsp:cNvPr id="0" name=""/>
        <dsp:cNvSpPr/>
      </dsp:nvSpPr>
      <dsp:spPr>
        <a:xfrm>
          <a:off x="6766099" y="2211855"/>
          <a:ext cx="181136" cy="181136"/>
        </a:xfrm>
        <a:prstGeom prst="triangle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4820E-BE11-4BB6-B887-570C0E0F6587}">
      <dsp:nvSpPr>
        <dsp:cNvPr id="0" name=""/>
        <dsp:cNvSpPr/>
      </dsp:nvSpPr>
      <dsp:spPr>
        <a:xfrm rot="5400000">
          <a:off x="7269145" y="1999323"/>
          <a:ext cx="639059" cy="1063380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19D1A-4C85-4E07-9765-6838BEAEA4A8}">
      <dsp:nvSpPr>
        <dsp:cNvPr id="0" name=""/>
        <dsp:cNvSpPr/>
      </dsp:nvSpPr>
      <dsp:spPr>
        <a:xfrm>
          <a:off x="7162470" y="2317045"/>
          <a:ext cx="960025" cy="84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Montserrat" panose="00000500000000000000" pitchFamily="2" charset="0"/>
            </a:rPr>
            <a:t>Variance Analysis: </a:t>
          </a:r>
          <a:r>
            <a:rPr lang="en-US" sz="1200" kern="1200" dirty="0">
              <a:latin typeface="Montserrat" panose="00000500000000000000" pitchFamily="2" charset="0"/>
            </a:rPr>
            <a:t>Analyze actuals vs. budgets to pinpoint variances and corrective actions.</a:t>
          </a:r>
        </a:p>
      </dsp:txBody>
      <dsp:txXfrm>
        <a:off x="7162470" y="2317045"/>
        <a:ext cx="960025" cy="841518"/>
      </dsp:txXfrm>
    </dsp:sp>
    <dsp:sp modelId="{D9A38C47-C64F-45E7-AB5A-B85D28A61A9A}">
      <dsp:nvSpPr>
        <dsp:cNvPr id="0" name=""/>
        <dsp:cNvSpPr/>
      </dsp:nvSpPr>
      <dsp:spPr>
        <a:xfrm>
          <a:off x="7941359" y="1921036"/>
          <a:ext cx="181136" cy="181136"/>
        </a:xfrm>
        <a:prstGeom prst="triangle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94999E-E398-40A3-9A39-2EAD4283CB48}">
      <dsp:nvSpPr>
        <dsp:cNvPr id="0" name=""/>
        <dsp:cNvSpPr/>
      </dsp:nvSpPr>
      <dsp:spPr>
        <a:xfrm rot="5400000">
          <a:off x="8444404" y="1708504"/>
          <a:ext cx="639059" cy="1063380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0ABF1-04EA-48C3-8319-B54C7EBB8345}">
      <dsp:nvSpPr>
        <dsp:cNvPr id="0" name=""/>
        <dsp:cNvSpPr/>
      </dsp:nvSpPr>
      <dsp:spPr>
        <a:xfrm>
          <a:off x="8337729" y="2026225"/>
          <a:ext cx="960025" cy="84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Montserrat" panose="00000500000000000000" pitchFamily="2" charset="0"/>
            </a:rPr>
            <a:t>Scenario Planning: </a:t>
          </a:r>
          <a:r>
            <a:rPr lang="en-US" sz="1200" kern="1200" dirty="0">
              <a:latin typeface="Montserrat" panose="00000500000000000000" pitchFamily="2" charset="0"/>
            </a:rPr>
            <a:t>Model scenarios to evaluate business decisions' financial impacts.</a:t>
          </a:r>
        </a:p>
      </dsp:txBody>
      <dsp:txXfrm>
        <a:off x="8337729" y="2026225"/>
        <a:ext cx="960025" cy="841518"/>
      </dsp:txXfrm>
    </dsp:sp>
    <dsp:sp modelId="{16645BA0-8A3C-4840-9068-AE662C28D8B9}">
      <dsp:nvSpPr>
        <dsp:cNvPr id="0" name=""/>
        <dsp:cNvSpPr/>
      </dsp:nvSpPr>
      <dsp:spPr>
        <a:xfrm>
          <a:off x="9116618" y="1630217"/>
          <a:ext cx="181136" cy="181136"/>
        </a:xfrm>
        <a:prstGeom prst="triangle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EC4780-3413-4854-B84D-5FFB41609D8B}">
      <dsp:nvSpPr>
        <dsp:cNvPr id="0" name=""/>
        <dsp:cNvSpPr/>
      </dsp:nvSpPr>
      <dsp:spPr>
        <a:xfrm rot="5400000">
          <a:off x="9619663" y="1417685"/>
          <a:ext cx="639059" cy="1063380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A6CFFE-55A9-4B00-A58B-936BA645BEF4}">
      <dsp:nvSpPr>
        <dsp:cNvPr id="0" name=""/>
        <dsp:cNvSpPr/>
      </dsp:nvSpPr>
      <dsp:spPr>
        <a:xfrm>
          <a:off x="9512988" y="1735406"/>
          <a:ext cx="960025" cy="84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Montserrat" panose="00000500000000000000" pitchFamily="2" charset="0"/>
            </a:rPr>
            <a:t>Financial Narratives: </a:t>
          </a:r>
          <a:r>
            <a:rPr lang="en-US" sz="1200" kern="1200" dirty="0">
              <a:latin typeface="Montserrat" panose="00000500000000000000" pitchFamily="2" charset="0"/>
            </a:rPr>
            <a:t>Generate AI-driven insights for clear stakeholder communication.</a:t>
          </a:r>
        </a:p>
      </dsp:txBody>
      <dsp:txXfrm>
        <a:off x="9512988" y="1735406"/>
        <a:ext cx="960025" cy="841518"/>
      </dsp:txXfrm>
    </dsp:sp>
    <dsp:sp modelId="{A43E1019-4E0B-4D4D-A8AC-01DFFBF5D923}">
      <dsp:nvSpPr>
        <dsp:cNvPr id="0" name=""/>
        <dsp:cNvSpPr/>
      </dsp:nvSpPr>
      <dsp:spPr>
        <a:xfrm>
          <a:off x="10291877" y="1339398"/>
          <a:ext cx="181136" cy="181136"/>
        </a:xfrm>
        <a:prstGeom prst="triangle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3701B-819B-442F-9E9B-EE9CB7A99AF5}">
      <dsp:nvSpPr>
        <dsp:cNvPr id="0" name=""/>
        <dsp:cNvSpPr/>
      </dsp:nvSpPr>
      <dsp:spPr>
        <a:xfrm rot="5400000">
          <a:off x="10794922" y="1126866"/>
          <a:ext cx="639059" cy="1063380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52ED2-5DAA-4ADC-8813-3B8347BCD038}">
      <dsp:nvSpPr>
        <dsp:cNvPr id="0" name=""/>
        <dsp:cNvSpPr/>
      </dsp:nvSpPr>
      <dsp:spPr>
        <a:xfrm>
          <a:off x="10688247" y="1444587"/>
          <a:ext cx="960025" cy="84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Montserrat" panose="00000500000000000000" pitchFamily="2" charset="0"/>
            </a:rPr>
            <a:t>Cost Optimization: </a:t>
          </a:r>
          <a:r>
            <a:rPr lang="en-US" sz="1200" kern="1200" dirty="0">
              <a:latin typeface="Montserrat" panose="00000500000000000000" pitchFamily="2" charset="0"/>
            </a:rPr>
            <a:t>Identify inefficiencies and recommend cost-saving measures.</a:t>
          </a:r>
        </a:p>
      </dsp:txBody>
      <dsp:txXfrm>
        <a:off x="10688247" y="1444587"/>
        <a:ext cx="960025" cy="8415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4B0924-5856-42FB-A6BF-84E197208665}">
      <dsp:nvSpPr>
        <dsp:cNvPr id="0" name=""/>
        <dsp:cNvSpPr/>
      </dsp:nvSpPr>
      <dsp:spPr>
        <a:xfrm>
          <a:off x="2760" y="692673"/>
          <a:ext cx="2190028" cy="1314017"/>
        </a:xfrm>
        <a:prstGeom prst="rect">
          <a:avLst/>
        </a:prstGeom>
        <a:solidFill>
          <a:srgbClr val="D56E48"/>
        </a:solidFill>
        <a:ln>
          <a:noFill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>
              <a:latin typeface="Montserrat" panose="00000500000000000000" pitchFamily="2" charset="0"/>
            </a:rPr>
            <a:t>Imputation</a:t>
          </a:r>
          <a:endParaRPr lang="en-US" sz="2000" kern="1200" dirty="0">
            <a:latin typeface="Montserrat" panose="00000500000000000000" pitchFamily="2" charset="0"/>
          </a:endParaRPr>
        </a:p>
      </dsp:txBody>
      <dsp:txXfrm>
        <a:off x="2760" y="692673"/>
        <a:ext cx="2190028" cy="1314017"/>
      </dsp:txXfrm>
    </dsp:sp>
    <dsp:sp modelId="{130B8381-BC46-4078-B28F-9CAB9D91FB07}">
      <dsp:nvSpPr>
        <dsp:cNvPr id="0" name=""/>
        <dsp:cNvSpPr/>
      </dsp:nvSpPr>
      <dsp:spPr>
        <a:xfrm>
          <a:off x="2411791" y="692673"/>
          <a:ext cx="2190028" cy="1314017"/>
        </a:xfrm>
        <a:prstGeom prst="rect">
          <a:avLst/>
        </a:prstGeom>
        <a:solidFill>
          <a:srgbClr val="D56E48"/>
        </a:solidFill>
        <a:ln>
          <a:noFill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>
              <a:latin typeface="Montserrat" panose="00000500000000000000" pitchFamily="2" charset="0"/>
            </a:rPr>
            <a:t>Handling Outliers</a:t>
          </a:r>
        </a:p>
      </dsp:txBody>
      <dsp:txXfrm>
        <a:off x="2411791" y="692673"/>
        <a:ext cx="2190028" cy="1314017"/>
      </dsp:txXfrm>
    </dsp:sp>
    <dsp:sp modelId="{B4E1DF6F-C3FF-45DD-846C-E37BDD81240F}">
      <dsp:nvSpPr>
        <dsp:cNvPr id="0" name=""/>
        <dsp:cNvSpPr/>
      </dsp:nvSpPr>
      <dsp:spPr>
        <a:xfrm>
          <a:off x="4820822" y="692673"/>
          <a:ext cx="2190028" cy="1314017"/>
        </a:xfrm>
        <a:prstGeom prst="rect">
          <a:avLst/>
        </a:prstGeom>
        <a:solidFill>
          <a:srgbClr val="D56E48"/>
        </a:solidFill>
        <a:ln>
          <a:noFill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>
              <a:latin typeface="Montserrat" panose="00000500000000000000" pitchFamily="2" charset="0"/>
            </a:rPr>
            <a:t>Binning</a:t>
          </a:r>
          <a:endParaRPr lang="en-CA" sz="2000" kern="1200" dirty="0">
            <a:latin typeface="Montserrat" panose="00000500000000000000" pitchFamily="2" charset="0"/>
          </a:endParaRPr>
        </a:p>
      </dsp:txBody>
      <dsp:txXfrm>
        <a:off x="4820822" y="692673"/>
        <a:ext cx="2190028" cy="1314017"/>
      </dsp:txXfrm>
    </dsp:sp>
    <dsp:sp modelId="{557F3E0F-1736-4F56-B126-F4A193E8CF46}">
      <dsp:nvSpPr>
        <dsp:cNvPr id="0" name=""/>
        <dsp:cNvSpPr/>
      </dsp:nvSpPr>
      <dsp:spPr>
        <a:xfrm>
          <a:off x="7229854" y="692673"/>
          <a:ext cx="2190028" cy="1314017"/>
        </a:xfrm>
        <a:prstGeom prst="rect">
          <a:avLst/>
        </a:prstGeom>
        <a:solidFill>
          <a:srgbClr val="D56E48"/>
        </a:solidFill>
        <a:ln>
          <a:noFill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>
              <a:latin typeface="Montserrat" panose="00000500000000000000" pitchFamily="2" charset="0"/>
            </a:rPr>
            <a:t>Log Transform</a:t>
          </a:r>
        </a:p>
      </dsp:txBody>
      <dsp:txXfrm>
        <a:off x="7229854" y="692673"/>
        <a:ext cx="2190028" cy="1314017"/>
      </dsp:txXfrm>
    </dsp:sp>
    <dsp:sp modelId="{7264DF55-4024-43DF-B1A4-81B4250874FE}">
      <dsp:nvSpPr>
        <dsp:cNvPr id="0" name=""/>
        <dsp:cNvSpPr/>
      </dsp:nvSpPr>
      <dsp:spPr>
        <a:xfrm>
          <a:off x="1207276" y="2225692"/>
          <a:ext cx="2190028" cy="1314017"/>
        </a:xfrm>
        <a:prstGeom prst="rect">
          <a:avLst/>
        </a:prstGeom>
        <a:solidFill>
          <a:srgbClr val="D56E48"/>
        </a:solidFill>
        <a:ln>
          <a:noFill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>
              <a:latin typeface="Montserrat" panose="00000500000000000000" pitchFamily="2" charset="0"/>
            </a:rPr>
            <a:t>One-Hot Encoding</a:t>
          </a:r>
          <a:endParaRPr lang="en-CA" sz="2000" kern="1200" dirty="0">
            <a:latin typeface="Montserrat" panose="00000500000000000000" pitchFamily="2" charset="0"/>
          </a:endParaRPr>
        </a:p>
      </dsp:txBody>
      <dsp:txXfrm>
        <a:off x="1207276" y="2225692"/>
        <a:ext cx="2190028" cy="1314017"/>
      </dsp:txXfrm>
    </dsp:sp>
    <dsp:sp modelId="{FBE2681E-FAA7-437F-9A9A-99DD5CB0E112}">
      <dsp:nvSpPr>
        <dsp:cNvPr id="0" name=""/>
        <dsp:cNvSpPr/>
      </dsp:nvSpPr>
      <dsp:spPr>
        <a:xfrm>
          <a:off x="3616307" y="2225692"/>
          <a:ext cx="2190028" cy="1314017"/>
        </a:xfrm>
        <a:prstGeom prst="rect">
          <a:avLst/>
        </a:prstGeom>
        <a:solidFill>
          <a:srgbClr val="D56E48"/>
        </a:solidFill>
        <a:ln>
          <a:noFill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>
              <a:latin typeface="Montserrat" panose="00000500000000000000" pitchFamily="2" charset="0"/>
            </a:rPr>
            <a:t>Feature Split</a:t>
          </a:r>
          <a:endParaRPr lang="en-CA" sz="2000" kern="1200" dirty="0">
            <a:latin typeface="Montserrat" panose="00000500000000000000" pitchFamily="2" charset="0"/>
          </a:endParaRPr>
        </a:p>
      </dsp:txBody>
      <dsp:txXfrm>
        <a:off x="3616307" y="2225692"/>
        <a:ext cx="2190028" cy="1314017"/>
      </dsp:txXfrm>
    </dsp:sp>
    <dsp:sp modelId="{C0508530-7A97-4ED8-8439-E3F0882BE891}">
      <dsp:nvSpPr>
        <dsp:cNvPr id="0" name=""/>
        <dsp:cNvSpPr/>
      </dsp:nvSpPr>
      <dsp:spPr>
        <a:xfrm>
          <a:off x="6025338" y="2225692"/>
          <a:ext cx="2190028" cy="1314017"/>
        </a:xfrm>
        <a:prstGeom prst="rect">
          <a:avLst/>
        </a:prstGeom>
        <a:solidFill>
          <a:srgbClr val="D56E48"/>
        </a:solidFill>
        <a:ln>
          <a:noFill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>
              <a:latin typeface="Montserrat" panose="00000500000000000000" pitchFamily="2" charset="0"/>
            </a:rPr>
            <a:t>Scaling</a:t>
          </a:r>
        </a:p>
      </dsp:txBody>
      <dsp:txXfrm>
        <a:off x="6025338" y="2225692"/>
        <a:ext cx="2190028" cy="1314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911D1-6589-4D4A-810A-D1CB24D30600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34E27-21C0-AB42-9720-9468F68AD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57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Relationship Id="rId4" Type="http://schemas.openxmlformats.org/officeDocument/2006/relationships/image" Target="../media/image5.sv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ED6F-859A-B746-837E-C5D978EC3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CAE93-A6A2-054F-8C31-54E8ABF6A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ADB13-4A11-2643-B65C-065BE177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779B-2DF9-41ED-BDF6-094A96BB5831}" type="datetime1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8DD79-905B-054B-B597-6AB72529A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D4DF4-5AD9-8C41-9C38-63470B32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7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4858-278B-D14B-9123-9451D8F7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8E07C-511F-3A43-84A6-101101291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27FEB-35FC-E245-9B8A-12B95965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BBC8-E478-43C9-A4F1-EDD4F72015DC}" type="datetime1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77081-9459-C64F-895D-A9A37C0D0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C1E24-D886-5444-8983-468379B7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0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F08AD-56F2-8141-B3EC-B0792780C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A58ED-0A7F-F541-B86D-470505704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2861A-7351-3846-BCB0-C5618DA0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1BB6-29D9-437A-B4EB-C48447ACC5C8}" type="datetime1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1FD98-D553-4C46-941B-9CF2C56A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D676D-8472-4F4A-A337-CF5E8C49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03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75A67B5-E042-457B-A81A-3462B1C711AA}"/>
              </a:ext>
            </a:extLst>
          </p:cNvPr>
          <p:cNvSpPr/>
          <p:nvPr userDrawn="1"/>
        </p:nvSpPr>
        <p:spPr>
          <a:xfrm>
            <a:off x="0" y="0"/>
            <a:ext cx="12192000" cy="2556680"/>
          </a:xfrm>
          <a:prstGeom prst="rect">
            <a:avLst/>
          </a:prstGeom>
          <a:solidFill>
            <a:schemeClr val="bg1"/>
          </a:solidFill>
        </p:spPr>
        <p:txBody>
          <a:bodyPr rtlCol="0" anchor="ctr">
            <a:noAutofit/>
          </a:bodyPr>
          <a:lstStyle/>
          <a:p>
            <a:pPr algn="l"/>
            <a:endParaRPr lang="en-US" sz="2700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70E09C3-E664-4CC0-BC20-179F60B6EE4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1"/>
            <a:ext cx="12192001" cy="61736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5EEBE-7DBE-423A-9E68-665C3E4D83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09601"/>
            <a:ext cx="6096000" cy="1637371"/>
          </a:xfrm>
          <a:solidFill>
            <a:srgbClr val="0B8ECC"/>
          </a:solidFill>
          <a:effectLst>
            <a:outerShdw dist="50800" dir="16200000" algn="ctr" rotWithShape="0">
              <a:schemeClr val="accent2"/>
            </a:outerShdw>
          </a:effectLst>
        </p:spPr>
        <p:txBody>
          <a:bodyPr lIns="914400" tIns="274320" rIns="274320" bIns="274320">
            <a:spAutoFit/>
          </a:bodyPr>
          <a:lstStyle>
            <a:lvl1pPr marL="0" indent="0">
              <a:lnSpc>
                <a:spcPct val="80000"/>
              </a:lnSpc>
              <a:buNone/>
              <a:defRPr sz="44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[Title of Course] (66pt)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3C5C1A-698A-4D10-B449-7BBA0E158CB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7737" y="6386521"/>
            <a:ext cx="2034260" cy="320040"/>
            <a:chOff x="1957445" y="4956085"/>
            <a:chExt cx="2757119" cy="43376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9E00396-7715-49BD-BCAE-CE7871B98F2D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1957445" y="4956085"/>
              <a:ext cx="365760" cy="365760"/>
              <a:chOff x="1578736" y="2802526"/>
              <a:chExt cx="1280160" cy="128016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7C54F2B-1ECC-484C-AAB0-A6AEC3E0FD03}"/>
                  </a:ext>
                </a:extLst>
              </p:cNvPr>
              <p:cNvSpPr/>
              <p:nvPr/>
            </p:nvSpPr>
            <p:spPr>
              <a:xfrm>
                <a:off x="1578736" y="2802526"/>
                <a:ext cx="1280160" cy="1280160"/>
              </a:xfrm>
              <a:custGeom>
                <a:avLst/>
                <a:gdLst>
                  <a:gd name="connsiteX0" fmla="*/ 306771 w 306770"/>
                  <a:gd name="connsiteY0" fmla="*/ 153385 h 306770"/>
                  <a:gd name="connsiteX1" fmla="*/ 153385 w 306770"/>
                  <a:gd name="connsiteY1" fmla="*/ 306771 h 306770"/>
                  <a:gd name="connsiteX2" fmla="*/ 0 w 306770"/>
                  <a:gd name="connsiteY2" fmla="*/ 153385 h 306770"/>
                  <a:gd name="connsiteX3" fmla="*/ 153385 w 306770"/>
                  <a:gd name="connsiteY3" fmla="*/ 0 h 306770"/>
                  <a:gd name="connsiteX4" fmla="*/ 306771 w 306770"/>
                  <a:gd name="connsiteY4" fmla="*/ 153385 h 30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6770" h="306770">
                    <a:moveTo>
                      <a:pt x="306771" y="153385"/>
                    </a:moveTo>
                    <a:cubicBezTo>
                      <a:pt x="306771" y="238098"/>
                      <a:pt x="238098" y="306771"/>
                      <a:pt x="153385" y="306771"/>
                    </a:cubicBezTo>
                    <a:cubicBezTo>
                      <a:pt x="68673" y="306771"/>
                      <a:pt x="0" y="238098"/>
                      <a:pt x="0" y="153385"/>
                    </a:cubicBezTo>
                    <a:cubicBezTo>
                      <a:pt x="0" y="68673"/>
                      <a:pt x="68673" y="0"/>
                      <a:pt x="153385" y="0"/>
                    </a:cubicBezTo>
                    <a:cubicBezTo>
                      <a:pt x="238098" y="0"/>
                      <a:pt x="306771" y="68673"/>
                      <a:pt x="306771" y="153385"/>
                    </a:cubicBezTo>
                    <a:close/>
                  </a:path>
                </a:pathLst>
              </a:custGeom>
              <a:solidFill>
                <a:srgbClr val="98EF9A"/>
              </a:solidFill>
              <a:ln w="3953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7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18C6A8C-40B5-4E2E-B117-DB5B5105F01A}"/>
                  </a:ext>
                </a:extLst>
              </p:cNvPr>
              <p:cNvSpPr/>
              <p:nvPr/>
            </p:nvSpPr>
            <p:spPr>
              <a:xfrm>
                <a:off x="1644312" y="2969247"/>
                <a:ext cx="1174997" cy="983256"/>
              </a:xfrm>
              <a:custGeom>
                <a:avLst/>
                <a:gdLst>
                  <a:gd name="connsiteX0" fmla="*/ 145577 w 281569"/>
                  <a:gd name="connsiteY0" fmla="*/ 41484 h 235621"/>
                  <a:gd name="connsiteX1" fmla="*/ 142019 w 281569"/>
                  <a:gd name="connsiteY1" fmla="*/ 31997 h 235621"/>
                  <a:gd name="connsiteX2" fmla="*/ 143996 w 281569"/>
                  <a:gd name="connsiteY2" fmla="*/ 28043 h 235621"/>
                  <a:gd name="connsiteX3" fmla="*/ 144391 w 281569"/>
                  <a:gd name="connsiteY3" fmla="*/ 22509 h 235621"/>
                  <a:gd name="connsiteX4" fmla="*/ 128183 w 281569"/>
                  <a:gd name="connsiteY4" fmla="*/ 9859 h 235621"/>
                  <a:gd name="connsiteX5" fmla="*/ 117905 w 281569"/>
                  <a:gd name="connsiteY5" fmla="*/ 371 h 235621"/>
                  <a:gd name="connsiteX6" fmla="*/ 114742 w 281569"/>
                  <a:gd name="connsiteY6" fmla="*/ 19346 h 235621"/>
                  <a:gd name="connsiteX7" fmla="*/ 122649 w 281569"/>
                  <a:gd name="connsiteY7" fmla="*/ 43856 h 235621"/>
                  <a:gd name="connsiteX8" fmla="*/ 49909 w 281569"/>
                  <a:gd name="connsiteY8" fmla="*/ 109875 h 235621"/>
                  <a:gd name="connsiteX9" fmla="*/ 45560 w 281569"/>
                  <a:gd name="connsiteY9" fmla="*/ 119758 h 235621"/>
                  <a:gd name="connsiteX10" fmla="*/ 25004 w 281569"/>
                  <a:gd name="connsiteY10" fmla="*/ 107503 h 235621"/>
                  <a:gd name="connsiteX11" fmla="*/ 21050 w 281569"/>
                  <a:gd name="connsiteY11" fmla="*/ 108294 h 235621"/>
                  <a:gd name="connsiteX12" fmla="*/ 1680 w 281569"/>
                  <a:gd name="connsiteY12" fmla="*/ 140315 h 235621"/>
                  <a:gd name="connsiteX13" fmla="*/ 2075 w 281569"/>
                  <a:gd name="connsiteY13" fmla="*/ 145454 h 235621"/>
                  <a:gd name="connsiteX14" fmla="*/ 39631 w 281569"/>
                  <a:gd name="connsiteY14" fmla="*/ 167593 h 235621"/>
                  <a:gd name="connsiteX15" fmla="*/ 44770 w 281569"/>
                  <a:gd name="connsiteY15" fmla="*/ 170755 h 235621"/>
                  <a:gd name="connsiteX16" fmla="*/ 51490 w 281569"/>
                  <a:gd name="connsiteY16" fmla="*/ 170755 h 235621"/>
                  <a:gd name="connsiteX17" fmla="*/ 70861 w 281569"/>
                  <a:gd name="connsiteY17" fmla="*/ 141501 h 235621"/>
                  <a:gd name="connsiteX18" fmla="*/ 70466 w 281569"/>
                  <a:gd name="connsiteY18" fmla="*/ 135176 h 235621"/>
                  <a:gd name="connsiteX19" fmla="*/ 52676 w 281569"/>
                  <a:gd name="connsiteY19" fmla="*/ 124502 h 235621"/>
                  <a:gd name="connsiteX20" fmla="*/ 52281 w 281569"/>
                  <a:gd name="connsiteY20" fmla="*/ 123316 h 235621"/>
                  <a:gd name="connsiteX21" fmla="*/ 56234 w 281569"/>
                  <a:gd name="connsiteY21" fmla="*/ 117782 h 235621"/>
                  <a:gd name="connsiteX22" fmla="*/ 53862 w 281569"/>
                  <a:gd name="connsiteY22" fmla="*/ 112643 h 235621"/>
                  <a:gd name="connsiteX23" fmla="*/ 109998 w 281569"/>
                  <a:gd name="connsiteY23" fmla="*/ 69948 h 235621"/>
                  <a:gd name="connsiteX24" fmla="*/ 130555 w 281569"/>
                  <a:gd name="connsiteY24" fmla="*/ 115805 h 235621"/>
                  <a:gd name="connsiteX25" fmla="*/ 89046 w 281569"/>
                  <a:gd name="connsiteY25" fmla="*/ 196846 h 235621"/>
                  <a:gd name="connsiteX26" fmla="*/ 80349 w 281569"/>
                  <a:gd name="connsiteY26" fmla="*/ 196451 h 235621"/>
                  <a:gd name="connsiteX27" fmla="*/ 75210 w 281569"/>
                  <a:gd name="connsiteY27" fmla="*/ 235588 h 235621"/>
                  <a:gd name="connsiteX28" fmla="*/ 84697 w 281569"/>
                  <a:gd name="connsiteY28" fmla="*/ 217008 h 235621"/>
                  <a:gd name="connsiteX29" fmla="*/ 89441 w 281569"/>
                  <a:gd name="connsiteY29" fmla="*/ 205544 h 235621"/>
                  <a:gd name="connsiteX30" fmla="*/ 93395 w 281569"/>
                  <a:gd name="connsiteY30" fmla="*/ 209892 h 235621"/>
                  <a:gd name="connsiteX31" fmla="*/ 156646 w 281569"/>
                  <a:gd name="connsiteY31" fmla="*/ 131618 h 235621"/>
                  <a:gd name="connsiteX32" fmla="*/ 175622 w 281569"/>
                  <a:gd name="connsiteY32" fmla="*/ 127665 h 235621"/>
                  <a:gd name="connsiteX33" fmla="*/ 247966 w 281569"/>
                  <a:gd name="connsiteY33" fmla="*/ 135571 h 235621"/>
                  <a:gd name="connsiteX34" fmla="*/ 249547 w 281569"/>
                  <a:gd name="connsiteY34" fmla="*/ 135176 h 235621"/>
                  <a:gd name="connsiteX35" fmla="*/ 255082 w 281569"/>
                  <a:gd name="connsiteY35" fmla="*/ 144664 h 235621"/>
                  <a:gd name="connsiteX36" fmla="*/ 279987 w 281569"/>
                  <a:gd name="connsiteY36" fmla="*/ 124502 h 235621"/>
                  <a:gd name="connsiteX37" fmla="*/ 273662 w 281569"/>
                  <a:gd name="connsiteY37" fmla="*/ 124107 h 235621"/>
                  <a:gd name="connsiteX38" fmla="*/ 251919 w 281569"/>
                  <a:gd name="connsiteY38" fmla="*/ 132409 h 235621"/>
                  <a:gd name="connsiteX39" fmla="*/ 253896 w 281569"/>
                  <a:gd name="connsiteY39" fmla="*/ 128060 h 235621"/>
                  <a:gd name="connsiteX40" fmla="*/ 253896 w 281569"/>
                  <a:gd name="connsiteY40" fmla="*/ 128060 h 235621"/>
                  <a:gd name="connsiteX41" fmla="*/ 167320 w 281569"/>
                  <a:gd name="connsiteY41" fmla="*/ 103946 h 235621"/>
                  <a:gd name="connsiteX42" fmla="*/ 162181 w 281569"/>
                  <a:gd name="connsiteY42" fmla="*/ 89714 h 235621"/>
                  <a:gd name="connsiteX43" fmla="*/ 164553 w 281569"/>
                  <a:gd name="connsiteY43" fmla="*/ 69157 h 235621"/>
                  <a:gd name="connsiteX44" fmla="*/ 227804 w 281569"/>
                  <a:gd name="connsiteY44" fmla="*/ 26462 h 235621"/>
                  <a:gd name="connsiteX45" fmla="*/ 235711 w 281569"/>
                  <a:gd name="connsiteY45" fmla="*/ 22509 h 235621"/>
                  <a:gd name="connsiteX46" fmla="*/ 230967 w 281569"/>
                  <a:gd name="connsiteY46" fmla="*/ 14998 h 235621"/>
                  <a:gd name="connsiteX47" fmla="*/ 223061 w 281569"/>
                  <a:gd name="connsiteY47" fmla="*/ 18160 h 235621"/>
                  <a:gd name="connsiteX48" fmla="*/ 225037 w 281569"/>
                  <a:gd name="connsiteY48" fmla="*/ 22114 h 235621"/>
                  <a:gd name="connsiteX49" fmla="*/ 172459 w 281569"/>
                  <a:gd name="connsiteY49" fmla="*/ 46228 h 235621"/>
                  <a:gd name="connsiteX50" fmla="*/ 145577 w 281569"/>
                  <a:gd name="connsiteY50" fmla="*/ 41484 h 235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281569" h="235621">
                    <a:moveTo>
                      <a:pt x="145577" y="41484"/>
                    </a:moveTo>
                    <a:cubicBezTo>
                      <a:pt x="145577" y="41484"/>
                      <a:pt x="142415" y="33183"/>
                      <a:pt x="142019" y="31997"/>
                    </a:cubicBezTo>
                    <a:cubicBezTo>
                      <a:pt x="141229" y="30415"/>
                      <a:pt x="141624" y="29229"/>
                      <a:pt x="143996" y="28043"/>
                    </a:cubicBezTo>
                    <a:cubicBezTo>
                      <a:pt x="145973" y="26858"/>
                      <a:pt x="147949" y="25276"/>
                      <a:pt x="144391" y="22509"/>
                    </a:cubicBezTo>
                    <a:cubicBezTo>
                      <a:pt x="140833" y="19742"/>
                      <a:pt x="132136" y="14998"/>
                      <a:pt x="128183" y="9859"/>
                    </a:cubicBezTo>
                    <a:cubicBezTo>
                      <a:pt x="124230" y="4719"/>
                      <a:pt x="119881" y="-1606"/>
                      <a:pt x="117905" y="371"/>
                    </a:cubicBezTo>
                    <a:cubicBezTo>
                      <a:pt x="115928" y="2347"/>
                      <a:pt x="109603" y="5905"/>
                      <a:pt x="114742" y="19346"/>
                    </a:cubicBezTo>
                    <a:cubicBezTo>
                      <a:pt x="117509" y="27253"/>
                      <a:pt x="123439" y="40298"/>
                      <a:pt x="122649" y="43856"/>
                    </a:cubicBezTo>
                    <a:cubicBezTo>
                      <a:pt x="117114" y="44647"/>
                      <a:pt x="53467" y="58088"/>
                      <a:pt x="49909" y="109875"/>
                    </a:cubicBezTo>
                    <a:cubicBezTo>
                      <a:pt x="47537" y="109480"/>
                      <a:pt x="39631" y="110666"/>
                      <a:pt x="45560" y="119758"/>
                    </a:cubicBezTo>
                    <a:cubicBezTo>
                      <a:pt x="29352" y="110666"/>
                      <a:pt x="25004" y="107503"/>
                      <a:pt x="25004" y="107503"/>
                    </a:cubicBezTo>
                    <a:cubicBezTo>
                      <a:pt x="25004" y="107503"/>
                      <a:pt x="22632" y="105922"/>
                      <a:pt x="21050" y="108294"/>
                    </a:cubicBezTo>
                    <a:cubicBezTo>
                      <a:pt x="19469" y="110666"/>
                      <a:pt x="2470" y="139129"/>
                      <a:pt x="1680" y="140315"/>
                    </a:cubicBezTo>
                    <a:cubicBezTo>
                      <a:pt x="889" y="141501"/>
                      <a:pt x="-1878" y="142687"/>
                      <a:pt x="2075" y="145454"/>
                    </a:cubicBezTo>
                    <a:cubicBezTo>
                      <a:pt x="6028" y="147826"/>
                      <a:pt x="34491" y="164430"/>
                      <a:pt x="39631" y="167593"/>
                    </a:cubicBezTo>
                    <a:lnTo>
                      <a:pt x="44770" y="170755"/>
                    </a:lnTo>
                    <a:cubicBezTo>
                      <a:pt x="44770" y="170755"/>
                      <a:pt x="48328" y="174313"/>
                      <a:pt x="51490" y="170755"/>
                    </a:cubicBezTo>
                    <a:cubicBezTo>
                      <a:pt x="54653" y="167197"/>
                      <a:pt x="70861" y="141501"/>
                      <a:pt x="70861" y="141501"/>
                    </a:cubicBezTo>
                    <a:cubicBezTo>
                      <a:pt x="70861" y="141501"/>
                      <a:pt x="74024" y="137548"/>
                      <a:pt x="70466" y="135176"/>
                    </a:cubicBezTo>
                    <a:cubicBezTo>
                      <a:pt x="67303" y="133199"/>
                      <a:pt x="53467" y="125293"/>
                      <a:pt x="52676" y="124502"/>
                    </a:cubicBezTo>
                    <a:cubicBezTo>
                      <a:pt x="51886" y="123712"/>
                      <a:pt x="51095" y="123316"/>
                      <a:pt x="52281" y="123316"/>
                    </a:cubicBezTo>
                    <a:cubicBezTo>
                      <a:pt x="52676" y="123316"/>
                      <a:pt x="56234" y="123712"/>
                      <a:pt x="56234" y="117782"/>
                    </a:cubicBezTo>
                    <a:cubicBezTo>
                      <a:pt x="56234" y="114619"/>
                      <a:pt x="53862" y="112643"/>
                      <a:pt x="53862" y="112643"/>
                    </a:cubicBezTo>
                    <a:cubicBezTo>
                      <a:pt x="53862" y="112643"/>
                      <a:pt x="64141" y="70738"/>
                      <a:pt x="109998" y="69948"/>
                    </a:cubicBezTo>
                    <a:cubicBezTo>
                      <a:pt x="109603" y="77459"/>
                      <a:pt x="113951" y="94458"/>
                      <a:pt x="130555" y="115805"/>
                    </a:cubicBezTo>
                    <a:cubicBezTo>
                      <a:pt x="129764" y="134385"/>
                      <a:pt x="117905" y="184196"/>
                      <a:pt x="89046" y="196846"/>
                    </a:cubicBezTo>
                    <a:cubicBezTo>
                      <a:pt x="86674" y="192893"/>
                      <a:pt x="82721" y="186963"/>
                      <a:pt x="80349" y="196451"/>
                    </a:cubicBezTo>
                    <a:cubicBezTo>
                      <a:pt x="74024" y="223333"/>
                      <a:pt x="72442" y="236379"/>
                      <a:pt x="75210" y="235588"/>
                    </a:cubicBezTo>
                    <a:cubicBezTo>
                      <a:pt x="75210" y="235588"/>
                      <a:pt x="79163" y="225310"/>
                      <a:pt x="84697" y="217008"/>
                    </a:cubicBezTo>
                    <a:cubicBezTo>
                      <a:pt x="90232" y="208706"/>
                      <a:pt x="88255" y="203962"/>
                      <a:pt x="89441" y="205544"/>
                    </a:cubicBezTo>
                    <a:cubicBezTo>
                      <a:pt x="92209" y="210287"/>
                      <a:pt x="92999" y="209892"/>
                      <a:pt x="93395" y="209892"/>
                    </a:cubicBezTo>
                    <a:cubicBezTo>
                      <a:pt x="97743" y="206729"/>
                      <a:pt x="147949" y="178662"/>
                      <a:pt x="156646" y="131618"/>
                    </a:cubicBezTo>
                    <a:cubicBezTo>
                      <a:pt x="160600" y="131223"/>
                      <a:pt x="167320" y="131223"/>
                      <a:pt x="175622" y="127665"/>
                    </a:cubicBezTo>
                    <a:cubicBezTo>
                      <a:pt x="184319" y="124107"/>
                      <a:pt x="215945" y="118177"/>
                      <a:pt x="247966" y="135571"/>
                    </a:cubicBezTo>
                    <a:cubicBezTo>
                      <a:pt x="248361" y="135967"/>
                      <a:pt x="249152" y="134781"/>
                      <a:pt x="249547" y="135176"/>
                    </a:cubicBezTo>
                    <a:cubicBezTo>
                      <a:pt x="248757" y="141106"/>
                      <a:pt x="251129" y="147826"/>
                      <a:pt x="255082" y="144664"/>
                    </a:cubicBezTo>
                    <a:cubicBezTo>
                      <a:pt x="259035" y="141501"/>
                      <a:pt x="276034" y="127665"/>
                      <a:pt x="279987" y="124502"/>
                    </a:cubicBezTo>
                    <a:cubicBezTo>
                      <a:pt x="283940" y="121340"/>
                      <a:pt x="279987" y="119758"/>
                      <a:pt x="273662" y="124107"/>
                    </a:cubicBezTo>
                    <a:cubicBezTo>
                      <a:pt x="265756" y="129246"/>
                      <a:pt x="251919" y="132409"/>
                      <a:pt x="251919" y="132409"/>
                    </a:cubicBezTo>
                    <a:cubicBezTo>
                      <a:pt x="251919" y="132409"/>
                      <a:pt x="254291" y="128456"/>
                      <a:pt x="253896" y="128060"/>
                    </a:cubicBezTo>
                    <a:cubicBezTo>
                      <a:pt x="252710" y="126874"/>
                      <a:pt x="254686" y="128851"/>
                      <a:pt x="253896" y="128060"/>
                    </a:cubicBezTo>
                    <a:cubicBezTo>
                      <a:pt x="251919" y="126479"/>
                      <a:pt x="217526" y="96039"/>
                      <a:pt x="167320" y="103946"/>
                    </a:cubicBezTo>
                    <a:cubicBezTo>
                      <a:pt x="165739" y="103550"/>
                      <a:pt x="162576" y="97620"/>
                      <a:pt x="162181" y="89714"/>
                    </a:cubicBezTo>
                    <a:cubicBezTo>
                      <a:pt x="161786" y="81807"/>
                      <a:pt x="165343" y="70738"/>
                      <a:pt x="164553" y="69157"/>
                    </a:cubicBezTo>
                    <a:cubicBezTo>
                      <a:pt x="163367" y="65994"/>
                      <a:pt x="217526" y="68762"/>
                      <a:pt x="227804" y="26462"/>
                    </a:cubicBezTo>
                    <a:cubicBezTo>
                      <a:pt x="231758" y="25276"/>
                      <a:pt x="231758" y="26462"/>
                      <a:pt x="235711" y="22509"/>
                    </a:cubicBezTo>
                    <a:cubicBezTo>
                      <a:pt x="239664" y="18556"/>
                      <a:pt x="235316" y="18951"/>
                      <a:pt x="230967" y="14998"/>
                    </a:cubicBezTo>
                    <a:cubicBezTo>
                      <a:pt x="226619" y="11045"/>
                      <a:pt x="224247" y="14603"/>
                      <a:pt x="223061" y="18160"/>
                    </a:cubicBezTo>
                    <a:cubicBezTo>
                      <a:pt x="221875" y="21718"/>
                      <a:pt x="223851" y="20532"/>
                      <a:pt x="225037" y="22114"/>
                    </a:cubicBezTo>
                    <a:cubicBezTo>
                      <a:pt x="223456" y="24486"/>
                      <a:pt x="204480" y="55321"/>
                      <a:pt x="172459" y="46228"/>
                    </a:cubicBezTo>
                    <a:cubicBezTo>
                      <a:pt x="152298" y="39903"/>
                      <a:pt x="145577" y="41484"/>
                      <a:pt x="145577" y="414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3953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70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6A1726B6-13EC-4E96-A47C-326E70A64133}"/>
                  </a:ext>
                </a:extLst>
              </p:cNvPr>
              <p:cNvSpPr/>
              <p:nvPr/>
            </p:nvSpPr>
            <p:spPr>
              <a:xfrm>
                <a:off x="2167441" y="3152261"/>
                <a:ext cx="108385" cy="230959"/>
              </a:xfrm>
              <a:custGeom>
                <a:avLst/>
                <a:gdLst>
                  <a:gd name="connsiteX0" fmla="*/ 11125 w 25973"/>
                  <a:gd name="connsiteY0" fmla="*/ 5535 h 55345"/>
                  <a:gd name="connsiteX1" fmla="*/ 17450 w 25973"/>
                  <a:gd name="connsiteY1" fmla="*/ 0 h 55345"/>
                  <a:gd name="connsiteX2" fmla="*/ 23380 w 25973"/>
                  <a:gd name="connsiteY2" fmla="*/ 15813 h 55345"/>
                  <a:gd name="connsiteX3" fmla="*/ 21799 w 25973"/>
                  <a:gd name="connsiteY3" fmla="*/ 55345 h 55345"/>
                  <a:gd name="connsiteX4" fmla="*/ 3614 w 25973"/>
                  <a:gd name="connsiteY4" fmla="*/ 28859 h 55345"/>
                  <a:gd name="connsiteX5" fmla="*/ 56 w 25973"/>
                  <a:gd name="connsiteY5" fmla="*/ 1581 h 55345"/>
                  <a:gd name="connsiteX6" fmla="*/ 11125 w 25973"/>
                  <a:gd name="connsiteY6" fmla="*/ 5535 h 55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73" h="55345">
                    <a:moveTo>
                      <a:pt x="11125" y="5535"/>
                    </a:moveTo>
                    <a:cubicBezTo>
                      <a:pt x="13497" y="5139"/>
                      <a:pt x="17450" y="0"/>
                      <a:pt x="17450" y="0"/>
                    </a:cubicBezTo>
                    <a:cubicBezTo>
                      <a:pt x="17450" y="0"/>
                      <a:pt x="21008" y="5535"/>
                      <a:pt x="23380" y="15813"/>
                    </a:cubicBezTo>
                    <a:cubicBezTo>
                      <a:pt x="28520" y="40718"/>
                      <a:pt x="24962" y="51392"/>
                      <a:pt x="21799" y="55345"/>
                    </a:cubicBezTo>
                    <a:cubicBezTo>
                      <a:pt x="13497" y="54159"/>
                      <a:pt x="7963" y="43090"/>
                      <a:pt x="3614" y="28859"/>
                    </a:cubicBezTo>
                    <a:cubicBezTo>
                      <a:pt x="-734" y="15022"/>
                      <a:pt x="56" y="1581"/>
                      <a:pt x="56" y="1581"/>
                    </a:cubicBezTo>
                    <a:cubicBezTo>
                      <a:pt x="56" y="1581"/>
                      <a:pt x="8753" y="5930"/>
                      <a:pt x="11125" y="5535"/>
                    </a:cubicBezTo>
                    <a:close/>
                  </a:path>
                </a:pathLst>
              </a:custGeom>
              <a:solidFill>
                <a:srgbClr val="FFFFFF"/>
              </a:solidFill>
              <a:ln w="3953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70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DAB2029-EEEE-4F1C-85F6-C6C52FBDEEE1}"/>
                  </a:ext>
                </a:extLst>
              </p:cNvPr>
              <p:cNvSpPr/>
              <p:nvPr/>
            </p:nvSpPr>
            <p:spPr>
              <a:xfrm>
                <a:off x="2197369" y="3150610"/>
                <a:ext cx="81739" cy="257715"/>
              </a:xfrm>
              <a:custGeom>
                <a:avLst/>
                <a:gdLst>
                  <a:gd name="connsiteX0" fmla="*/ 0 w 19588"/>
                  <a:gd name="connsiteY0" fmla="*/ 2372 h 61757"/>
                  <a:gd name="connsiteX1" fmla="*/ 8697 w 19588"/>
                  <a:gd name="connsiteY1" fmla="*/ 56531 h 61757"/>
                  <a:gd name="connsiteX2" fmla="*/ 18976 w 19588"/>
                  <a:gd name="connsiteY2" fmla="*/ 52973 h 61757"/>
                  <a:gd name="connsiteX3" fmla="*/ 3953 w 19588"/>
                  <a:gd name="connsiteY3" fmla="*/ 1581 h 61757"/>
                  <a:gd name="connsiteX4" fmla="*/ 3163 w 19588"/>
                  <a:gd name="connsiteY4" fmla="*/ 0 h 61757"/>
                  <a:gd name="connsiteX5" fmla="*/ 0 w 19588"/>
                  <a:gd name="connsiteY5" fmla="*/ 2372 h 61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588" h="61757">
                    <a:moveTo>
                      <a:pt x="0" y="2372"/>
                    </a:moveTo>
                    <a:cubicBezTo>
                      <a:pt x="0" y="2372"/>
                      <a:pt x="6720" y="48229"/>
                      <a:pt x="8697" y="56531"/>
                    </a:cubicBezTo>
                    <a:cubicBezTo>
                      <a:pt x="9488" y="60880"/>
                      <a:pt x="22533" y="67205"/>
                      <a:pt x="18976" y="52973"/>
                    </a:cubicBezTo>
                    <a:cubicBezTo>
                      <a:pt x="15418" y="38742"/>
                      <a:pt x="3953" y="1581"/>
                      <a:pt x="3953" y="1581"/>
                    </a:cubicBezTo>
                    <a:lnTo>
                      <a:pt x="3163" y="0"/>
                    </a:lnTo>
                    <a:lnTo>
                      <a:pt x="0" y="2372"/>
                    </a:lnTo>
                    <a:close/>
                  </a:path>
                </a:pathLst>
              </a:custGeom>
              <a:solidFill>
                <a:srgbClr val="151B19"/>
              </a:solidFill>
              <a:ln w="3953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700"/>
              </a:p>
            </p:txBody>
          </p:sp>
        </p:grpSp>
        <p:pic>
          <p:nvPicPr>
            <p:cNvPr id="9" name="Picture 8" descr="A close up of a sign&#10;&#10;Description automatically generated">
              <a:extLst>
                <a:ext uri="{FF2B5EF4-FFF2-40B4-BE49-F238E27FC236}">
                  <a16:creationId xmlns:a16="http://schemas.microsoft.com/office/drawing/2014/main" id="{F58E606C-2FE7-43E8-A916-1C4F32CC150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444" b="9752"/>
            <a:stretch/>
          </p:blipFill>
          <p:spPr>
            <a:xfrm>
              <a:off x="2377764" y="4968197"/>
              <a:ext cx="2336800" cy="421652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1F3B79F-7859-46A8-B7A5-8CA042938179}"/>
              </a:ext>
            </a:extLst>
          </p:cNvPr>
          <p:cNvSpPr txBox="1"/>
          <p:nvPr userDrawn="1"/>
        </p:nvSpPr>
        <p:spPr>
          <a:xfrm>
            <a:off x="6096001" y="6173620"/>
            <a:ext cx="5148263" cy="68438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 algn="r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z="1400" b="1" dirty="0"/>
              <a:t>wallstreetprep</a:t>
            </a:r>
            <a:r>
              <a:rPr lang="en-US" sz="1400" b="1" dirty="0">
                <a:solidFill>
                  <a:schemeClr val="accent1"/>
                </a:solidFill>
              </a:rPr>
              <a:t>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046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9338E66-5F82-4FD5-BA12-B3504893ECDA}"/>
              </a:ext>
            </a:extLst>
          </p:cNvPr>
          <p:cNvSpPr/>
          <p:nvPr userDrawn="1"/>
        </p:nvSpPr>
        <p:spPr>
          <a:xfrm>
            <a:off x="0" y="8452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C062BD03-134C-4FBA-8330-0CCF241315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40977" y="1792544"/>
            <a:ext cx="7905311" cy="195255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5000"/>
              </a:lnSpc>
              <a:buClr>
                <a:schemeClr val="bg1"/>
              </a:buClr>
              <a:buFont typeface="Arial" panose="020B0604020202020204" pitchFamily="34" charset="0"/>
              <a:buNone/>
              <a:defRPr sz="60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0" indent="-228623">
              <a:buClr>
                <a:schemeClr val="bg1"/>
              </a:buClr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</a:defRPr>
            </a:lvl2pPr>
            <a:lvl3pPr marL="457246" indent="-228623">
              <a:buClr>
                <a:schemeClr val="bg1"/>
              </a:buClr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</a:defRPr>
            </a:lvl3pPr>
            <a:lvl4pPr marL="685868" indent="-228623">
              <a:buClr>
                <a:schemeClr val="bg1"/>
              </a:buClr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</a:defRPr>
            </a:lvl4pPr>
            <a:lvl5pPr marL="914492" indent="-228623">
              <a:buClr>
                <a:schemeClr val="bg1"/>
              </a:buClr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[Chapter Name - 90pt]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2CC1C-EF5A-4749-A3FC-E6F6CABF7F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0978" y="1171840"/>
            <a:ext cx="10298522" cy="4936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ZA" dirty="0"/>
              <a:t>[COURSE NAME - 30pt]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0F90251-DECC-A644-966C-759088FAC5FC}"/>
              </a:ext>
            </a:extLst>
          </p:cNvPr>
          <p:cNvGrpSpPr/>
          <p:nvPr userDrawn="1"/>
        </p:nvGrpSpPr>
        <p:grpSpPr>
          <a:xfrm>
            <a:off x="11580971" y="458402"/>
            <a:ext cx="274320" cy="274320"/>
            <a:chOff x="1578736" y="2802526"/>
            <a:chExt cx="1280160" cy="1280160"/>
          </a:xfrm>
        </p:grpSpPr>
        <p:sp>
          <p:nvSpPr>
            <p:cNvPr id="17" name="Freeform: Shape 5">
              <a:extLst>
                <a:ext uri="{FF2B5EF4-FFF2-40B4-BE49-F238E27FC236}">
                  <a16:creationId xmlns:a16="http://schemas.microsoft.com/office/drawing/2014/main" id="{B32BA504-BD78-7C41-B0A6-9BC411DE508E}"/>
                </a:ext>
              </a:extLst>
            </p:cNvPr>
            <p:cNvSpPr/>
            <p:nvPr/>
          </p:nvSpPr>
          <p:spPr>
            <a:xfrm>
              <a:off x="1578736" y="2802526"/>
              <a:ext cx="1280160" cy="1280160"/>
            </a:xfrm>
            <a:custGeom>
              <a:avLst/>
              <a:gdLst>
                <a:gd name="connsiteX0" fmla="*/ 306771 w 306770"/>
                <a:gd name="connsiteY0" fmla="*/ 153385 h 306770"/>
                <a:gd name="connsiteX1" fmla="*/ 153385 w 306770"/>
                <a:gd name="connsiteY1" fmla="*/ 306771 h 306770"/>
                <a:gd name="connsiteX2" fmla="*/ 0 w 306770"/>
                <a:gd name="connsiteY2" fmla="*/ 153385 h 306770"/>
                <a:gd name="connsiteX3" fmla="*/ 153385 w 306770"/>
                <a:gd name="connsiteY3" fmla="*/ 0 h 306770"/>
                <a:gd name="connsiteX4" fmla="*/ 306771 w 306770"/>
                <a:gd name="connsiteY4" fmla="*/ 153385 h 30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770" h="306770">
                  <a:moveTo>
                    <a:pt x="306771" y="153385"/>
                  </a:moveTo>
                  <a:cubicBezTo>
                    <a:pt x="306771" y="238098"/>
                    <a:pt x="238098" y="306771"/>
                    <a:pt x="153385" y="306771"/>
                  </a:cubicBezTo>
                  <a:cubicBezTo>
                    <a:pt x="68673" y="306771"/>
                    <a:pt x="0" y="238098"/>
                    <a:pt x="0" y="153385"/>
                  </a:cubicBezTo>
                  <a:cubicBezTo>
                    <a:pt x="0" y="68673"/>
                    <a:pt x="68673" y="0"/>
                    <a:pt x="153385" y="0"/>
                  </a:cubicBezTo>
                  <a:cubicBezTo>
                    <a:pt x="238098" y="0"/>
                    <a:pt x="306771" y="68673"/>
                    <a:pt x="306771" y="153385"/>
                  </a:cubicBezTo>
                  <a:close/>
                </a:path>
              </a:pathLst>
            </a:custGeom>
            <a:solidFill>
              <a:schemeClr val="accent6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 dirty="0"/>
            </a:p>
          </p:txBody>
        </p:sp>
        <p:sp>
          <p:nvSpPr>
            <p:cNvPr id="18" name="Freeform: Shape 6">
              <a:extLst>
                <a:ext uri="{FF2B5EF4-FFF2-40B4-BE49-F238E27FC236}">
                  <a16:creationId xmlns:a16="http://schemas.microsoft.com/office/drawing/2014/main" id="{49915F92-D025-6247-8D47-003220E8B3BE}"/>
                </a:ext>
              </a:extLst>
            </p:cNvPr>
            <p:cNvSpPr/>
            <p:nvPr/>
          </p:nvSpPr>
          <p:spPr>
            <a:xfrm>
              <a:off x="1644312" y="2969247"/>
              <a:ext cx="1174997" cy="983256"/>
            </a:xfrm>
            <a:custGeom>
              <a:avLst/>
              <a:gdLst>
                <a:gd name="connsiteX0" fmla="*/ 145577 w 281569"/>
                <a:gd name="connsiteY0" fmla="*/ 41484 h 235621"/>
                <a:gd name="connsiteX1" fmla="*/ 142019 w 281569"/>
                <a:gd name="connsiteY1" fmla="*/ 31997 h 235621"/>
                <a:gd name="connsiteX2" fmla="*/ 143996 w 281569"/>
                <a:gd name="connsiteY2" fmla="*/ 28043 h 235621"/>
                <a:gd name="connsiteX3" fmla="*/ 144391 w 281569"/>
                <a:gd name="connsiteY3" fmla="*/ 22509 h 235621"/>
                <a:gd name="connsiteX4" fmla="*/ 128183 w 281569"/>
                <a:gd name="connsiteY4" fmla="*/ 9859 h 235621"/>
                <a:gd name="connsiteX5" fmla="*/ 117905 w 281569"/>
                <a:gd name="connsiteY5" fmla="*/ 371 h 235621"/>
                <a:gd name="connsiteX6" fmla="*/ 114742 w 281569"/>
                <a:gd name="connsiteY6" fmla="*/ 19346 h 235621"/>
                <a:gd name="connsiteX7" fmla="*/ 122649 w 281569"/>
                <a:gd name="connsiteY7" fmla="*/ 43856 h 235621"/>
                <a:gd name="connsiteX8" fmla="*/ 49909 w 281569"/>
                <a:gd name="connsiteY8" fmla="*/ 109875 h 235621"/>
                <a:gd name="connsiteX9" fmla="*/ 45560 w 281569"/>
                <a:gd name="connsiteY9" fmla="*/ 119758 h 235621"/>
                <a:gd name="connsiteX10" fmla="*/ 25004 w 281569"/>
                <a:gd name="connsiteY10" fmla="*/ 107503 h 235621"/>
                <a:gd name="connsiteX11" fmla="*/ 21050 w 281569"/>
                <a:gd name="connsiteY11" fmla="*/ 108294 h 235621"/>
                <a:gd name="connsiteX12" fmla="*/ 1680 w 281569"/>
                <a:gd name="connsiteY12" fmla="*/ 140315 h 235621"/>
                <a:gd name="connsiteX13" fmla="*/ 2075 w 281569"/>
                <a:gd name="connsiteY13" fmla="*/ 145454 h 235621"/>
                <a:gd name="connsiteX14" fmla="*/ 39631 w 281569"/>
                <a:gd name="connsiteY14" fmla="*/ 167593 h 235621"/>
                <a:gd name="connsiteX15" fmla="*/ 44770 w 281569"/>
                <a:gd name="connsiteY15" fmla="*/ 170755 h 235621"/>
                <a:gd name="connsiteX16" fmla="*/ 51490 w 281569"/>
                <a:gd name="connsiteY16" fmla="*/ 170755 h 235621"/>
                <a:gd name="connsiteX17" fmla="*/ 70861 w 281569"/>
                <a:gd name="connsiteY17" fmla="*/ 141501 h 235621"/>
                <a:gd name="connsiteX18" fmla="*/ 70466 w 281569"/>
                <a:gd name="connsiteY18" fmla="*/ 135176 h 235621"/>
                <a:gd name="connsiteX19" fmla="*/ 52676 w 281569"/>
                <a:gd name="connsiteY19" fmla="*/ 124502 h 235621"/>
                <a:gd name="connsiteX20" fmla="*/ 52281 w 281569"/>
                <a:gd name="connsiteY20" fmla="*/ 123316 h 235621"/>
                <a:gd name="connsiteX21" fmla="*/ 56234 w 281569"/>
                <a:gd name="connsiteY21" fmla="*/ 117782 h 235621"/>
                <a:gd name="connsiteX22" fmla="*/ 53862 w 281569"/>
                <a:gd name="connsiteY22" fmla="*/ 112643 h 235621"/>
                <a:gd name="connsiteX23" fmla="*/ 109998 w 281569"/>
                <a:gd name="connsiteY23" fmla="*/ 69948 h 235621"/>
                <a:gd name="connsiteX24" fmla="*/ 130555 w 281569"/>
                <a:gd name="connsiteY24" fmla="*/ 115805 h 235621"/>
                <a:gd name="connsiteX25" fmla="*/ 89046 w 281569"/>
                <a:gd name="connsiteY25" fmla="*/ 196846 h 235621"/>
                <a:gd name="connsiteX26" fmla="*/ 80349 w 281569"/>
                <a:gd name="connsiteY26" fmla="*/ 196451 h 235621"/>
                <a:gd name="connsiteX27" fmla="*/ 75210 w 281569"/>
                <a:gd name="connsiteY27" fmla="*/ 235588 h 235621"/>
                <a:gd name="connsiteX28" fmla="*/ 84697 w 281569"/>
                <a:gd name="connsiteY28" fmla="*/ 217008 h 235621"/>
                <a:gd name="connsiteX29" fmla="*/ 89441 w 281569"/>
                <a:gd name="connsiteY29" fmla="*/ 205544 h 235621"/>
                <a:gd name="connsiteX30" fmla="*/ 93395 w 281569"/>
                <a:gd name="connsiteY30" fmla="*/ 209892 h 235621"/>
                <a:gd name="connsiteX31" fmla="*/ 156646 w 281569"/>
                <a:gd name="connsiteY31" fmla="*/ 131618 h 235621"/>
                <a:gd name="connsiteX32" fmla="*/ 175622 w 281569"/>
                <a:gd name="connsiteY32" fmla="*/ 127665 h 235621"/>
                <a:gd name="connsiteX33" fmla="*/ 247966 w 281569"/>
                <a:gd name="connsiteY33" fmla="*/ 135571 h 235621"/>
                <a:gd name="connsiteX34" fmla="*/ 249547 w 281569"/>
                <a:gd name="connsiteY34" fmla="*/ 135176 h 235621"/>
                <a:gd name="connsiteX35" fmla="*/ 255082 w 281569"/>
                <a:gd name="connsiteY35" fmla="*/ 144664 h 235621"/>
                <a:gd name="connsiteX36" fmla="*/ 279987 w 281569"/>
                <a:gd name="connsiteY36" fmla="*/ 124502 h 235621"/>
                <a:gd name="connsiteX37" fmla="*/ 273662 w 281569"/>
                <a:gd name="connsiteY37" fmla="*/ 124107 h 235621"/>
                <a:gd name="connsiteX38" fmla="*/ 251919 w 281569"/>
                <a:gd name="connsiteY38" fmla="*/ 132409 h 235621"/>
                <a:gd name="connsiteX39" fmla="*/ 253896 w 281569"/>
                <a:gd name="connsiteY39" fmla="*/ 128060 h 235621"/>
                <a:gd name="connsiteX40" fmla="*/ 253896 w 281569"/>
                <a:gd name="connsiteY40" fmla="*/ 128060 h 235621"/>
                <a:gd name="connsiteX41" fmla="*/ 167320 w 281569"/>
                <a:gd name="connsiteY41" fmla="*/ 103946 h 235621"/>
                <a:gd name="connsiteX42" fmla="*/ 162181 w 281569"/>
                <a:gd name="connsiteY42" fmla="*/ 89714 h 235621"/>
                <a:gd name="connsiteX43" fmla="*/ 164553 w 281569"/>
                <a:gd name="connsiteY43" fmla="*/ 69157 h 235621"/>
                <a:gd name="connsiteX44" fmla="*/ 227804 w 281569"/>
                <a:gd name="connsiteY44" fmla="*/ 26462 h 235621"/>
                <a:gd name="connsiteX45" fmla="*/ 235711 w 281569"/>
                <a:gd name="connsiteY45" fmla="*/ 22509 h 235621"/>
                <a:gd name="connsiteX46" fmla="*/ 230967 w 281569"/>
                <a:gd name="connsiteY46" fmla="*/ 14998 h 235621"/>
                <a:gd name="connsiteX47" fmla="*/ 223061 w 281569"/>
                <a:gd name="connsiteY47" fmla="*/ 18160 h 235621"/>
                <a:gd name="connsiteX48" fmla="*/ 225037 w 281569"/>
                <a:gd name="connsiteY48" fmla="*/ 22114 h 235621"/>
                <a:gd name="connsiteX49" fmla="*/ 172459 w 281569"/>
                <a:gd name="connsiteY49" fmla="*/ 46228 h 235621"/>
                <a:gd name="connsiteX50" fmla="*/ 145577 w 281569"/>
                <a:gd name="connsiteY50" fmla="*/ 41484 h 23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81569" h="235621">
                  <a:moveTo>
                    <a:pt x="145577" y="41484"/>
                  </a:moveTo>
                  <a:cubicBezTo>
                    <a:pt x="145577" y="41484"/>
                    <a:pt x="142415" y="33183"/>
                    <a:pt x="142019" y="31997"/>
                  </a:cubicBezTo>
                  <a:cubicBezTo>
                    <a:pt x="141229" y="30415"/>
                    <a:pt x="141624" y="29229"/>
                    <a:pt x="143996" y="28043"/>
                  </a:cubicBezTo>
                  <a:cubicBezTo>
                    <a:pt x="145973" y="26858"/>
                    <a:pt x="147949" y="25276"/>
                    <a:pt x="144391" y="22509"/>
                  </a:cubicBezTo>
                  <a:cubicBezTo>
                    <a:pt x="140833" y="19742"/>
                    <a:pt x="132136" y="14998"/>
                    <a:pt x="128183" y="9859"/>
                  </a:cubicBezTo>
                  <a:cubicBezTo>
                    <a:pt x="124230" y="4719"/>
                    <a:pt x="119881" y="-1606"/>
                    <a:pt x="117905" y="371"/>
                  </a:cubicBezTo>
                  <a:cubicBezTo>
                    <a:pt x="115928" y="2347"/>
                    <a:pt x="109603" y="5905"/>
                    <a:pt x="114742" y="19346"/>
                  </a:cubicBezTo>
                  <a:cubicBezTo>
                    <a:pt x="117509" y="27253"/>
                    <a:pt x="123439" y="40298"/>
                    <a:pt x="122649" y="43856"/>
                  </a:cubicBezTo>
                  <a:cubicBezTo>
                    <a:pt x="117114" y="44647"/>
                    <a:pt x="53467" y="58088"/>
                    <a:pt x="49909" y="109875"/>
                  </a:cubicBezTo>
                  <a:cubicBezTo>
                    <a:pt x="47537" y="109480"/>
                    <a:pt x="39631" y="110666"/>
                    <a:pt x="45560" y="119758"/>
                  </a:cubicBezTo>
                  <a:cubicBezTo>
                    <a:pt x="29352" y="110666"/>
                    <a:pt x="25004" y="107503"/>
                    <a:pt x="25004" y="107503"/>
                  </a:cubicBezTo>
                  <a:cubicBezTo>
                    <a:pt x="25004" y="107503"/>
                    <a:pt x="22632" y="105922"/>
                    <a:pt x="21050" y="108294"/>
                  </a:cubicBezTo>
                  <a:cubicBezTo>
                    <a:pt x="19469" y="110666"/>
                    <a:pt x="2470" y="139129"/>
                    <a:pt x="1680" y="140315"/>
                  </a:cubicBezTo>
                  <a:cubicBezTo>
                    <a:pt x="889" y="141501"/>
                    <a:pt x="-1878" y="142687"/>
                    <a:pt x="2075" y="145454"/>
                  </a:cubicBezTo>
                  <a:cubicBezTo>
                    <a:pt x="6028" y="147826"/>
                    <a:pt x="34491" y="164430"/>
                    <a:pt x="39631" y="167593"/>
                  </a:cubicBezTo>
                  <a:lnTo>
                    <a:pt x="44770" y="170755"/>
                  </a:lnTo>
                  <a:cubicBezTo>
                    <a:pt x="44770" y="170755"/>
                    <a:pt x="48328" y="174313"/>
                    <a:pt x="51490" y="170755"/>
                  </a:cubicBezTo>
                  <a:cubicBezTo>
                    <a:pt x="54653" y="167197"/>
                    <a:pt x="70861" y="141501"/>
                    <a:pt x="70861" y="141501"/>
                  </a:cubicBezTo>
                  <a:cubicBezTo>
                    <a:pt x="70861" y="141501"/>
                    <a:pt x="74024" y="137548"/>
                    <a:pt x="70466" y="135176"/>
                  </a:cubicBezTo>
                  <a:cubicBezTo>
                    <a:pt x="67303" y="133199"/>
                    <a:pt x="53467" y="125293"/>
                    <a:pt x="52676" y="124502"/>
                  </a:cubicBezTo>
                  <a:cubicBezTo>
                    <a:pt x="51886" y="123712"/>
                    <a:pt x="51095" y="123316"/>
                    <a:pt x="52281" y="123316"/>
                  </a:cubicBezTo>
                  <a:cubicBezTo>
                    <a:pt x="52676" y="123316"/>
                    <a:pt x="56234" y="123712"/>
                    <a:pt x="56234" y="117782"/>
                  </a:cubicBezTo>
                  <a:cubicBezTo>
                    <a:pt x="56234" y="114619"/>
                    <a:pt x="53862" y="112643"/>
                    <a:pt x="53862" y="112643"/>
                  </a:cubicBezTo>
                  <a:cubicBezTo>
                    <a:pt x="53862" y="112643"/>
                    <a:pt x="64141" y="70738"/>
                    <a:pt x="109998" y="69948"/>
                  </a:cubicBezTo>
                  <a:cubicBezTo>
                    <a:pt x="109603" y="77459"/>
                    <a:pt x="113951" y="94458"/>
                    <a:pt x="130555" y="115805"/>
                  </a:cubicBezTo>
                  <a:cubicBezTo>
                    <a:pt x="129764" y="134385"/>
                    <a:pt x="117905" y="184196"/>
                    <a:pt x="89046" y="196846"/>
                  </a:cubicBezTo>
                  <a:cubicBezTo>
                    <a:pt x="86674" y="192893"/>
                    <a:pt x="82721" y="186963"/>
                    <a:pt x="80349" y="196451"/>
                  </a:cubicBezTo>
                  <a:cubicBezTo>
                    <a:pt x="74024" y="223333"/>
                    <a:pt x="72442" y="236379"/>
                    <a:pt x="75210" y="235588"/>
                  </a:cubicBezTo>
                  <a:cubicBezTo>
                    <a:pt x="75210" y="235588"/>
                    <a:pt x="79163" y="225310"/>
                    <a:pt x="84697" y="217008"/>
                  </a:cubicBezTo>
                  <a:cubicBezTo>
                    <a:pt x="90232" y="208706"/>
                    <a:pt x="88255" y="203962"/>
                    <a:pt x="89441" y="205544"/>
                  </a:cubicBezTo>
                  <a:cubicBezTo>
                    <a:pt x="92209" y="210287"/>
                    <a:pt x="92999" y="209892"/>
                    <a:pt x="93395" y="209892"/>
                  </a:cubicBezTo>
                  <a:cubicBezTo>
                    <a:pt x="97743" y="206729"/>
                    <a:pt x="147949" y="178662"/>
                    <a:pt x="156646" y="131618"/>
                  </a:cubicBezTo>
                  <a:cubicBezTo>
                    <a:pt x="160600" y="131223"/>
                    <a:pt x="167320" y="131223"/>
                    <a:pt x="175622" y="127665"/>
                  </a:cubicBezTo>
                  <a:cubicBezTo>
                    <a:pt x="184319" y="124107"/>
                    <a:pt x="215945" y="118177"/>
                    <a:pt x="247966" y="135571"/>
                  </a:cubicBezTo>
                  <a:cubicBezTo>
                    <a:pt x="248361" y="135967"/>
                    <a:pt x="249152" y="134781"/>
                    <a:pt x="249547" y="135176"/>
                  </a:cubicBezTo>
                  <a:cubicBezTo>
                    <a:pt x="248757" y="141106"/>
                    <a:pt x="251129" y="147826"/>
                    <a:pt x="255082" y="144664"/>
                  </a:cubicBezTo>
                  <a:cubicBezTo>
                    <a:pt x="259035" y="141501"/>
                    <a:pt x="276034" y="127665"/>
                    <a:pt x="279987" y="124502"/>
                  </a:cubicBezTo>
                  <a:cubicBezTo>
                    <a:pt x="283940" y="121340"/>
                    <a:pt x="279987" y="119758"/>
                    <a:pt x="273662" y="124107"/>
                  </a:cubicBezTo>
                  <a:cubicBezTo>
                    <a:pt x="265756" y="129246"/>
                    <a:pt x="251919" y="132409"/>
                    <a:pt x="251919" y="132409"/>
                  </a:cubicBezTo>
                  <a:cubicBezTo>
                    <a:pt x="251919" y="132409"/>
                    <a:pt x="254291" y="128456"/>
                    <a:pt x="253896" y="128060"/>
                  </a:cubicBezTo>
                  <a:cubicBezTo>
                    <a:pt x="252710" y="126874"/>
                    <a:pt x="254686" y="128851"/>
                    <a:pt x="253896" y="128060"/>
                  </a:cubicBezTo>
                  <a:cubicBezTo>
                    <a:pt x="251919" y="126479"/>
                    <a:pt x="217526" y="96039"/>
                    <a:pt x="167320" y="103946"/>
                  </a:cubicBezTo>
                  <a:cubicBezTo>
                    <a:pt x="165739" y="103550"/>
                    <a:pt x="162576" y="97620"/>
                    <a:pt x="162181" y="89714"/>
                  </a:cubicBezTo>
                  <a:cubicBezTo>
                    <a:pt x="161786" y="81807"/>
                    <a:pt x="165343" y="70738"/>
                    <a:pt x="164553" y="69157"/>
                  </a:cubicBezTo>
                  <a:cubicBezTo>
                    <a:pt x="163367" y="65994"/>
                    <a:pt x="217526" y="68762"/>
                    <a:pt x="227804" y="26462"/>
                  </a:cubicBezTo>
                  <a:cubicBezTo>
                    <a:pt x="231758" y="25276"/>
                    <a:pt x="231758" y="26462"/>
                    <a:pt x="235711" y="22509"/>
                  </a:cubicBezTo>
                  <a:cubicBezTo>
                    <a:pt x="239664" y="18556"/>
                    <a:pt x="235316" y="18951"/>
                    <a:pt x="230967" y="14998"/>
                  </a:cubicBezTo>
                  <a:cubicBezTo>
                    <a:pt x="226619" y="11045"/>
                    <a:pt x="224247" y="14603"/>
                    <a:pt x="223061" y="18160"/>
                  </a:cubicBezTo>
                  <a:cubicBezTo>
                    <a:pt x="221875" y="21718"/>
                    <a:pt x="223851" y="20532"/>
                    <a:pt x="225037" y="22114"/>
                  </a:cubicBezTo>
                  <a:cubicBezTo>
                    <a:pt x="223456" y="24486"/>
                    <a:pt x="204480" y="55321"/>
                    <a:pt x="172459" y="46228"/>
                  </a:cubicBezTo>
                  <a:cubicBezTo>
                    <a:pt x="152298" y="39903"/>
                    <a:pt x="145577" y="41484"/>
                    <a:pt x="145577" y="41484"/>
                  </a:cubicBezTo>
                  <a:close/>
                </a:path>
              </a:pathLst>
            </a:custGeom>
            <a:solidFill>
              <a:srgbClr val="000000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/>
            </a:p>
          </p:txBody>
        </p:sp>
        <p:sp>
          <p:nvSpPr>
            <p:cNvPr id="20" name="Freeform: Shape 7">
              <a:extLst>
                <a:ext uri="{FF2B5EF4-FFF2-40B4-BE49-F238E27FC236}">
                  <a16:creationId xmlns:a16="http://schemas.microsoft.com/office/drawing/2014/main" id="{BE328864-E4B0-D242-BE77-6F6AA0F11466}"/>
                </a:ext>
              </a:extLst>
            </p:cNvPr>
            <p:cNvSpPr/>
            <p:nvPr/>
          </p:nvSpPr>
          <p:spPr>
            <a:xfrm>
              <a:off x="2167441" y="3152261"/>
              <a:ext cx="108385" cy="230959"/>
            </a:xfrm>
            <a:custGeom>
              <a:avLst/>
              <a:gdLst>
                <a:gd name="connsiteX0" fmla="*/ 11125 w 25973"/>
                <a:gd name="connsiteY0" fmla="*/ 5535 h 55345"/>
                <a:gd name="connsiteX1" fmla="*/ 17450 w 25973"/>
                <a:gd name="connsiteY1" fmla="*/ 0 h 55345"/>
                <a:gd name="connsiteX2" fmla="*/ 23380 w 25973"/>
                <a:gd name="connsiteY2" fmla="*/ 15813 h 55345"/>
                <a:gd name="connsiteX3" fmla="*/ 21799 w 25973"/>
                <a:gd name="connsiteY3" fmla="*/ 55345 h 55345"/>
                <a:gd name="connsiteX4" fmla="*/ 3614 w 25973"/>
                <a:gd name="connsiteY4" fmla="*/ 28859 h 55345"/>
                <a:gd name="connsiteX5" fmla="*/ 56 w 25973"/>
                <a:gd name="connsiteY5" fmla="*/ 1581 h 55345"/>
                <a:gd name="connsiteX6" fmla="*/ 11125 w 25973"/>
                <a:gd name="connsiteY6" fmla="*/ 5535 h 55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73" h="55345">
                  <a:moveTo>
                    <a:pt x="11125" y="5535"/>
                  </a:moveTo>
                  <a:cubicBezTo>
                    <a:pt x="13497" y="5139"/>
                    <a:pt x="17450" y="0"/>
                    <a:pt x="17450" y="0"/>
                  </a:cubicBezTo>
                  <a:cubicBezTo>
                    <a:pt x="17450" y="0"/>
                    <a:pt x="21008" y="5535"/>
                    <a:pt x="23380" y="15813"/>
                  </a:cubicBezTo>
                  <a:cubicBezTo>
                    <a:pt x="28520" y="40718"/>
                    <a:pt x="24962" y="51392"/>
                    <a:pt x="21799" y="55345"/>
                  </a:cubicBezTo>
                  <a:cubicBezTo>
                    <a:pt x="13497" y="54159"/>
                    <a:pt x="7963" y="43090"/>
                    <a:pt x="3614" y="28859"/>
                  </a:cubicBezTo>
                  <a:cubicBezTo>
                    <a:pt x="-734" y="15022"/>
                    <a:pt x="56" y="1581"/>
                    <a:pt x="56" y="1581"/>
                  </a:cubicBezTo>
                  <a:cubicBezTo>
                    <a:pt x="56" y="1581"/>
                    <a:pt x="8753" y="5930"/>
                    <a:pt x="11125" y="5535"/>
                  </a:cubicBezTo>
                  <a:close/>
                </a:path>
              </a:pathLst>
            </a:custGeom>
            <a:solidFill>
              <a:srgbClr val="FFFFFF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/>
            </a:p>
          </p:txBody>
        </p:sp>
        <p:sp>
          <p:nvSpPr>
            <p:cNvPr id="21" name="Freeform: Shape 8">
              <a:extLst>
                <a:ext uri="{FF2B5EF4-FFF2-40B4-BE49-F238E27FC236}">
                  <a16:creationId xmlns:a16="http://schemas.microsoft.com/office/drawing/2014/main" id="{3AAE5804-4F81-8A48-BC2C-64BB51127242}"/>
                </a:ext>
              </a:extLst>
            </p:cNvPr>
            <p:cNvSpPr/>
            <p:nvPr/>
          </p:nvSpPr>
          <p:spPr>
            <a:xfrm>
              <a:off x="2197369" y="3150610"/>
              <a:ext cx="81739" cy="257715"/>
            </a:xfrm>
            <a:custGeom>
              <a:avLst/>
              <a:gdLst>
                <a:gd name="connsiteX0" fmla="*/ 0 w 19588"/>
                <a:gd name="connsiteY0" fmla="*/ 2372 h 61757"/>
                <a:gd name="connsiteX1" fmla="*/ 8697 w 19588"/>
                <a:gd name="connsiteY1" fmla="*/ 56531 h 61757"/>
                <a:gd name="connsiteX2" fmla="*/ 18976 w 19588"/>
                <a:gd name="connsiteY2" fmla="*/ 52973 h 61757"/>
                <a:gd name="connsiteX3" fmla="*/ 3953 w 19588"/>
                <a:gd name="connsiteY3" fmla="*/ 1581 h 61757"/>
                <a:gd name="connsiteX4" fmla="*/ 3163 w 19588"/>
                <a:gd name="connsiteY4" fmla="*/ 0 h 61757"/>
                <a:gd name="connsiteX5" fmla="*/ 0 w 19588"/>
                <a:gd name="connsiteY5" fmla="*/ 2372 h 6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88" h="61757">
                  <a:moveTo>
                    <a:pt x="0" y="2372"/>
                  </a:moveTo>
                  <a:cubicBezTo>
                    <a:pt x="0" y="2372"/>
                    <a:pt x="6720" y="48229"/>
                    <a:pt x="8697" y="56531"/>
                  </a:cubicBezTo>
                  <a:cubicBezTo>
                    <a:pt x="9488" y="60880"/>
                    <a:pt x="22533" y="67205"/>
                    <a:pt x="18976" y="52973"/>
                  </a:cubicBezTo>
                  <a:cubicBezTo>
                    <a:pt x="15418" y="38742"/>
                    <a:pt x="3953" y="1581"/>
                    <a:pt x="3953" y="1581"/>
                  </a:cubicBezTo>
                  <a:lnTo>
                    <a:pt x="3163" y="0"/>
                  </a:lnTo>
                  <a:lnTo>
                    <a:pt x="0" y="2372"/>
                  </a:lnTo>
                  <a:close/>
                </a:path>
              </a:pathLst>
            </a:custGeom>
            <a:solidFill>
              <a:srgbClr val="151B19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3780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Chapter + 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9338E66-5F82-4FD5-BA12-B3504893ECDA}"/>
              </a:ext>
            </a:extLst>
          </p:cNvPr>
          <p:cNvSpPr/>
          <p:nvPr userDrawn="1"/>
        </p:nvSpPr>
        <p:spPr>
          <a:xfrm>
            <a:off x="-6579" y="0"/>
            <a:ext cx="12198577" cy="6885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C062BD03-134C-4FBA-8330-0CCF241315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40978" y="1319284"/>
            <a:ext cx="5155022" cy="4447010"/>
          </a:xfrm>
        </p:spPr>
        <p:txBody>
          <a:bodyPr anchor="t">
            <a:noAutofit/>
          </a:bodyPr>
          <a:lstStyle>
            <a:lvl1pPr marL="0" indent="0" algn="l">
              <a:lnSpc>
                <a:spcPct val="85000"/>
              </a:lnSpc>
              <a:buClr>
                <a:schemeClr val="bg1"/>
              </a:buClr>
              <a:buFont typeface="Arial" panose="020B0604020202020204" pitchFamily="34" charset="0"/>
              <a:buNone/>
              <a:defRPr sz="60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0" indent="-228611">
              <a:buClr>
                <a:schemeClr val="bg1"/>
              </a:buClr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</a:defRPr>
            </a:lvl2pPr>
            <a:lvl3pPr marL="457223" indent="-228611">
              <a:buClr>
                <a:schemeClr val="bg1"/>
              </a:buClr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</a:defRPr>
            </a:lvl3pPr>
            <a:lvl4pPr marL="685834" indent="-228611">
              <a:buClr>
                <a:schemeClr val="bg1"/>
              </a:buClr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</a:defRPr>
            </a:lvl4pPr>
            <a:lvl5pPr marL="914446" indent="-228611">
              <a:buClr>
                <a:schemeClr val="bg1"/>
              </a:buClr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[Chapter Name - 90pt]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D5848A-3558-47F9-911A-B1C8D68EBBCB}"/>
              </a:ext>
            </a:extLst>
          </p:cNvPr>
          <p:cNvSpPr txBox="1"/>
          <p:nvPr userDrawn="1"/>
        </p:nvSpPr>
        <p:spPr>
          <a:xfrm>
            <a:off x="940979" y="782473"/>
            <a:ext cx="3439953" cy="4913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40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accent6"/>
                </a:solidFill>
              </a:rPr>
              <a:t>LEARNING OBJECTIVES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2BFFDC9D-7367-1400-2F14-A2A32CE23A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9524" y="1332272"/>
            <a:ext cx="4764740" cy="5106628"/>
          </a:xfrm>
        </p:spPr>
        <p:txBody>
          <a:bodyPr/>
          <a:lstStyle>
            <a:lvl1pPr marL="304815" indent="-304815">
              <a:buClr>
                <a:schemeClr val="accent6"/>
              </a:buClr>
              <a:buFont typeface="Wingdings" pitchFamily="2" charset="2"/>
              <a:buChar char="ü"/>
              <a:defRPr>
                <a:solidFill>
                  <a:schemeClr val="bg1"/>
                </a:solidFill>
              </a:defRPr>
            </a:lvl1pPr>
            <a:lvl2pPr>
              <a:buClr>
                <a:schemeClr val="accent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r>
              <a:rPr lang="en-US" dirty="0"/>
              <a:t>[Objective 1 – 30pt]</a:t>
            </a:r>
          </a:p>
          <a:p>
            <a:pPr lvl="1"/>
            <a:r>
              <a:rPr lang="en-US" dirty="0"/>
              <a:t>[Subobjective]</a:t>
            </a:r>
          </a:p>
          <a:p>
            <a:pPr marL="304815" marR="0" lvl="0" indent="-304815" algn="l" defTabSz="914446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333"/>
              </a:spcAft>
              <a:buClr>
                <a:schemeClr val="accent6"/>
              </a:buClr>
              <a:buSzTx/>
              <a:buFont typeface="Wingdings" pitchFamily="2" charset="2"/>
              <a:buChar char="ü"/>
              <a:tabLst/>
              <a:defRPr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7326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Journ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9338E66-5F82-4FD5-BA12-B3504893ECDA}"/>
              </a:ext>
            </a:extLst>
          </p:cNvPr>
          <p:cNvSpPr/>
          <p:nvPr userDrawn="1"/>
        </p:nvSpPr>
        <p:spPr>
          <a:xfrm>
            <a:off x="-1" y="1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939ECC-60DD-4B56-BD2A-A27B38797DAF}"/>
              </a:ext>
            </a:extLst>
          </p:cNvPr>
          <p:cNvSpPr/>
          <p:nvPr userDrawn="1"/>
        </p:nvSpPr>
        <p:spPr>
          <a:xfrm>
            <a:off x="0" y="0"/>
            <a:ext cx="12192000" cy="1191126"/>
          </a:xfrm>
          <a:prstGeom prst="rect">
            <a:avLst/>
          </a:prstGeom>
          <a:solidFill>
            <a:schemeClr val="tx1">
              <a:alpha val="15000"/>
            </a:schemeClr>
          </a:solidFill>
        </p:spPr>
        <p:txBody>
          <a:bodyPr rtlCol="0" anchor="ctr">
            <a:noAutofit/>
          </a:bodyPr>
          <a:lstStyle/>
          <a:p>
            <a:pPr algn="l"/>
            <a:endParaRPr lang="en-US" sz="2700" dirty="0"/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609B5E2C-B838-42CA-9C4D-6F6FA66F35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738" y="2"/>
            <a:ext cx="10296525" cy="1191125"/>
          </a:xfrm>
          <a:prstGeom prst="rect">
            <a:avLst/>
          </a:prstGeom>
          <a:noFill/>
          <a:ln>
            <a:noFill/>
          </a:ln>
        </p:spPr>
        <p:txBody>
          <a:bodyPr lIns="91440" rIns="91440">
            <a:noAutofit/>
          </a:bodyPr>
          <a:lstStyle>
            <a:lvl1pPr>
              <a:lnSpc>
                <a:spcPct val="9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[Our Journey Header – 42pt]</a:t>
            </a:r>
          </a:p>
        </p:txBody>
      </p: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9D0D0596-24B1-DC47-BF77-B1F094908FB4}"/>
              </a:ext>
            </a:extLst>
          </p:cNvPr>
          <p:cNvGrpSpPr/>
          <p:nvPr userDrawn="1"/>
        </p:nvGrpSpPr>
        <p:grpSpPr>
          <a:xfrm>
            <a:off x="10050780" y="201343"/>
            <a:ext cx="1188720" cy="1163697"/>
            <a:chOff x="10050780" y="201342"/>
            <a:chExt cx="1188720" cy="1163697"/>
          </a:xfrm>
        </p:grpSpPr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4D2B10D4-D401-4A47-A091-2413BFA5C156}"/>
                </a:ext>
              </a:extLst>
            </p:cNvPr>
            <p:cNvSpPr/>
            <p:nvPr userDrawn="1"/>
          </p:nvSpPr>
          <p:spPr>
            <a:xfrm>
              <a:off x="10050780" y="201342"/>
              <a:ext cx="1188720" cy="1163697"/>
            </a:xfrm>
            <a:prstGeom prst="ellipse">
              <a:avLst/>
            </a:prstGeom>
            <a:solidFill>
              <a:schemeClr val="bg1"/>
            </a:solidFill>
            <a:effectLst>
              <a:outerShdw blurRad="254000" dist="50800" dir="2700000" algn="tl" rotWithShape="0">
                <a:schemeClr val="accent1">
                  <a:lumMod val="50000"/>
                  <a:alpha val="30000"/>
                </a:schemeClr>
              </a:outerShdw>
            </a:effectLst>
          </p:spPr>
          <p:txBody>
            <a:bodyPr rtlCol="0" anchor="ctr">
              <a:noAutofit/>
            </a:bodyPr>
            <a:lstStyle/>
            <a:p>
              <a:pPr algn="l"/>
              <a:endParaRPr lang="en-US" sz="2700" dirty="0"/>
            </a:p>
          </p:txBody>
        </p:sp>
        <p:pic>
          <p:nvPicPr>
            <p:cNvPr id="275" name="Picture 274" descr="Icon&#10;&#10;Description automatically generated">
              <a:extLst>
                <a:ext uri="{FF2B5EF4-FFF2-40B4-BE49-F238E27FC236}">
                  <a16:creationId xmlns:a16="http://schemas.microsoft.com/office/drawing/2014/main" id="{F79A0A2D-54E1-B343-A1BA-40F75E117BD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195197" y="296614"/>
              <a:ext cx="899885" cy="973152"/>
            </a:xfrm>
            <a:prstGeom prst="rect">
              <a:avLst/>
            </a:prstGeom>
          </p:spPr>
        </p:pic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095A5073-8055-0749-A649-23C313950BFC}"/>
              </a:ext>
            </a:extLst>
          </p:cNvPr>
          <p:cNvGrpSpPr/>
          <p:nvPr userDrawn="1"/>
        </p:nvGrpSpPr>
        <p:grpSpPr>
          <a:xfrm>
            <a:off x="11580971" y="458402"/>
            <a:ext cx="274320" cy="274320"/>
            <a:chOff x="1578736" y="2802526"/>
            <a:chExt cx="1280160" cy="1280160"/>
          </a:xfrm>
        </p:grpSpPr>
        <p:sp>
          <p:nvSpPr>
            <p:cNvPr id="277" name="Freeform: Shape 7">
              <a:extLst>
                <a:ext uri="{FF2B5EF4-FFF2-40B4-BE49-F238E27FC236}">
                  <a16:creationId xmlns:a16="http://schemas.microsoft.com/office/drawing/2014/main" id="{07562C7D-9CC3-5845-87F5-203EC4BE9505}"/>
                </a:ext>
              </a:extLst>
            </p:cNvPr>
            <p:cNvSpPr/>
            <p:nvPr/>
          </p:nvSpPr>
          <p:spPr>
            <a:xfrm>
              <a:off x="1578736" y="2802526"/>
              <a:ext cx="1280160" cy="1280160"/>
            </a:xfrm>
            <a:custGeom>
              <a:avLst/>
              <a:gdLst>
                <a:gd name="connsiteX0" fmla="*/ 306771 w 306770"/>
                <a:gd name="connsiteY0" fmla="*/ 153385 h 306770"/>
                <a:gd name="connsiteX1" fmla="*/ 153385 w 306770"/>
                <a:gd name="connsiteY1" fmla="*/ 306771 h 306770"/>
                <a:gd name="connsiteX2" fmla="*/ 0 w 306770"/>
                <a:gd name="connsiteY2" fmla="*/ 153385 h 306770"/>
                <a:gd name="connsiteX3" fmla="*/ 153385 w 306770"/>
                <a:gd name="connsiteY3" fmla="*/ 0 h 306770"/>
                <a:gd name="connsiteX4" fmla="*/ 306771 w 306770"/>
                <a:gd name="connsiteY4" fmla="*/ 153385 h 30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770" h="306770">
                  <a:moveTo>
                    <a:pt x="306771" y="153385"/>
                  </a:moveTo>
                  <a:cubicBezTo>
                    <a:pt x="306771" y="238098"/>
                    <a:pt x="238098" y="306771"/>
                    <a:pt x="153385" y="306771"/>
                  </a:cubicBezTo>
                  <a:cubicBezTo>
                    <a:pt x="68673" y="306771"/>
                    <a:pt x="0" y="238098"/>
                    <a:pt x="0" y="153385"/>
                  </a:cubicBezTo>
                  <a:cubicBezTo>
                    <a:pt x="0" y="68673"/>
                    <a:pt x="68673" y="0"/>
                    <a:pt x="153385" y="0"/>
                  </a:cubicBezTo>
                  <a:cubicBezTo>
                    <a:pt x="238098" y="0"/>
                    <a:pt x="306771" y="68673"/>
                    <a:pt x="306771" y="153385"/>
                  </a:cubicBezTo>
                  <a:close/>
                </a:path>
              </a:pathLst>
            </a:custGeom>
            <a:solidFill>
              <a:schemeClr val="accent6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 dirty="0"/>
            </a:p>
          </p:txBody>
        </p:sp>
        <p:sp>
          <p:nvSpPr>
            <p:cNvPr id="278" name="Freeform: Shape 8">
              <a:extLst>
                <a:ext uri="{FF2B5EF4-FFF2-40B4-BE49-F238E27FC236}">
                  <a16:creationId xmlns:a16="http://schemas.microsoft.com/office/drawing/2014/main" id="{B2E9CA9B-1D91-D94E-B83C-F7EA859A7517}"/>
                </a:ext>
              </a:extLst>
            </p:cNvPr>
            <p:cNvSpPr/>
            <p:nvPr/>
          </p:nvSpPr>
          <p:spPr>
            <a:xfrm>
              <a:off x="1644312" y="2969247"/>
              <a:ext cx="1174997" cy="983256"/>
            </a:xfrm>
            <a:custGeom>
              <a:avLst/>
              <a:gdLst>
                <a:gd name="connsiteX0" fmla="*/ 145577 w 281569"/>
                <a:gd name="connsiteY0" fmla="*/ 41484 h 235621"/>
                <a:gd name="connsiteX1" fmla="*/ 142019 w 281569"/>
                <a:gd name="connsiteY1" fmla="*/ 31997 h 235621"/>
                <a:gd name="connsiteX2" fmla="*/ 143996 w 281569"/>
                <a:gd name="connsiteY2" fmla="*/ 28043 h 235621"/>
                <a:gd name="connsiteX3" fmla="*/ 144391 w 281569"/>
                <a:gd name="connsiteY3" fmla="*/ 22509 h 235621"/>
                <a:gd name="connsiteX4" fmla="*/ 128183 w 281569"/>
                <a:gd name="connsiteY4" fmla="*/ 9859 h 235621"/>
                <a:gd name="connsiteX5" fmla="*/ 117905 w 281569"/>
                <a:gd name="connsiteY5" fmla="*/ 371 h 235621"/>
                <a:gd name="connsiteX6" fmla="*/ 114742 w 281569"/>
                <a:gd name="connsiteY6" fmla="*/ 19346 h 235621"/>
                <a:gd name="connsiteX7" fmla="*/ 122649 w 281569"/>
                <a:gd name="connsiteY7" fmla="*/ 43856 h 235621"/>
                <a:gd name="connsiteX8" fmla="*/ 49909 w 281569"/>
                <a:gd name="connsiteY8" fmla="*/ 109875 h 235621"/>
                <a:gd name="connsiteX9" fmla="*/ 45560 w 281569"/>
                <a:gd name="connsiteY9" fmla="*/ 119758 h 235621"/>
                <a:gd name="connsiteX10" fmla="*/ 25004 w 281569"/>
                <a:gd name="connsiteY10" fmla="*/ 107503 h 235621"/>
                <a:gd name="connsiteX11" fmla="*/ 21050 w 281569"/>
                <a:gd name="connsiteY11" fmla="*/ 108294 h 235621"/>
                <a:gd name="connsiteX12" fmla="*/ 1680 w 281569"/>
                <a:gd name="connsiteY12" fmla="*/ 140315 h 235621"/>
                <a:gd name="connsiteX13" fmla="*/ 2075 w 281569"/>
                <a:gd name="connsiteY13" fmla="*/ 145454 h 235621"/>
                <a:gd name="connsiteX14" fmla="*/ 39631 w 281569"/>
                <a:gd name="connsiteY14" fmla="*/ 167593 h 235621"/>
                <a:gd name="connsiteX15" fmla="*/ 44770 w 281569"/>
                <a:gd name="connsiteY15" fmla="*/ 170755 h 235621"/>
                <a:gd name="connsiteX16" fmla="*/ 51490 w 281569"/>
                <a:gd name="connsiteY16" fmla="*/ 170755 h 235621"/>
                <a:gd name="connsiteX17" fmla="*/ 70861 w 281569"/>
                <a:gd name="connsiteY17" fmla="*/ 141501 h 235621"/>
                <a:gd name="connsiteX18" fmla="*/ 70466 w 281569"/>
                <a:gd name="connsiteY18" fmla="*/ 135176 h 235621"/>
                <a:gd name="connsiteX19" fmla="*/ 52676 w 281569"/>
                <a:gd name="connsiteY19" fmla="*/ 124502 h 235621"/>
                <a:gd name="connsiteX20" fmla="*/ 52281 w 281569"/>
                <a:gd name="connsiteY20" fmla="*/ 123316 h 235621"/>
                <a:gd name="connsiteX21" fmla="*/ 56234 w 281569"/>
                <a:gd name="connsiteY21" fmla="*/ 117782 h 235621"/>
                <a:gd name="connsiteX22" fmla="*/ 53862 w 281569"/>
                <a:gd name="connsiteY22" fmla="*/ 112643 h 235621"/>
                <a:gd name="connsiteX23" fmla="*/ 109998 w 281569"/>
                <a:gd name="connsiteY23" fmla="*/ 69948 h 235621"/>
                <a:gd name="connsiteX24" fmla="*/ 130555 w 281569"/>
                <a:gd name="connsiteY24" fmla="*/ 115805 h 235621"/>
                <a:gd name="connsiteX25" fmla="*/ 89046 w 281569"/>
                <a:gd name="connsiteY25" fmla="*/ 196846 h 235621"/>
                <a:gd name="connsiteX26" fmla="*/ 80349 w 281569"/>
                <a:gd name="connsiteY26" fmla="*/ 196451 h 235621"/>
                <a:gd name="connsiteX27" fmla="*/ 75210 w 281569"/>
                <a:gd name="connsiteY27" fmla="*/ 235588 h 235621"/>
                <a:gd name="connsiteX28" fmla="*/ 84697 w 281569"/>
                <a:gd name="connsiteY28" fmla="*/ 217008 h 235621"/>
                <a:gd name="connsiteX29" fmla="*/ 89441 w 281569"/>
                <a:gd name="connsiteY29" fmla="*/ 205544 h 235621"/>
                <a:gd name="connsiteX30" fmla="*/ 93395 w 281569"/>
                <a:gd name="connsiteY30" fmla="*/ 209892 h 235621"/>
                <a:gd name="connsiteX31" fmla="*/ 156646 w 281569"/>
                <a:gd name="connsiteY31" fmla="*/ 131618 h 235621"/>
                <a:gd name="connsiteX32" fmla="*/ 175622 w 281569"/>
                <a:gd name="connsiteY32" fmla="*/ 127665 h 235621"/>
                <a:gd name="connsiteX33" fmla="*/ 247966 w 281569"/>
                <a:gd name="connsiteY33" fmla="*/ 135571 h 235621"/>
                <a:gd name="connsiteX34" fmla="*/ 249547 w 281569"/>
                <a:gd name="connsiteY34" fmla="*/ 135176 h 235621"/>
                <a:gd name="connsiteX35" fmla="*/ 255082 w 281569"/>
                <a:gd name="connsiteY35" fmla="*/ 144664 h 235621"/>
                <a:gd name="connsiteX36" fmla="*/ 279987 w 281569"/>
                <a:gd name="connsiteY36" fmla="*/ 124502 h 235621"/>
                <a:gd name="connsiteX37" fmla="*/ 273662 w 281569"/>
                <a:gd name="connsiteY37" fmla="*/ 124107 h 235621"/>
                <a:gd name="connsiteX38" fmla="*/ 251919 w 281569"/>
                <a:gd name="connsiteY38" fmla="*/ 132409 h 235621"/>
                <a:gd name="connsiteX39" fmla="*/ 253896 w 281569"/>
                <a:gd name="connsiteY39" fmla="*/ 128060 h 235621"/>
                <a:gd name="connsiteX40" fmla="*/ 253896 w 281569"/>
                <a:gd name="connsiteY40" fmla="*/ 128060 h 235621"/>
                <a:gd name="connsiteX41" fmla="*/ 167320 w 281569"/>
                <a:gd name="connsiteY41" fmla="*/ 103946 h 235621"/>
                <a:gd name="connsiteX42" fmla="*/ 162181 w 281569"/>
                <a:gd name="connsiteY42" fmla="*/ 89714 h 235621"/>
                <a:gd name="connsiteX43" fmla="*/ 164553 w 281569"/>
                <a:gd name="connsiteY43" fmla="*/ 69157 h 235621"/>
                <a:gd name="connsiteX44" fmla="*/ 227804 w 281569"/>
                <a:gd name="connsiteY44" fmla="*/ 26462 h 235621"/>
                <a:gd name="connsiteX45" fmla="*/ 235711 w 281569"/>
                <a:gd name="connsiteY45" fmla="*/ 22509 h 235621"/>
                <a:gd name="connsiteX46" fmla="*/ 230967 w 281569"/>
                <a:gd name="connsiteY46" fmla="*/ 14998 h 235621"/>
                <a:gd name="connsiteX47" fmla="*/ 223061 w 281569"/>
                <a:gd name="connsiteY47" fmla="*/ 18160 h 235621"/>
                <a:gd name="connsiteX48" fmla="*/ 225037 w 281569"/>
                <a:gd name="connsiteY48" fmla="*/ 22114 h 235621"/>
                <a:gd name="connsiteX49" fmla="*/ 172459 w 281569"/>
                <a:gd name="connsiteY49" fmla="*/ 46228 h 235621"/>
                <a:gd name="connsiteX50" fmla="*/ 145577 w 281569"/>
                <a:gd name="connsiteY50" fmla="*/ 41484 h 23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81569" h="235621">
                  <a:moveTo>
                    <a:pt x="145577" y="41484"/>
                  </a:moveTo>
                  <a:cubicBezTo>
                    <a:pt x="145577" y="41484"/>
                    <a:pt x="142415" y="33183"/>
                    <a:pt x="142019" y="31997"/>
                  </a:cubicBezTo>
                  <a:cubicBezTo>
                    <a:pt x="141229" y="30415"/>
                    <a:pt x="141624" y="29229"/>
                    <a:pt x="143996" y="28043"/>
                  </a:cubicBezTo>
                  <a:cubicBezTo>
                    <a:pt x="145973" y="26858"/>
                    <a:pt x="147949" y="25276"/>
                    <a:pt x="144391" y="22509"/>
                  </a:cubicBezTo>
                  <a:cubicBezTo>
                    <a:pt x="140833" y="19742"/>
                    <a:pt x="132136" y="14998"/>
                    <a:pt x="128183" y="9859"/>
                  </a:cubicBezTo>
                  <a:cubicBezTo>
                    <a:pt x="124230" y="4719"/>
                    <a:pt x="119881" y="-1606"/>
                    <a:pt x="117905" y="371"/>
                  </a:cubicBezTo>
                  <a:cubicBezTo>
                    <a:pt x="115928" y="2347"/>
                    <a:pt x="109603" y="5905"/>
                    <a:pt x="114742" y="19346"/>
                  </a:cubicBezTo>
                  <a:cubicBezTo>
                    <a:pt x="117509" y="27253"/>
                    <a:pt x="123439" y="40298"/>
                    <a:pt x="122649" y="43856"/>
                  </a:cubicBezTo>
                  <a:cubicBezTo>
                    <a:pt x="117114" y="44647"/>
                    <a:pt x="53467" y="58088"/>
                    <a:pt x="49909" y="109875"/>
                  </a:cubicBezTo>
                  <a:cubicBezTo>
                    <a:pt x="47537" y="109480"/>
                    <a:pt x="39631" y="110666"/>
                    <a:pt x="45560" y="119758"/>
                  </a:cubicBezTo>
                  <a:cubicBezTo>
                    <a:pt x="29352" y="110666"/>
                    <a:pt x="25004" y="107503"/>
                    <a:pt x="25004" y="107503"/>
                  </a:cubicBezTo>
                  <a:cubicBezTo>
                    <a:pt x="25004" y="107503"/>
                    <a:pt x="22632" y="105922"/>
                    <a:pt x="21050" y="108294"/>
                  </a:cubicBezTo>
                  <a:cubicBezTo>
                    <a:pt x="19469" y="110666"/>
                    <a:pt x="2470" y="139129"/>
                    <a:pt x="1680" y="140315"/>
                  </a:cubicBezTo>
                  <a:cubicBezTo>
                    <a:pt x="889" y="141501"/>
                    <a:pt x="-1878" y="142687"/>
                    <a:pt x="2075" y="145454"/>
                  </a:cubicBezTo>
                  <a:cubicBezTo>
                    <a:pt x="6028" y="147826"/>
                    <a:pt x="34491" y="164430"/>
                    <a:pt x="39631" y="167593"/>
                  </a:cubicBezTo>
                  <a:lnTo>
                    <a:pt x="44770" y="170755"/>
                  </a:lnTo>
                  <a:cubicBezTo>
                    <a:pt x="44770" y="170755"/>
                    <a:pt x="48328" y="174313"/>
                    <a:pt x="51490" y="170755"/>
                  </a:cubicBezTo>
                  <a:cubicBezTo>
                    <a:pt x="54653" y="167197"/>
                    <a:pt x="70861" y="141501"/>
                    <a:pt x="70861" y="141501"/>
                  </a:cubicBezTo>
                  <a:cubicBezTo>
                    <a:pt x="70861" y="141501"/>
                    <a:pt x="74024" y="137548"/>
                    <a:pt x="70466" y="135176"/>
                  </a:cubicBezTo>
                  <a:cubicBezTo>
                    <a:pt x="67303" y="133199"/>
                    <a:pt x="53467" y="125293"/>
                    <a:pt x="52676" y="124502"/>
                  </a:cubicBezTo>
                  <a:cubicBezTo>
                    <a:pt x="51886" y="123712"/>
                    <a:pt x="51095" y="123316"/>
                    <a:pt x="52281" y="123316"/>
                  </a:cubicBezTo>
                  <a:cubicBezTo>
                    <a:pt x="52676" y="123316"/>
                    <a:pt x="56234" y="123712"/>
                    <a:pt x="56234" y="117782"/>
                  </a:cubicBezTo>
                  <a:cubicBezTo>
                    <a:pt x="56234" y="114619"/>
                    <a:pt x="53862" y="112643"/>
                    <a:pt x="53862" y="112643"/>
                  </a:cubicBezTo>
                  <a:cubicBezTo>
                    <a:pt x="53862" y="112643"/>
                    <a:pt x="64141" y="70738"/>
                    <a:pt x="109998" y="69948"/>
                  </a:cubicBezTo>
                  <a:cubicBezTo>
                    <a:pt x="109603" y="77459"/>
                    <a:pt x="113951" y="94458"/>
                    <a:pt x="130555" y="115805"/>
                  </a:cubicBezTo>
                  <a:cubicBezTo>
                    <a:pt x="129764" y="134385"/>
                    <a:pt x="117905" y="184196"/>
                    <a:pt x="89046" y="196846"/>
                  </a:cubicBezTo>
                  <a:cubicBezTo>
                    <a:pt x="86674" y="192893"/>
                    <a:pt x="82721" y="186963"/>
                    <a:pt x="80349" y="196451"/>
                  </a:cubicBezTo>
                  <a:cubicBezTo>
                    <a:pt x="74024" y="223333"/>
                    <a:pt x="72442" y="236379"/>
                    <a:pt x="75210" y="235588"/>
                  </a:cubicBezTo>
                  <a:cubicBezTo>
                    <a:pt x="75210" y="235588"/>
                    <a:pt x="79163" y="225310"/>
                    <a:pt x="84697" y="217008"/>
                  </a:cubicBezTo>
                  <a:cubicBezTo>
                    <a:pt x="90232" y="208706"/>
                    <a:pt x="88255" y="203962"/>
                    <a:pt x="89441" y="205544"/>
                  </a:cubicBezTo>
                  <a:cubicBezTo>
                    <a:pt x="92209" y="210287"/>
                    <a:pt x="92999" y="209892"/>
                    <a:pt x="93395" y="209892"/>
                  </a:cubicBezTo>
                  <a:cubicBezTo>
                    <a:pt x="97743" y="206729"/>
                    <a:pt x="147949" y="178662"/>
                    <a:pt x="156646" y="131618"/>
                  </a:cubicBezTo>
                  <a:cubicBezTo>
                    <a:pt x="160600" y="131223"/>
                    <a:pt x="167320" y="131223"/>
                    <a:pt x="175622" y="127665"/>
                  </a:cubicBezTo>
                  <a:cubicBezTo>
                    <a:pt x="184319" y="124107"/>
                    <a:pt x="215945" y="118177"/>
                    <a:pt x="247966" y="135571"/>
                  </a:cubicBezTo>
                  <a:cubicBezTo>
                    <a:pt x="248361" y="135967"/>
                    <a:pt x="249152" y="134781"/>
                    <a:pt x="249547" y="135176"/>
                  </a:cubicBezTo>
                  <a:cubicBezTo>
                    <a:pt x="248757" y="141106"/>
                    <a:pt x="251129" y="147826"/>
                    <a:pt x="255082" y="144664"/>
                  </a:cubicBezTo>
                  <a:cubicBezTo>
                    <a:pt x="259035" y="141501"/>
                    <a:pt x="276034" y="127665"/>
                    <a:pt x="279987" y="124502"/>
                  </a:cubicBezTo>
                  <a:cubicBezTo>
                    <a:pt x="283940" y="121340"/>
                    <a:pt x="279987" y="119758"/>
                    <a:pt x="273662" y="124107"/>
                  </a:cubicBezTo>
                  <a:cubicBezTo>
                    <a:pt x="265756" y="129246"/>
                    <a:pt x="251919" y="132409"/>
                    <a:pt x="251919" y="132409"/>
                  </a:cubicBezTo>
                  <a:cubicBezTo>
                    <a:pt x="251919" y="132409"/>
                    <a:pt x="254291" y="128456"/>
                    <a:pt x="253896" y="128060"/>
                  </a:cubicBezTo>
                  <a:cubicBezTo>
                    <a:pt x="252710" y="126874"/>
                    <a:pt x="254686" y="128851"/>
                    <a:pt x="253896" y="128060"/>
                  </a:cubicBezTo>
                  <a:cubicBezTo>
                    <a:pt x="251919" y="126479"/>
                    <a:pt x="217526" y="96039"/>
                    <a:pt x="167320" y="103946"/>
                  </a:cubicBezTo>
                  <a:cubicBezTo>
                    <a:pt x="165739" y="103550"/>
                    <a:pt x="162576" y="97620"/>
                    <a:pt x="162181" y="89714"/>
                  </a:cubicBezTo>
                  <a:cubicBezTo>
                    <a:pt x="161786" y="81807"/>
                    <a:pt x="165343" y="70738"/>
                    <a:pt x="164553" y="69157"/>
                  </a:cubicBezTo>
                  <a:cubicBezTo>
                    <a:pt x="163367" y="65994"/>
                    <a:pt x="217526" y="68762"/>
                    <a:pt x="227804" y="26462"/>
                  </a:cubicBezTo>
                  <a:cubicBezTo>
                    <a:pt x="231758" y="25276"/>
                    <a:pt x="231758" y="26462"/>
                    <a:pt x="235711" y="22509"/>
                  </a:cubicBezTo>
                  <a:cubicBezTo>
                    <a:pt x="239664" y="18556"/>
                    <a:pt x="235316" y="18951"/>
                    <a:pt x="230967" y="14998"/>
                  </a:cubicBezTo>
                  <a:cubicBezTo>
                    <a:pt x="226619" y="11045"/>
                    <a:pt x="224247" y="14603"/>
                    <a:pt x="223061" y="18160"/>
                  </a:cubicBezTo>
                  <a:cubicBezTo>
                    <a:pt x="221875" y="21718"/>
                    <a:pt x="223851" y="20532"/>
                    <a:pt x="225037" y="22114"/>
                  </a:cubicBezTo>
                  <a:cubicBezTo>
                    <a:pt x="223456" y="24486"/>
                    <a:pt x="204480" y="55321"/>
                    <a:pt x="172459" y="46228"/>
                  </a:cubicBezTo>
                  <a:cubicBezTo>
                    <a:pt x="152298" y="39903"/>
                    <a:pt x="145577" y="41484"/>
                    <a:pt x="145577" y="41484"/>
                  </a:cubicBezTo>
                  <a:close/>
                </a:path>
              </a:pathLst>
            </a:custGeom>
            <a:solidFill>
              <a:srgbClr val="000000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/>
            </a:p>
          </p:txBody>
        </p:sp>
        <p:sp>
          <p:nvSpPr>
            <p:cNvPr id="279" name="Freeform: Shape 9">
              <a:extLst>
                <a:ext uri="{FF2B5EF4-FFF2-40B4-BE49-F238E27FC236}">
                  <a16:creationId xmlns:a16="http://schemas.microsoft.com/office/drawing/2014/main" id="{86009FDC-23E6-214D-9607-A4D6A2DC297E}"/>
                </a:ext>
              </a:extLst>
            </p:cNvPr>
            <p:cNvSpPr/>
            <p:nvPr/>
          </p:nvSpPr>
          <p:spPr>
            <a:xfrm>
              <a:off x="2167441" y="3152261"/>
              <a:ext cx="108385" cy="230959"/>
            </a:xfrm>
            <a:custGeom>
              <a:avLst/>
              <a:gdLst>
                <a:gd name="connsiteX0" fmla="*/ 11125 w 25973"/>
                <a:gd name="connsiteY0" fmla="*/ 5535 h 55345"/>
                <a:gd name="connsiteX1" fmla="*/ 17450 w 25973"/>
                <a:gd name="connsiteY1" fmla="*/ 0 h 55345"/>
                <a:gd name="connsiteX2" fmla="*/ 23380 w 25973"/>
                <a:gd name="connsiteY2" fmla="*/ 15813 h 55345"/>
                <a:gd name="connsiteX3" fmla="*/ 21799 w 25973"/>
                <a:gd name="connsiteY3" fmla="*/ 55345 h 55345"/>
                <a:gd name="connsiteX4" fmla="*/ 3614 w 25973"/>
                <a:gd name="connsiteY4" fmla="*/ 28859 h 55345"/>
                <a:gd name="connsiteX5" fmla="*/ 56 w 25973"/>
                <a:gd name="connsiteY5" fmla="*/ 1581 h 55345"/>
                <a:gd name="connsiteX6" fmla="*/ 11125 w 25973"/>
                <a:gd name="connsiteY6" fmla="*/ 5535 h 55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73" h="55345">
                  <a:moveTo>
                    <a:pt x="11125" y="5535"/>
                  </a:moveTo>
                  <a:cubicBezTo>
                    <a:pt x="13497" y="5139"/>
                    <a:pt x="17450" y="0"/>
                    <a:pt x="17450" y="0"/>
                  </a:cubicBezTo>
                  <a:cubicBezTo>
                    <a:pt x="17450" y="0"/>
                    <a:pt x="21008" y="5535"/>
                    <a:pt x="23380" y="15813"/>
                  </a:cubicBezTo>
                  <a:cubicBezTo>
                    <a:pt x="28520" y="40718"/>
                    <a:pt x="24962" y="51392"/>
                    <a:pt x="21799" y="55345"/>
                  </a:cubicBezTo>
                  <a:cubicBezTo>
                    <a:pt x="13497" y="54159"/>
                    <a:pt x="7963" y="43090"/>
                    <a:pt x="3614" y="28859"/>
                  </a:cubicBezTo>
                  <a:cubicBezTo>
                    <a:pt x="-734" y="15022"/>
                    <a:pt x="56" y="1581"/>
                    <a:pt x="56" y="1581"/>
                  </a:cubicBezTo>
                  <a:cubicBezTo>
                    <a:pt x="56" y="1581"/>
                    <a:pt x="8753" y="5930"/>
                    <a:pt x="11125" y="5535"/>
                  </a:cubicBezTo>
                  <a:close/>
                </a:path>
              </a:pathLst>
            </a:custGeom>
            <a:solidFill>
              <a:srgbClr val="FFFFFF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/>
            </a:p>
          </p:txBody>
        </p:sp>
        <p:sp>
          <p:nvSpPr>
            <p:cNvPr id="280" name="Freeform: Shape 10">
              <a:extLst>
                <a:ext uri="{FF2B5EF4-FFF2-40B4-BE49-F238E27FC236}">
                  <a16:creationId xmlns:a16="http://schemas.microsoft.com/office/drawing/2014/main" id="{77358D90-F075-7646-A949-BEBA2B807120}"/>
                </a:ext>
              </a:extLst>
            </p:cNvPr>
            <p:cNvSpPr/>
            <p:nvPr/>
          </p:nvSpPr>
          <p:spPr>
            <a:xfrm>
              <a:off x="2197369" y="3150610"/>
              <a:ext cx="81739" cy="257715"/>
            </a:xfrm>
            <a:custGeom>
              <a:avLst/>
              <a:gdLst>
                <a:gd name="connsiteX0" fmla="*/ 0 w 19588"/>
                <a:gd name="connsiteY0" fmla="*/ 2372 h 61757"/>
                <a:gd name="connsiteX1" fmla="*/ 8697 w 19588"/>
                <a:gd name="connsiteY1" fmla="*/ 56531 h 61757"/>
                <a:gd name="connsiteX2" fmla="*/ 18976 w 19588"/>
                <a:gd name="connsiteY2" fmla="*/ 52973 h 61757"/>
                <a:gd name="connsiteX3" fmla="*/ 3953 w 19588"/>
                <a:gd name="connsiteY3" fmla="*/ 1581 h 61757"/>
                <a:gd name="connsiteX4" fmla="*/ 3163 w 19588"/>
                <a:gd name="connsiteY4" fmla="*/ 0 h 61757"/>
                <a:gd name="connsiteX5" fmla="*/ 0 w 19588"/>
                <a:gd name="connsiteY5" fmla="*/ 2372 h 6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88" h="61757">
                  <a:moveTo>
                    <a:pt x="0" y="2372"/>
                  </a:moveTo>
                  <a:cubicBezTo>
                    <a:pt x="0" y="2372"/>
                    <a:pt x="6720" y="48229"/>
                    <a:pt x="8697" y="56531"/>
                  </a:cubicBezTo>
                  <a:cubicBezTo>
                    <a:pt x="9488" y="60880"/>
                    <a:pt x="22533" y="67205"/>
                    <a:pt x="18976" y="52973"/>
                  </a:cubicBezTo>
                  <a:cubicBezTo>
                    <a:pt x="15418" y="38742"/>
                    <a:pt x="3953" y="1581"/>
                    <a:pt x="3953" y="1581"/>
                  </a:cubicBezTo>
                  <a:lnTo>
                    <a:pt x="3163" y="0"/>
                  </a:lnTo>
                  <a:lnTo>
                    <a:pt x="0" y="2372"/>
                  </a:lnTo>
                  <a:close/>
                </a:path>
              </a:pathLst>
            </a:custGeom>
            <a:solidFill>
              <a:srgbClr val="151B19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/>
            </a:p>
          </p:txBody>
        </p:sp>
      </p:grp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1CDAF43-9972-F847-BF14-D1C2E84D03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8267" y="1693333"/>
            <a:ext cx="10295996" cy="4762500"/>
          </a:xfr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[Level 1 – 30pt]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  <a:p>
            <a:pPr lvl="3"/>
            <a:r>
              <a:rPr lang="en-US" dirty="0"/>
              <a:t>[Level 4]</a:t>
            </a:r>
          </a:p>
          <a:p>
            <a:pPr lvl="4"/>
            <a:r>
              <a:rPr lang="en-US" dirty="0"/>
              <a:t>[Level 5]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189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9338E66-5F82-4FD5-BA12-B3504893ECDA}"/>
              </a:ext>
            </a:extLst>
          </p:cNvPr>
          <p:cNvSpPr/>
          <p:nvPr userDrawn="1"/>
        </p:nvSpPr>
        <p:spPr>
          <a:xfrm>
            <a:off x="-2" y="1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939ECC-60DD-4B56-BD2A-A27B38797DAF}"/>
              </a:ext>
            </a:extLst>
          </p:cNvPr>
          <p:cNvSpPr/>
          <p:nvPr userDrawn="1"/>
        </p:nvSpPr>
        <p:spPr>
          <a:xfrm>
            <a:off x="0" y="0"/>
            <a:ext cx="12192000" cy="1191126"/>
          </a:xfrm>
          <a:prstGeom prst="rect">
            <a:avLst/>
          </a:prstGeom>
          <a:solidFill>
            <a:schemeClr val="tx1">
              <a:alpha val="15000"/>
            </a:schemeClr>
          </a:solidFill>
        </p:spPr>
        <p:txBody>
          <a:bodyPr rtlCol="0" anchor="ctr">
            <a:noAutofit/>
          </a:bodyPr>
          <a:lstStyle/>
          <a:p>
            <a:pPr algn="l"/>
            <a:endParaRPr lang="en-US" sz="2700" dirty="0"/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609B5E2C-B838-42CA-9C4D-6F6FA66F35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738" y="2"/>
            <a:ext cx="10296525" cy="1191125"/>
          </a:xfrm>
          <a:prstGeom prst="rect">
            <a:avLst/>
          </a:prstGeom>
          <a:noFill/>
          <a:ln>
            <a:noFill/>
          </a:ln>
        </p:spPr>
        <p:txBody>
          <a:bodyPr lIns="91440" rIns="91440">
            <a:noAutofit/>
          </a:bodyPr>
          <a:lstStyle>
            <a:lvl1pPr>
              <a:lnSpc>
                <a:spcPct val="9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[Files Header – 42pt]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DBA9721-A010-F24A-A62F-A87F229F29CD}"/>
              </a:ext>
            </a:extLst>
          </p:cNvPr>
          <p:cNvGrpSpPr/>
          <p:nvPr userDrawn="1"/>
        </p:nvGrpSpPr>
        <p:grpSpPr>
          <a:xfrm>
            <a:off x="10050780" y="190457"/>
            <a:ext cx="1188720" cy="1174583"/>
            <a:chOff x="10050780" y="190456"/>
            <a:chExt cx="1188720" cy="1174583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273DD7C1-4928-314A-AB50-7C27C9C5F013}"/>
                </a:ext>
              </a:extLst>
            </p:cNvPr>
            <p:cNvSpPr/>
            <p:nvPr userDrawn="1"/>
          </p:nvSpPr>
          <p:spPr>
            <a:xfrm>
              <a:off x="10050780" y="201342"/>
              <a:ext cx="1188720" cy="1163697"/>
            </a:xfrm>
            <a:prstGeom prst="ellipse">
              <a:avLst/>
            </a:prstGeom>
            <a:solidFill>
              <a:schemeClr val="bg1"/>
            </a:solidFill>
            <a:effectLst>
              <a:outerShdw blurRad="254000" dist="50800" dir="2700000" algn="tl" rotWithShape="0">
                <a:schemeClr val="accent1">
                  <a:lumMod val="50000"/>
                  <a:alpha val="30000"/>
                </a:schemeClr>
              </a:outerShdw>
            </a:effectLst>
          </p:spPr>
          <p:txBody>
            <a:bodyPr rtlCol="0" anchor="ctr">
              <a:noAutofit/>
            </a:bodyPr>
            <a:lstStyle/>
            <a:p>
              <a:pPr algn="l"/>
              <a:endParaRPr lang="en-US" sz="2700" dirty="0"/>
            </a:p>
          </p:txBody>
        </p:sp>
        <p:pic>
          <p:nvPicPr>
            <p:cNvPr id="69" name="Picture 68" descr="Icon&#10;&#10;Description automatically generated">
              <a:extLst>
                <a:ext uri="{FF2B5EF4-FFF2-40B4-BE49-F238E27FC236}">
                  <a16:creationId xmlns:a16="http://schemas.microsoft.com/office/drawing/2014/main" id="{88A057A6-AEBB-9C46-B778-F0FBC7F5EB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146923" y="190456"/>
              <a:ext cx="1056317" cy="1075963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949B8D1-B065-C14F-9CE6-80FCB511FBCF}"/>
              </a:ext>
            </a:extLst>
          </p:cNvPr>
          <p:cNvGrpSpPr/>
          <p:nvPr userDrawn="1"/>
        </p:nvGrpSpPr>
        <p:grpSpPr>
          <a:xfrm>
            <a:off x="11580971" y="458402"/>
            <a:ext cx="274320" cy="274320"/>
            <a:chOff x="1578736" y="2802526"/>
            <a:chExt cx="1280160" cy="1280160"/>
          </a:xfrm>
        </p:grpSpPr>
        <p:sp>
          <p:nvSpPr>
            <p:cNvPr id="71" name="Freeform: Shape 7">
              <a:extLst>
                <a:ext uri="{FF2B5EF4-FFF2-40B4-BE49-F238E27FC236}">
                  <a16:creationId xmlns:a16="http://schemas.microsoft.com/office/drawing/2014/main" id="{EB9781A0-999C-2348-B999-09A4AF4C78E4}"/>
                </a:ext>
              </a:extLst>
            </p:cNvPr>
            <p:cNvSpPr/>
            <p:nvPr/>
          </p:nvSpPr>
          <p:spPr>
            <a:xfrm>
              <a:off x="1578736" y="2802526"/>
              <a:ext cx="1280160" cy="1280160"/>
            </a:xfrm>
            <a:custGeom>
              <a:avLst/>
              <a:gdLst>
                <a:gd name="connsiteX0" fmla="*/ 306771 w 306770"/>
                <a:gd name="connsiteY0" fmla="*/ 153385 h 306770"/>
                <a:gd name="connsiteX1" fmla="*/ 153385 w 306770"/>
                <a:gd name="connsiteY1" fmla="*/ 306771 h 306770"/>
                <a:gd name="connsiteX2" fmla="*/ 0 w 306770"/>
                <a:gd name="connsiteY2" fmla="*/ 153385 h 306770"/>
                <a:gd name="connsiteX3" fmla="*/ 153385 w 306770"/>
                <a:gd name="connsiteY3" fmla="*/ 0 h 306770"/>
                <a:gd name="connsiteX4" fmla="*/ 306771 w 306770"/>
                <a:gd name="connsiteY4" fmla="*/ 153385 h 30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770" h="306770">
                  <a:moveTo>
                    <a:pt x="306771" y="153385"/>
                  </a:moveTo>
                  <a:cubicBezTo>
                    <a:pt x="306771" y="238098"/>
                    <a:pt x="238098" y="306771"/>
                    <a:pt x="153385" y="306771"/>
                  </a:cubicBezTo>
                  <a:cubicBezTo>
                    <a:pt x="68673" y="306771"/>
                    <a:pt x="0" y="238098"/>
                    <a:pt x="0" y="153385"/>
                  </a:cubicBezTo>
                  <a:cubicBezTo>
                    <a:pt x="0" y="68673"/>
                    <a:pt x="68673" y="0"/>
                    <a:pt x="153385" y="0"/>
                  </a:cubicBezTo>
                  <a:cubicBezTo>
                    <a:pt x="238098" y="0"/>
                    <a:pt x="306771" y="68673"/>
                    <a:pt x="306771" y="153385"/>
                  </a:cubicBezTo>
                  <a:close/>
                </a:path>
              </a:pathLst>
            </a:custGeom>
            <a:solidFill>
              <a:schemeClr val="accent6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 dirty="0"/>
            </a:p>
          </p:txBody>
        </p:sp>
        <p:sp>
          <p:nvSpPr>
            <p:cNvPr id="72" name="Freeform: Shape 8">
              <a:extLst>
                <a:ext uri="{FF2B5EF4-FFF2-40B4-BE49-F238E27FC236}">
                  <a16:creationId xmlns:a16="http://schemas.microsoft.com/office/drawing/2014/main" id="{F9E6C74A-D4A1-4743-B631-F614D8A5A8D5}"/>
                </a:ext>
              </a:extLst>
            </p:cNvPr>
            <p:cNvSpPr/>
            <p:nvPr/>
          </p:nvSpPr>
          <p:spPr>
            <a:xfrm>
              <a:off x="1644312" y="2969247"/>
              <a:ext cx="1174997" cy="983256"/>
            </a:xfrm>
            <a:custGeom>
              <a:avLst/>
              <a:gdLst>
                <a:gd name="connsiteX0" fmla="*/ 145577 w 281569"/>
                <a:gd name="connsiteY0" fmla="*/ 41484 h 235621"/>
                <a:gd name="connsiteX1" fmla="*/ 142019 w 281569"/>
                <a:gd name="connsiteY1" fmla="*/ 31997 h 235621"/>
                <a:gd name="connsiteX2" fmla="*/ 143996 w 281569"/>
                <a:gd name="connsiteY2" fmla="*/ 28043 h 235621"/>
                <a:gd name="connsiteX3" fmla="*/ 144391 w 281569"/>
                <a:gd name="connsiteY3" fmla="*/ 22509 h 235621"/>
                <a:gd name="connsiteX4" fmla="*/ 128183 w 281569"/>
                <a:gd name="connsiteY4" fmla="*/ 9859 h 235621"/>
                <a:gd name="connsiteX5" fmla="*/ 117905 w 281569"/>
                <a:gd name="connsiteY5" fmla="*/ 371 h 235621"/>
                <a:gd name="connsiteX6" fmla="*/ 114742 w 281569"/>
                <a:gd name="connsiteY6" fmla="*/ 19346 h 235621"/>
                <a:gd name="connsiteX7" fmla="*/ 122649 w 281569"/>
                <a:gd name="connsiteY7" fmla="*/ 43856 h 235621"/>
                <a:gd name="connsiteX8" fmla="*/ 49909 w 281569"/>
                <a:gd name="connsiteY8" fmla="*/ 109875 h 235621"/>
                <a:gd name="connsiteX9" fmla="*/ 45560 w 281569"/>
                <a:gd name="connsiteY9" fmla="*/ 119758 h 235621"/>
                <a:gd name="connsiteX10" fmla="*/ 25004 w 281569"/>
                <a:gd name="connsiteY10" fmla="*/ 107503 h 235621"/>
                <a:gd name="connsiteX11" fmla="*/ 21050 w 281569"/>
                <a:gd name="connsiteY11" fmla="*/ 108294 h 235621"/>
                <a:gd name="connsiteX12" fmla="*/ 1680 w 281569"/>
                <a:gd name="connsiteY12" fmla="*/ 140315 h 235621"/>
                <a:gd name="connsiteX13" fmla="*/ 2075 w 281569"/>
                <a:gd name="connsiteY13" fmla="*/ 145454 h 235621"/>
                <a:gd name="connsiteX14" fmla="*/ 39631 w 281569"/>
                <a:gd name="connsiteY14" fmla="*/ 167593 h 235621"/>
                <a:gd name="connsiteX15" fmla="*/ 44770 w 281569"/>
                <a:gd name="connsiteY15" fmla="*/ 170755 h 235621"/>
                <a:gd name="connsiteX16" fmla="*/ 51490 w 281569"/>
                <a:gd name="connsiteY16" fmla="*/ 170755 h 235621"/>
                <a:gd name="connsiteX17" fmla="*/ 70861 w 281569"/>
                <a:gd name="connsiteY17" fmla="*/ 141501 h 235621"/>
                <a:gd name="connsiteX18" fmla="*/ 70466 w 281569"/>
                <a:gd name="connsiteY18" fmla="*/ 135176 h 235621"/>
                <a:gd name="connsiteX19" fmla="*/ 52676 w 281569"/>
                <a:gd name="connsiteY19" fmla="*/ 124502 h 235621"/>
                <a:gd name="connsiteX20" fmla="*/ 52281 w 281569"/>
                <a:gd name="connsiteY20" fmla="*/ 123316 h 235621"/>
                <a:gd name="connsiteX21" fmla="*/ 56234 w 281569"/>
                <a:gd name="connsiteY21" fmla="*/ 117782 h 235621"/>
                <a:gd name="connsiteX22" fmla="*/ 53862 w 281569"/>
                <a:gd name="connsiteY22" fmla="*/ 112643 h 235621"/>
                <a:gd name="connsiteX23" fmla="*/ 109998 w 281569"/>
                <a:gd name="connsiteY23" fmla="*/ 69948 h 235621"/>
                <a:gd name="connsiteX24" fmla="*/ 130555 w 281569"/>
                <a:gd name="connsiteY24" fmla="*/ 115805 h 235621"/>
                <a:gd name="connsiteX25" fmla="*/ 89046 w 281569"/>
                <a:gd name="connsiteY25" fmla="*/ 196846 h 235621"/>
                <a:gd name="connsiteX26" fmla="*/ 80349 w 281569"/>
                <a:gd name="connsiteY26" fmla="*/ 196451 h 235621"/>
                <a:gd name="connsiteX27" fmla="*/ 75210 w 281569"/>
                <a:gd name="connsiteY27" fmla="*/ 235588 h 235621"/>
                <a:gd name="connsiteX28" fmla="*/ 84697 w 281569"/>
                <a:gd name="connsiteY28" fmla="*/ 217008 h 235621"/>
                <a:gd name="connsiteX29" fmla="*/ 89441 w 281569"/>
                <a:gd name="connsiteY29" fmla="*/ 205544 h 235621"/>
                <a:gd name="connsiteX30" fmla="*/ 93395 w 281569"/>
                <a:gd name="connsiteY30" fmla="*/ 209892 h 235621"/>
                <a:gd name="connsiteX31" fmla="*/ 156646 w 281569"/>
                <a:gd name="connsiteY31" fmla="*/ 131618 h 235621"/>
                <a:gd name="connsiteX32" fmla="*/ 175622 w 281569"/>
                <a:gd name="connsiteY32" fmla="*/ 127665 h 235621"/>
                <a:gd name="connsiteX33" fmla="*/ 247966 w 281569"/>
                <a:gd name="connsiteY33" fmla="*/ 135571 h 235621"/>
                <a:gd name="connsiteX34" fmla="*/ 249547 w 281569"/>
                <a:gd name="connsiteY34" fmla="*/ 135176 h 235621"/>
                <a:gd name="connsiteX35" fmla="*/ 255082 w 281569"/>
                <a:gd name="connsiteY35" fmla="*/ 144664 h 235621"/>
                <a:gd name="connsiteX36" fmla="*/ 279987 w 281569"/>
                <a:gd name="connsiteY36" fmla="*/ 124502 h 235621"/>
                <a:gd name="connsiteX37" fmla="*/ 273662 w 281569"/>
                <a:gd name="connsiteY37" fmla="*/ 124107 h 235621"/>
                <a:gd name="connsiteX38" fmla="*/ 251919 w 281569"/>
                <a:gd name="connsiteY38" fmla="*/ 132409 h 235621"/>
                <a:gd name="connsiteX39" fmla="*/ 253896 w 281569"/>
                <a:gd name="connsiteY39" fmla="*/ 128060 h 235621"/>
                <a:gd name="connsiteX40" fmla="*/ 253896 w 281569"/>
                <a:gd name="connsiteY40" fmla="*/ 128060 h 235621"/>
                <a:gd name="connsiteX41" fmla="*/ 167320 w 281569"/>
                <a:gd name="connsiteY41" fmla="*/ 103946 h 235621"/>
                <a:gd name="connsiteX42" fmla="*/ 162181 w 281569"/>
                <a:gd name="connsiteY42" fmla="*/ 89714 h 235621"/>
                <a:gd name="connsiteX43" fmla="*/ 164553 w 281569"/>
                <a:gd name="connsiteY43" fmla="*/ 69157 h 235621"/>
                <a:gd name="connsiteX44" fmla="*/ 227804 w 281569"/>
                <a:gd name="connsiteY44" fmla="*/ 26462 h 235621"/>
                <a:gd name="connsiteX45" fmla="*/ 235711 w 281569"/>
                <a:gd name="connsiteY45" fmla="*/ 22509 h 235621"/>
                <a:gd name="connsiteX46" fmla="*/ 230967 w 281569"/>
                <a:gd name="connsiteY46" fmla="*/ 14998 h 235621"/>
                <a:gd name="connsiteX47" fmla="*/ 223061 w 281569"/>
                <a:gd name="connsiteY47" fmla="*/ 18160 h 235621"/>
                <a:gd name="connsiteX48" fmla="*/ 225037 w 281569"/>
                <a:gd name="connsiteY48" fmla="*/ 22114 h 235621"/>
                <a:gd name="connsiteX49" fmla="*/ 172459 w 281569"/>
                <a:gd name="connsiteY49" fmla="*/ 46228 h 235621"/>
                <a:gd name="connsiteX50" fmla="*/ 145577 w 281569"/>
                <a:gd name="connsiteY50" fmla="*/ 41484 h 23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81569" h="235621">
                  <a:moveTo>
                    <a:pt x="145577" y="41484"/>
                  </a:moveTo>
                  <a:cubicBezTo>
                    <a:pt x="145577" y="41484"/>
                    <a:pt x="142415" y="33183"/>
                    <a:pt x="142019" y="31997"/>
                  </a:cubicBezTo>
                  <a:cubicBezTo>
                    <a:pt x="141229" y="30415"/>
                    <a:pt x="141624" y="29229"/>
                    <a:pt x="143996" y="28043"/>
                  </a:cubicBezTo>
                  <a:cubicBezTo>
                    <a:pt x="145973" y="26858"/>
                    <a:pt x="147949" y="25276"/>
                    <a:pt x="144391" y="22509"/>
                  </a:cubicBezTo>
                  <a:cubicBezTo>
                    <a:pt x="140833" y="19742"/>
                    <a:pt x="132136" y="14998"/>
                    <a:pt x="128183" y="9859"/>
                  </a:cubicBezTo>
                  <a:cubicBezTo>
                    <a:pt x="124230" y="4719"/>
                    <a:pt x="119881" y="-1606"/>
                    <a:pt x="117905" y="371"/>
                  </a:cubicBezTo>
                  <a:cubicBezTo>
                    <a:pt x="115928" y="2347"/>
                    <a:pt x="109603" y="5905"/>
                    <a:pt x="114742" y="19346"/>
                  </a:cubicBezTo>
                  <a:cubicBezTo>
                    <a:pt x="117509" y="27253"/>
                    <a:pt x="123439" y="40298"/>
                    <a:pt x="122649" y="43856"/>
                  </a:cubicBezTo>
                  <a:cubicBezTo>
                    <a:pt x="117114" y="44647"/>
                    <a:pt x="53467" y="58088"/>
                    <a:pt x="49909" y="109875"/>
                  </a:cubicBezTo>
                  <a:cubicBezTo>
                    <a:pt x="47537" y="109480"/>
                    <a:pt x="39631" y="110666"/>
                    <a:pt x="45560" y="119758"/>
                  </a:cubicBezTo>
                  <a:cubicBezTo>
                    <a:pt x="29352" y="110666"/>
                    <a:pt x="25004" y="107503"/>
                    <a:pt x="25004" y="107503"/>
                  </a:cubicBezTo>
                  <a:cubicBezTo>
                    <a:pt x="25004" y="107503"/>
                    <a:pt x="22632" y="105922"/>
                    <a:pt x="21050" y="108294"/>
                  </a:cubicBezTo>
                  <a:cubicBezTo>
                    <a:pt x="19469" y="110666"/>
                    <a:pt x="2470" y="139129"/>
                    <a:pt x="1680" y="140315"/>
                  </a:cubicBezTo>
                  <a:cubicBezTo>
                    <a:pt x="889" y="141501"/>
                    <a:pt x="-1878" y="142687"/>
                    <a:pt x="2075" y="145454"/>
                  </a:cubicBezTo>
                  <a:cubicBezTo>
                    <a:pt x="6028" y="147826"/>
                    <a:pt x="34491" y="164430"/>
                    <a:pt x="39631" y="167593"/>
                  </a:cubicBezTo>
                  <a:lnTo>
                    <a:pt x="44770" y="170755"/>
                  </a:lnTo>
                  <a:cubicBezTo>
                    <a:pt x="44770" y="170755"/>
                    <a:pt x="48328" y="174313"/>
                    <a:pt x="51490" y="170755"/>
                  </a:cubicBezTo>
                  <a:cubicBezTo>
                    <a:pt x="54653" y="167197"/>
                    <a:pt x="70861" y="141501"/>
                    <a:pt x="70861" y="141501"/>
                  </a:cubicBezTo>
                  <a:cubicBezTo>
                    <a:pt x="70861" y="141501"/>
                    <a:pt x="74024" y="137548"/>
                    <a:pt x="70466" y="135176"/>
                  </a:cubicBezTo>
                  <a:cubicBezTo>
                    <a:pt x="67303" y="133199"/>
                    <a:pt x="53467" y="125293"/>
                    <a:pt x="52676" y="124502"/>
                  </a:cubicBezTo>
                  <a:cubicBezTo>
                    <a:pt x="51886" y="123712"/>
                    <a:pt x="51095" y="123316"/>
                    <a:pt x="52281" y="123316"/>
                  </a:cubicBezTo>
                  <a:cubicBezTo>
                    <a:pt x="52676" y="123316"/>
                    <a:pt x="56234" y="123712"/>
                    <a:pt x="56234" y="117782"/>
                  </a:cubicBezTo>
                  <a:cubicBezTo>
                    <a:pt x="56234" y="114619"/>
                    <a:pt x="53862" y="112643"/>
                    <a:pt x="53862" y="112643"/>
                  </a:cubicBezTo>
                  <a:cubicBezTo>
                    <a:pt x="53862" y="112643"/>
                    <a:pt x="64141" y="70738"/>
                    <a:pt x="109998" y="69948"/>
                  </a:cubicBezTo>
                  <a:cubicBezTo>
                    <a:pt x="109603" y="77459"/>
                    <a:pt x="113951" y="94458"/>
                    <a:pt x="130555" y="115805"/>
                  </a:cubicBezTo>
                  <a:cubicBezTo>
                    <a:pt x="129764" y="134385"/>
                    <a:pt x="117905" y="184196"/>
                    <a:pt x="89046" y="196846"/>
                  </a:cubicBezTo>
                  <a:cubicBezTo>
                    <a:pt x="86674" y="192893"/>
                    <a:pt x="82721" y="186963"/>
                    <a:pt x="80349" y="196451"/>
                  </a:cubicBezTo>
                  <a:cubicBezTo>
                    <a:pt x="74024" y="223333"/>
                    <a:pt x="72442" y="236379"/>
                    <a:pt x="75210" y="235588"/>
                  </a:cubicBezTo>
                  <a:cubicBezTo>
                    <a:pt x="75210" y="235588"/>
                    <a:pt x="79163" y="225310"/>
                    <a:pt x="84697" y="217008"/>
                  </a:cubicBezTo>
                  <a:cubicBezTo>
                    <a:pt x="90232" y="208706"/>
                    <a:pt x="88255" y="203962"/>
                    <a:pt x="89441" y="205544"/>
                  </a:cubicBezTo>
                  <a:cubicBezTo>
                    <a:pt x="92209" y="210287"/>
                    <a:pt x="92999" y="209892"/>
                    <a:pt x="93395" y="209892"/>
                  </a:cubicBezTo>
                  <a:cubicBezTo>
                    <a:pt x="97743" y="206729"/>
                    <a:pt x="147949" y="178662"/>
                    <a:pt x="156646" y="131618"/>
                  </a:cubicBezTo>
                  <a:cubicBezTo>
                    <a:pt x="160600" y="131223"/>
                    <a:pt x="167320" y="131223"/>
                    <a:pt x="175622" y="127665"/>
                  </a:cubicBezTo>
                  <a:cubicBezTo>
                    <a:pt x="184319" y="124107"/>
                    <a:pt x="215945" y="118177"/>
                    <a:pt x="247966" y="135571"/>
                  </a:cubicBezTo>
                  <a:cubicBezTo>
                    <a:pt x="248361" y="135967"/>
                    <a:pt x="249152" y="134781"/>
                    <a:pt x="249547" y="135176"/>
                  </a:cubicBezTo>
                  <a:cubicBezTo>
                    <a:pt x="248757" y="141106"/>
                    <a:pt x="251129" y="147826"/>
                    <a:pt x="255082" y="144664"/>
                  </a:cubicBezTo>
                  <a:cubicBezTo>
                    <a:pt x="259035" y="141501"/>
                    <a:pt x="276034" y="127665"/>
                    <a:pt x="279987" y="124502"/>
                  </a:cubicBezTo>
                  <a:cubicBezTo>
                    <a:pt x="283940" y="121340"/>
                    <a:pt x="279987" y="119758"/>
                    <a:pt x="273662" y="124107"/>
                  </a:cubicBezTo>
                  <a:cubicBezTo>
                    <a:pt x="265756" y="129246"/>
                    <a:pt x="251919" y="132409"/>
                    <a:pt x="251919" y="132409"/>
                  </a:cubicBezTo>
                  <a:cubicBezTo>
                    <a:pt x="251919" y="132409"/>
                    <a:pt x="254291" y="128456"/>
                    <a:pt x="253896" y="128060"/>
                  </a:cubicBezTo>
                  <a:cubicBezTo>
                    <a:pt x="252710" y="126874"/>
                    <a:pt x="254686" y="128851"/>
                    <a:pt x="253896" y="128060"/>
                  </a:cubicBezTo>
                  <a:cubicBezTo>
                    <a:pt x="251919" y="126479"/>
                    <a:pt x="217526" y="96039"/>
                    <a:pt x="167320" y="103946"/>
                  </a:cubicBezTo>
                  <a:cubicBezTo>
                    <a:pt x="165739" y="103550"/>
                    <a:pt x="162576" y="97620"/>
                    <a:pt x="162181" y="89714"/>
                  </a:cubicBezTo>
                  <a:cubicBezTo>
                    <a:pt x="161786" y="81807"/>
                    <a:pt x="165343" y="70738"/>
                    <a:pt x="164553" y="69157"/>
                  </a:cubicBezTo>
                  <a:cubicBezTo>
                    <a:pt x="163367" y="65994"/>
                    <a:pt x="217526" y="68762"/>
                    <a:pt x="227804" y="26462"/>
                  </a:cubicBezTo>
                  <a:cubicBezTo>
                    <a:pt x="231758" y="25276"/>
                    <a:pt x="231758" y="26462"/>
                    <a:pt x="235711" y="22509"/>
                  </a:cubicBezTo>
                  <a:cubicBezTo>
                    <a:pt x="239664" y="18556"/>
                    <a:pt x="235316" y="18951"/>
                    <a:pt x="230967" y="14998"/>
                  </a:cubicBezTo>
                  <a:cubicBezTo>
                    <a:pt x="226619" y="11045"/>
                    <a:pt x="224247" y="14603"/>
                    <a:pt x="223061" y="18160"/>
                  </a:cubicBezTo>
                  <a:cubicBezTo>
                    <a:pt x="221875" y="21718"/>
                    <a:pt x="223851" y="20532"/>
                    <a:pt x="225037" y="22114"/>
                  </a:cubicBezTo>
                  <a:cubicBezTo>
                    <a:pt x="223456" y="24486"/>
                    <a:pt x="204480" y="55321"/>
                    <a:pt x="172459" y="46228"/>
                  </a:cubicBezTo>
                  <a:cubicBezTo>
                    <a:pt x="152298" y="39903"/>
                    <a:pt x="145577" y="41484"/>
                    <a:pt x="145577" y="41484"/>
                  </a:cubicBezTo>
                  <a:close/>
                </a:path>
              </a:pathLst>
            </a:custGeom>
            <a:solidFill>
              <a:srgbClr val="000000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/>
            </a:p>
          </p:txBody>
        </p:sp>
        <p:sp>
          <p:nvSpPr>
            <p:cNvPr id="73" name="Freeform: Shape 9">
              <a:extLst>
                <a:ext uri="{FF2B5EF4-FFF2-40B4-BE49-F238E27FC236}">
                  <a16:creationId xmlns:a16="http://schemas.microsoft.com/office/drawing/2014/main" id="{7549E3C1-4388-A443-9088-76EF04FF72F1}"/>
                </a:ext>
              </a:extLst>
            </p:cNvPr>
            <p:cNvSpPr/>
            <p:nvPr/>
          </p:nvSpPr>
          <p:spPr>
            <a:xfrm>
              <a:off x="2167441" y="3152261"/>
              <a:ext cx="108385" cy="230959"/>
            </a:xfrm>
            <a:custGeom>
              <a:avLst/>
              <a:gdLst>
                <a:gd name="connsiteX0" fmla="*/ 11125 w 25973"/>
                <a:gd name="connsiteY0" fmla="*/ 5535 h 55345"/>
                <a:gd name="connsiteX1" fmla="*/ 17450 w 25973"/>
                <a:gd name="connsiteY1" fmla="*/ 0 h 55345"/>
                <a:gd name="connsiteX2" fmla="*/ 23380 w 25973"/>
                <a:gd name="connsiteY2" fmla="*/ 15813 h 55345"/>
                <a:gd name="connsiteX3" fmla="*/ 21799 w 25973"/>
                <a:gd name="connsiteY3" fmla="*/ 55345 h 55345"/>
                <a:gd name="connsiteX4" fmla="*/ 3614 w 25973"/>
                <a:gd name="connsiteY4" fmla="*/ 28859 h 55345"/>
                <a:gd name="connsiteX5" fmla="*/ 56 w 25973"/>
                <a:gd name="connsiteY5" fmla="*/ 1581 h 55345"/>
                <a:gd name="connsiteX6" fmla="*/ 11125 w 25973"/>
                <a:gd name="connsiteY6" fmla="*/ 5535 h 55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73" h="55345">
                  <a:moveTo>
                    <a:pt x="11125" y="5535"/>
                  </a:moveTo>
                  <a:cubicBezTo>
                    <a:pt x="13497" y="5139"/>
                    <a:pt x="17450" y="0"/>
                    <a:pt x="17450" y="0"/>
                  </a:cubicBezTo>
                  <a:cubicBezTo>
                    <a:pt x="17450" y="0"/>
                    <a:pt x="21008" y="5535"/>
                    <a:pt x="23380" y="15813"/>
                  </a:cubicBezTo>
                  <a:cubicBezTo>
                    <a:pt x="28520" y="40718"/>
                    <a:pt x="24962" y="51392"/>
                    <a:pt x="21799" y="55345"/>
                  </a:cubicBezTo>
                  <a:cubicBezTo>
                    <a:pt x="13497" y="54159"/>
                    <a:pt x="7963" y="43090"/>
                    <a:pt x="3614" y="28859"/>
                  </a:cubicBezTo>
                  <a:cubicBezTo>
                    <a:pt x="-734" y="15022"/>
                    <a:pt x="56" y="1581"/>
                    <a:pt x="56" y="1581"/>
                  </a:cubicBezTo>
                  <a:cubicBezTo>
                    <a:pt x="56" y="1581"/>
                    <a:pt x="8753" y="5930"/>
                    <a:pt x="11125" y="5535"/>
                  </a:cubicBezTo>
                  <a:close/>
                </a:path>
              </a:pathLst>
            </a:custGeom>
            <a:solidFill>
              <a:srgbClr val="FFFFFF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/>
            </a:p>
          </p:txBody>
        </p:sp>
        <p:sp>
          <p:nvSpPr>
            <p:cNvPr id="74" name="Freeform: Shape 10">
              <a:extLst>
                <a:ext uri="{FF2B5EF4-FFF2-40B4-BE49-F238E27FC236}">
                  <a16:creationId xmlns:a16="http://schemas.microsoft.com/office/drawing/2014/main" id="{40179C02-DC77-0B42-8AD2-DE5F36F23E62}"/>
                </a:ext>
              </a:extLst>
            </p:cNvPr>
            <p:cNvSpPr/>
            <p:nvPr/>
          </p:nvSpPr>
          <p:spPr>
            <a:xfrm>
              <a:off x="2197369" y="3150610"/>
              <a:ext cx="81739" cy="257715"/>
            </a:xfrm>
            <a:custGeom>
              <a:avLst/>
              <a:gdLst>
                <a:gd name="connsiteX0" fmla="*/ 0 w 19588"/>
                <a:gd name="connsiteY0" fmla="*/ 2372 h 61757"/>
                <a:gd name="connsiteX1" fmla="*/ 8697 w 19588"/>
                <a:gd name="connsiteY1" fmla="*/ 56531 h 61757"/>
                <a:gd name="connsiteX2" fmla="*/ 18976 w 19588"/>
                <a:gd name="connsiteY2" fmla="*/ 52973 h 61757"/>
                <a:gd name="connsiteX3" fmla="*/ 3953 w 19588"/>
                <a:gd name="connsiteY3" fmla="*/ 1581 h 61757"/>
                <a:gd name="connsiteX4" fmla="*/ 3163 w 19588"/>
                <a:gd name="connsiteY4" fmla="*/ 0 h 61757"/>
                <a:gd name="connsiteX5" fmla="*/ 0 w 19588"/>
                <a:gd name="connsiteY5" fmla="*/ 2372 h 6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88" h="61757">
                  <a:moveTo>
                    <a:pt x="0" y="2372"/>
                  </a:moveTo>
                  <a:cubicBezTo>
                    <a:pt x="0" y="2372"/>
                    <a:pt x="6720" y="48229"/>
                    <a:pt x="8697" y="56531"/>
                  </a:cubicBezTo>
                  <a:cubicBezTo>
                    <a:pt x="9488" y="60880"/>
                    <a:pt x="22533" y="67205"/>
                    <a:pt x="18976" y="52973"/>
                  </a:cubicBezTo>
                  <a:cubicBezTo>
                    <a:pt x="15418" y="38742"/>
                    <a:pt x="3953" y="1581"/>
                    <a:pt x="3953" y="1581"/>
                  </a:cubicBezTo>
                  <a:lnTo>
                    <a:pt x="3163" y="0"/>
                  </a:lnTo>
                  <a:lnTo>
                    <a:pt x="0" y="2372"/>
                  </a:lnTo>
                  <a:close/>
                </a:path>
              </a:pathLst>
            </a:custGeom>
            <a:solidFill>
              <a:srgbClr val="151B19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/>
            </a:p>
          </p:txBody>
        </p:sp>
      </p:grp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9A9D0E1-51E0-CA4A-825B-98C9D71E30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8267" y="1693333"/>
            <a:ext cx="10295996" cy="4762500"/>
          </a:xfr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[Level 1 – 30pt]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  <a:p>
            <a:pPr lvl="3"/>
            <a:r>
              <a:rPr lang="en-US" dirty="0"/>
              <a:t>[Level 4]</a:t>
            </a:r>
          </a:p>
          <a:p>
            <a:pPr lvl="4"/>
            <a:r>
              <a:rPr lang="en-US" dirty="0"/>
              <a:t>[Level 5]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0122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B57B6A8-6AB5-F64C-9216-0C01CAE9AF9B}"/>
              </a:ext>
            </a:extLst>
          </p:cNvPr>
          <p:cNvSpPr/>
          <p:nvPr userDrawn="1"/>
        </p:nvSpPr>
        <p:spPr>
          <a:xfrm>
            <a:off x="0" y="0"/>
            <a:ext cx="12192000" cy="1191126"/>
          </a:xfrm>
          <a:prstGeom prst="rect">
            <a:avLst/>
          </a:prstGeom>
          <a:solidFill>
            <a:schemeClr val="tx1">
              <a:alpha val="15000"/>
            </a:schemeClr>
          </a:solidFill>
        </p:spPr>
        <p:txBody>
          <a:bodyPr rtlCol="0" anchor="ctr">
            <a:noAutofit/>
          </a:bodyPr>
          <a:lstStyle/>
          <a:p>
            <a:pPr algn="l"/>
            <a:endParaRPr lang="en-US" sz="27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ECD946-1D29-5D45-B78E-714A99F1B330}"/>
              </a:ext>
            </a:extLst>
          </p:cNvPr>
          <p:cNvSpPr/>
          <p:nvPr userDrawn="1"/>
        </p:nvSpPr>
        <p:spPr>
          <a:xfrm>
            <a:off x="-2" y="1190455"/>
            <a:ext cx="12192000" cy="56947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01814B34-834A-2B41-A695-C67E266845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738" y="2"/>
            <a:ext cx="8449636" cy="1191125"/>
          </a:xfrm>
          <a:prstGeom prst="rect">
            <a:avLst/>
          </a:prstGeom>
          <a:noFill/>
          <a:ln>
            <a:noFill/>
          </a:ln>
        </p:spPr>
        <p:txBody>
          <a:bodyPr lIns="91440" rIns="91440">
            <a:noAutofit/>
          </a:bodyPr>
          <a:lstStyle>
            <a:lvl1pPr>
              <a:lnSpc>
                <a:spcPct val="9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[A Big Bold Simple List Header - 42pt]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EF9B97-7197-6442-8D4C-340B38777DE1}"/>
              </a:ext>
            </a:extLst>
          </p:cNvPr>
          <p:cNvGrpSpPr/>
          <p:nvPr userDrawn="1"/>
        </p:nvGrpSpPr>
        <p:grpSpPr>
          <a:xfrm>
            <a:off x="9617531" y="-14298"/>
            <a:ext cx="1621967" cy="1204753"/>
            <a:chOff x="9617530" y="-14298"/>
            <a:chExt cx="1621967" cy="120475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AF1FB8-E4F8-F640-9E89-3EC5B780D2CB}"/>
                </a:ext>
              </a:extLst>
            </p:cNvPr>
            <p:cNvSpPr/>
            <p:nvPr/>
          </p:nvSpPr>
          <p:spPr>
            <a:xfrm>
              <a:off x="9617530" y="-14298"/>
              <a:ext cx="1621967" cy="1204753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bIns="182880" anchor="b">
              <a:noAutofit/>
            </a:bodyPr>
            <a:lstStyle/>
            <a:p>
              <a:pPr algn="ctr"/>
              <a:r>
                <a:rPr lang="en-US" sz="1200" b="1" dirty="0">
                  <a:latin typeface="+mj-lt"/>
                  <a:ea typeface="SF Pro Display" pitchFamily="2" charset="0"/>
                  <a:cs typeface="Calibri" panose="020F0502020204030204" pitchFamily="34" charset="0"/>
                </a:rPr>
                <a:t>SUMMARY</a:t>
              </a:r>
            </a:p>
          </p:txBody>
        </p:sp>
        <p:pic>
          <p:nvPicPr>
            <p:cNvPr id="10" name="Graphic 9" descr="Clipboard Checked outline">
              <a:extLst>
                <a:ext uri="{FF2B5EF4-FFF2-40B4-BE49-F238E27FC236}">
                  <a16:creationId xmlns:a16="http://schemas.microsoft.com/office/drawing/2014/main" id="{6BAFC69E-3129-4C4A-B1BB-EE1355BB3F1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00876" y="91463"/>
              <a:ext cx="655274" cy="655274"/>
            </a:xfrm>
            <a:prstGeom prst="rect">
              <a:avLst/>
            </a:prstGeom>
          </p:spPr>
        </p:pic>
      </p:grp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4CF88ED-E247-214B-BD56-81CB284E97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1676400"/>
            <a:ext cx="10295997" cy="4762500"/>
          </a:xfrm>
          <a:prstGeom prst="rect">
            <a:avLst/>
          </a:prstGeom>
        </p:spPr>
        <p:txBody>
          <a:bodyPr/>
          <a:lstStyle>
            <a:lvl1pPr marL="396260" indent="-396260">
              <a:spcBef>
                <a:spcPts val="800"/>
              </a:spcBef>
              <a:spcAft>
                <a:spcPts val="333"/>
              </a:spcAft>
              <a:buClr>
                <a:schemeClr val="accent6"/>
              </a:buClr>
              <a:buFont typeface="Wingdings" panose="05000000000000000000" pitchFamily="2" charset="2"/>
              <a:buChar char="ü"/>
              <a:defRPr sz="2000" baseline="0">
                <a:solidFill>
                  <a:schemeClr val="bg1"/>
                </a:solidFill>
              </a:defRPr>
            </a:lvl1pPr>
            <a:lvl2pPr marL="792520" indent="-274334">
              <a:spcBef>
                <a:spcPts val="333"/>
              </a:spcBef>
              <a:spcAft>
                <a:spcPts val="333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>
              <a:buClr>
                <a:schemeClr val="accent6"/>
              </a:buClr>
              <a:defRPr sz="2000">
                <a:solidFill>
                  <a:schemeClr val="bg1"/>
                </a:solidFill>
              </a:defRPr>
            </a:lvl3pPr>
            <a:lvl4pPr>
              <a:buClr>
                <a:schemeClr val="accent6"/>
              </a:buClr>
              <a:defRPr sz="2000">
                <a:solidFill>
                  <a:schemeClr val="bg1"/>
                </a:solidFill>
              </a:defRPr>
            </a:lvl4pPr>
            <a:lvl5pPr>
              <a:buClr>
                <a:schemeClr val="accent6"/>
              </a:buCl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[First objective – 30pt]</a:t>
            </a:r>
          </a:p>
          <a:p>
            <a:pPr lvl="1"/>
            <a:r>
              <a:rPr lang="en-US" dirty="0"/>
              <a:t>[Second level]</a:t>
            </a:r>
          </a:p>
          <a:p>
            <a:pPr lvl="2"/>
            <a:r>
              <a:rPr lang="en-US" dirty="0"/>
              <a:t>[Third level]</a:t>
            </a:r>
          </a:p>
          <a:p>
            <a:pPr lvl="3"/>
            <a:r>
              <a:rPr lang="en-US" dirty="0"/>
              <a:t>[Forth level]</a:t>
            </a:r>
          </a:p>
          <a:p>
            <a:pPr lvl="4"/>
            <a:r>
              <a:rPr lang="en-US" dirty="0"/>
              <a:t>[Fifth level]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2626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11ED069-7D52-4D07-A1DB-22CF746A371E}"/>
              </a:ext>
            </a:extLst>
          </p:cNvPr>
          <p:cNvSpPr/>
          <p:nvPr userDrawn="1"/>
        </p:nvSpPr>
        <p:spPr>
          <a:xfrm>
            <a:off x="-6578" y="0"/>
            <a:ext cx="12198577" cy="6885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338E66-5F82-4FD5-BA12-B3504893ECDA}"/>
              </a:ext>
            </a:extLst>
          </p:cNvPr>
          <p:cNvSpPr/>
          <p:nvPr userDrawn="1"/>
        </p:nvSpPr>
        <p:spPr>
          <a:xfrm>
            <a:off x="-6579" y="0"/>
            <a:ext cx="12198577" cy="6885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1BA226A8-936A-435A-A15B-72F169C2827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47739" y="609600"/>
            <a:ext cx="10296525" cy="5829300"/>
          </a:xfrm>
          <a:prstGeom prst="rect">
            <a:avLst/>
          </a:prstGeom>
        </p:spPr>
        <p:txBody>
          <a:bodyPr lIns="914400" tIns="91440" rIns="914400" bIns="91440" anchor="ctr">
            <a:noAutofit/>
          </a:bodyPr>
          <a:lstStyle>
            <a:lvl1pPr algn="ctr">
              <a:lnSpc>
                <a:spcPct val="100000"/>
              </a:lnSpc>
              <a:defRPr sz="4000" b="1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Type in your main point or important thing to remember sentence here. </a:t>
            </a:r>
            <a:br>
              <a:rPr lang="en-US" dirty="0"/>
            </a:br>
            <a:r>
              <a:rPr lang="en-US" dirty="0"/>
              <a:t>Use green to highlight the main point. (60pt)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09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018B-CE6F-4C66-BDFF-5F430C7972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2505" y="2"/>
            <a:ext cx="10291759" cy="1191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[Header – 36pt]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39CC5-6A27-4D42-9FF5-FD011D1E22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1676400"/>
            <a:ext cx="10291233" cy="4762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[Level 1 – 30pt]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  <a:p>
            <a:pPr lvl="3"/>
            <a:r>
              <a:rPr lang="en-US" dirty="0"/>
              <a:t>[Level 4]</a:t>
            </a:r>
          </a:p>
          <a:p>
            <a:pPr lvl="4"/>
            <a:r>
              <a:rPr lang="en-US" dirty="0"/>
              <a:t>[Level 5]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1028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F93AB-04A1-834E-A498-C252C1113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534D4-4817-FF44-8044-9A872518B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B8C4A-8264-ED4C-B758-FA62E7CC3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83053-3D74-4D22-89B3-9024BA4F287F}" type="datetime1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AE0D2-BE66-FF45-B7B1-F69E22F06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B4184-A60F-6246-8A9A-79DD6FEC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044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Half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018B-CE6F-4C66-BDFF-5F430C7972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[Header – 36pt]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4B0A9-567D-D745-AC94-F915185D432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2501" y="1676400"/>
            <a:ext cx="4880502" cy="4762500"/>
          </a:xfrm>
        </p:spPr>
        <p:txBody>
          <a:bodyPr/>
          <a:lstStyle/>
          <a:p>
            <a:pPr lvl="0"/>
            <a:r>
              <a:rPr lang="en-US" dirty="0"/>
              <a:t>[Level 1 – 30pt]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  <a:p>
            <a:pPr lvl="3"/>
            <a:r>
              <a:rPr lang="en-US" dirty="0"/>
              <a:t>[Level 4]</a:t>
            </a:r>
          </a:p>
          <a:p>
            <a:pPr lvl="4"/>
            <a:r>
              <a:rPr lang="en-US" dirty="0"/>
              <a:t>[Level 5]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F1CED71-19D8-AE44-AC9A-F6EEE0DC52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66408" y="1676400"/>
            <a:ext cx="4880502" cy="4762500"/>
          </a:xfrm>
        </p:spPr>
        <p:txBody>
          <a:bodyPr/>
          <a:lstStyle/>
          <a:p>
            <a:pPr lvl="0"/>
            <a:r>
              <a:rPr lang="en-US" dirty="0"/>
              <a:t>[Level 1 – 30pt]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  <a:p>
            <a:pPr lvl="3"/>
            <a:r>
              <a:rPr lang="en-US" dirty="0"/>
              <a:t>[Level 4]</a:t>
            </a:r>
          </a:p>
          <a:p>
            <a:pPr lvl="4"/>
            <a:r>
              <a:rPr lang="en-US" dirty="0"/>
              <a:t>[Level 5]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19181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Half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7F7F0-139C-4A12-BCFC-DD648F28B2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2505" y="2"/>
            <a:ext cx="10291759" cy="1191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[Header – 36pt]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9C2FE-E98F-E64B-B3B3-AD304C3902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8267" y="1676400"/>
            <a:ext cx="5147733" cy="4762500"/>
          </a:xfrm>
        </p:spPr>
        <p:txBody>
          <a:bodyPr/>
          <a:lstStyle/>
          <a:p>
            <a:pPr lvl="0"/>
            <a:r>
              <a:rPr lang="en-US" dirty="0"/>
              <a:t>[Level 1 – 30pt]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  <a:p>
            <a:pPr lvl="3"/>
            <a:r>
              <a:rPr lang="en-US" dirty="0"/>
              <a:t>[Level 4]</a:t>
            </a:r>
          </a:p>
          <a:p>
            <a:pPr lvl="4"/>
            <a:r>
              <a:rPr lang="en-US" dirty="0"/>
              <a:t>[Level 5]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1219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Half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7F7F0-139C-4A12-BCFC-DD648F28B2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[Header – 36pt]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8D42D-5B2B-5044-9C54-38DB7BCD1B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1676400"/>
            <a:ext cx="5148792" cy="4762500"/>
          </a:xfrm>
        </p:spPr>
        <p:txBody>
          <a:bodyPr/>
          <a:lstStyle/>
          <a:p>
            <a:pPr lvl="0"/>
            <a:r>
              <a:rPr lang="en-US" dirty="0"/>
              <a:t>[Level 1 – 30pt]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  <a:p>
            <a:pPr lvl="3"/>
            <a:r>
              <a:rPr lang="en-US" dirty="0"/>
              <a:t>[Level 4]</a:t>
            </a:r>
          </a:p>
          <a:p>
            <a:pPr lvl="4"/>
            <a:r>
              <a:rPr lang="en-US" dirty="0"/>
              <a:t>[Level 5]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3961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018B-CE6F-4C66-BDFF-5F430C7972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2505" y="2"/>
            <a:ext cx="10291759" cy="1191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[Header – 36pt]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6237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Half Left,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0E8A597-10C4-4631-9D92-76C505B23B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82490" y="1676402"/>
            <a:ext cx="4957010" cy="4762499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buNone/>
              <a:defRPr sz="14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0A251-37CC-4C46-80EE-92B5588ADD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1676400"/>
            <a:ext cx="5147733" cy="4762500"/>
          </a:xfrm>
        </p:spPr>
        <p:txBody>
          <a:bodyPr/>
          <a:lstStyle/>
          <a:p>
            <a:pPr lvl="0"/>
            <a:r>
              <a:rPr lang="en-US" dirty="0"/>
              <a:t>[Level 1 – 30pt]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  <a:p>
            <a:pPr lvl="3"/>
            <a:r>
              <a:rPr lang="en-US" dirty="0"/>
              <a:t>[Level 4]</a:t>
            </a:r>
          </a:p>
          <a:p>
            <a:pPr lvl="4"/>
            <a:r>
              <a:rPr lang="en-US" dirty="0"/>
              <a:t>[Level 5]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E58B41E-B2A5-866E-3538-2F09F261E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2505" y="2"/>
            <a:ext cx="10291759" cy="1191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[Header – 36pt]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18229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for Full Chart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FB70F-B446-413F-B0B4-045643D5AA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[Header – 36pt]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817759-1165-44EF-B84F-826A3A3646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2501" y="1676400"/>
            <a:ext cx="2664157" cy="4762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2000" b="1" baseline="0"/>
            </a:lvl1pPr>
          </a:lstStyle>
          <a:p>
            <a:pPr lvl="0"/>
            <a:r>
              <a:rPr lang="en-US" dirty="0"/>
              <a:t>[Add content here]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88742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020812D-AFF0-4D24-961C-232BB569BC8C}"/>
              </a:ext>
            </a:extLst>
          </p:cNvPr>
          <p:cNvSpPr/>
          <p:nvPr userDrawn="1"/>
        </p:nvSpPr>
        <p:spPr>
          <a:xfrm>
            <a:off x="0" y="0"/>
            <a:ext cx="2603500" cy="1892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63246A7-82A1-4C20-99E1-E69BFBB0CCF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vert="horz" wrap="square" lIns="91440" tIns="45720" rIns="91440" bIns="45720" rtlCol="0" anchor="b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lvl="0" algn="ctr"/>
            <a:r>
              <a:rPr lang="en-US" dirty="0"/>
              <a:t> Click icon in the middle to add a stock image, or an image of a chart/model.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77095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w/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020812D-AFF0-4D24-961C-232BB569BC8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63246A7-82A1-4C20-99E1-E69BFBB0CCF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48734" y="459430"/>
            <a:ext cx="11294533" cy="5979470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vert="horz" wrap="square" lIns="91440" tIns="45720" rIns="91440" bIns="45720" rtlCol="0" anchor="b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lvl="0" algn="ctr"/>
            <a:r>
              <a:rPr lang="en-US" dirty="0"/>
              <a:t> Click icon in the middle to add a stock image, or an image of a chart/model.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6052DED-D37A-4F95-9C5C-2DA05A7098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4739" y="283931"/>
            <a:ext cx="2917295" cy="830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182880" tIns="137160" rIns="182880" bIns="137160" rtlCol="0" anchor="ctr">
            <a:sp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[Type Your Header Here - 30pt]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3350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8FFCCF5-40DB-204C-9E9E-8C78162528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2501" y="1676400"/>
            <a:ext cx="4880502" cy="4762500"/>
          </a:xfrm>
          <a:solidFill>
            <a:schemeClr val="bg1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innerShdw dist="63500" dir="16200000">
              <a:schemeClr val="accent2"/>
            </a:innerShdw>
          </a:effectLst>
        </p:spPr>
        <p:txBody>
          <a:bodyPr lIns="640080" tIns="2286000" rIns="640080"/>
          <a:lstStyle>
            <a:lvl1pPr>
              <a:buClr>
                <a:schemeClr val="tx1"/>
              </a:buClr>
              <a:defRPr sz="1867"/>
            </a:lvl1pPr>
            <a:lvl2pPr>
              <a:buClr>
                <a:schemeClr val="tx1"/>
              </a:buClr>
              <a:defRPr sz="1867"/>
            </a:lvl2pPr>
            <a:lvl3pPr>
              <a:buClr>
                <a:schemeClr val="tx1"/>
              </a:buClr>
              <a:defRPr sz="1867"/>
            </a:lvl3pPr>
            <a:lvl4pPr>
              <a:buClr>
                <a:schemeClr val="tx1"/>
              </a:buClr>
              <a:defRPr sz="1867"/>
            </a:lvl4pPr>
            <a:lvl5pPr>
              <a:buClr>
                <a:schemeClr val="tx1"/>
              </a:buClr>
              <a:defRPr sz="1867"/>
            </a:lvl5pPr>
          </a:lstStyle>
          <a:p>
            <a:pPr lvl="0"/>
            <a:r>
              <a:rPr lang="en-US" dirty="0"/>
              <a:t>[Level 1 – 28pt)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  <a:p>
            <a:pPr lvl="3"/>
            <a:r>
              <a:rPr lang="en-US" dirty="0"/>
              <a:t>[Level 4]</a:t>
            </a:r>
          </a:p>
          <a:p>
            <a:pPr lvl="4"/>
            <a:r>
              <a:rPr lang="en-US" dirty="0"/>
              <a:t>[Level 5]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5B93C4E-7D4D-3D43-9376-CCDABBD78B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66408" y="1676400"/>
            <a:ext cx="4880502" cy="4762500"/>
          </a:xfrm>
          <a:solidFill>
            <a:schemeClr val="bg1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innerShdw dist="63500" dir="16200000">
              <a:schemeClr val="accent3"/>
            </a:innerShdw>
          </a:effectLst>
        </p:spPr>
        <p:txBody>
          <a:bodyPr lIns="640080" tIns="2286000" rIns="640080"/>
          <a:lstStyle>
            <a:lvl1pPr marL="0" indent="0">
              <a:buClr>
                <a:schemeClr val="tx1"/>
              </a:buClr>
              <a:buNone/>
              <a:defRPr sz="1867"/>
            </a:lvl1pPr>
            <a:lvl2pPr>
              <a:buClr>
                <a:schemeClr val="tx1"/>
              </a:buClr>
              <a:defRPr sz="1867"/>
            </a:lvl2pPr>
            <a:lvl3pPr>
              <a:buClr>
                <a:schemeClr val="tx1"/>
              </a:buClr>
              <a:defRPr sz="1867"/>
            </a:lvl3pPr>
            <a:lvl4pPr>
              <a:buClr>
                <a:schemeClr val="tx1"/>
              </a:buClr>
              <a:defRPr sz="1867"/>
            </a:lvl4pPr>
            <a:lvl5pPr>
              <a:buClr>
                <a:schemeClr val="tx1"/>
              </a:buClr>
              <a:defRPr sz="1867"/>
            </a:lvl5pPr>
          </a:lstStyle>
          <a:p>
            <a:pPr marL="228611" marR="0" lvl="0" indent="-228611" algn="l" defTabSz="914446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333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[Level 1 – 28pt)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  <a:p>
            <a:pPr lvl="3"/>
            <a:r>
              <a:rPr lang="en-US" dirty="0"/>
              <a:t>[Level 4]</a:t>
            </a:r>
          </a:p>
          <a:p>
            <a:pPr lvl="4"/>
            <a:r>
              <a:rPr lang="en-US" dirty="0"/>
              <a:t>[Level 5]</a:t>
            </a:r>
          </a:p>
        </p:txBody>
      </p:sp>
      <p:sp>
        <p:nvSpPr>
          <p:cNvPr id="10" name="Content Placeholder 42">
            <a:extLst>
              <a:ext uri="{FF2B5EF4-FFF2-40B4-BE49-F238E27FC236}">
                <a16:creationId xmlns:a16="http://schemas.microsoft.com/office/drawing/2014/main" id="{6E35BCA1-4D57-054F-8FBD-1E7897FA5C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946947" y="1936234"/>
            <a:ext cx="2891608" cy="1746577"/>
          </a:xfrm>
          <a:prstGeom prst="rect">
            <a:avLst/>
          </a:prstGeom>
        </p:spPr>
        <p:txBody>
          <a:bodyPr lIns="0" tIns="91440" rIns="0" anchor="ctr"/>
          <a:lstStyle>
            <a:lvl1pPr marL="0" indent="0" algn="ctr">
              <a:lnSpc>
                <a:spcPct val="85000"/>
              </a:lnSpc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Bottom Right Icon</a:t>
            </a:r>
          </a:p>
        </p:txBody>
      </p:sp>
      <p:sp>
        <p:nvSpPr>
          <p:cNvPr id="16" name="Content Placeholder 42">
            <a:extLst>
              <a:ext uri="{FF2B5EF4-FFF2-40B4-BE49-F238E27FC236}">
                <a16:creationId xmlns:a16="http://schemas.microsoft.com/office/drawing/2014/main" id="{7525F365-E93A-124C-86A1-B88EDD0CDE41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7360854" y="1936234"/>
            <a:ext cx="2891608" cy="1746577"/>
          </a:xfrm>
          <a:prstGeom prst="rect">
            <a:avLst/>
          </a:prstGeom>
        </p:spPr>
        <p:txBody>
          <a:bodyPr lIns="0" tIns="91440" rIns="0" anchor="ctr"/>
          <a:lstStyle>
            <a:lvl1pPr marL="0" indent="0" algn="ctr">
              <a:lnSpc>
                <a:spcPct val="85000"/>
              </a:lnSpc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Bottom Right </a:t>
            </a:r>
            <a:r>
              <a:rPr lang="en-US" dirty="0" err="1"/>
              <a:t>Ico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F597B91-142A-2E18-20BB-5AE53527C8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2505" y="2"/>
            <a:ext cx="10291759" cy="1191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[Header – 36pt]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78731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6F2B662-54CE-FC3C-B313-0105205000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08922" y="1676400"/>
            <a:ext cx="3165686" cy="4762500"/>
          </a:xfrm>
          <a:solidFill>
            <a:schemeClr val="bg1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innerShdw dist="63500" dir="16200000">
              <a:schemeClr val="accent3"/>
            </a:innerShdw>
          </a:effectLst>
        </p:spPr>
        <p:txBody>
          <a:bodyPr lIns="457200" tIns="1737360" rIns="457200"/>
          <a:lstStyle>
            <a:lvl1pPr>
              <a:spcBef>
                <a:spcPts val="600"/>
              </a:spcBef>
              <a:buClr>
                <a:schemeClr val="tx1"/>
              </a:buClr>
              <a:defRPr sz="1733"/>
            </a:lvl1pPr>
            <a:lvl2pPr marL="548667" indent="-243852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733"/>
            </a:lvl2pPr>
            <a:lvl3pPr marL="838242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733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733"/>
            </a:lvl5pPr>
          </a:lstStyle>
          <a:p>
            <a:pPr lvl="0"/>
            <a:r>
              <a:rPr lang="en-US" dirty="0"/>
              <a:t>[Level 1 – 26pt)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A1F8BD1-9079-8F48-A956-BF560F9204F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267" y="1676400"/>
            <a:ext cx="3165686" cy="4762500"/>
          </a:xfrm>
          <a:solidFill>
            <a:schemeClr val="bg1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innerShdw dist="63500" dir="16200000">
              <a:schemeClr val="accent2"/>
            </a:innerShdw>
          </a:effectLst>
        </p:spPr>
        <p:txBody>
          <a:bodyPr lIns="457200" tIns="1737360" rIns="457200"/>
          <a:lstStyle>
            <a:lvl1pPr>
              <a:spcBef>
                <a:spcPts val="600"/>
              </a:spcBef>
              <a:spcAft>
                <a:spcPts val="200"/>
              </a:spcAft>
              <a:buClr>
                <a:schemeClr val="tx1"/>
              </a:buClr>
              <a:defRPr sz="1733"/>
            </a:lvl1pPr>
            <a:lvl2pPr marL="548667" indent="-243852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733"/>
            </a:lvl2pPr>
            <a:lvl3pPr marL="838242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733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733"/>
            </a:lvl5pPr>
          </a:lstStyle>
          <a:p>
            <a:pPr lvl="0"/>
            <a:r>
              <a:rPr lang="en-US" dirty="0"/>
              <a:t>[Level 1 – 26pt)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</p:txBody>
      </p:sp>
      <p:sp>
        <p:nvSpPr>
          <p:cNvPr id="22" name="Content Placeholder 42">
            <a:extLst>
              <a:ext uri="{FF2B5EF4-FFF2-40B4-BE49-F238E27FC236}">
                <a16:creationId xmlns:a16="http://schemas.microsoft.com/office/drawing/2014/main" id="{46D6C70E-6B0A-A940-B98B-438C77D7C0B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935039" y="1636275"/>
            <a:ext cx="2321922" cy="1325549"/>
          </a:xfrm>
          <a:prstGeom prst="rect">
            <a:avLst/>
          </a:prstGeom>
        </p:spPr>
        <p:txBody>
          <a:bodyPr lIns="0" tIns="91440" rIns="0" anchor="ctr"/>
          <a:lstStyle>
            <a:lvl1pPr marL="0" indent="0" algn="ctr">
              <a:lnSpc>
                <a:spcPct val="85000"/>
              </a:lnSpc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Bottom Right Icon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D6791C34-1CF4-6647-91DA-19E2BC29EDF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69579" y="1676400"/>
            <a:ext cx="3165686" cy="4762500"/>
          </a:xfrm>
          <a:solidFill>
            <a:schemeClr val="bg1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innerShdw dist="63500" dir="16200000">
              <a:schemeClr val="accent4"/>
            </a:innerShdw>
          </a:effectLst>
        </p:spPr>
        <p:txBody>
          <a:bodyPr lIns="457200" tIns="1737360" rIns="457200"/>
          <a:lstStyle>
            <a:lvl1pPr>
              <a:spcBef>
                <a:spcPts val="600"/>
              </a:spcBef>
              <a:buClr>
                <a:schemeClr val="tx1"/>
              </a:buClr>
              <a:defRPr sz="1733"/>
            </a:lvl1pPr>
            <a:lvl2pPr marL="548667" indent="-243852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733"/>
            </a:lvl2pPr>
            <a:lvl3pPr marL="838242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733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733"/>
            </a:lvl5pPr>
          </a:lstStyle>
          <a:p>
            <a:pPr lvl="0"/>
            <a:r>
              <a:rPr lang="en-US" dirty="0"/>
              <a:t>[Level 1 – 26pt)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</p:txBody>
      </p:sp>
      <p:sp>
        <p:nvSpPr>
          <p:cNvPr id="24" name="Content Placeholder 42">
            <a:extLst>
              <a:ext uri="{FF2B5EF4-FFF2-40B4-BE49-F238E27FC236}">
                <a16:creationId xmlns:a16="http://schemas.microsoft.com/office/drawing/2014/main" id="{01681FFF-8C12-2F44-A063-C108FD3A9343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495695" y="1636275"/>
            <a:ext cx="2321922" cy="1325549"/>
          </a:xfrm>
          <a:prstGeom prst="rect">
            <a:avLst/>
          </a:prstGeom>
        </p:spPr>
        <p:txBody>
          <a:bodyPr lIns="0" tIns="91440" rIns="0" anchor="ctr"/>
          <a:lstStyle>
            <a:lvl1pPr marL="0" indent="0" algn="ctr">
              <a:lnSpc>
                <a:spcPct val="85000"/>
              </a:lnSpc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Bottom Right Icon</a:t>
            </a:r>
          </a:p>
        </p:txBody>
      </p:sp>
      <p:sp>
        <p:nvSpPr>
          <p:cNvPr id="25" name="Content Placeholder 42">
            <a:extLst>
              <a:ext uri="{FF2B5EF4-FFF2-40B4-BE49-F238E27FC236}">
                <a16:creationId xmlns:a16="http://schemas.microsoft.com/office/drawing/2014/main" id="{D3226688-598F-D247-815A-EC75E3E3F80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1374383" y="1636274"/>
            <a:ext cx="2321922" cy="1325549"/>
          </a:xfrm>
          <a:prstGeom prst="rect">
            <a:avLst/>
          </a:prstGeom>
        </p:spPr>
        <p:txBody>
          <a:bodyPr lIns="0" tIns="91440" rIns="0" anchor="ctr"/>
          <a:lstStyle>
            <a:lvl1pPr marL="0" indent="0" algn="ctr">
              <a:lnSpc>
                <a:spcPct val="85000"/>
              </a:lnSpc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Bottom Right Icon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6C59EC6-AC50-2B67-DBFA-0C261118B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2505" y="2"/>
            <a:ext cx="10291759" cy="1191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[Header – 36pt]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47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2D0B-A98C-6E4C-9A34-47981F0C2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5EE8E-C392-5E47-ADCB-A446128CA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14B18-53C2-D548-8CFF-5D7097F0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BCF6-84B7-49AA-A69F-35D95B9487C2}" type="datetime1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0654B-C8C3-F647-BDFC-BE54D2B28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63980-622B-334C-9137-9A866151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804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E3B18D-D397-E94C-B40D-8C8CF32406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2505" y="1676400"/>
            <a:ext cx="2436347" cy="4762500"/>
          </a:xfrm>
          <a:solidFill>
            <a:schemeClr val="bg1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innerShdw dist="63500" dir="16200000">
              <a:schemeClr val="accent2"/>
            </a:innerShdw>
          </a:effectLst>
        </p:spPr>
        <p:txBody>
          <a:bodyPr lIns="457200" tIns="1645920" rIns="457200"/>
          <a:lstStyle>
            <a:lvl1pPr>
              <a:spcBef>
                <a:spcPts val="600"/>
              </a:spcBef>
              <a:spcAft>
                <a:spcPts val="200"/>
              </a:spcAft>
              <a:buClr>
                <a:schemeClr val="tx1"/>
              </a:buClr>
              <a:defRPr sz="1467"/>
            </a:lvl1pPr>
            <a:lvl2pPr marL="487704" indent="-213371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467"/>
            </a:lvl2pPr>
            <a:lvl3pPr marL="731557" indent="-213371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467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600"/>
            </a:lvl5pPr>
          </a:lstStyle>
          <a:p>
            <a:pPr lvl="0"/>
            <a:r>
              <a:rPr lang="en-US" dirty="0"/>
              <a:t>[Level 1 – 22pt)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</p:txBody>
      </p:sp>
      <p:sp>
        <p:nvSpPr>
          <p:cNvPr id="16" name="Content Placeholder 42">
            <a:extLst>
              <a:ext uri="{FF2B5EF4-FFF2-40B4-BE49-F238E27FC236}">
                <a16:creationId xmlns:a16="http://schemas.microsoft.com/office/drawing/2014/main" id="{D158CCCA-F5B5-EC48-84AF-5562E68FE9BA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1322954" y="1636279"/>
            <a:ext cx="1695449" cy="1325549"/>
          </a:xfrm>
          <a:prstGeom prst="rect">
            <a:avLst/>
          </a:prstGeom>
        </p:spPr>
        <p:txBody>
          <a:bodyPr lIns="0" tIns="91440" rIns="0" anchor="ctr"/>
          <a:lstStyle>
            <a:lvl1pPr marL="0" indent="0" algn="ctr">
              <a:lnSpc>
                <a:spcPct val="85000"/>
              </a:lnSpc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Bottom Right Icon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CF88B658-4156-F34F-9C23-C0368A86A0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570976" y="1676400"/>
            <a:ext cx="2436347" cy="4762500"/>
          </a:xfrm>
          <a:solidFill>
            <a:schemeClr val="bg1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innerShdw dist="63500" dir="16200000">
              <a:schemeClr val="accent3"/>
            </a:innerShdw>
          </a:effectLst>
        </p:spPr>
        <p:txBody>
          <a:bodyPr lIns="457200" tIns="1645920" rIns="457200"/>
          <a:lstStyle>
            <a:lvl1pPr>
              <a:spcBef>
                <a:spcPts val="600"/>
              </a:spcBef>
              <a:spcAft>
                <a:spcPts val="200"/>
              </a:spcAft>
              <a:buClr>
                <a:schemeClr val="tx1"/>
              </a:buClr>
              <a:defRPr sz="1467"/>
            </a:lvl1pPr>
            <a:lvl2pPr marL="487704" indent="-213371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467"/>
            </a:lvl2pPr>
            <a:lvl3pPr marL="731557" indent="-213371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467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600"/>
            </a:lvl5pPr>
          </a:lstStyle>
          <a:p>
            <a:pPr lvl="0"/>
            <a:r>
              <a:rPr lang="en-US" dirty="0"/>
              <a:t>[Level 1 – 22pt)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</p:txBody>
      </p:sp>
      <p:sp>
        <p:nvSpPr>
          <p:cNvPr id="27" name="Content Placeholder 42">
            <a:extLst>
              <a:ext uri="{FF2B5EF4-FFF2-40B4-BE49-F238E27FC236}">
                <a16:creationId xmlns:a16="http://schemas.microsoft.com/office/drawing/2014/main" id="{62041544-F5EC-DC4B-9755-FD57A094AE0E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941424" y="1636279"/>
            <a:ext cx="1695449" cy="1325549"/>
          </a:xfrm>
          <a:prstGeom prst="rect">
            <a:avLst/>
          </a:prstGeom>
        </p:spPr>
        <p:txBody>
          <a:bodyPr lIns="0" tIns="91440" rIns="0" anchor="ctr"/>
          <a:lstStyle>
            <a:lvl1pPr marL="0" indent="0" algn="ctr">
              <a:lnSpc>
                <a:spcPct val="85000"/>
              </a:lnSpc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Bottom Right Icon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E4635B50-FD4A-0742-AF24-3087306871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807917" y="1676400"/>
            <a:ext cx="2436347" cy="4762500"/>
          </a:xfrm>
          <a:solidFill>
            <a:schemeClr val="bg1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innerShdw dist="63500" dir="16200000">
              <a:schemeClr val="tx2"/>
            </a:innerShdw>
          </a:effectLst>
        </p:spPr>
        <p:txBody>
          <a:bodyPr lIns="457200" tIns="1645920" rIns="457200"/>
          <a:lstStyle>
            <a:lvl1pPr>
              <a:spcBef>
                <a:spcPts val="600"/>
              </a:spcBef>
              <a:spcAft>
                <a:spcPts val="200"/>
              </a:spcAft>
              <a:buClr>
                <a:schemeClr val="tx1"/>
              </a:buClr>
              <a:defRPr sz="1467"/>
            </a:lvl1pPr>
            <a:lvl2pPr marL="487704" indent="-213371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467"/>
            </a:lvl2pPr>
            <a:lvl3pPr marL="731557" indent="-213371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467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600"/>
            </a:lvl5pPr>
          </a:lstStyle>
          <a:p>
            <a:pPr lvl="0"/>
            <a:r>
              <a:rPr lang="en-US" dirty="0"/>
              <a:t>[Level 1 – 22pt)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</p:txBody>
      </p:sp>
      <p:sp>
        <p:nvSpPr>
          <p:cNvPr id="29" name="Content Placeholder 42">
            <a:extLst>
              <a:ext uri="{FF2B5EF4-FFF2-40B4-BE49-F238E27FC236}">
                <a16:creationId xmlns:a16="http://schemas.microsoft.com/office/drawing/2014/main" id="{5388EB6F-8680-104A-BC82-134EE0D08A64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178366" y="1636279"/>
            <a:ext cx="1695449" cy="1325549"/>
          </a:xfrm>
          <a:prstGeom prst="rect">
            <a:avLst/>
          </a:prstGeom>
        </p:spPr>
        <p:txBody>
          <a:bodyPr lIns="0" tIns="91440" rIns="0" anchor="ctr"/>
          <a:lstStyle>
            <a:lvl1pPr marL="0" indent="0" algn="ctr">
              <a:lnSpc>
                <a:spcPct val="85000"/>
              </a:lnSpc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Bottom Right Icon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5E52513A-AA10-0142-ACEC-4F893806F36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189447" y="1676400"/>
            <a:ext cx="2436347" cy="4762500"/>
          </a:xfrm>
          <a:solidFill>
            <a:schemeClr val="bg1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innerShdw dist="63500" dir="16200000">
              <a:schemeClr val="accent4"/>
            </a:innerShdw>
          </a:effectLst>
        </p:spPr>
        <p:txBody>
          <a:bodyPr lIns="457200" tIns="1645920" rIns="457200"/>
          <a:lstStyle>
            <a:lvl1pPr>
              <a:spcBef>
                <a:spcPts val="600"/>
              </a:spcBef>
              <a:spcAft>
                <a:spcPts val="200"/>
              </a:spcAft>
              <a:buClr>
                <a:schemeClr val="tx1"/>
              </a:buClr>
              <a:defRPr sz="1467"/>
            </a:lvl1pPr>
            <a:lvl2pPr marL="487704" indent="-213371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467"/>
            </a:lvl2pPr>
            <a:lvl3pPr marL="731557" indent="-213371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467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600"/>
            </a:lvl5pPr>
          </a:lstStyle>
          <a:p>
            <a:pPr lvl="0"/>
            <a:r>
              <a:rPr lang="en-US" dirty="0"/>
              <a:t>[Level 1 – 22pt)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</p:txBody>
      </p:sp>
      <p:sp>
        <p:nvSpPr>
          <p:cNvPr id="31" name="Content Placeholder 42">
            <a:extLst>
              <a:ext uri="{FF2B5EF4-FFF2-40B4-BE49-F238E27FC236}">
                <a16:creationId xmlns:a16="http://schemas.microsoft.com/office/drawing/2014/main" id="{87FB1A7F-A4E7-984C-82D0-2B93F4E4EB54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6559895" y="1636279"/>
            <a:ext cx="1695449" cy="1325549"/>
          </a:xfrm>
          <a:prstGeom prst="rect">
            <a:avLst/>
          </a:prstGeom>
        </p:spPr>
        <p:txBody>
          <a:bodyPr lIns="0" tIns="91440" rIns="0" anchor="ctr"/>
          <a:lstStyle>
            <a:lvl1pPr marL="0" indent="0" algn="ctr">
              <a:lnSpc>
                <a:spcPct val="85000"/>
              </a:lnSpc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Bottom Right Icon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EA359F1-B9E7-513B-E47D-D3B46F624F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2505" y="2"/>
            <a:ext cx="10291759" cy="1191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[Header – 36pt]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44967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8FFCCF5-40DB-204C-9E9E-8C78162528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2501" y="1676400"/>
            <a:ext cx="4880502" cy="4762500"/>
          </a:xfrm>
          <a:solidFill>
            <a:schemeClr val="bg1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innerShdw dist="63500" dir="16200000">
              <a:schemeClr val="accent2"/>
            </a:innerShdw>
          </a:effectLst>
        </p:spPr>
        <p:txBody>
          <a:bodyPr lIns="640080" tIns="731520" rIns="640080"/>
          <a:lstStyle>
            <a:lvl1pPr>
              <a:buClr>
                <a:schemeClr val="tx1"/>
              </a:buClr>
              <a:defRPr sz="1867"/>
            </a:lvl1pPr>
            <a:lvl2pPr>
              <a:buClr>
                <a:schemeClr val="tx1"/>
              </a:buClr>
              <a:defRPr sz="1867"/>
            </a:lvl2pPr>
            <a:lvl3pPr>
              <a:buClr>
                <a:schemeClr val="tx1"/>
              </a:buClr>
              <a:defRPr sz="1867"/>
            </a:lvl3pPr>
            <a:lvl4pPr>
              <a:buClr>
                <a:schemeClr val="tx1"/>
              </a:buClr>
              <a:defRPr sz="1867"/>
            </a:lvl4pPr>
            <a:lvl5pPr>
              <a:buClr>
                <a:schemeClr val="tx1"/>
              </a:buClr>
              <a:defRPr sz="1867"/>
            </a:lvl5pPr>
          </a:lstStyle>
          <a:p>
            <a:pPr lvl="0"/>
            <a:r>
              <a:rPr lang="en-US" dirty="0"/>
              <a:t>[Level 1 – 28pt)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  <a:p>
            <a:pPr lvl="3"/>
            <a:r>
              <a:rPr lang="en-US" dirty="0"/>
              <a:t>[Level 4]</a:t>
            </a:r>
          </a:p>
          <a:p>
            <a:pPr lvl="4"/>
            <a:r>
              <a:rPr lang="en-US" dirty="0"/>
              <a:t>[Level 5]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5B93C4E-7D4D-3D43-9376-CCDABBD78B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66408" y="1676400"/>
            <a:ext cx="4880502" cy="4762500"/>
          </a:xfrm>
          <a:solidFill>
            <a:schemeClr val="bg1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innerShdw dist="63500" dir="16200000">
              <a:schemeClr val="accent3"/>
            </a:innerShdw>
          </a:effectLst>
        </p:spPr>
        <p:txBody>
          <a:bodyPr lIns="640080" tIns="731520" rIns="640080"/>
          <a:lstStyle>
            <a:lvl1pPr>
              <a:buClr>
                <a:schemeClr val="tx1"/>
              </a:buClr>
              <a:defRPr sz="1867"/>
            </a:lvl1pPr>
            <a:lvl2pPr>
              <a:buClr>
                <a:schemeClr val="tx1"/>
              </a:buClr>
              <a:defRPr sz="1867"/>
            </a:lvl2pPr>
            <a:lvl3pPr>
              <a:buClr>
                <a:schemeClr val="tx1"/>
              </a:buClr>
              <a:defRPr sz="1867"/>
            </a:lvl3pPr>
            <a:lvl4pPr>
              <a:buClr>
                <a:schemeClr val="tx1"/>
              </a:buClr>
              <a:defRPr sz="1867"/>
            </a:lvl4pPr>
            <a:lvl5pPr>
              <a:buClr>
                <a:schemeClr val="tx1"/>
              </a:buClr>
              <a:defRPr sz="1867"/>
            </a:lvl5pPr>
          </a:lstStyle>
          <a:p>
            <a:pPr lvl="0"/>
            <a:r>
              <a:rPr lang="en-US" dirty="0"/>
              <a:t>[Level 1 – 28pt)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  <a:p>
            <a:pPr lvl="3"/>
            <a:r>
              <a:rPr lang="en-US" dirty="0"/>
              <a:t>[Level 4]</a:t>
            </a:r>
          </a:p>
          <a:p>
            <a:pPr lvl="4"/>
            <a:r>
              <a:rPr lang="en-US" dirty="0"/>
              <a:t>[Level 5]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2E3BAA2-A49A-025C-F645-0D6C633AAA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2505" y="2"/>
            <a:ext cx="10291759" cy="1191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[Header – 36pt]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25036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8FFCCF5-40DB-204C-9E9E-8C78162528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2501" y="2422358"/>
            <a:ext cx="4880502" cy="4016542"/>
          </a:xfrm>
          <a:solidFill>
            <a:schemeClr val="bg1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innerShdw dist="63500" dir="16200000">
              <a:schemeClr val="accent2"/>
            </a:innerShdw>
          </a:effectLst>
        </p:spPr>
        <p:txBody>
          <a:bodyPr lIns="640080" tIns="731520" rIns="640080"/>
          <a:lstStyle>
            <a:lvl1pPr>
              <a:buClr>
                <a:schemeClr val="tx1"/>
              </a:buClr>
              <a:defRPr sz="1867"/>
            </a:lvl1pPr>
            <a:lvl2pPr>
              <a:buClr>
                <a:schemeClr val="tx1"/>
              </a:buClr>
              <a:defRPr sz="1867"/>
            </a:lvl2pPr>
            <a:lvl3pPr>
              <a:buClr>
                <a:schemeClr val="tx1"/>
              </a:buClr>
              <a:defRPr sz="1867"/>
            </a:lvl3pPr>
            <a:lvl4pPr>
              <a:buClr>
                <a:schemeClr val="tx1"/>
              </a:buClr>
              <a:defRPr sz="1867"/>
            </a:lvl4pPr>
            <a:lvl5pPr>
              <a:buClr>
                <a:schemeClr val="tx1"/>
              </a:buClr>
              <a:defRPr sz="1867"/>
            </a:lvl5pPr>
          </a:lstStyle>
          <a:p>
            <a:pPr lvl="0"/>
            <a:r>
              <a:rPr lang="en-US" dirty="0"/>
              <a:t>[Level 1 – 28pt)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  <a:p>
            <a:pPr lvl="3"/>
            <a:r>
              <a:rPr lang="en-US" dirty="0"/>
              <a:t>[Level 4]</a:t>
            </a:r>
          </a:p>
          <a:p>
            <a:pPr lvl="4"/>
            <a:r>
              <a:rPr lang="en-US" dirty="0"/>
              <a:t>[Level 5]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5B93C4E-7D4D-3D43-9376-CCDABBD78B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66408" y="2422358"/>
            <a:ext cx="4880502" cy="4016542"/>
          </a:xfrm>
          <a:solidFill>
            <a:schemeClr val="bg1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innerShdw dist="63500" dir="16200000">
              <a:schemeClr val="accent3"/>
            </a:innerShdw>
          </a:effectLst>
        </p:spPr>
        <p:txBody>
          <a:bodyPr lIns="640080" tIns="731520" rIns="640080"/>
          <a:lstStyle>
            <a:lvl1pPr>
              <a:buClr>
                <a:schemeClr val="tx1"/>
              </a:buClr>
              <a:defRPr sz="1867"/>
            </a:lvl1pPr>
            <a:lvl2pPr>
              <a:buClr>
                <a:schemeClr val="tx1"/>
              </a:buClr>
              <a:defRPr sz="1867"/>
            </a:lvl2pPr>
            <a:lvl3pPr>
              <a:buClr>
                <a:schemeClr val="tx1"/>
              </a:buClr>
              <a:defRPr sz="1867"/>
            </a:lvl3pPr>
            <a:lvl4pPr>
              <a:buClr>
                <a:schemeClr val="tx1"/>
              </a:buClr>
              <a:defRPr sz="1867"/>
            </a:lvl4pPr>
            <a:lvl5pPr>
              <a:buClr>
                <a:schemeClr val="tx1"/>
              </a:buClr>
              <a:defRPr sz="1867"/>
            </a:lvl5pPr>
          </a:lstStyle>
          <a:p>
            <a:pPr lvl="0"/>
            <a:r>
              <a:rPr lang="en-US" dirty="0"/>
              <a:t>[Level 1 – 28pt)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  <a:p>
            <a:pPr lvl="3"/>
            <a:r>
              <a:rPr lang="en-US" dirty="0"/>
              <a:t>[Level 4]</a:t>
            </a:r>
          </a:p>
          <a:p>
            <a:pPr lvl="4"/>
            <a:r>
              <a:rPr lang="en-US" dirty="0"/>
              <a:t>[Level 5]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2E3BAA2-A49A-025C-F645-0D6C633AAA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2505" y="2"/>
            <a:ext cx="10291759" cy="1191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[Header – 36pt]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A9375C4C-C663-720F-99D9-9402E40AFD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1676400"/>
            <a:ext cx="10291233" cy="745957"/>
          </a:xfrm>
        </p:spPr>
        <p:txBody>
          <a:bodyPr/>
          <a:lstStyle>
            <a:lvl1pPr marL="0" indent="0">
              <a:buNone/>
              <a:defRPr b="1"/>
            </a:lvl1pPr>
            <a:lvl2pPr marL="457223" indent="0">
              <a:buNone/>
              <a:defRPr/>
            </a:lvl2pPr>
          </a:lstStyle>
          <a:p>
            <a:pPr lvl="0"/>
            <a:r>
              <a:rPr lang="en-US" dirty="0"/>
              <a:t>[Level 1 – 30pt]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04193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F12C8E4-3876-2E4F-B361-0816FA011E9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08923" y="1676400"/>
            <a:ext cx="3165686" cy="4762500"/>
          </a:xfrm>
          <a:solidFill>
            <a:schemeClr val="bg1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innerShdw dist="63500" dir="16200000">
              <a:schemeClr val="accent3"/>
            </a:innerShdw>
          </a:effectLst>
        </p:spPr>
        <p:txBody>
          <a:bodyPr lIns="457200" tIns="731520" rIns="457200"/>
          <a:lstStyle>
            <a:lvl1pPr>
              <a:spcBef>
                <a:spcPts val="600"/>
              </a:spcBef>
              <a:buClr>
                <a:schemeClr val="tx1"/>
              </a:buClr>
              <a:defRPr sz="1733"/>
            </a:lvl1pPr>
            <a:lvl2pPr marL="548667" indent="-243852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733"/>
            </a:lvl2pPr>
            <a:lvl3pPr marL="838242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733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733"/>
            </a:lvl5pPr>
          </a:lstStyle>
          <a:p>
            <a:pPr lvl="0"/>
            <a:r>
              <a:rPr lang="en-US" dirty="0"/>
              <a:t>[Level 1 – 26pt)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A1F8BD1-9079-8F48-A956-BF560F9204F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267" y="1676400"/>
            <a:ext cx="3165686" cy="4762500"/>
          </a:xfrm>
          <a:solidFill>
            <a:schemeClr val="bg1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innerShdw dist="63500" dir="16200000">
              <a:schemeClr val="accent2"/>
            </a:innerShdw>
          </a:effectLst>
        </p:spPr>
        <p:txBody>
          <a:bodyPr lIns="457200" tIns="731520" rIns="457200"/>
          <a:lstStyle>
            <a:lvl1pPr>
              <a:spcBef>
                <a:spcPts val="600"/>
              </a:spcBef>
              <a:spcAft>
                <a:spcPts val="200"/>
              </a:spcAft>
              <a:buClr>
                <a:schemeClr val="tx1"/>
              </a:buClr>
              <a:defRPr sz="1733"/>
            </a:lvl1pPr>
            <a:lvl2pPr marL="548667" indent="-243852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733"/>
            </a:lvl2pPr>
            <a:lvl3pPr marL="838242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733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733"/>
            </a:lvl5pPr>
          </a:lstStyle>
          <a:p>
            <a:pPr lvl="0"/>
            <a:r>
              <a:rPr lang="en-US" dirty="0"/>
              <a:t>[Level 1 – 26pt)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D6791C34-1CF4-6647-91DA-19E2BC29EDF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69579" y="1676400"/>
            <a:ext cx="3165686" cy="4762500"/>
          </a:xfrm>
          <a:solidFill>
            <a:schemeClr val="bg1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innerShdw dist="63500" dir="16200000">
              <a:schemeClr val="accent4"/>
            </a:innerShdw>
          </a:effectLst>
        </p:spPr>
        <p:txBody>
          <a:bodyPr lIns="457200" tIns="731520" rIns="457200"/>
          <a:lstStyle>
            <a:lvl1pPr>
              <a:spcBef>
                <a:spcPts val="600"/>
              </a:spcBef>
              <a:buClr>
                <a:schemeClr val="tx1"/>
              </a:buClr>
              <a:defRPr sz="1733"/>
            </a:lvl1pPr>
            <a:lvl2pPr marL="548667" indent="-243852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733"/>
            </a:lvl2pPr>
            <a:lvl3pPr marL="838242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733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733"/>
            </a:lvl5pPr>
          </a:lstStyle>
          <a:p>
            <a:pPr lvl="0"/>
            <a:r>
              <a:rPr lang="en-US" dirty="0"/>
              <a:t>[Level 1 – 26pt)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7B47CB3-8529-1A54-C8A6-D73DEA72A5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2505" y="2"/>
            <a:ext cx="10291759" cy="1191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[Header – 36pt]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19540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2E3BAA2-A49A-025C-F645-0D6C633AAA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2505" y="2"/>
            <a:ext cx="10291759" cy="1191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[Header – 36pt]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A9375C4C-C663-720F-99D9-9402E40AFD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1676400"/>
            <a:ext cx="10291233" cy="745957"/>
          </a:xfrm>
        </p:spPr>
        <p:txBody>
          <a:bodyPr/>
          <a:lstStyle>
            <a:lvl1pPr marL="0" indent="0">
              <a:buNone/>
              <a:defRPr b="1"/>
            </a:lvl1pPr>
            <a:lvl2pPr marL="457223" indent="0">
              <a:buNone/>
              <a:defRPr/>
            </a:lvl2pPr>
          </a:lstStyle>
          <a:p>
            <a:pPr lvl="0"/>
            <a:r>
              <a:rPr lang="en-US" dirty="0"/>
              <a:t>[Level 1 – 30pt]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0282508F-0ADB-98FD-D488-550E371C57E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08923" y="2422357"/>
            <a:ext cx="3165686" cy="4016543"/>
          </a:xfrm>
          <a:solidFill>
            <a:schemeClr val="bg1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innerShdw dist="63500" dir="16200000">
              <a:schemeClr val="accent3"/>
            </a:innerShdw>
          </a:effectLst>
        </p:spPr>
        <p:txBody>
          <a:bodyPr lIns="457200" tIns="731520" rIns="457200"/>
          <a:lstStyle>
            <a:lvl1pPr>
              <a:spcBef>
                <a:spcPts val="600"/>
              </a:spcBef>
              <a:buClr>
                <a:schemeClr val="tx1"/>
              </a:buClr>
              <a:defRPr sz="1733"/>
            </a:lvl1pPr>
            <a:lvl2pPr marL="548667" indent="-243852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733"/>
            </a:lvl2pPr>
            <a:lvl3pPr marL="838242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733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733"/>
            </a:lvl5pPr>
          </a:lstStyle>
          <a:p>
            <a:pPr lvl="0"/>
            <a:r>
              <a:rPr lang="en-US" dirty="0"/>
              <a:t>[Level 1 – 26pt)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D2ED0-008A-6DB9-CAD4-5BF32634BA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267" y="2422357"/>
            <a:ext cx="3165686" cy="4016543"/>
          </a:xfrm>
          <a:solidFill>
            <a:schemeClr val="bg1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innerShdw dist="63500" dir="16200000">
              <a:schemeClr val="accent2"/>
            </a:innerShdw>
          </a:effectLst>
        </p:spPr>
        <p:txBody>
          <a:bodyPr lIns="457200" tIns="731520" rIns="457200"/>
          <a:lstStyle>
            <a:lvl1pPr>
              <a:spcBef>
                <a:spcPts val="600"/>
              </a:spcBef>
              <a:spcAft>
                <a:spcPts val="200"/>
              </a:spcAft>
              <a:buClr>
                <a:schemeClr val="tx1"/>
              </a:buClr>
              <a:defRPr sz="1733"/>
            </a:lvl1pPr>
            <a:lvl2pPr marL="548667" indent="-243852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733"/>
            </a:lvl2pPr>
            <a:lvl3pPr marL="838242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733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733"/>
            </a:lvl5pPr>
          </a:lstStyle>
          <a:p>
            <a:pPr lvl="0"/>
            <a:r>
              <a:rPr lang="en-US" dirty="0"/>
              <a:t>[Level 1 – 26pt)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180E340-CB51-0152-39A6-8E8DF9583E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69579" y="2422357"/>
            <a:ext cx="3165686" cy="4016543"/>
          </a:xfrm>
          <a:solidFill>
            <a:schemeClr val="bg1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innerShdw dist="63500" dir="16200000">
              <a:schemeClr val="accent4"/>
            </a:innerShdw>
          </a:effectLst>
        </p:spPr>
        <p:txBody>
          <a:bodyPr lIns="457200" tIns="731520" rIns="457200"/>
          <a:lstStyle>
            <a:lvl1pPr>
              <a:spcBef>
                <a:spcPts val="600"/>
              </a:spcBef>
              <a:buClr>
                <a:schemeClr val="tx1"/>
              </a:buClr>
              <a:defRPr sz="1733"/>
            </a:lvl1pPr>
            <a:lvl2pPr marL="548667" indent="-243852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733"/>
            </a:lvl2pPr>
            <a:lvl3pPr marL="838242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733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733"/>
            </a:lvl5pPr>
          </a:lstStyle>
          <a:p>
            <a:pPr lvl="0"/>
            <a:r>
              <a:rPr lang="en-US" dirty="0"/>
              <a:t>[Level 1 – 26pt)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45655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E3B18D-D397-E94C-B40D-8C8CF32406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2505" y="1676400"/>
            <a:ext cx="2436347" cy="4762500"/>
          </a:xfrm>
          <a:solidFill>
            <a:schemeClr val="bg1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innerShdw dist="63500" dir="16200000">
              <a:schemeClr val="accent2"/>
            </a:innerShdw>
          </a:effectLst>
        </p:spPr>
        <p:txBody>
          <a:bodyPr lIns="457200" tIns="731520" rIns="457200"/>
          <a:lstStyle>
            <a:lvl1pPr>
              <a:spcBef>
                <a:spcPts val="600"/>
              </a:spcBef>
              <a:spcAft>
                <a:spcPts val="200"/>
              </a:spcAft>
              <a:buClr>
                <a:schemeClr val="tx1"/>
              </a:buClr>
              <a:defRPr sz="1467"/>
            </a:lvl1pPr>
            <a:lvl2pPr marL="487704" indent="-213371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467"/>
            </a:lvl2pPr>
            <a:lvl3pPr marL="731557" indent="-213371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467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600"/>
            </a:lvl5pPr>
          </a:lstStyle>
          <a:p>
            <a:pPr lvl="0"/>
            <a:r>
              <a:rPr lang="en-US" dirty="0"/>
              <a:t>[Level 1 – 22pt)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CF88B658-4156-F34F-9C23-C0368A86A0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570976" y="1676400"/>
            <a:ext cx="2436347" cy="4762500"/>
          </a:xfrm>
          <a:solidFill>
            <a:schemeClr val="bg1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innerShdw dist="63500" dir="16200000">
              <a:schemeClr val="accent3"/>
            </a:innerShdw>
          </a:effectLst>
        </p:spPr>
        <p:txBody>
          <a:bodyPr lIns="457200" tIns="731520" rIns="457200"/>
          <a:lstStyle>
            <a:lvl1pPr>
              <a:spcBef>
                <a:spcPts val="600"/>
              </a:spcBef>
              <a:spcAft>
                <a:spcPts val="200"/>
              </a:spcAft>
              <a:buClr>
                <a:schemeClr val="tx1"/>
              </a:buClr>
              <a:defRPr sz="1467"/>
            </a:lvl1pPr>
            <a:lvl2pPr marL="487704" indent="-213371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467"/>
            </a:lvl2pPr>
            <a:lvl3pPr marL="731557" indent="-213371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467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600"/>
            </a:lvl5pPr>
          </a:lstStyle>
          <a:p>
            <a:pPr lvl="0"/>
            <a:r>
              <a:rPr lang="en-US" dirty="0"/>
              <a:t>[Level 1 – 22pt)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E4635B50-FD4A-0742-AF24-3087306871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807917" y="1676400"/>
            <a:ext cx="2436347" cy="4762500"/>
          </a:xfrm>
          <a:solidFill>
            <a:schemeClr val="bg1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innerShdw dist="63500" dir="16200000">
              <a:schemeClr val="tx2"/>
            </a:innerShdw>
          </a:effectLst>
        </p:spPr>
        <p:txBody>
          <a:bodyPr lIns="457200" tIns="731520" rIns="457200"/>
          <a:lstStyle>
            <a:lvl1pPr>
              <a:spcBef>
                <a:spcPts val="600"/>
              </a:spcBef>
              <a:spcAft>
                <a:spcPts val="200"/>
              </a:spcAft>
              <a:buClr>
                <a:schemeClr val="tx1"/>
              </a:buClr>
              <a:defRPr sz="1467"/>
            </a:lvl1pPr>
            <a:lvl2pPr marL="487704" indent="-213371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467"/>
            </a:lvl2pPr>
            <a:lvl3pPr marL="731557" indent="-213371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467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600"/>
            </a:lvl5pPr>
          </a:lstStyle>
          <a:p>
            <a:pPr lvl="0"/>
            <a:r>
              <a:rPr lang="en-US" dirty="0"/>
              <a:t>[Level 1 – 22pt)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5E52513A-AA10-0142-ACEC-4F893806F36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189447" y="1676400"/>
            <a:ext cx="2436347" cy="4762500"/>
          </a:xfrm>
          <a:solidFill>
            <a:schemeClr val="bg1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innerShdw dist="63500" dir="16200000">
              <a:schemeClr val="accent4"/>
            </a:innerShdw>
          </a:effectLst>
        </p:spPr>
        <p:txBody>
          <a:bodyPr lIns="457200" tIns="731520" rIns="457200"/>
          <a:lstStyle>
            <a:lvl1pPr>
              <a:spcBef>
                <a:spcPts val="600"/>
              </a:spcBef>
              <a:spcAft>
                <a:spcPts val="200"/>
              </a:spcAft>
              <a:buClr>
                <a:schemeClr val="tx1"/>
              </a:buClr>
              <a:defRPr sz="1467"/>
            </a:lvl1pPr>
            <a:lvl2pPr marL="487704" indent="-213371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467"/>
            </a:lvl2pPr>
            <a:lvl3pPr marL="731557" indent="-213371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467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600"/>
            </a:lvl5pPr>
          </a:lstStyle>
          <a:p>
            <a:pPr lvl="0"/>
            <a:r>
              <a:rPr lang="en-US" dirty="0"/>
              <a:t>[Level 1 – 22pt)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378F53A-85B6-7DFC-63DB-A1061F6550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2505" y="2"/>
            <a:ext cx="10291759" cy="1191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[Header – 36pt]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62997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2E3BAA2-A49A-025C-F645-0D6C633AAA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2505" y="2"/>
            <a:ext cx="10291759" cy="1191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[Header – 36pt]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A9375C4C-C663-720F-99D9-9402E40AFD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1676400"/>
            <a:ext cx="10291233" cy="745957"/>
          </a:xfrm>
        </p:spPr>
        <p:txBody>
          <a:bodyPr/>
          <a:lstStyle>
            <a:lvl1pPr marL="0" indent="0">
              <a:buNone/>
              <a:defRPr b="1"/>
            </a:lvl1pPr>
            <a:lvl2pPr marL="457223" indent="0">
              <a:buNone/>
              <a:defRPr/>
            </a:lvl2pPr>
          </a:lstStyle>
          <a:p>
            <a:pPr lvl="0"/>
            <a:r>
              <a:rPr lang="en-US" dirty="0"/>
              <a:t>[Level 1 – 30pt]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1EF610D-D81B-781A-7386-8AB487AA73D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2505" y="2422357"/>
            <a:ext cx="2436347" cy="4016543"/>
          </a:xfrm>
          <a:solidFill>
            <a:schemeClr val="bg1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innerShdw dist="63500" dir="16200000">
              <a:schemeClr val="accent2"/>
            </a:innerShdw>
          </a:effectLst>
        </p:spPr>
        <p:txBody>
          <a:bodyPr lIns="457200" tIns="731520" rIns="457200"/>
          <a:lstStyle>
            <a:lvl1pPr>
              <a:spcBef>
                <a:spcPts val="600"/>
              </a:spcBef>
              <a:spcAft>
                <a:spcPts val="200"/>
              </a:spcAft>
              <a:buClr>
                <a:schemeClr val="tx1"/>
              </a:buClr>
              <a:defRPr sz="1467"/>
            </a:lvl1pPr>
            <a:lvl2pPr marL="487704" indent="-213371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467"/>
            </a:lvl2pPr>
            <a:lvl3pPr marL="731557" indent="-213371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467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600"/>
            </a:lvl5pPr>
          </a:lstStyle>
          <a:p>
            <a:pPr lvl="0"/>
            <a:r>
              <a:rPr lang="en-US" dirty="0"/>
              <a:t>[Level 1 – 22pt)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E913A4E-41CD-C719-7EA2-F31F375648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570976" y="2422357"/>
            <a:ext cx="2436347" cy="4016543"/>
          </a:xfrm>
          <a:solidFill>
            <a:schemeClr val="bg1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innerShdw dist="63500" dir="16200000">
              <a:schemeClr val="accent3"/>
            </a:innerShdw>
          </a:effectLst>
        </p:spPr>
        <p:txBody>
          <a:bodyPr lIns="457200" tIns="731520" rIns="457200"/>
          <a:lstStyle>
            <a:lvl1pPr>
              <a:spcBef>
                <a:spcPts val="600"/>
              </a:spcBef>
              <a:spcAft>
                <a:spcPts val="200"/>
              </a:spcAft>
              <a:buClr>
                <a:schemeClr val="tx1"/>
              </a:buClr>
              <a:defRPr sz="1467"/>
            </a:lvl1pPr>
            <a:lvl2pPr marL="487704" indent="-213371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467"/>
            </a:lvl2pPr>
            <a:lvl3pPr marL="731557" indent="-213371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467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600"/>
            </a:lvl5pPr>
          </a:lstStyle>
          <a:p>
            <a:pPr lvl="0"/>
            <a:r>
              <a:rPr lang="en-US" dirty="0"/>
              <a:t>[Level 1 – 22pt)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A6460BB-2B9B-25D3-4F49-48EC2A35B54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807917" y="2422357"/>
            <a:ext cx="2436347" cy="4016543"/>
          </a:xfrm>
          <a:solidFill>
            <a:schemeClr val="bg1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innerShdw dist="63500" dir="16200000">
              <a:schemeClr val="tx2"/>
            </a:innerShdw>
          </a:effectLst>
        </p:spPr>
        <p:txBody>
          <a:bodyPr lIns="457200" tIns="731520" rIns="457200"/>
          <a:lstStyle>
            <a:lvl1pPr>
              <a:spcBef>
                <a:spcPts val="600"/>
              </a:spcBef>
              <a:spcAft>
                <a:spcPts val="200"/>
              </a:spcAft>
              <a:buClr>
                <a:schemeClr val="tx1"/>
              </a:buClr>
              <a:defRPr sz="1467"/>
            </a:lvl1pPr>
            <a:lvl2pPr marL="487704" indent="-213371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467"/>
            </a:lvl2pPr>
            <a:lvl3pPr marL="731557" indent="-213371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467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600"/>
            </a:lvl5pPr>
          </a:lstStyle>
          <a:p>
            <a:pPr lvl="0"/>
            <a:r>
              <a:rPr lang="en-US" dirty="0"/>
              <a:t>[Level 1 – 22pt)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3833CC8-E9CE-8938-74CA-D1DA3A1BDF6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189447" y="2422357"/>
            <a:ext cx="2436347" cy="4016543"/>
          </a:xfrm>
          <a:solidFill>
            <a:schemeClr val="bg1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innerShdw dist="63500" dir="16200000">
              <a:schemeClr val="accent4"/>
            </a:innerShdw>
          </a:effectLst>
        </p:spPr>
        <p:txBody>
          <a:bodyPr lIns="457200" tIns="731520" rIns="457200"/>
          <a:lstStyle>
            <a:lvl1pPr>
              <a:spcBef>
                <a:spcPts val="600"/>
              </a:spcBef>
              <a:spcAft>
                <a:spcPts val="200"/>
              </a:spcAft>
              <a:buClr>
                <a:schemeClr val="tx1"/>
              </a:buClr>
              <a:defRPr sz="1467"/>
            </a:lvl1pPr>
            <a:lvl2pPr marL="487704" indent="-213371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467"/>
            </a:lvl2pPr>
            <a:lvl3pPr marL="731557" indent="-213371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467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600"/>
            </a:lvl5pPr>
          </a:lstStyle>
          <a:p>
            <a:pPr lvl="0"/>
            <a:r>
              <a:rPr lang="en-US" dirty="0"/>
              <a:t>[Level 1 – 22pt)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17398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Header Left w/ Ann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607BB2-0F36-4829-815E-14364EB83101}"/>
              </a:ext>
            </a:extLst>
          </p:cNvPr>
          <p:cNvSpPr/>
          <p:nvPr userDrawn="1"/>
        </p:nvSpPr>
        <p:spPr>
          <a:xfrm flipV="1">
            <a:off x="2" y="0"/>
            <a:ext cx="12191999" cy="6858000"/>
          </a:xfrm>
          <a:prstGeom prst="rect">
            <a:avLst/>
          </a:prstGeom>
          <a:solidFill>
            <a:schemeClr val="bg1"/>
          </a:solidFill>
        </p:spPr>
        <p:txBody>
          <a:bodyPr rtlCol="0" anchor="ctr">
            <a:noAutofit/>
          </a:bodyPr>
          <a:lstStyle/>
          <a:p>
            <a:pPr algn="l"/>
            <a:endParaRPr lang="en-US" sz="27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096375-6957-498A-A1FC-65C6429009C4}"/>
              </a:ext>
            </a:extLst>
          </p:cNvPr>
          <p:cNvSpPr/>
          <p:nvPr userDrawn="1"/>
        </p:nvSpPr>
        <p:spPr>
          <a:xfrm>
            <a:off x="947739" y="1436915"/>
            <a:ext cx="1551243" cy="170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l"/>
            <a:endParaRPr lang="en-US" sz="27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17E313-1BD3-4E92-9703-51184943E163}"/>
              </a:ext>
            </a:extLst>
          </p:cNvPr>
          <p:cNvSpPr/>
          <p:nvPr userDrawn="1"/>
        </p:nvSpPr>
        <p:spPr>
          <a:xfrm>
            <a:off x="0" y="0"/>
            <a:ext cx="3157804" cy="6858000"/>
          </a:xfrm>
          <a:prstGeom prst="rect">
            <a:avLst/>
          </a:prstGeom>
          <a:solidFill>
            <a:schemeClr val="accent1"/>
          </a:solidFill>
        </p:spPr>
        <p:txBody>
          <a:bodyPr rtlCol="0" anchor="ctr">
            <a:noAutofit/>
          </a:bodyPr>
          <a:lstStyle/>
          <a:p>
            <a:pPr algn="l"/>
            <a:endParaRPr lang="en-US" sz="27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C79733-A29B-482A-AB7D-29C1484D7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" y="0"/>
            <a:ext cx="3157803" cy="1257300"/>
          </a:xfrm>
          <a:prstGeom prst="rect">
            <a:avLst/>
          </a:prstGeom>
          <a:noFill/>
          <a:ln>
            <a:noFill/>
          </a:ln>
        </p:spPr>
        <p:txBody>
          <a:bodyPr lIns="365760" tIns="548640" rIns="274320" anchor="t">
            <a:noAutofit/>
          </a:bodyPr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[Header – 36pt]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2E9B860-D6E8-484C-BEEA-298E09C89469}"/>
              </a:ext>
            </a:extLst>
          </p:cNvPr>
          <p:cNvGrpSpPr/>
          <p:nvPr userDrawn="1"/>
        </p:nvGrpSpPr>
        <p:grpSpPr>
          <a:xfrm>
            <a:off x="11580971" y="458402"/>
            <a:ext cx="274320" cy="274320"/>
            <a:chOff x="1578736" y="2802526"/>
            <a:chExt cx="1280160" cy="128016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438A915-E55E-4555-8DDE-C417A6B627E9}"/>
                </a:ext>
              </a:extLst>
            </p:cNvPr>
            <p:cNvSpPr/>
            <p:nvPr/>
          </p:nvSpPr>
          <p:spPr>
            <a:xfrm>
              <a:off x="1578736" y="2802526"/>
              <a:ext cx="1280160" cy="1280160"/>
            </a:xfrm>
            <a:custGeom>
              <a:avLst/>
              <a:gdLst>
                <a:gd name="connsiteX0" fmla="*/ 306771 w 306770"/>
                <a:gd name="connsiteY0" fmla="*/ 153385 h 306770"/>
                <a:gd name="connsiteX1" fmla="*/ 153385 w 306770"/>
                <a:gd name="connsiteY1" fmla="*/ 306771 h 306770"/>
                <a:gd name="connsiteX2" fmla="*/ 0 w 306770"/>
                <a:gd name="connsiteY2" fmla="*/ 153385 h 306770"/>
                <a:gd name="connsiteX3" fmla="*/ 153385 w 306770"/>
                <a:gd name="connsiteY3" fmla="*/ 0 h 306770"/>
                <a:gd name="connsiteX4" fmla="*/ 306771 w 306770"/>
                <a:gd name="connsiteY4" fmla="*/ 153385 h 30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770" h="306770">
                  <a:moveTo>
                    <a:pt x="306771" y="153385"/>
                  </a:moveTo>
                  <a:cubicBezTo>
                    <a:pt x="306771" y="238098"/>
                    <a:pt x="238098" y="306771"/>
                    <a:pt x="153385" y="306771"/>
                  </a:cubicBezTo>
                  <a:cubicBezTo>
                    <a:pt x="68673" y="306771"/>
                    <a:pt x="0" y="238098"/>
                    <a:pt x="0" y="153385"/>
                  </a:cubicBezTo>
                  <a:cubicBezTo>
                    <a:pt x="0" y="68673"/>
                    <a:pt x="68673" y="0"/>
                    <a:pt x="153385" y="0"/>
                  </a:cubicBezTo>
                  <a:cubicBezTo>
                    <a:pt x="238098" y="0"/>
                    <a:pt x="306771" y="68673"/>
                    <a:pt x="306771" y="153385"/>
                  </a:cubicBezTo>
                  <a:close/>
                </a:path>
              </a:pathLst>
            </a:custGeom>
            <a:solidFill>
              <a:schemeClr val="accent6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FA70379-C7B0-4454-8FAD-D6A548FC2991}"/>
                </a:ext>
              </a:extLst>
            </p:cNvPr>
            <p:cNvSpPr/>
            <p:nvPr/>
          </p:nvSpPr>
          <p:spPr>
            <a:xfrm>
              <a:off x="1644312" y="2969247"/>
              <a:ext cx="1174997" cy="983256"/>
            </a:xfrm>
            <a:custGeom>
              <a:avLst/>
              <a:gdLst>
                <a:gd name="connsiteX0" fmla="*/ 145577 w 281569"/>
                <a:gd name="connsiteY0" fmla="*/ 41484 h 235621"/>
                <a:gd name="connsiteX1" fmla="*/ 142019 w 281569"/>
                <a:gd name="connsiteY1" fmla="*/ 31997 h 235621"/>
                <a:gd name="connsiteX2" fmla="*/ 143996 w 281569"/>
                <a:gd name="connsiteY2" fmla="*/ 28043 h 235621"/>
                <a:gd name="connsiteX3" fmla="*/ 144391 w 281569"/>
                <a:gd name="connsiteY3" fmla="*/ 22509 h 235621"/>
                <a:gd name="connsiteX4" fmla="*/ 128183 w 281569"/>
                <a:gd name="connsiteY4" fmla="*/ 9859 h 235621"/>
                <a:gd name="connsiteX5" fmla="*/ 117905 w 281569"/>
                <a:gd name="connsiteY5" fmla="*/ 371 h 235621"/>
                <a:gd name="connsiteX6" fmla="*/ 114742 w 281569"/>
                <a:gd name="connsiteY6" fmla="*/ 19346 h 235621"/>
                <a:gd name="connsiteX7" fmla="*/ 122649 w 281569"/>
                <a:gd name="connsiteY7" fmla="*/ 43856 h 235621"/>
                <a:gd name="connsiteX8" fmla="*/ 49909 w 281569"/>
                <a:gd name="connsiteY8" fmla="*/ 109875 h 235621"/>
                <a:gd name="connsiteX9" fmla="*/ 45560 w 281569"/>
                <a:gd name="connsiteY9" fmla="*/ 119758 h 235621"/>
                <a:gd name="connsiteX10" fmla="*/ 25004 w 281569"/>
                <a:gd name="connsiteY10" fmla="*/ 107503 h 235621"/>
                <a:gd name="connsiteX11" fmla="*/ 21050 w 281569"/>
                <a:gd name="connsiteY11" fmla="*/ 108294 h 235621"/>
                <a:gd name="connsiteX12" fmla="*/ 1680 w 281569"/>
                <a:gd name="connsiteY12" fmla="*/ 140315 h 235621"/>
                <a:gd name="connsiteX13" fmla="*/ 2075 w 281569"/>
                <a:gd name="connsiteY13" fmla="*/ 145454 h 235621"/>
                <a:gd name="connsiteX14" fmla="*/ 39631 w 281569"/>
                <a:gd name="connsiteY14" fmla="*/ 167593 h 235621"/>
                <a:gd name="connsiteX15" fmla="*/ 44770 w 281569"/>
                <a:gd name="connsiteY15" fmla="*/ 170755 h 235621"/>
                <a:gd name="connsiteX16" fmla="*/ 51490 w 281569"/>
                <a:gd name="connsiteY16" fmla="*/ 170755 h 235621"/>
                <a:gd name="connsiteX17" fmla="*/ 70861 w 281569"/>
                <a:gd name="connsiteY17" fmla="*/ 141501 h 235621"/>
                <a:gd name="connsiteX18" fmla="*/ 70466 w 281569"/>
                <a:gd name="connsiteY18" fmla="*/ 135176 h 235621"/>
                <a:gd name="connsiteX19" fmla="*/ 52676 w 281569"/>
                <a:gd name="connsiteY19" fmla="*/ 124502 h 235621"/>
                <a:gd name="connsiteX20" fmla="*/ 52281 w 281569"/>
                <a:gd name="connsiteY20" fmla="*/ 123316 h 235621"/>
                <a:gd name="connsiteX21" fmla="*/ 56234 w 281569"/>
                <a:gd name="connsiteY21" fmla="*/ 117782 h 235621"/>
                <a:gd name="connsiteX22" fmla="*/ 53862 w 281569"/>
                <a:gd name="connsiteY22" fmla="*/ 112643 h 235621"/>
                <a:gd name="connsiteX23" fmla="*/ 109998 w 281569"/>
                <a:gd name="connsiteY23" fmla="*/ 69948 h 235621"/>
                <a:gd name="connsiteX24" fmla="*/ 130555 w 281569"/>
                <a:gd name="connsiteY24" fmla="*/ 115805 h 235621"/>
                <a:gd name="connsiteX25" fmla="*/ 89046 w 281569"/>
                <a:gd name="connsiteY25" fmla="*/ 196846 h 235621"/>
                <a:gd name="connsiteX26" fmla="*/ 80349 w 281569"/>
                <a:gd name="connsiteY26" fmla="*/ 196451 h 235621"/>
                <a:gd name="connsiteX27" fmla="*/ 75210 w 281569"/>
                <a:gd name="connsiteY27" fmla="*/ 235588 h 235621"/>
                <a:gd name="connsiteX28" fmla="*/ 84697 w 281569"/>
                <a:gd name="connsiteY28" fmla="*/ 217008 h 235621"/>
                <a:gd name="connsiteX29" fmla="*/ 89441 w 281569"/>
                <a:gd name="connsiteY29" fmla="*/ 205544 h 235621"/>
                <a:gd name="connsiteX30" fmla="*/ 93395 w 281569"/>
                <a:gd name="connsiteY30" fmla="*/ 209892 h 235621"/>
                <a:gd name="connsiteX31" fmla="*/ 156646 w 281569"/>
                <a:gd name="connsiteY31" fmla="*/ 131618 h 235621"/>
                <a:gd name="connsiteX32" fmla="*/ 175622 w 281569"/>
                <a:gd name="connsiteY32" fmla="*/ 127665 h 235621"/>
                <a:gd name="connsiteX33" fmla="*/ 247966 w 281569"/>
                <a:gd name="connsiteY33" fmla="*/ 135571 h 235621"/>
                <a:gd name="connsiteX34" fmla="*/ 249547 w 281569"/>
                <a:gd name="connsiteY34" fmla="*/ 135176 h 235621"/>
                <a:gd name="connsiteX35" fmla="*/ 255082 w 281569"/>
                <a:gd name="connsiteY35" fmla="*/ 144664 h 235621"/>
                <a:gd name="connsiteX36" fmla="*/ 279987 w 281569"/>
                <a:gd name="connsiteY36" fmla="*/ 124502 h 235621"/>
                <a:gd name="connsiteX37" fmla="*/ 273662 w 281569"/>
                <a:gd name="connsiteY37" fmla="*/ 124107 h 235621"/>
                <a:gd name="connsiteX38" fmla="*/ 251919 w 281569"/>
                <a:gd name="connsiteY38" fmla="*/ 132409 h 235621"/>
                <a:gd name="connsiteX39" fmla="*/ 253896 w 281569"/>
                <a:gd name="connsiteY39" fmla="*/ 128060 h 235621"/>
                <a:gd name="connsiteX40" fmla="*/ 253896 w 281569"/>
                <a:gd name="connsiteY40" fmla="*/ 128060 h 235621"/>
                <a:gd name="connsiteX41" fmla="*/ 167320 w 281569"/>
                <a:gd name="connsiteY41" fmla="*/ 103946 h 235621"/>
                <a:gd name="connsiteX42" fmla="*/ 162181 w 281569"/>
                <a:gd name="connsiteY42" fmla="*/ 89714 h 235621"/>
                <a:gd name="connsiteX43" fmla="*/ 164553 w 281569"/>
                <a:gd name="connsiteY43" fmla="*/ 69157 h 235621"/>
                <a:gd name="connsiteX44" fmla="*/ 227804 w 281569"/>
                <a:gd name="connsiteY44" fmla="*/ 26462 h 235621"/>
                <a:gd name="connsiteX45" fmla="*/ 235711 w 281569"/>
                <a:gd name="connsiteY45" fmla="*/ 22509 h 235621"/>
                <a:gd name="connsiteX46" fmla="*/ 230967 w 281569"/>
                <a:gd name="connsiteY46" fmla="*/ 14998 h 235621"/>
                <a:gd name="connsiteX47" fmla="*/ 223061 w 281569"/>
                <a:gd name="connsiteY47" fmla="*/ 18160 h 235621"/>
                <a:gd name="connsiteX48" fmla="*/ 225037 w 281569"/>
                <a:gd name="connsiteY48" fmla="*/ 22114 h 235621"/>
                <a:gd name="connsiteX49" fmla="*/ 172459 w 281569"/>
                <a:gd name="connsiteY49" fmla="*/ 46228 h 235621"/>
                <a:gd name="connsiteX50" fmla="*/ 145577 w 281569"/>
                <a:gd name="connsiteY50" fmla="*/ 41484 h 23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81569" h="235621">
                  <a:moveTo>
                    <a:pt x="145577" y="41484"/>
                  </a:moveTo>
                  <a:cubicBezTo>
                    <a:pt x="145577" y="41484"/>
                    <a:pt x="142415" y="33183"/>
                    <a:pt x="142019" y="31997"/>
                  </a:cubicBezTo>
                  <a:cubicBezTo>
                    <a:pt x="141229" y="30415"/>
                    <a:pt x="141624" y="29229"/>
                    <a:pt x="143996" y="28043"/>
                  </a:cubicBezTo>
                  <a:cubicBezTo>
                    <a:pt x="145973" y="26858"/>
                    <a:pt x="147949" y="25276"/>
                    <a:pt x="144391" y="22509"/>
                  </a:cubicBezTo>
                  <a:cubicBezTo>
                    <a:pt x="140833" y="19742"/>
                    <a:pt x="132136" y="14998"/>
                    <a:pt x="128183" y="9859"/>
                  </a:cubicBezTo>
                  <a:cubicBezTo>
                    <a:pt x="124230" y="4719"/>
                    <a:pt x="119881" y="-1606"/>
                    <a:pt x="117905" y="371"/>
                  </a:cubicBezTo>
                  <a:cubicBezTo>
                    <a:pt x="115928" y="2347"/>
                    <a:pt x="109603" y="5905"/>
                    <a:pt x="114742" y="19346"/>
                  </a:cubicBezTo>
                  <a:cubicBezTo>
                    <a:pt x="117509" y="27253"/>
                    <a:pt x="123439" y="40298"/>
                    <a:pt x="122649" y="43856"/>
                  </a:cubicBezTo>
                  <a:cubicBezTo>
                    <a:pt x="117114" y="44647"/>
                    <a:pt x="53467" y="58088"/>
                    <a:pt x="49909" y="109875"/>
                  </a:cubicBezTo>
                  <a:cubicBezTo>
                    <a:pt x="47537" y="109480"/>
                    <a:pt x="39631" y="110666"/>
                    <a:pt x="45560" y="119758"/>
                  </a:cubicBezTo>
                  <a:cubicBezTo>
                    <a:pt x="29352" y="110666"/>
                    <a:pt x="25004" y="107503"/>
                    <a:pt x="25004" y="107503"/>
                  </a:cubicBezTo>
                  <a:cubicBezTo>
                    <a:pt x="25004" y="107503"/>
                    <a:pt x="22632" y="105922"/>
                    <a:pt x="21050" y="108294"/>
                  </a:cubicBezTo>
                  <a:cubicBezTo>
                    <a:pt x="19469" y="110666"/>
                    <a:pt x="2470" y="139129"/>
                    <a:pt x="1680" y="140315"/>
                  </a:cubicBezTo>
                  <a:cubicBezTo>
                    <a:pt x="889" y="141501"/>
                    <a:pt x="-1878" y="142687"/>
                    <a:pt x="2075" y="145454"/>
                  </a:cubicBezTo>
                  <a:cubicBezTo>
                    <a:pt x="6028" y="147826"/>
                    <a:pt x="34491" y="164430"/>
                    <a:pt x="39631" y="167593"/>
                  </a:cubicBezTo>
                  <a:lnTo>
                    <a:pt x="44770" y="170755"/>
                  </a:lnTo>
                  <a:cubicBezTo>
                    <a:pt x="44770" y="170755"/>
                    <a:pt x="48328" y="174313"/>
                    <a:pt x="51490" y="170755"/>
                  </a:cubicBezTo>
                  <a:cubicBezTo>
                    <a:pt x="54653" y="167197"/>
                    <a:pt x="70861" y="141501"/>
                    <a:pt x="70861" y="141501"/>
                  </a:cubicBezTo>
                  <a:cubicBezTo>
                    <a:pt x="70861" y="141501"/>
                    <a:pt x="74024" y="137548"/>
                    <a:pt x="70466" y="135176"/>
                  </a:cubicBezTo>
                  <a:cubicBezTo>
                    <a:pt x="67303" y="133199"/>
                    <a:pt x="53467" y="125293"/>
                    <a:pt x="52676" y="124502"/>
                  </a:cubicBezTo>
                  <a:cubicBezTo>
                    <a:pt x="51886" y="123712"/>
                    <a:pt x="51095" y="123316"/>
                    <a:pt x="52281" y="123316"/>
                  </a:cubicBezTo>
                  <a:cubicBezTo>
                    <a:pt x="52676" y="123316"/>
                    <a:pt x="56234" y="123712"/>
                    <a:pt x="56234" y="117782"/>
                  </a:cubicBezTo>
                  <a:cubicBezTo>
                    <a:pt x="56234" y="114619"/>
                    <a:pt x="53862" y="112643"/>
                    <a:pt x="53862" y="112643"/>
                  </a:cubicBezTo>
                  <a:cubicBezTo>
                    <a:pt x="53862" y="112643"/>
                    <a:pt x="64141" y="70738"/>
                    <a:pt x="109998" y="69948"/>
                  </a:cubicBezTo>
                  <a:cubicBezTo>
                    <a:pt x="109603" y="77459"/>
                    <a:pt x="113951" y="94458"/>
                    <a:pt x="130555" y="115805"/>
                  </a:cubicBezTo>
                  <a:cubicBezTo>
                    <a:pt x="129764" y="134385"/>
                    <a:pt x="117905" y="184196"/>
                    <a:pt x="89046" y="196846"/>
                  </a:cubicBezTo>
                  <a:cubicBezTo>
                    <a:pt x="86674" y="192893"/>
                    <a:pt x="82721" y="186963"/>
                    <a:pt x="80349" y="196451"/>
                  </a:cubicBezTo>
                  <a:cubicBezTo>
                    <a:pt x="74024" y="223333"/>
                    <a:pt x="72442" y="236379"/>
                    <a:pt x="75210" y="235588"/>
                  </a:cubicBezTo>
                  <a:cubicBezTo>
                    <a:pt x="75210" y="235588"/>
                    <a:pt x="79163" y="225310"/>
                    <a:pt x="84697" y="217008"/>
                  </a:cubicBezTo>
                  <a:cubicBezTo>
                    <a:pt x="90232" y="208706"/>
                    <a:pt x="88255" y="203962"/>
                    <a:pt x="89441" y="205544"/>
                  </a:cubicBezTo>
                  <a:cubicBezTo>
                    <a:pt x="92209" y="210287"/>
                    <a:pt x="92999" y="209892"/>
                    <a:pt x="93395" y="209892"/>
                  </a:cubicBezTo>
                  <a:cubicBezTo>
                    <a:pt x="97743" y="206729"/>
                    <a:pt x="147949" y="178662"/>
                    <a:pt x="156646" y="131618"/>
                  </a:cubicBezTo>
                  <a:cubicBezTo>
                    <a:pt x="160600" y="131223"/>
                    <a:pt x="167320" y="131223"/>
                    <a:pt x="175622" y="127665"/>
                  </a:cubicBezTo>
                  <a:cubicBezTo>
                    <a:pt x="184319" y="124107"/>
                    <a:pt x="215945" y="118177"/>
                    <a:pt x="247966" y="135571"/>
                  </a:cubicBezTo>
                  <a:cubicBezTo>
                    <a:pt x="248361" y="135967"/>
                    <a:pt x="249152" y="134781"/>
                    <a:pt x="249547" y="135176"/>
                  </a:cubicBezTo>
                  <a:cubicBezTo>
                    <a:pt x="248757" y="141106"/>
                    <a:pt x="251129" y="147826"/>
                    <a:pt x="255082" y="144664"/>
                  </a:cubicBezTo>
                  <a:cubicBezTo>
                    <a:pt x="259035" y="141501"/>
                    <a:pt x="276034" y="127665"/>
                    <a:pt x="279987" y="124502"/>
                  </a:cubicBezTo>
                  <a:cubicBezTo>
                    <a:pt x="283940" y="121340"/>
                    <a:pt x="279987" y="119758"/>
                    <a:pt x="273662" y="124107"/>
                  </a:cubicBezTo>
                  <a:cubicBezTo>
                    <a:pt x="265756" y="129246"/>
                    <a:pt x="251919" y="132409"/>
                    <a:pt x="251919" y="132409"/>
                  </a:cubicBezTo>
                  <a:cubicBezTo>
                    <a:pt x="251919" y="132409"/>
                    <a:pt x="254291" y="128456"/>
                    <a:pt x="253896" y="128060"/>
                  </a:cubicBezTo>
                  <a:cubicBezTo>
                    <a:pt x="252710" y="126874"/>
                    <a:pt x="254686" y="128851"/>
                    <a:pt x="253896" y="128060"/>
                  </a:cubicBezTo>
                  <a:cubicBezTo>
                    <a:pt x="251919" y="126479"/>
                    <a:pt x="217526" y="96039"/>
                    <a:pt x="167320" y="103946"/>
                  </a:cubicBezTo>
                  <a:cubicBezTo>
                    <a:pt x="165739" y="103550"/>
                    <a:pt x="162576" y="97620"/>
                    <a:pt x="162181" y="89714"/>
                  </a:cubicBezTo>
                  <a:cubicBezTo>
                    <a:pt x="161786" y="81807"/>
                    <a:pt x="165343" y="70738"/>
                    <a:pt x="164553" y="69157"/>
                  </a:cubicBezTo>
                  <a:cubicBezTo>
                    <a:pt x="163367" y="65994"/>
                    <a:pt x="217526" y="68762"/>
                    <a:pt x="227804" y="26462"/>
                  </a:cubicBezTo>
                  <a:cubicBezTo>
                    <a:pt x="231758" y="25276"/>
                    <a:pt x="231758" y="26462"/>
                    <a:pt x="235711" y="22509"/>
                  </a:cubicBezTo>
                  <a:cubicBezTo>
                    <a:pt x="239664" y="18556"/>
                    <a:pt x="235316" y="18951"/>
                    <a:pt x="230967" y="14998"/>
                  </a:cubicBezTo>
                  <a:cubicBezTo>
                    <a:pt x="226619" y="11045"/>
                    <a:pt x="224247" y="14603"/>
                    <a:pt x="223061" y="18160"/>
                  </a:cubicBezTo>
                  <a:cubicBezTo>
                    <a:pt x="221875" y="21718"/>
                    <a:pt x="223851" y="20532"/>
                    <a:pt x="225037" y="22114"/>
                  </a:cubicBezTo>
                  <a:cubicBezTo>
                    <a:pt x="223456" y="24486"/>
                    <a:pt x="204480" y="55321"/>
                    <a:pt x="172459" y="46228"/>
                  </a:cubicBezTo>
                  <a:cubicBezTo>
                    <a:pt x="152298" y="39903"/>
                    <a:pt x="145577" y="41484"/>
                    <a:pt x="145577" y="41484"/>
                  </a:cubicBezTo>
                  <a:close/>
                </a:path>
              </a:pathLst>
            </a:custGeom>
            <a:solidFill>
              <a:srgbClr val="000000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2439DE9-3896-47F6-AEE1-031B5423467A}"/>
                </a:ext>
              </a:extLst>
            </p:cNvPr>
            <p:cNvSpPr/>
            <p:nvPr/>
          </p:nvSpPr>
          <p:spPr>
            <a:xfrm>
              <a:off x="2167441" y="3152261"/>
              <a:ext cx="108385" cy="230959"/>
            </a:xfrm>
            <a:custGeom>
              <a:avLst/>
              <a:gdLst>
                <a:gd name="connsiteX0" fmla="*/ 11125 w 25973"/>
                <a:gd name="connsiteY0" fmla="*/ 5535 h 55345"/>
                <a:gd name="connsiteX1" fmla="*/ 17450 w 25973"/>
                <a:gd name="connsiteY1" fmla="*/ 0 h 55345"/>
                <a:gd name="connsiteX2" fmla="*/ 23380 w 25973"/>
                <a:gd name="connsiteY2" fmla="*/ 15813 h 55345"/>
                <a:gd name="connsiteX3" fmla="*/ 21799 w 25973"/>
                <a:gd name="connsiteY3" fmla="*/ 55345 h 55345"/>
                <a:gd name="connsiteX4" fmla="*/ 3614 w 25973"/>
                <a:gd name="connsiteY4" fmla="*/ 28859 h 55345"/>
                <a:gd name="connsiteX5" fmla="*/ 56 w 25973"/>
                <a:gd name="connsiteY5" fmla="*/ 1581 h 55345"/>
                <a:gd name="connsiteX6" fmla="*/ 11125 w 25973"/>
                <a:gd name="connsiteY6" fmla="*/ 5535 h 55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73" h="55345">
                  <a:moveTo>
                    <a:pt x="11125" y="5535"/>
                  </a:moveTo>
                  <a:cubicBezTo>
                    <a:pt x="13497" y="5139"/>
                    <a:pt x="17450" y="0"/>
                    <a:pt x="17450" y="0"/>
                  </a:cubicBezTo>
                  <a:cubicBezTo>
                    <a:pt x="17450" y="0"/>
                    <a:pt x="21008" y="5535"/>
                    <a:pt x="23380" y="15813"/>
                  </a:cubicBezTo>
                  <a:cubicBezTo>
                    <a:pt x="28520" y="40718"/>
                    <a:pt x="24962" y="51392"/>
                    <a:pt x="21799" y="55345"/>
                  </a:cubicBezTo>
                  <a:cubicBezTo>
                    <a:pt x="13497" y="54159"/>
                    <a:pt x="7963" y="43090"/>
                    <a:pt x="3614" y="28859"/>
                  </a:cubicBezTo>
                  <a:cubicBezTo>
                    <a:pt x="-734" y="15022"/>
                    <a:pt x="56" y="1581"/>
                    <a:pt x="56" y="1581"/>
                  </a:cubicBezTo>
                  <a:cubicBezTo>
                    <a:pt x="56" y="1581"/>
                    <a:pt x="8753" y="5930"/>
                    <a:pt x="11125" y="5535"/>
                  </a:cubicBezTo>
                  <a:close/>
                </a:path>
              </a:pathLst>
            </a:custGeom>
            <a:solidFill>
              <a:srgbClr val="FFFFFF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E4BC75A-CFF0-48A4-BAC7-3EC25DBA09ED}"/>
                </a:ext>
              </a:extLst>
            </p:cNvPr>
            <p:cNvSpPr/>
            <p:nvPr/>
          </p:nvSpPr>
          <p:spPr>
            <a:xfrm>
              <a:off x="2197369" y="3150610"/>
              <a:ext cx="81739" cy="257715"/>
            </a:xfrm>
            <a:custGeom>
              <a:avLst/>
              <a:gdLst>
                <a:gd name="connsiteX0" fmla="*/ 0 w 19588"/>
                <a:gd name="connsiteY0" fmla="*/ 2372 h 61757"/>
                <a:gd name="connsiteX1" fmla="*/ 8697 w 19588"/>
                <a:gd name="connsiteY1" fmla="*/ 56531 h 61757"/>
                <a:gd name="connsiteX2" fmla="*/ 18976 w 19588"/>
                <a:gd name="connsiteY2" fmla="*/ 52973 h 61757"/>
                <a:gd name="connsiteX3" fmla="*/ 3953 w 19588"/>
                <a:gd name="connsiteY3" fmla="*/ 1581 h 61757"/>
                <a:gd name="connsiteX4" fmla="*/ 3163 w 19588"/>
                <a:gd name="connsiteY4" fmla="*/ 0 h 61757"/>
                <a:gd name="connsiteX5" fmla="*/ 0 w 19588"/>
                <a:gd name="connsiteY5" fmla="*/ 2372 h 6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88" h="61757">
                  <a:moveTo>
                    <a:pt x="0" y="2372"/>
                  </a:moveTo>
                  <a:cubicBezTo>
                    <a:pt x="0" y="2372"/>
                    <a:pt x="6720" y="48229"/>
                    <a:pt x="8697" y="56531"/>
                  </a:cubicBezTo>
                  <a:cubicBezTo>
                    <a:pt x="9488" y="60880"/>
                    <a:pt x="22533" y="67205"/>
                    <a:pt x="18976" y="52973"/>
                  </a:cubicBezTo>
                  <a:cubicBezTo>
                    <a:pt x="15418" y="38742"/>
                    <a:pt x="3953" y="1581"/>
                    <a:pt x="3953" y="1581"/>
                  </a:cubicBezTo>
                  <a:lnTo>
                    <a:pt x="3163" y="0"/>
                  </a:lnTo>
                  <a:lnTo>
                    <a:pt x="0" y="2372"/>
                  </a:lnTo>
                  <a:close/>
                </a:path>
              </a:pathLst>
            </a:custGeom>
            <a:solidFill>
              <a:srgbClr val="151B19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/>
            </a:p>
          </p:txBody>
        </p:sp>
      </p:grp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43B67D3-48CA-6B47-BD53-1592CAE502F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289" y="1285653"/>
            <a:ext cx="3143515" cy="5181600"/>
          </a:xfrm>
        </p:spPr>
        <p:txBody>
          <a:bodyPr lIns="457200" rIns="457200"/>
          <a:lstStyle>
            <a:lvl1pPr>
              <a:buClr>
                <a:schemeClr val="accent6"/>
              </a:buClr>
              <a:defRPr sz="1733">
                <a:solidFill>
                  <a:schemeClr val="bg1"/>
                </a:solidFill>
              </a:defRPr>
            </a:lvl1pPr>
            <a:lvl2pPr marL="487704" indent="-243852">
              <a:buClr>
                <a:schemeClr val="accent6"/>
              </a:buClr>
              <a:defRPr sz="1733">
                <a:solidFill>
                  <a:schemeClr val="bg1"/>
                </a:solidFill>
              </a:defRPr>
            </a:lvl2pPr>
            <a:lvl3pPr marL="792520" indent="-243852">
              <a:buClr>
                <a:schemeClr val="accent6"/>
              </a:buClr>
              <a:defRPr sz="1733">
                <a:solidFill>
                  <a:schemeClr val="bg1"/>
                </a:solidFill>
              </a:defRPr>
            </a:lvl3pPr>
            <a:lvl4pPr>
              <a:buClr>
                <a:schemeClr val="accent6"/>
              </a:buClr>
              <a:defRPr sz="1733">
                <a:solidFill>
                  <a:schemeClr val="bg1"/>
                </a:solidFill>
              </a:defRPr>
            </a:lvl4pPr>
            <a:lvl5pPr>
              <a:buClr>
                <a:schemeClr val="accent6"/>
              </a:buClr>
              <a:defRPr sz="17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[Level 1 – 26pt)</a:t>
            </a:r>
          </a:p>
          <a:p>
            <a:pPr lvl="1"/>
            <a:r>
              <a:rPr lang="en-US" dirty="0"/>
              <a:t>[Level 2 – 26pt)</a:t>
            </a:r>
          </a:p>
          <a:p>
            <a:pPr lvl="2"/>
            <a:r>
              <a:rPr lang="en-US" dirty="0"/>
              <a:t>[Level – 26pt)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4383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64">
          <p15:clr>
            <a:srgbClr val="FBAE40"/>
          </p15:clr>
        </p15:guide>
        <p15:guide id="2" orient="horz" pos="432">
          <p15:clr>
            <a:srgbClr val="FBAE40"/>
          </p15:clr>
        </p15:guide>
        <p15:guide id="3" pos="7248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Bold Lis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9338E66-5F82-4FD5-BA12-B3504893ECDA}"/>
              </a:ext>
            </a:extLst>
          </p:cNvPr>
          <p:cNvSpPr/>
          <p:nvPr userDrawn="1"/>
        </p:nvSpPr>
        <p:spPr>
          <a:xfrm>
            <a:off x="-2" y="0"/>
            <a:ext cx="12192000" cy="6885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939ECC-60DD-4B56-BD2A-A27B38797DAF}"/>
              </a:ext>
            </a:extLst>
          </p:cNvPr>
          <p:cNvSpPr/>
          <p:nvPr userDrawn="1"/>
        </p:nvSpPr>
        <p:spPr>
          <a:xfrm>
            <a:off x="0" y="0"/>
            <a:ext cx="12192000" cy="1191126"/>
          </a:xfrm>
          <a:prstGeom prst="rect">
            <a:avLst/>
          </a:prstGeom>
          <a:solidFill>
            <a:schemeClr val="tx1">
              <a:alpha val="15000"/>
            </a:schemeClr>
          </a:solidFill>
        </p:spPr>
        <p:txBody>
          <a:bodyPr rtlCol="0" anchor="ctr">
            <a:noAutofit/>
          </a:bodyPr>
          <a:lstStyle/>
          <a:p>
            <a:pPr algn="l"/>
            <a:endParaRPr lang="en-US" sz="2700" dirty="0"/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609B5E2C-B838-42CA-9C4D-6F6FA66F35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738" y="2"/>
            <a:ext cx="10296525" cy="1191125"/>
          </a:xfrm>
          <a:prstGeom prst="rect">
            <a:avLst/>
          </a:prstGeom>
          <a:noFill/>
          <a:ln>
            <a:noFill/>
          </a:ln>
        </p:spPr>
        <p:txBody>
          <a:bodyPr lIns="91440" rIns="91440">
            <a:noAutofit/>
          </a:bodyPr>
          <a:lstStyle>
            <a:lvl1pPr>
              <a:lnSpc>
                <a:spcPct val="9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[A Big Bold Simple List Header – 42pt]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DFD905E-C745-4B03-B665-687DB2CEDD69}"/>
              </a:ext>
            </a:extLst>
          </p:cNvPr>
          <p:cNvGrpSpPr/>
          <p:nvPr userDrawn="1"/>
        </p:nvGrpSpPr>
        <p:grpSpPr>
          <a:xfrm>
            <a:off x="11580971" y="458402"/>
            <a:ext cx="274320" cy="274320"/>
            <a:chOff x="1578736" y="2802526"/>
            <a:chExt cx="1280160" cy="128016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032936B-05ED-411B-8C1E-85BF95A196CB}"/>
                </a:ext>
              </a:extLst>
            </p:cNvPr>
            <p:cNvSpPr/>
            <p:nvPr/>
          </p:nvSpPr>
          <p:spPr>
            <a:xfrm>
              <a:off x="1578736" y="2802526"/>
              <a:ext cx="1280160" cy="1280160"/>
            </a:xfrm>
            <a:custGeom>
              <a:avLst/>
              <a:gdLst>
                <a:gd name="connsiteX0" fmla="*/ 306771 w 306770"/>
                <a:gd name="connsiteY0" fmla="*/ 153385 h 306770"/>
                <a:gd name="connsiteX1" fmla="*/ 153385 w 306770"/>
                <a:gd name="connsiteY1" fmla="*/ 306771 h 306770"/>
                <a:gd name="connsiteX2" fmla="*/ 0 w 306770"/>
                <a:gd name="connsiteY2" fmla="*/ 153385 h 306770"/>
                <a:gd name="connsiteX3" fmla="*/ 153385 w 306770"/>
                <a:gd name="connsiteY3" fmla="*/ 0 h 306770"/>
                <a:gd name="connsiteX4" fmla="*/ 306771 w 306770"/>
                <a:gd name="connsiteY4" fmla="*/ 153385 h 30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770" h="306770">
                  <a:moveTo>
                    <a:pt x="306771" y="153385"/>
                  </a:moveTo>
                  <a:cubicBezTo>
                    <a:pt x="306771" y="238098"/>
                    <a:pt x="238098" y="306771"/>
                    <a:pt x="153385" y="306771"/>
                  </a:cubicBezTo>
                  <a:cubicBezTo>
                    <a:pt x="68673" y="306771"/>
                    <a:pt x="0" y="238098"/>
                    <a:pt x="0" y="153385"/>
                  </a:cubicBezTo>
                  <a:cubicBezTo>
                    <a:pt x="0" y="68673"/>
                    <a:pt x="68673" y="0"/>
                    <a:pt x="153385" y="0"/>
                  </a:cubicBezTo>
                  <a:cubicBezTo>
                    <a:pt x="238098" y="0"/>
                    <a:pt x="306771" y="68673"/>
                    <a:pt x="306771" y="153385"/>
                  </a:cubicBezTo>
                  <a:close/>
                </a:path>
              </a:pathLst>
            </a:custGeom>
            <a:solidFill>
              <a:schemeClr val="accent6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040DAF0-3B15-4843-ADAD-ACDE2A5C4AC0}"/>
                </a:ext>
              </a:extLst>
            </p:cNvPr>
            <p:cNvSpPr/>
            <p:nvPr/>
          </p:nvSpPr>
          <p:spPr>
            <a:xfrm>
              <a:off x="1644312" y="2969247"/>
              <a:ext cx="1174997" cy="983256"/>
            </a:xfrm>
            <a:custGeom>
              <a:avLst/>
              <a:gdLst>
                <a:gd name="connsiteX0" fmla="*/ 145577 w 281569"/>
                <a:gd name="connsiteY0" fmla="*/ 41484 h 235621"/>
                <a:gd name="connsiteX1" fmla="*/ 142019 w 281569"/>
                <a:gd name="connsiteY1" fmla="*/ 31997 h 235621"/>
                <a:gd name="connsiteX2" fmla="*/ 143996 w 281569"/>
                <a:gd name="connsiteY2" fmla="*/ 28043 h 235621"/>
                <a:gd name="connsiteX3" fmla="*/ 144391 w 281569"/>
                <a:gd name="connsiteY3" fmla="*/ 22509 h 235621"/>
                <a:gd name="connsiteX4" fmla="*/ 128183 w 281569"/>
                <a:gd name="connsiteY4" fmla="*/ 9859 h 235621"/>
                <a:gd name="connsiteX5" fmla="*/ 117905 w 281569"/>
                <a:gd name="connsiteY5" fmla="*/ 371 h 235621"/>
                <a:gd name="connsiteX6" fmla="*/ 114742 w 281569"/>
                <a:gd name="connsiteY6" fmla="*/ 19346 h 235621"/>
                <a:gd name="connsiteX7" fmla="*/ 122649 w 281569"/>
                <a:gd name="connsiteY7" fmla="*/ 43856 h 235621"/>
                <a:gd name="connsiteX8" fmla="*/ 49909 w 281569"/>
                <a:gd name="connsiteY8" fmla="*/ 109875 h 235621"/>
                <a:gd name="connsiteX9" fmla="*/ 45560 w 281569"/>
                <a:gd name="connsiteY9" fmla="*/ 119758 h 235621"/>
                <a:gd name="connsiteX10" fmla="*/ 25004 w 281569"/>
                <a:gd name="connsiteY10" fmla="*/ 107503 h 235621"/>
                <a:gd name="connsiteX11" fmla="*/ 21050 w 281569"/>
                <a:gd name="connsiteY11" fmla="*/ 108294 h 235621"/>
                <a:gd name="connsiteX12" fmla="*/ 1680 w 281569"/>
                <a:gd name="connsiteY12" fmla="*/ 140315 h 235621"/>
                <a:gd name="connsiteX13" fmla="*/ 2075 w 281569"/>
                <a:gd name="connsiteY13" fmla="*/ 145454 h 235621"/>
                <a:gd name="connsiteX14" fmla="*/ 39631 w 281569"/>
                <a:gd name="connsiteY14" fmla="*/ 167593 h 235621"/>
                <a:gd name="connsiteX15" fmla="*/ 44770 w 281569"/>
                <a:gd name="connsiteY15" fmla="*/ 170755 h 235621"/>
                <a:gd name="connsiteX16" fmla="*/ 51490 w 281569"/>
                <a:gd name="connsiteY16" fmla="*/ 170755 h 235621"/>
                <a:gd name="connsiteX17" fmla="*/ 70861 w 281569"/>
                <a:gd name="connsiteY17" fmla="*/ 141501 h 235621"/>
                <a:gd name="connsiteX18" fmla="*/ 70466 w 281569"/>
                <a:gd name="connsiteY18" fmla="*/ 135176 h 235621"/>
                <a:gd name="connsiteX19" fmla="*/ 52676 w 281569"/>
                <a:gd name="connsiteY19" fmla="*/ 124502 h 235621"/>
                <a:gd name="connsiteX20" fmla="*/ 52281 w 281569"/>
                <a:gd name="connsiteY20" fmla="*/ 123316 h 235621"/>
                <a:gd name="connsiteX21" fmla="*/ 56234 w 281569"/>
                <a:gd name="connsiteY21" fmla="*/ 117782 h 235621"/>
                <a:gd name="connsiteX22" fmla="*/ 53862 w 281569"/>
                <a:gd name="connsiteY22" fmla="*/ 112643 h 235621"/>
                <a:gd name="connsiteX23" fmla="*/ 109998 w 281569"/>
                <a:gd name="connsiteY23" fmla="*/ 69948 h 235621"/>
                <a:gd name="connsiteX24" fmla="*/ 130555 w 281569"/>
                <a:gd name="connsiteY24" fmla="*/ 115805 h 235621"/>
                <a:gd name="connsiteX25" fmla="*/ 89046 w 281569"/>
                <a:gd name="connsiteY25" fmla="*/ 196846 h 235621"/>
                <a:gd name="connsiteX26" fmla="*/ 80349 w 281569"/>
                <a:gd name="connsiteY26" fmla="*/ 196451 h 235621"/>
                <a:gd name="connsiteX27" fmla="*/ 75210 w 281569"/>
                <a:gd name="connsiteY27" fmla="*/ 235588 h 235621"/>
                <a:gd name="connsiteX28" fmla="*/ 84697 w 281569"/>
                <a:gd name="connsiteY28" fmla="*/ 217008 h 235621"/>
                <a:gd name="connsiteX29" fmla="*/ 89441 w 281569"/>
                <a:gd name="connsiteY29" fmla="*/ 205544 h 235621"/>
                <a:gd name="connsiteX30" fmla="*/ 93395 w 281569"/>
                <a:gd name="connsiteY30" fmla="*/ 209892 h 235621"/>
                <a:gd name="connsiteX31" fmla="*/ 156646 w 281569"/>
                <a:gd name="connsiteY31" fmla="*/ 131618 h 235621"/>
                <a:gd name="connsiteX32" fmla="*/ 175622 w 281569"/>
                <a:gd name="connsiteY32" fmla="*/ 127665 h 235621"/>
                <a:gd name="connsiteX33" fmla="*/ 247966 w 281569"/>
                <a:gd name="connsiteY33" fmla="*/ 135571 h 235621"/>
                <a:gd name="connsiteX34" fmla="*/ 249547 w 281569"/>
                <a:gd name="connsiteY34" fmla="*/ 135176 h 235621"/>
                <a:gd name="connsiteX35" fmla="*/ 255082 w 281569"/>
                <a:gd name="connsiteY35" fmla="*/ 144664 h 235621"/>
                <a:gd name="connsiteX36" fmla="*/ 279987 w 281569"/>
                <a:gd name="connsiteY36" fmla="*/ 124502 h 235621"/>
                <a:gd name="connsiteX37" fmla="*/ 273662 w 281569"/>
                <a:gd name="connsiteY37" fmla="*/ 124107 h 235621"/>
                <a:gd name="connsiteX38" fmla="*/ 251919 w 281569"/>
                <a:gd name="connsiteY38" fmla="*/ 132409 h 235621"/>
                <a:gd name="connsiteX39" fmla="*/ 253896 w 281569"/>
                <a:gd name="connsiteY39" fmla="*/ 128060 h 235621"/>
                <a:gd name="connsiteX40" fmla="*/ 253896 w 281569"/>
                <a:gd name="connsiteY40" fmla="*/ 128060 h 235621"/>
                <a:gd name="connsiteX41" fmla="*/ 167320 w 281569"/>
                <a:gd name="connsiteY41" fmla="*/ 103946 h 235621"/>
                <a:gd name="connsiteX42" fmla="*/ 162181 w 281569"/>
                <a:gd name="connsiteY42" fmla="*/ 89714 h 235621"/>
                <a:gd name="connsiteX43" fmla="*/ 164553 w 281569"/>
                <a:gd name="connsiteY43" fmla="*/ 69157 h 235621"/>
                <a:gd name="connsiteX44" fmla="*/ 227804 w 281569"/>
                <a:gd name="connsiteY44" fmla="*/ 26462 h 235621"/>
                <a:gd name="connsiteX45" fmla="*/ 235711 w 281569"/>
                <a:gd name="connsiteY45" fmla="*/ 22509 h 235621"/>
                <a:gd name="connsiteX46" fmla="*/ 230967 w 281569"/>
                <a:gd name="connsiteY46" fmla="*/ 14998 h 235621"/>
                <a:gd name="connsiteX47" fmla="*/ 223061 w 281569"/>
                <a:gd name="connsiteY47" fmla="*/ 18160 h 235621"/>
                <a:gd name="connsiteX48" fmla="*/ 225037 w 281569"/>
                <a:gd name="connsiteY48" fmla="*/ 22114 h 235621"/>
                <a:gd name="connsiteX49" fmla="*/ 172459 w 281569"/>
                <a:gd name="connsiteY49" fmla="*/ 46228 h 235621"/>
                <a:gd name="connsiteX50" fmla="*/ 145577 w 281569"/>
                <a:gd name="connsiteY50" fmla="*/ 41484 h 23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81569" h="235621">
                  <a:moveTo>
                    <a:pt x="145577" y="41484"/>
                  </a:moveTo>
                  <a:cubicBezTo>
                    <a:pt x="145577" y="41484"/>
                    <a:pt x="142415" y="33183"/>
                    <a:pt x="142019" y="31997"/>
                  </a:cubicBezTo>
                  <a:cubicBezTo>
                    <a:pt x="141229" y="30415"/>
                    <a:pt x="141624" y="29229"/>
                    <a:pt x="143996" y="28043"/>
                  </a:cubicBezTo>
                  <a:cubicBezTo>
                    <a:pt x="145973" y="26858"/>
                    <a:pt x="147949" y="25276"/>
                    <a:pt x="144391" y="22509"/>
                  </a:cubicBezTo>
                  <a:cubicBezTo>
                    <a:pt x="140833" y="19742"/>
                    <a:pt x="132136" y="14998"/>
                    <a:pt x="128183" y="9859"/>
                  </a:cubicBezTo>
                  <a:cubicBezTo>
                    <a:pt x="124230" y="4719"/>
                    <a:pt x="119881" y="-1606"/>
                    <a:pt x="117905" y="371"/>
                  </a:cubicBezTo>
                  <a:cubicBezTo>
                    <a:pt x="115928" y="2347"/>
                    <a:pt x="109603" y="5905"/>
                    <a:pt x="114742" y="19346"/>
                  </a:cubicBezTo>
                  <a:cubicBezTo>
                    <a:pt x="117509" y="27253"/>
                    <a:pt x="123439" y="40298"/>
                    <a:pt x="122649" y="43856"/>
                  </a:cubicBezTo>
                  <a:cubicBezTo>
                    <a:pt x="117114" y="44647"/>
                    <a:pt x="53467" y="58088"/>
                    <a:pt x="49909" y="109875"/>
                  </a:cubicBezTo>
                  <a:cubicBezTo>
                    <a:pt x="47537" y="109480"/>
                    <a:pt x="39631" y="110666"/>
                    <a:pt x="45560" y="119758"/>
                  </a:cubicBezTo>
                  <a:cubicBezTo>
                    <a:pt x="29352" y="110666"/>
                    <a:pt x="25004" y="107503"/>
                    <a:pt x="25004" y="107503"/>
                  </a:cubicBezTo>
                  <a:cubicBezTo>
                    <a:pt x="25004" y="107503"/>
                    <a:pt x="22632" y="105922"/>
                    <a:pt x="21050" y="108294"/>
                  </a:cubicBezTo>
                  <a:cubicBezTo>
                    <a:pt x="19469" y="110666"/>
                    <a:pt x="2470" y="139129"/>
                    <a:pt x="1680" y="140315"/>
                  </a:cubicBezTo>
                  <a:cubicBezTo>
                    <a:pt x="889" y="141501"/>
                    <a:pt x="-1878" y="142687"/>
                    <a:pt x="2075" y="145454"/>
                  </a:cubicBezTo>
                  <a:cubicBezTo>
                    <a:pt x="6028" y="147826"/>
                    <a:pt x="34491" y="164430"/>
                    <a:pt x="39631" y="167593"/>
                  </a:cubicBezTo>
                  <a:lnTo>
                    <a:pt x="44770" y="170755"/>
                  </a:lnTo>
                  <a:cubicBezTo>
                    <a:pt x="44770" y="170755"/>
                    <a:pt x="48328" y="174313"/>
                    <a:pt x="51490" y="170755"/>
                  </a:cubicBezTo>
                  <a:cubicBezTo>
                    <a:pt x="54653" y="167197"/>
                    <a:pt x="70861" y="141501"/>
                    <a:pt x="70861" y="141501"/>
                  </a:cubicBezTo>
                  <a:cubicBezTo>
                    <a:pt x="70861" y="141501"/>
                    <a:pt x="74024" y="137548"/>
                    <a:pt x="70466" y="135176"/>
                  </a:cubicBezTo>
                  <a:cubicBezTo>
                    <a:pt x="67303" y="133199"/>
                    <a:pt x="53467" y="125293"/>
                    <a:pt x="52676" y="124502"/>
                  </a:cubicBezTo>
                  <a:cubicBezTo>
                    <a:pt x="51886" y="123712"/>
                    <a:pt x="51095" y="123316"/>
                    <a:pt x="52281" y="123316"/>
                  </a:cubicBezTo>
                  <a:cubicBezTo>
                    <a:pt x="52676" y="123316"/>
                    <a:pt x="56234" y="123712"/>
                    <a:pt x="56234" y="117782"/>
                  </a:cubicBezTo>
                  <a:cubicBezTo>
                    <a:pt x="56234" y="114619"/>
                    <a:pt x="53862" y="112643"/>
                    <a:pt x="53862" y="112643"/>
                  </a:cubicBezTo>
                  <a:cubicBezTo>
                    <a:pt x="53862" y="112643"/>
                    <a:pt x="64141" y="70738"/>
                    <a:pt x="109998" y="69948"/>
                  </a:cubicBezTo>
                  <a:cubicBezTo>
                    <a:pt x="109603" y="77459"/>
                    <a:pt x="113951" y="94458"/>
                    <a:pt x="130555" y="115805"/>
                  </a:cubicBezTo>
                  <a:cubicBezTo>
                    <a:pt x="129764" y="134385"/>
                    <a:pt x="117905" y="184196"/>
                    <a:pt x="89046" y="196846"/>
                  </a:cubicBezTo>
                  <a:cubicBezTo>
                    <a:pt x="86674" y="192893"/>
                    <a:pt x="82721" y="186963"/>
                    <a:pt x="80349" y="196451"/>
                  </a:cubicBezTo>
                  <a:cubicBezTo>
                    <a:pt x="74024" y="223333"/>
                    <a:pt x="72442" y="236379"/>
                    <a:pt x="75210" y="235588"/>
                  </a:cubicBezTo>
                  <a:cubicBezTo>
                    <a:pt x="75210" y="235588"/>
                    <a:pt x="79163" y="225310"/>
                    <a:pt x="84697" y="217008"/>
                  </a:cubicBezTo>
                  <a:cubicBezTo>
                    <a:pt x="90232" y="208706"/>
                    <a:pt x="88255" y="203962"/>
                    <a:pt x="89441" y="205544"/>
                  </a:cubicBezTo>
                  <a:cubicBezTo>
                    <a:pt x="92209" y="210287"/>
                    <a:pt x="92999" y="209892"/>
                    <a:pt x="93395" y="209892"/>
                  </a:cubicBezTo>
                  <a:cubicBezTo>
                    <a:pt x="97743" y="206729"/>
                    <a:pt x="147949" y="178662"/>
                    <a:pt x="156646" y="131618"/>
                  </a:cubicBezTo>
                  <a:cubicBezTo>
                    <a:pt x="160600" y="131223"/>
                    <a:pt x="167320" y="131223"/>
                    <a:pt x="175622" y="127665"/>
                  </a:cubicBezTo>
                  <a:cubicBezTo>
                    <a:pt x="184319" y="124107"/>
                    <a:pt x="215945" y="118177"/>
                    <a:pt x="247966" y="135571"/>
                  </a:cubicBezTo>
                  <a:cubicBezTo>
                    <a:pt x="248361" y="135967"/>
                    <a:pt x="249152" y="134781"/>
                    <a:pt x="249547" y="135176"/>
                  </a:cubicBezTo>
                  <a:cubicBezTo>
                    <a:pt x="248757" y="141106"/>
                    <a:pt x="251129" y="147826"/>
                    <a:pt x="255082" y="144664"/>
                  </a:cubicBezTo>
                  <a:cubicBezTo>
                    <a:pt x="259035" y="141501"/>
                    <a:pt x="276034" y="127665"/>
                    <a:pt x="279987" y="124502"/>
                  </a:cubicBezTo>
                  <a:cubicBezTo>
                    <a:pt x="283940" y="121340"/>
                    <a:pt x="279987" y="119758"/>
                    <a:pt x="273662" y="124107"/>
                  </a:cubicBezTo>
                  <a:cubicBezTo>
                    <a:pt x="265756" y="129246"/>
                    <a:pt x="251919" y="132409"/>
                    <a:pt x="251919" y="132409"/>
                  </a:cubicBezTo>
                  <a:cubicBezTo>
                    <a:pt x="251919" y="132409"/>
                    <a:pt x="254291" y="128456"/>
                    <a:pt x="253896" y="128060"/>
                  </a:cubicBezTo>
                  <a:cubicBezTo>
                    <a:pt x="252710" y="126874"/>
                    <a:pt x="254686" y="128851"/>
                    <a:pt x="253896" y="128060"/>
                  </a:cubicBezTo>
                  <a:cubicBezTo>
                    <a:pt x="251919" y="126479"/>
                    <a:pt x="217526" y="96039"/>
                    <a:pt x="167320" y="103946"/>
                  </a:cubicBezTo>
                  <a:cubicBezTo>
                    <a:pt x="165739" y="103550"/>
                    <a:pt x="162576" y="97620"/>
                    <a:pt x="162181" y="89714"/>
                  </a:cubicBezTo>
                  <a:cubicBezTo>
                    <a:pt x="161786" y="81807"/>
                    <a:pt x="165343" y="70738"/>
                    <a:pt x="164553" y="69157"/>
                  </a:cubicBezTo>
                  <a:cubicBezTo>
                    <a:pt x="163367" y="65994"/>
                    <a:pt x="217526" y="68762"/>
                    <a:pt x="227804" y="26462"/>
                  </a:cubicBezTo>
                  <a:cubicBezTo>
                    <a:pt x="231758" y="25276"/>
                    <a:pt x="231758" y="26462"/>
                    <a:pt x="235711" y="22509"/>
                  </a:cubicBezTo>
                  <a:cubicBezTo>
                    <a:pt x="239664" y="18556"/>
                    <a:pt x="235316" y="18951"/>
                    <a:pt x="230967" y="14998"/>
                  </a:cubicBezTo>
                  <a:cubicBezTo>
                    <a:pt x="226619" y="11045"/>
                    <a:pt x="224247" y="14603"/>
                    <a:pt x="223061" y="18160"/>
                  </a:cubicBezTo>
                  <a:cubicBezTo>
                    <a:pt x="221875" y="21718"/>
                    <a:pt x="223851" y="20532"/>
                    <a:pt x="225037" y="22114"/>
                  </a:cubicBezTo>
                  <a:cubicBezTo>
                    <a:pt x="223456" y="24486"/>
                    <a:pt x="204480" y="55321"/>
                    <a:pt x="172459" y="46228"/>
                  </a:cubicBezTo>
                  <a:cubicBezTo>
                    <a:pt x="152298" y="39903"/>
                    <a:pt x="145577" y="41484"/>
                    <a:pt x="145577" y="41484"/>
                  </a:cubicBezTo>
                  <a:close/>
                </a:path>
              </a:pathLst>
            </a:custGeom>
            <a:solidFill>
              <a:srgbClr val="000000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EB2F186-9103-470A-AEC0-C06C47EA1184}"/>
                </a:ext>
              </a:extLst>
            </p:cNvPr>
            <p:cNvSpPr/>
            <p:nvPr/>
          </p:nvSpPr>
          <p:spPr>
            <a:xfrm>
              <a:off x="2167441" y="3152261"/>
              <a:ext cx="108385" cy="230959"/>
            </a:xfrm>
            <a:custGeom>
              <a:avLst/>
              <a:gdLst>
                <a:gd name="connsiteX0" fmla="*/ 11125 w 25973"/>
                <a:gd name="connsiteY0" fmla="*/ 5535 h 55345"/>
                <a:gd name="connsiteX1" fmla="*/ 17450 w 25973"/>
                <a:gd name="connsiteY1" fmla="*/ 0 h 55345"/>
                <a:gd name="connsiteX2" fmla="*/ 23380 w 25973"/>
                <a:gd name="connsiteY2" fmla="*/ 15813 h 55345"/>
                <a:gd name="connsiteX3" fmla="*/ 21799 w 25973"/>
                <a:gd name="connsiteY3" fmla="*/ 55345 h 55345"/>
                <a:gd name="connsiteX4" fmla="*/ 3614 w 25973"/>
                <a:gd name="connsiteY4" fmla="*/ 28859 h 55345"/>
                <a:gd name="connsiteX5" fmla="*/ 56 w 25973"/>
                <a:gd name="connsiteY5" fmla="*/ 1581 h 55345"/>
                <a:gd name="connsiteX6" fmla="*/ 11125 w 25973"/>
                <a:gd name="connsiteY6" fmla="*/ 5535 h 55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73" h="55345">
                  <a:moveTo>
                    <a:pt x="11125" y="5535"/>
                  </a:moveTo>
                  <a:cubicBezTo>
                    <a:pt x="13497" y="5139"/>
                    <a:pt x="17450" y="0"/>
                    <a:pt x="17450" y="0"/>
                  </a:cubicBezTo>
                  <a:cubicBezTo>
                    <a:pt x="17450" y="0"/>
                    <a:pt x="21008" y="5535"/>
                    <a:pt x="23380" y="15813"/>
                  </a:cubicBezTo>
                  <a:cubicBezTo>
                    <a:pt x="28520" y="40718"/>
                    <a:pt x="24962" y="51392"/>
                    <a:pt x="21799" y="55345"/>
                  </a:cubicBezTo>
                  <a:cubicBezTo>
                    <a:pt x="13497" y="54159"/>
                    <a:pt x="7963" y="43090"/>
                    <a:pt x="3614" y="28859"/>
                  </a:cubicBezTo>
                  <a:cubicBezTo>
                    <a:pt x="-734" y="15022"/>
                    <a:pt x="56" y="1581"/>
                    <a:pt x="56" y="1581"/>
                  </a:cubicBezTo>
                  <a:cubicBezTo>
                    <a:pt x="56" y="1581"/>
                    <a:pt x="8753" y="5930"/>
                    <a:pt x="11125" y="5535"/>
                  </a:cubicBezTo>
                  <a:close/>
                </a:path>
              </a:pathLst>
            </a:custGeom>
            <a:solidFill>
              <a:srgbClr val="FFFFFF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B1EA825-85A8-46F3-B540-2ADBBC6644CB}"/>
                </a:ext>
              </a:extLst>
            </p:cNvPr>
            <p:cNvSpPr/>
            <p:nvPr/>
          </p:nvSpPr>
          <p:spPr>
            <a:xfrm>
              <a:off x="2197369" y="3150610"/>
              <a:ext cx="81739" cy="257715"/>
            </a:xfrm>
            <a:custGeom>
              <a:avLst/>
              <a:gdLst>
                <a:gd name="connsiteX0" fmla="*/ 0 w 19588"/>
                <a:gd name="connsiteY0" fmla="*/ 2372 h 61757"/>
                <a:gd name="connsiteX1" fmla="*/ 8697 w 19588"/>
                <a:gd name="connsiteY1" fmla="*/ 56531 h 61757"/>
                <a:gd name="connsiteX2" fmla="*/ 18976 w 19588"/>
                <a:gd name="connsiteY2" fmla="*/ 52973 h 61757"/>
                <a:gd name="connsiteX3" fmla="*/ 3953 w 19588"/>
                <a:gd name="connsiteY3" fmla="*/ 1581 h 61757"/>
                <a:gd name="connsiteX4" fmla="*/ 3163 w 19588"/>
                <a:gd name="connsiteY4" fmla="*/ 0 h 61757"/>
                <a:gd name="connsiteX5" fmla="*/ 0 w 19588"/>
                <a:gd name="connsiteY5" fmla="*/ 2372 h 6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88" h="61757">
                  <a:moveTo>
                    <a:pt x="0" y="2372"/>
                  </a:moveTo>
                  <a:cubicBezTo>
                    <a:pt x="0" y="2372"/>
                    <a:pt x="6720" y="48229"/>
                    <a:pt x="8697" y="56531"/>
                  </a:cubicBezTo>
                  <a:cubicBezTo>
                    <a:pt x="9488" y="60880"/>
                    <a:pt x="22533" y="67205"/>
                    <a:pt x="18976" y="52973"/>
                  </a:cubicBezTo>
                  <a:cubicBezTo>
                    <a:pt x="15418" y="38742"/>
                    <a:pt x="3953" y="1581"/>
                    <a:pt x="3953" y="1581"/>
                  </a:cubicBezTo>
                  <a:lnTo>
                    <a:pt x="3163" y="0"/>
                  </a:lnTo>
                  <a:lnTo>
                    <a:pt x="0" y="2372"/>
                  </a:lnTo>
                  <a:close/>
                </a:path>
              </a:pathLst>
            </a:custGeom>
            <a:solidFill>
              <a:srgbClr val="151B19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2BD45-5173-4143-AC77-C31DC4504B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8267" y="1693333"/>
            <a:ext cx="10295996" cy="4762500"/>
          </a:xfr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[Level 1 – 30pt]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  <a:p>
            <a:pPr lvl="3"/>
            <a:r>
              <a:rPr lang="en-US" dirty="0"/>
              <a:t>[Level 4]</a:t>
            </a:r>
          </a:p>
          <a:p>
            <a:pPr lvl="4"/>
            <a:r>
              <a:rPr lang="en-US" dirty="0"/>
              <a:t>[Level 5]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56291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9338E66-5F82-4FD5-BA12-B3504893ECDA}"/>
              </a:ext>
            </a:extLst>
          </p:cNvPr>
          <p:cNvSpPr/>
          <p:nvPr userDrawn="1"/>
        </p:nvSpPr>
        <p:spPr>
          <a:xfrm>
            <a:off x="-2" y="0"/>
            <a:ext cx="12192000" cy="6885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939ECC-60DD-4B56-BD2A-A27B38797DAF}"/>
              </a:ext>
            </a:extLst>
          </p:cNvPr>
          <p:cNvSpPr/>
          <p:nvPr userDrawn="1"/>
        </p:nvSpPr>
        <p:spPr>
          <a:xfrm>
            <a:off x="0" y="0"/>
            <a:ext cx="12192000" cy="1191126"/>
          </a:xfrm>
          <a:prstGeom prst="rect">
            <a:avLst/>
          </a:prstGeom>
          <a:solidFill>
            <a:schemeClr val="tx1">
              <a:alpha val="15000"/>
            </a:schemeClr>
          </a:solidFill>
        </p:spPr>
        <p:txBody>
          <a:bodyPr rtlCol="0" anchor="ctr">
            <a:noAutofit/>
          </a:bodyPr>
          <a:lstStyle/>
          <a:p>
            <a:pPr algn="l"/>
            <a:endParaRPr lang="en-US" sz="2700" dirty="0"/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609B5E2C-B838-42CA-9C4D-6F6FA66F35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738" y="2"/>
            <a:ext cx="10296525" cy="1191125"/>
          </a:xfrm>
          <a:prstGeom prst="rect">
            <a:avLst/>
          </a:prstGeom>
          <a:noFill/>
          <a:ln>
            <a:noFill/>
          </a:ln>
        </p:spPr>
        <p:txBody>
          <a:bodyPr lIns="91440" rIns="91440">
            <a:noAutofit/>
          </a:bodyPr>
          <a:lstStyle>
            <a:lvl1pPr>
              <a:lnSpc>
                <a:spcPct val="9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[Pros Header – 42pt]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AC4202-A9C7-7D42-AC3D-52A7974921F0}"/>
              </a:ext>
            </a:extLst>
          </p:cNvPr>
          <p:cNvGrpSpPr/>
          <p:nvPr userDrawn="1"/>
        </p:nvGrpSpPr>
        <p:grpSpPr>
          <a:xfrm>
            <a:off x="10050780" y="172151"/>
            <a:ext cx="1188720" cy="1192889"/>
            <a:chOff x="10050780" y="172150"/>
            <a:chExt cx="1188720" cy="1192889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44D5503-E869-6F40-92CF-5584BDBC594F}"/>
                </a:ext>
              </a:extLst>
            </p:cNvPr>
            <p:cNvSpPr/>
            <p:nvPr userDrawn="1"/>
          </p:nvSpPr>
          <p:spPr>
            <a:xfrm>
              <a:off x="10050780" y="201342"/>
              <a:ext cx="1188720" cy="1163697"/>
            </a:xfrm>
            <a:prstGeom prst="ellipse">
              <a:avLst/>
            </a:prstGeom>
            <a:solidFill>
              <a:schemeClr val="bg1"/>
            </a:solidFill>
            <a:effectLst>
              <a:outerShdw blurRad="254000" dist="50800" dir="2700000" algn="tl" rotWithShape="0">
                <a:schemeClr val="accent1">
                  <a:lumMod val="50000"/>
                  <a:alpha val="30000"/>
                </a:schemeClr>
              </a:outerShdw>
            </a:effectLst>
          </p:spPr>
          <p:txBody>
            <a:bodyPr rtlCol="0" anchor="ctr">
              <a:noAutofit/>
            </a:bodyPr>
            <a:lstStyle/>
            <a:p>
              <a:pPr algn="l"/>
              <a:endParaRPr lang="en-US" sz="2700" dirty="0"/>
            </a:p>
          </p:txBody>
        </p:sp>
        <p:pic>
          <p:nvPicPr>
            <p:cNvPr id="25" name="Picture 24" descr="Icon&#10;&#10;Description automatically generated">
              <a:extLst>
                <a:ext uri="{FF2B5EF4-FFF2-40B4-BE49-F238E27FC236}">
                  <a16:creationId xmlns:a16="http://schemas.microsoft.com/office/drawing/2014/main" id="{6421B68A-D4FB-B94D-9FA9-1CAB9FC9B2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095528" y="172150"/>
              <a:ext cx="1099223" cy="1166732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ADB7781-BB15-B64C-90E2-217EB4AB457C}"/>
              </a:ext>
            </a:extLst>
          </p:cNvPr>
          <p:cNvGrpSpPr/>
          <p:nvPr userDrawn="1"/>
        </p:nvGrpSpPr>
        <p:grpSpPr>
          <a:xfrm>
            <a:off x="11580971" y="458402"/>
            <a:ext cx="274320" cy="274320"/>
            <a:chOff x="1578736" y="2802526"/>
            <a:chExt cx="1280160" cy="1280160"/>
          </a:xfrm>
        </p:grpSpPr>
        <p:sp>
          <p:nvSpPr>
            <p:cNvPr id="27" name="Freeform: Shape 7">
              <a:extLst>
                <a:ext uri="{FF2B5EF4-FFF2-40B4-BE49-F238E27FC236}">
                  <a16:creationId xmlns:a16="http://schemas.microsoft.com/office/drawing/2014/main" id="{45D71C7A-1157-D543-BEC0-847FB04C923D}"/>
                </a:ext>
              </a:extLst>
            </p:cNvPr>
            <p:cNvSpPr/>
            <p:nvPr/>
          </p:nvSpPr>
          <p:spPr>
            <a:xfrm>
              <a:off x="1578736" y="2802526"/>
              <a:ext cx="1280160" cy="1280160"/>
            </a:xfrm>
            <a:custGeom>
              <a:avLst/>
              <a:gdLst>
                <a:gd name="connsiteX0" fmla="*/ 306771 w 306770"/>
                <a:gd name="connsiteY0" fmla="*/ 153385 h 306770"/>
                <a:gd name="connsiteX1" fmla="*/ 153385 w 306770"/>
                <a:gd name="connsiteY1" fmla="*/ 306771 h 306770"/>
                <a:gd name="connsiteX2" fmla="*/ 0 w 306770"/>
                <a:gd name="connsiteY2" fmla="*/ 153385 h 306770"/>
                <a:gd name="connsiteX3" fmla="*/ 153385 w 306770"/>
                <a:gd name="connsiteY3" fmla="*/ 0 h 306770"/>
                <a:gd name="connsiteX4" fmla="*/ 306771 w 306770"/>
                <a:gd name="connsiteY4" fmla="*/ 153385 h 30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770" h="306770">
                  <a:moveTo>
                    <a:pt x="306771" y="153385"/>
                  </a:moveTo>
                  <a:cubicBezTo>
                    <a:pt x="306771" y="238098"/>
                    <a:pt x="238098" y="306771"/>
                    <a:pt x="153385" y="306771"/>
                  </a:cubicBezTo>
                  <a:cubicBezTo>
                    <a:pt x="68673" y="306771"/>
                    <a:pt x="0" y="238098"/>
                    <a:pt x="0" y="153385"/>
                  </a:cubicBezTo>
                  <a:cubicBezTo>
                    <a:pt x="0" y="68673"/>
                    <a:pt x="68673" y="0"/>
                    <a:pt x="153385" y="0"/>
                  </a:cubicBezTo>
                  <a:cubicBezTo>
                    <a:pt x="238098" y="0"/>
                    <a:pt x="306771" y="68673"/>
                    <a:pt x="306771" y="153385"/>
                  </a:cubicBezTo>
                  <a:close/>
                </a:path>
              </a:pathLst>
            </a:custGeom>
            <a:solidFill>
              <a:schemeClr val="accent6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 dirty="0"/>
            </a:p>
          </p:txBody>
        </p:sp>
        <p:sp>
          <p:nvSpPr>
            <p:cNvPr id="28" name="Freeform: Shape 8">
              <a:extLst>
                <a:ext uri="{FF2B5EF4-FFF2-40B4-BE49-F238E27FC236}">
                  <a16:creationId xmlns:a16="http://schemas.microsoft.com/office/drawing/2014/main" id="{5D152848-6732-BF4D-89A6-F2A3C7EEE4A8}"/>
                </a:ext>
              </a:extLst>
            </p:cNvPr>
            <p:cNvSpPr/>
            <p:nvPr/>
          </p:nvSpPr>
          <p:spPr>
            <a:xfrm>
              <a:off x="1644312" y="2969247"/>
              <a:ext cx="1174997" cy="983256"/>
            </a:xfrm>
            <a:custGeom>
              <a:avLst/>
              <a:gdLst>
                <a:gd name="connsiteX0" fmla="*/ 145577 w 281569"/>
                <a:gd name="connsiteY0" fmla="*/ 41484 h 235621"/>
                <a:gd name="connsiteX1" fmla="*/ 142019 w 281569"/>
                <a:gd name="connsiteY1" fmla="*/ 31997 h 235621"/>
                <a:gd name="connsiteX2" fmla="*/ 143996 w 281569"/>
                <a:gd name="connsiteY2" fmla="*/ 28043 h 235621"/>
                <a:gd name="connsiteX3" fmla="*/ 144391 w 281569"/>
                <a:gd name="connsiteY3" fmla="*/ 22509 h 235621"/>
                <a:gd name="connsiteX4" fmla="*/ 128183 w 281569"/>
                <a:gd name="connsiteY4" fmla="*/ 9859 h 235621"/>
                <a:gd name="connsiteX5" fmla="*/ 117905 w 281569"/>
                <a:gd name="connsiteY5" fmla="*/ 371 h 235621"/>
                <a:gd name="connsiteX6" fmla="*/ 114742 w 281569"/>
                <a:gd name="connsiteY6" fmla="*/ 19346 h 235621"/>
                <a:gd name="connsiteX7" fmla="*/ 122649 w 281569"/>
                <a:gd name="connsiteY7" fmla="*/ 43856 h 235621"/>
                <a:gd name="connsiteX8" fmla="*/ 49909 w 281569"/>
                <a:gd name="connsiteY8" fmla="*/ 109875 h 235621"/>
                <a:gd name="connsiteX9" fmla="*/ 45560 w 281569"/>
                <a:gd name="connsiteY9" fmla="*/ 119758 h 235621"/>
                <a:gd name="connsiteX10" fmla="*/ 25004 w 281569"/>
                <a:gd name="connsiteY10" fmla="*/ 107503 h 235621"/>
                <a:gd name="connsiteX11" fmla="*/ 21050 w 281569"/>
                <a:gd name="connsiteY11" fmla="*/ 108294 h 235621"/>
                <a:gd name="connsiteX12" fmla="*/ 1680 w 281569"/>
                <a:gd name="connsiteY12" fmla="*/ 140315 h 235621"/>
                <a:gd name="connsiteX13" fmla="*/ 2075 w 281569"/>
                <a:gd name="connsiteY13" fmla="*/ 145454 h 235621"/>
                <a:gd name="connsiteX14" fmla="*/ 39631 w 281569"/>
                <a:gd name="connsiteY14" fmla="*/ 167593 h 235621"/>
                <a:gd name="connsiteX15" fmla="*/ 44770 w 281569"/>
                <a:gd name="connsiteY15" fmla="*/ 170755 h 235621"/>
                <a:gd name="connsiteX16" fmla="*/ 51490 w 281569"/>
                <a:gd name="connsiteY16" fmla="*/ 170755 h 235621"/>
                <a:gd name="connsiteX17" fmla="*/ 70861 w 281569"/>
                <a:gd name="connsiteY17" fmla="*/ 141501 h 235621"/>
                <a:gd name="connsiteX18" fmla="*/ 70466 w 281569"/>
                <a:gd name="connsiteY18" fmla="*/ 135176 h 235621"/>
                <a:gd name="connsiteX19" fmla="*/ 52676 w 281569"/>
                <a:gd name="connsiteY19" fmla="*/ 124502 h 235621"/>
                <a:gd name="connsiteX20" fmla="*/ 52281 w 281569"/>
                <a:gd name="connsiteY20" fmla="*/ 123316 h 235621"/>
                <a:gd name="connsiteX21" fmla="*/ 56234 w 281569"/>
                <a:gd name="connsiteY21" fmla="*/ 117782 h 235621"/>
                <a:gd name="connsiteX22" fmla="*/ 53862 w 281569"/>
                <a:gd name="connsiteY22" fmla="*/ 112643 h 235621"/>
                <a:gd name="connsiteX23" fmla="*/ 109998 w 281569"/>
                <a:gd name="connsiteY23" fmla="*/ 69948 h 235621"/>
                <a:gd name="connsiteX24" fmla="*/ 130555 w 281569"/>
                <a:gd name="connsiteY24" fmla="*/ 115805 h 235621"/>
                <a:gd name="connsiteX25" fmla="*/ 89046 w 281569"/>
                <a:gd name="connsiteY25" fmla="*/ 196846 h 235621"/>
                <a:gd name="connsiteX26" fmla="*/ 80349 w 281569"/>
                <a:gd name="connsiteY26" fmla="*/ 196451 h 235621"/>
                <a:gd name="connsiteX27" fmla="*/ 75210 w 281569"/>
                <a:gd name="connsiteY27" fmla="*/ 235588 h 235621"/>
                <a:gd name="connsiteX28" fmla="*/ 84697 w 281569"/>
                <a:gd name="connsiteY28" fmla="*/ 217008 h 235621"/>
                <a:gd name="connsiteX29" fmla="*/ 89441 w 281569"/>
                <a:gd name="connsiteY29" fmla="*/ 205544 h 235621"/>
                <a:gd name="connsiteX30" fmla="*/ 93395 w 281569"/>
                <a:gd name="connsiteY30" fmla="*/ 209892 h 235621"/>
                <a:gd name="connsiteX31" fmla="*/ 156646 w 281569"/>
                <a:gd name="connsiteY31" fmla="*/ 131618 h 235621"/>
                <a:gd name="connsiteX32" fmla="*/ 175622 w 281569"/>
                <a:gd name="connsiteY32" fmla="*/ 127665 h 235621"/>
                <a:gd name="connsiteX33" fmla="*/ 247966 w 281569"/>
                <a:gd name="connsiteY33" fmla="*/ 135571 h 235621"/>
                <a:gd name="connsiteX34" fmla="*/ 249547 w 281569"/>
                <a:gd name="connsiteY34" fmla="*/ 135176 h 235621"/>
                <a:gd name="connsiteX35" fmla="*/ 255082 w 281569"/>
                <a:gd name="connsiteY35" fmla="*/ 144664 h 235621"/>
                <a:gd name="connsiteX36" fmla="*/ 279987 w 281569"/>
                <a:gd name="connsiteY36" fmla="*/ 124502 h 235621"/>
                <a:gd name="connsiteX37" fmla="*/ 273662 w 281569"/>
                <a:gd name="connsiteY37" fmla="*/ 124107 h 235621"/>
                <a:gd name="connsiteX38" fmla="*/ 251919 w 281569"/>
                <a:gd name="connsiteY38" fmla="*/ 132409 h 235621"/>
                <a:gd name="connsiteX39" fmla="*/ 253896 w 281569"/>
                <a:gd name="connsiteY39" fmla="*/ 128060 h 235621"/>
                <a:gd name="connsiteX40" fmla="*/ 253896 w 281569"/>
                <a:gd name="connsiteY40" fmla="*/ 128060 h 235621"/>
                <a:gd name="connsiteX41" fmla="*/ 167320 w 281569"/>
                <a:gd name="connsiteY41" fmla="*/ 103946 h 235621"/>
                <a:gd name="connsiteX42" fmla="*/ 162181 w 281569"/>
                <a:gd name="connsiteY42" fmla="*/ 89714 h 235621"/>
                <a:gd name="connsiteX43" fmla="*/ 164553 w 281569"/>
                <a:gd name="connsiteY43" fmla="*/ 69157 h 235621"/>
                <a:gd name="connsiteX44" fmla="*/ 227804 w 281569"/>
                <a:gd name="connsiteY44" fmla="*/ 26462 h 235621"/>
                <a:gd name="connsiteX45" fmla="*/ 235711 w 281569"/>
                <a:gd name="connsiteY45" fmla="*/ 22509 h 235621"/>
                <a:gd name="connsiteX46" fmla="*/ 230967 w 281569"/>
                <a:gd name="connsiteY46" fmla="*/ 14998 h 235621"/>
                <a:gd name="connsiteX47" fmla="*/ 223061 w 281569"/>
                <a:gd name="connsiteY47" fmla="*/ 18160 h 235621"/>
                <a:gd name="connsiteX48" fmla="*/ 225037 w 281569"/>
                <a:gd name="connsiteY48" fmla="*/ 22114 h 235621"/>
                <a:gd name="connsiteX49" fmla="*/ 172459 w 281569"/>
                <a:gd name="connsiteY49" fmla="*/ 46228 h 235621"/>
                <a:gd name="connsiteX50" fmla="*/ 145577 w 281569"/>
                <a:gd name="connsiteY50" fmla="*/ 41484 h 23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81569" h="235621">
                  <a:moveTo>
                    <a:pt x="145577" y="41484"/>
                  </a:moveTo>
                  <a:cubicBezTo>
                    <a:pt x="145577" y="41484"/>
                    <a:pt x="142415" y="33183"/>
                    <a:pt x="142019" y="31997"/>
                  </a:cubicBezTo>
                  <a:cubicBezTo>
                    <a:pt x="141229" y="30415"/>
                    <a:pt x="141624" y="29229"/>
                    <a:pt x="143996" y="28043"/>
                  </a:cubicBezTo>
                  <a:cubicBezTo>
                    <a:pt x="145973" y="26858"/>
                    <a:pt x="147949" y="25276"/>
                    <a:pt x="144391" y="22509"/>
                  </a:cubicBezTo>
                  <a:cubicBezTo>
                    <a:pt x="140833" y="19742"/>
                    <a:pt x="132136" y="14998"/>
                    <a:pt x="128183" y="9859"/>
                  </a:cubicBezTo>
                  <a:cubicBezTo>
                    <a:pt x="124230" y="4719"/>
                    <a:pt x="119881" y="-1606"/>
                    <a:pt x="117905" y="371"/>
                  </a:cubicBezTo>
                  <a:cubicBezTo>
                    <a:pt x="115928" y="2347"/>
                    <a:pt x="109603" y="5905"/>
                    <a:pt x="114742" y="19346"/>
                  </a:cubicBezTo>
                  <a:cubicBezTo>
                    <a:pt x="117509" y="27253"/>
                    <a:pt x="123439" y="40298"/>
                    <a:pt x="122649" y="43856"/>
                  </a:cubicBezTo>
                  <a:cubicBezTo>
                    <a:pt x="117114" y="44647"/>
                    <a:pt x="53467" y="58088"/>
                    <a:pt x="49909" y="109875"/>
                  </a:cubicBezTo>
                  <a:cubicBezTo>
                    <a:pt x="47537" y="109480"/>
                    <a:pt x="39631" y="110666"/>
                    <a:pt x="45560" y="119758"/>
                  </a:cubicBezTo>
                  <a:cubicBezTo>
                    <a:pt x="29352" y="110666"/>
                    <a:pt x="25004" y="107503"/>
                    <a:pt x="25004" y="107503"/>
                  </a:cubicBezTo>
                  <a:cubicBezTo>
                    <a:pt x="25004" y="107503"/>
                    <a:pt x="22632" y="105922"/>
                    <a:pt x="21050" y="108294"/>
                  </a:cubicBezTo>
                  <a:cubicBezTo>
                    <a:pt x="19469" y="110666"/>
                    <a:pt x="2470" y="139129"/>
                    <a:pt x="1680" y="140315"/>
                  </a:cubicBezTo>
                  <a:cubicBezTo>
                    <a:pt x="889" y="141501"/>
                    <a:pt x="-1878" y="142687"/>
                    <a:pt x="2075" y="145454"/>
                  </a:cubicBezTo>
                  <a:cubicBezTo>
                    <a:pt x="6028" y="147826"/>
                    <a:pt x="34491" y="164430"/>
                    <a:pt x="39631" y="167593"/>
                  </a:cubicBezTo>
                  <a:lnTo>
                    <a:pt x="44770" y="170755"/>
                  </a:lnTo>
                  <a:cubicBezTo>
                    <a:pt x="44770" y="170755"/>
                    <a:pt x="48328" y="174313"/>
                    <a:pt x="51490" y="170755"/>
                  </a:cubicBezTo>
                  <a:cubicBezTo>
                    <a:pt x="54653" y="167197"/>
                    <a:pt x="70861" y="141501"/>
                    <a:pt x="70861" y="141501"/>
                  </a:cubicBezTo>
                  <a:cubicBezTo>
                    <a:pt x="70861" y="141501"/>
                    <a:pt x="74024" y="137548"/>
                    <a:pt x="70466" y="135176"/>
                  </a:cubicBezTo>
                  <a:cubicBezTo>
                    <a:pt x="67303" y="133199"/>
                    <a:pt x="53467" y="125293"/>
                    <a:pt x="52676" y="124502"/>
                  </a:cubicBezTo>
                  <a:cubicBezTo>
                    <a:pt x="51886" y="123712"/>
                    <a:pt x="51095" y="123316"/>
                    <a:pt x="52281" y="123316"/>
                  </a:cubicBezTo>
                  <a:cubicBezTo>
                    <a:pt x="52676" y="123316"/>
                    <a:pt x="56234" y="123712"/>
                    <a:pt x="56234" y="117782"/>
                  </a:cubicBezTo>
                  <a:cubicBezTo>
                    <a:pt x="56234" y="114619"/>
                    <a:pt x="53862" y="112643"/>
                    <a:pt x="53862" y="112643"/>
                  </a:cubicBezTo>
                  <a:cubicBezTo>
                    <a:pt x="53862" y="112643"/>
                    <a:pt x="64141" y="70738"/>
                    <a:pt x="109998" y="69948"/>
                  </a:cubicBezTo>
                  <a:cubicBezTo>
                    <a:pt x="109603" y="77459"/>
                    <a:pt x="113951" y="94458"/>
                    <a:pt x="130555" y="115805"/>
                  </a:cubicBezTo>
                  <a:cubicBezTo>
                    <a:pt x="129764" y="134385"/>
                    <a:pt x="117905" y="184196"/>
                    <a:pt x="89046" y="196846"/>
                  </a:cubicBezTo>
                  <a:cubicBezTo>
                    <a:pt x="86674" y="192893"/>
                    <a:pt x="82721" y="186963"/>
                    <a:pt x="80349" y="196451"/>
                  </a:cubicBezTo>
                  <a:cubicBezTo>
                    <a:pt x="74024" y="223333"/>
                    <a:pt x="72442" y="236379"/>
                    <a:pt x="75210" y="235588"/>
                  </a:cubicBezTo>
                  <a:cubicBezTo>
                    <a:pt x="75210" y="235588"/>
                    <a:pt x="79163" y="225310"/>
                    <a:pt x="84697" y="217008"/>
                  </a:cubicBezTo>
                  <a:cubicBezTo>
                    <a:pt x="90232" y="208706"/>
                    <a:pt x="88255" y="203962"/>
                    <a:pt x="89441" y="205544"/>
                  </a:cubicBezTo>
                  <a:cubicBezTo>
                    <a:pt x="92209" y="210287"/>
                    <a:pt x="92999" y="209892"/>
                    <a:pt x="93395" y="209892"/>
                  </a:cubicBezTo>
                  <a:cubicBezTo>
                    <a:pt x="97743" y="206729"/>
                    <a:pt x="147949" y="178662"/>
                    <a:pt x="156646" y="131618"/>
                  </a:cubicBezTo>
                  <a:cubicBezTo>
                    <a:pt x="160600" y="131223"/>
                    <a:pt x="167320" y="131223"/>
                    <a:pt x="175622" y="127665"/>
                  </a:cubicBezTo>
                  <a:cubicBezTo>
                    <a:pt x="184319" y="124107"/>
                    <a:pt x="215945" y="118177"/>
                    <a:pt x="247966" y="135571"/>
                  </a:cubicBezTo>
                  <a:cubicBezTo>
                    <a:pt x="248361" y="135967"/>
                    <a:pt x="249152" y="134781"/>
                    <a:pt x="249547" y="135176"/>
                  </a:cubicBezTo>
                  <a:cubicBezTo>
                    <a:pt x="248757" y="141106"/>
                    <a:pt x="251129" y="147826"/>
                    <a:pt x="255082" y="144664"/>
                  </a:cubicBezTo>
                  <a:cubicBezTo>
                    <a:pt x="259035" y="141501"/>
                    <a:pt x="276034" y="127665"/>
                    <a:pt x="279987" y="124502"/>
                  </a:cubicBezTo>
                  <a:cubicBezTo>
                    <a:pt x="283940" y="121340"/>
                    <a:pt x="279987" y="119758"/>
                    <a:pt x="273662" y="124107"/>
                  </a:cubicBezTo>
                  <a:cubicBezTo>
                    <a:pt x="265756" y="129246"/>
                    <a:pt x="251919" y="132409"/>
                    <a:pt x="251919" y="132409"/>
                  </a:cubicBezTo>
                  <a:cubicBezTo>
                    <a:pt x="251919" y="132409"/>
                    <a:pt x="254291" y="128456"/>
                    <a:pt x="253896" y="128060"/>
                  </a:cubicBezTo>
                  <a:cubicBezTo>
                    <a:pt x="252710" y="126874"/>
                    <a:pt x="254686" y="128851"/>
                    <a:pt x="253896" y="128060"/>
                  </a:cubicBezTo>
                  <a:cubicBezTo>
                    <a:pt x="251919" y="126479"/>
                    <a:pt x="217526" y="96039"/>
                    <a:pt x="167320" y="103946"/>
                  </a:cubicBezTo>
                  <a:cubicBezTo>
                    <a:pt x="165739" y="103550"/>
                    <a:pt x="162576" y="97620"/>
                    <a:pt x="162181" y="89714"/>
                  </a:cubicBezTo>
                  <a:cubicBezTo>
                    <a:pt x="161786" y="81807"/>
                    <a:pt x="165343" y="70738"/>
                    <a:pt x="164553" y="69157"/>
                  </a:cubicBezTo>
                  <a:cubicBezTo>
                    <a:pt x="163367" y="65994"/>
                    <a:pt x="217526" y="68762"/>
                    <a:pt x="227804" y="26462"/>
                  </a:cubicBezTo>
                  <a:cubicBezTo>
                    <a:pt x="231758" y="25276"/>
                    <a:pt x="231758" y="26462"/>
                    <a:pt x="235711" y="22509"/>
                  </a:cubicBezTo>
                  <a:cubicBezTo>
                    <a:pt x="239664" y="18556"/>
                    <a:pt x="235316" y="18951"/>
                    <a:pt x="230967" y="14998"/>
                  </a:cubicBezTo>
                  <a:cubicBezTo>
                    <a:pt x="226619" y="11045"/>
                    <a:pt x="224247" y="14603"/>
                    <a:pt x="223061" y="18160"/>
                  </a:cubicBezTo>
                  <a:cubicBezTo>
                    <a:pt x="221875" y="21718"/>
                    <a:pt x="223851" y="20532"/>
                    <a:pt x="225037" y="22114"/>
                  </a:cubicBezTo>
                  <a:cubicBezTo>
                    <a:pt x="223456" y="24486"/>
                    <a:pt x="204480" y="55321"/>
                    <a:pt x="172459" y="46228"/>
                  </a:cubicBezTo>
                  <a:cubicBezTo>
                    <a:pt x="152298" y="39903"/>
                    <a:pt x="145577" y="41484"/>
                    <a:pt x="145577" y="41484"/>
                  </a:cubicBezTo>
                  <a:close/>
                </a:path>
              </a:pathLst>
            </a:custGeom>
            <a:solidFill>
              <a:srgbClr val="000000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/>
            </a:p>
          </p:txBody>
        </p:sp>
        <p:sp>
          <p:nvSpPr>
            <p:cNvPr id="29" name="Freeform: Shape 9">
              <a:extLst>
                <a:ext uri="{FF2B5EF4-FFF2-40B4-BE49-F238E27FC236}">
                  <a16:creationId xmlns:a16="http://schemas.microsoft.com/office/drawing/2014/main" id="{A8E1A5DD-C8AE-F142-9A92-0F2F273A0626}"/>
                </a:ext>
              </a:extLst>
            </p:cNvPr>
            <p:cNvSpPr/>
            <p:nvPr/>
          </p:nvSpPr>
          <p:spPr>
            <a:xfrm>
              <a:off x="2167441" y="3152261"/>
              <a:ext cx="108385" cy="230959"/>
            </a:xfrm>
            <a:custGeom>
              <a:avLst/>
              <a:gdLst>
                <a:gd name="connsiteX0" fmla="*/ 11125 w 25973"/>
                <a:gd name="connsiteY0" fmla="*/ 5535 h 55345"/>
                <a:gd name="connsiteX1" fmla="*/ 17450 w 25973"/>
                <a:gd name="connsiteY1" fmla="*/ 0 h 55345"/>
                <a:gd name="connsiteX2" fmla="*/ 23380 w 25973"/>
                <a:gd name="connsiteY2" fmla="*/ 15813 h 55345"/>
                <a:gd name="connsiteX3" fmla="*/ 21799 w 25973"/>
                <a:gd name="connsiteY3" fmla="*/ 55345 h 55345"/>
                <a:gd name="connsiteX4" fmla="*/ 3614 w 25973"/>
                <a:gd name="connsiteY4" fmla="*/ 28859 h 55345"/>
                <a:gd name="connsiteX5" fmla="*/ 56 w 25973"/>
                <a:gd name="connsiteY5" fmla="*/ 1581 h 55345"/>
                <a:gd name="connsiteX6" fmla="*/ 11125 w 25973"/>
                <a:gd name="connsiteY6" fmla="*/ 5535 h 55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73" h="55345">
                  <a:moveTo>
                    <a:pt x="11125" y="5535"/>
                  </a:moveTo>
                  <a:cubicBezTo>
                    <a:pt x="13497" y="5139"/>
                    <a:pt x="17450" y="0"/>
                    <a:pt x="17450" y="0"/>
                  </a:cubicBezTo>
                  <a:cubicBezTo>
                    <a:pt x="17450" y="0"/>
                    <a:pt x="21008" y="5535"/>
                    <a:pt x="23380" y="15813"/>
                  </a:cubicBezTo>
                  <a:cubicBezTo>
                    <a:pt x="28520" y="40718"/>
                    <a:pt x="24962" y="51392"/>
                    <a:pt x="21799" y="55345"/>
                  </a:cubicBezTo>
                  <a:cubicBezTo>
                    <a:pt x="13497" y="54159"/>
                    <a:pt x="7963" y="43090"/>
                    <a:pt x="3614" y="28859"/>
                  </a:cubicBezTo>
                  <a:cubicBezTo>
                    <a:pt x="-734" y="15022"/>
                    <a:pt x="56" y="1581"/>
                    <a:pt x="56" y="1581"/>
                  </a:cubicBezTo>
                  <a:cubicBezTo>
                    <a:pt x="56" y="1581"/>
                    <a:pt x="8753" y="5930"/>
                    <a:pt x="11125" y="5535"/>
                  </a:cubicBezTo>
                  <a:close/>
                </a:path>
              </a:pathLst>
            </a:custGeom>
            <a:solidFill>
              <a:srgbClr val="FFFFFF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/>
            </a:p>
          </p:txBody>
        </p:sp>
        <p:sp>
          <p:nvSpPr>
            <p:cNvPr id="30" name="Freeform: Shape 10">
              <a:extLst>
                <a:ext uri="{FF2B5EF4-FFF2-40B4-BE49-F238E27FC236}">
                  <a16:creationId xmlns:a16="http://schemas.microsoft.com/office/drawing/2014/main" id="{CF6F8B7D-75E9-E444-947A-C93DF1CC5758}"/>
                </a:ext>
              </a:extLst>
            </p:cNvPr>
            <p:cNvSpPr/>
            <p:nvPr/>
          </p:nvSpPr>
          <p:spPr>
            <a:xfrm>
              <a:off x="2197369" y="3150610"/>
              <a:ext cx="81739" cy="257715"/>
            </a:xfrm>
            <a:custGeom>
              <a:avLst/>
              <a:gdLst>
                <a:gd name="connsiteX0" fmla="*/ 0 w 19588"/>
                <a:gd name="connsiteY0" fmla="*/ 2372 h 61757"/>
                <a:gd name="connsiteX1" fmla="*/ 8697 w 19588"/>
                <a:gd name="connsiteY1" fmla="*/ 56531 h 61757"/>
                <a:gd name="connsiteX2" fmla="*/ 18976 w 19588"/>
                <a:gd name="connsiteY2" fmla="*/ 52973 h 61757"/>
                <a:gd name="connsiteX3" fmla="*/ 3953 w 19588"/>
                <a:gd name="connsiteY3" fmla="*/ 1581 h 61757"/>
                <a:gd name="connsiteX4" fmla="*/ 3163 w 19588"/>
                <a:gd name="connsiteY4" fmla="*/ 0 h 61757"/>
                <a:gd name="connsiteX5" fmla="*/ 0 w 19588"/>
                <a:gd name="connsiteY5" fmla="*/ 2372 h 6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88" h="61757">
                  <a:moveTo>
                    <a:pt x="0" y="2372"/>
                  </a:moveTo>
                  <a:cubicBezTo>
                    <a:pt x="0" y="2372"/>
                    <a:pt x="6720" y="48229"/>
                    <a:pt x="8697" y="56531"/>
                  </a:cubicBezTo>
                  <a:cubicBezTo>
                    <a:pt x="9488" y="60880"/>
                    <a:pt x="22533" y="67205"/>
                    <a:pt x="18976" y="52973"/>
                  </a:cubicBezTo>
                  <a:cubicBezTo>
                    <a:pt x="15418" y="38742"/>
                    <a:pt x="3953" y="1581"/>
                    <a:pt x="3953" y="1581"/>
                  </a:cubicBezTo>
                  <a:lnTo>
                    <a:pt x="3163" y="0"/>
                  </a:lnTo>
                  <a:lnTo>
                    <a:pt x="0" y="2372"/>
                  </a:lnTo>
                  <a:close/>
                </a:path>
              </a:pathLst>
            </a:custGeom>
            <a:solidFill>
              <a:srgbClr val="151B19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/>
            </a:p>
          </p:txBody>
        </p:sp>
      </p:grp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3E6CFDA-0B97-E54E-8DF8-52E70159061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8267" y="1693333"/>
            <a:ext cx="10295996" cy="4762500"/>
          </a:xfr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[Level 1 – 30pt]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  <a:p>
            <a:pPr lvl="3"/>
            <a:r>
              <a:rPr lang="en-US" dirty="0"/>
              <a:t>[Level 4]</a:t>
            </a:r>
          </a:p>
          <a:p>
            <a:pPr lvl="4"/>
            <a:r>
              <a:rPr lang="en-US" dirty="0"/>
              <a:t>[Level 5]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3224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2288-ED8B-E34E-BAB6-1D26157B9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AE68A-CA3F-9948-9F78-46C13FEE8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E62E7-8BD2-264E-A470-F8E73C9D6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23621-D1A0-D241-B666-A457ACCA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19D7-9FF6-460F-A484-0C02884C819E}" type="datetime1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69F7B-BD42-C44E-AA35-681E6A1C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7368C-62E4-C243-98AE-B5BC9B4F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024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9338E66-5F82-4FD5-BA12-B3504893ECDA}"/>
              </a:ext>
            </a:extLst>
          </p:cNvPr>
          <p:cNvSpPr/>
          <p:nvPr userDrawn="1"/>
        </p:nvSpPr>
        <p:spPr>
          <a:xfrm>
            <a:off x="-1" y="0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939ECC-60DD-4B56-BD2A-A27B38797DAF}"/>
              </a:ext>
            </a:extLst>
          </p:cNvPr>
          <p:cNvSpPr/>
          <p:nvPr userDrawn="1"/>
        </p:nvSpPr>
        <p:spPr>
          <a:xfrm>
            <a:off x="0" y="0"/>
            <a:ext cx="12192000" cy="1191126"/>
          </a:xfrm>
          <a:prstGeom prst="rect">
            <a:avLst/>
          </a:prstGeom>
          <a:solidFill>
            <a:schemeClr val="tx1">
              <a:alpha val="15000"/>
            </a:schemeClr>
          </a:solidFill>
        </p:spPr>
        <p:txBody>
          <a:bodyPr rtlCol="0" anchor="ctr">
            <a:noAutofit/>
          </a:bodyPr>
          <a:lstStyle/>
          <a:p>
            <a:pPr algn="l"/>
            <a:endParaRPr lang="en-US" sz="2700" dirty="0"/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609B5E2C-B838-42CA-9C4D-6F6FA66F35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738" y="2"/>
            <a:ext cx="10296525" cy="1191125"/>
          </a:xfrm>
          <a:prstGeom prst="rect">
            <a:avLst/>
          </a:prstGeom>
          <a:noFill/>
          <a:ln>
            <a:noFill/>
          </a:ln>
        </p:spPr>
        <p:txBody>
          <a:bodyPr lIns="91440" rIns="91440">
            <a:noAutofit/>
          </a:bodyPr>
          <a:lstStyle>
            <a:lvl1pPr>
              <a:lnSpc>
                <a:spcPct val="9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[Cons Header – 42pt]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FFCBDB3-D0D4-C141-BECD-839635D80B56}"/>
              </a:ext>
            </a:extLst>
          </p:cNvPr>
          <p:cNvGrpSpPr/>
          <p:nvPr userDrawn="1"/>
        </p:nvGrpSpPr>
        <p:grpSpPr>
          <a:xfrm>
            <a:off x="10050780" y="201342"/>
            <a:ext cx="1188720" cy="1188720"/>
            <a:chOff x="9650594" y="384098"/>
            <a:chExt cx="1593669" cy="1625269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8E481A5-300A-1741-A406-BCA1618B7FB2}"/>
                </a:ext>
              </a:extLst>
            </p:cNvPr>
            <p:cNvSpPr/>
            <p:nvPr userDrawn="1"/>
          </p:nvSpPr>
          <p:spPr>
            <a:xfrm>
              <a:off x="9650594" y="384098"/>
              <a:ext cx="1593669" cy="1591056"/>
            </a:xfrm>
            <a:prstGeom prst="ellipse">
              <a:avLst/>
            </a:prstGeom>
            <a:solidFill>
              <a:schemeClr val="bg1"/>
            </a:solidFill>
            <a:effectLst>
              <a:outerShdw blurRad="254000" dist="50800" dir="2700000" algn="tl" rotWithShape="0">
                <a:schemeClr val="accent1">
                  <a:lumMod val="50000"/>
                  <a:alpha val="30000"/>
                </a:schemeClr>
              </a:outerShdw>
            </a:effectLst>
          </p:spPr>
          <p:txBody>
            <a:bodyPr rtlCol="0" anchor="ctr">
              <a:noAutofit/>
            </a:bodyPr>
            <a:lstStyle/>
            <a:p>
              <a:pPr algn="l"/>
              <a:endParaRPr lang="en-US" sz="2700" dirty="0"/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17EE93F2-92FB-564F-8D17-EA8B261B5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713847" y="418310"/>
              <a:ext cx="1470423" cy="1591057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78B6F93-20CD-DE40-B5CE-399095ED6535}"/>
              </a:ext>
            </a:extLst>
          </p:cNvPr>
          <p:cNvGrpSpPr/>
          <p:nvPr userDrawn="1"/>
        </p:nvGrpSpPr>
        <p:grpSpPr>
          <a:xfrm>
            <a:off x="11580971" y="458402"/>
            <a:ext cx="274320" cy="274320"/>
            <a:chOff x="1578736" y="2802526"/>
            <a:chExt cx="1280160" cy="1280160"/>
          </a:xfrm>
        </p:grpSpPr>
        <p:sp>
          <p:nvSpPr>
            <p:cNvPr id="21" name="Freeform: Shape 7">
              <a:extLst>
                <a:ext uri="{FF2B5EF4-FFF2-40B4-BE49-F238E27FC236}">
                  <a16:creationId xmlns:a16="http://schemas.microsoft.com/office/drawing/2014/main" id="{42E7C365-3B11-6941-8605-B79E34A27691}"/>
                </a:ext>
              </a:extLst>
            </p:cNvPr>
            <p:cNvSpPr/>
            <p:nvPr/>
          </p:nvSpPr>
          <p:spPr>
            <a:xfrm>
              <a:off x="1578736" y="2802526"/>
              <a:ext cx="1280160" cy="1280160"/>
            </a:xfrm>
            <a:custGeom>
              <a:avLst/>
              <a:gdLst>
                <a:gd name="connsiteX0" fmla="*/ 306771 w 306770"/>
                <a:gd name="connsiteY0" fmla="*/ 153385 h 306770"/>
                <a:gd name="connsiteX1" fmla="*/ 153385 w 306770"/>
                <a:gd name="connsiteY1" fmla="*/ 306771 h 306770"/>
                <a:gd name="connsiteX2" fmla="*/ 0 w 306770"/>
                <a:gd name="connsiteY2" fmla="*/ 153385 h 306770"/>
                <a:gd name="connsiteX3" fmla="*/ 153385 w 306770"/>
                <a:gd name="connsiteY3" fmla="*/ 0 h 306770"/>
                <a:gd name="connsiteX4" fmla="*/ 306771 w 306770"/>
                <a:gd name="connsiteY4" fmla="*/ 153385 h 30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770" h="306770">
                  <a:moveTo>
                    <a:pt x="306771" y="153385"/>
                  </a:moveTo>
                  <a:cubicBezTo>
                    <a:pt x="306771" y="238098"/>
                    <a:pt x="238098" y="306771"/>
                    <a:pt x="153385" y="306771"/>
                  </a:cubicBezTo>
                  <a:cubicBezTo>
                    <a:pt x="68673" y="306771"/>
                    <a:pt x="0" y="238098"/>
                    <a:pt x="0" y="153385"/>
                  </a:cubicBezTo>
                  <a:cubicBezTo>
                    <a:pt x="0" y="68673"/>
                    <a:pt x="68673" y="0"/>
                    <a:pt x="153385" y="0"/>
                  </a:cubicBezTo>
                  <a:cubicBezTo>
                    <a:pt x="238098" y="0"/>
                    <a:pt x="306771" y="68673"/>
                    <a:pt x="306771" y="153385"/>
                  </a:cubicBezTo>
                  <a:close/>
                </a:path>
              </a:pathLst>
            </a:custGeom>
            <a:solidFill>
              <a:schemeClr val="accent6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 dirty="0"/>
            </a:p>
          </p:txBody>
        </p:sp>
        <p:sp>
          <p:nvSpPr>
            <p:cNvPr id="22" name="Freeform: Shape 8">
              <a:extLst>
                <a:ext uri="{FF2B5EF4-FFF2-40B4-BE49-F238E27FC236}">
                  <a16:creationId xmlns:a16="http://schemas.microsoft.com/office/drawing/2014/main" id="{74630F14-F11B-9F40-A1F2-0CBA36FA171C}"/>
                </a:ext>
              </a:extLst>
            </p:cNvPr>
            <p:cNvSpPr/>
            <p:nvPr/>
          </p:nvSpPr>
          <p:spPr>
            <a:xfrm>
              <a:off x="1644312" y="2969247"/>
              <a:ext cx="1174997" cy="983256"/>
            </a:xfrm>
            <a:custGeom>
              <a:avLst/>
              <a:gdLst>
                <a:gd name="connsiteX0" fmla="*/ 145577 w 281569"/>
                <a:gd name="connsiteY0" fmla="*/ 41484 h 235621"/>
                <a:gd name="connsiteX1" fmla="*/ 142019 w 281569"/>
                <a:gd name="connsiteY1" fmla="*/ 31997 h 235621"/>
                <a:gd name="connsiteX2" fmla="*/ 143996 w 281569"/>
                <a:gd name="connsiteY2" fmla="*/ 28043 h 235621"/>
                <a:gd name="connsiteX3" fmla="*/ 144391 w 281569"/>
                <a:gd name="connsiteY3" fmla="*/ 22509 h 235621"/>
                <a:gd name="connsiteX4" fmla="*/ 128183 w 281569"/>
                <a:gd name="connsiteY4" fmla="*/ 9859 h 235621"/>
                <a:gd name="connsiteX5" fmla="*/ 117905 w 281569"/>
                <a:gd name="connsiteY5" fmla="*/ 371 h 235621"/>
                <a:gd name="connsiteX6" fmla="*/ 114742 w 281569"/>
                <a:gd name="connsiteY6" fmla="*/ 19346 h 235621"/>
                <a:gd name="connsiteX7" fmla="*/ 122649 w 281569"/>
                <a:gd name="connsiteY7" fmla="*/ 43856 h 235621"/>
                <a:gd name="connsiteX8" fmla="*/ 49909 w 281569"/>
                <a:gd name="connsiteY8" fmla="*/ 109875 h 235621"/>
                <a:gd name="connsiteX9" fmla="*/ 45560 w 281569"/>
                <a:gd name="connsiteY9" fmla="*/ 119758 h 235621"/>
                <a:gd name="connsiteX10" fmla="*/ 25004 w 281569"/>
                <a:gd name="connsiteY10" fmla="*/ 107503 h 235621"/>
                <a:gd name="connsiteX11" fmla="*/ 21050 w 281569"/>
                <a:gd name="connsiteY11" fmla="*/ 108294 h 235621"/>
                <a:gd name="connsiteX12" fmla="*/ 1680 w 281569"/>
                <a:gd name="connsiteY12" fmla="*/ 140315 h 235621"/>
                <a:gd name="connsiteX13" fmla="*/ 2075 w 281569"/>
                <a:gd name="connsiteY13" fmla="*/ 145454 h 235621"/>
                <a:gd name="connsiteX14" fmla="*/ 39631 w 281569"/>
                <a:gd name="connsiteY14" fmla="*/ 167593 h 235621"/>
                <a:gd name="connsiteX15" fmla="*/ 44770 w 281569"/>
                <a:gd name="connsiteY15" fmla="*/ 170755 h 235621"/>
                <a:gd name="connsiteX16" fmla="*/ 51490 w 281569"/>
                <a:gd name="connsiteY16" fmla="*/ 170755 h 235621"/>
                <a:gd name="connsiteX17" fmla="*/ 70861 w 281569"/>
                <a:gd name="connsiteY17" fmla="*/ 141501 h 235621"/>
                <a:gd name="connsiteX18" fmla="*/ 70466 w 281569"/>
                <a:gd name="connsiteY18" fmla="*/ 135176 h 235621"/>
                <a:gd name="connsiteX19" fmla="*/ 52676 w 281569"/>
                <a:gd name="connsiteY19" fmla="*/ 124502 h 235621"/>
                <a:gd name="connsiteX20" fmla="*/ 52281 w 281569"/>
                <a:gd name="connsiteY20" fmla="*/ 123316 h 235621"/>
                <a:gd name="connsiteX21" fmla="*/ 56234 w 281569"/>
                <a:gd name="connsiteY21" fmla="*/ 117782 h 235621"/>
                <a:gd name="connsiteX22" fmla="*/ 53862 w 281569"/>
                <a:gd name="connsiteY22" fmla="*/ 112643 h 235621"/>
                <a:gd name="connsiteX23" fmla="*/ 109998 w 281569"/>
                <a:gd name="connsiteY23" fmla="*/ 69948 h 235621"/>
                <a:gd name="connsiteX24" fmla="*/ 130555 w 281569"/>
                <a:gd name="connsiteY24" fmla="*/ 115805 h 235621"/>
                <a:gd name="connsiteX25" fmla="*/ 89046 w 281569"/>
                <a:gd name="connsiteY25" fmla="*/ 196846 h 235621"/>
                <a:gd name="connsiteX26" fmla="*/ 80349 w 281569"/>
                <a:gd name="connsiteY26" fmla="*/ 196451 h 235621"/>
                <a:gd name="connsiteX27" fmla="*/ 75210 w 281569"/>
                <a:gd name="connsiteY27" fmla="*/ 235588 h 235621"/>
                <a:gd name="connsiteX28" fmla="*/ 84697 w 281569"/>
                <a:gd name="connsiteY28" fmla="*/ 217008 h 235621"/>
                <a:gd name="connsiteX29" fmla="*/ 89441 w 281569"/>
                <a:gd name="connsiteY29" fmla="*/ 205544 h 235621"/>
                <a:gd name="connsiteX30" fmla="*/ 93395 w 281569"/>
                <a:gd name="connsiteY30" fmla="*/ 209892 h 235621"/>
                <a:gd name="connsiteX31" fmla="*/ 156646 w 281569"/>
                <a:gd name="connsiteY31" fmla="*/ 131618 h 235621"/>
                <a:gd name="connsiteX32" fmla="*/ 175622 w 281569"/>
                <a:gd name="connsiteY32" fmla="*/ 127665 h 235621"/>
                <a:gd name="connsiteX33" fmla="*/ 247966 w 281569"/>
                <a:gd name="connsiteY33" fmla="*/ 135571 h 235621"/>
                <a:gd name="connsiteX34" fmla="*/ 249547 w 281569"/>
                <a:gd name="connsiteY34" fmla="*/ 135176 h 235621"/>
                <a:gd name="connsiteX35" fmla="*/ 255082 w 281569"/>
                <a:gd name="connsiteY35" fmla="*/ 144664 h 235621"/>
                <a:gd name="connsiteX36" fmla="*/ 279987 w 281569"/>
                <a:gd name="connsiteY36" fmla="*/ 124502 h 235621"/>
                <a:gd name="connsiteX37" fmla="*/ 273662 w 281569"/>
                <a:gd name="connsiteY37" fmla="*/ 124107 h 235621"/>
                <a:gd name="connsiteX38" fmla="*/ 251919 w 281569"/>
                <a:gd name="connsiteY38" fmla="*/ 132409 h 235621"/>
                <a:gd name="connsiteX39" fmla="*/ 253896 w 281569"/>
                <a:gd name="connsiteY39" fmla="*/ 128060 h 235621"/>
                <a:gd name="connsiteX40" fmla="*/ 253896 w 281569"/>
                <a:gd name="connsiteY40" fmla="*/ 128060 h 235621"/>
                <a:gd name="connsiteX41" fmla="*/ 167320 w 281569"/>
                <a:gd name="connsiteY41" fmla="*/ 103946 h 235621"/>
                <a:gd name="connsiteX42" fmla="*/ 162181 w 281569"/>
                <a:gd name="connsiteY42" fmla="*/ 89714 h 235621"/>
                <a:gd name="connsiteX43" fmla="*/ 164553 w 281569"/>
                <a:gd name="connsiteY43" fmla="*/ 69157 h 235621"/>
                <a:gd name="connsiteX44" fmla="*/ 227804 w 281569"/>
                <a:gd name="connsiteY44" fmla="*/ 26462 h 235621"/>
                <a:gd name="connsiteX45" fmla="*/ 235711 w 281569"/>
                <a:gd name="connsiteY45" fmla="*/ 22509 h 235621"/>
                <a:gd name="connsiteX46" fmla="*/ 230967 w 281569"/>
                <a:gd name="connsiteY46" fmla="*/ 14998 h 235621"/>
                <a:gd name="connsiteX47" fmla="*/ 223061 w 281569"/>
                <a:gd name="connsiteY47" fmla="*/ 18160 h 235621"/>
                <a:gd name="connsiteX48" fmla="*/ 225037 w 281569"/>
                <a:gd name="connsiteY48" fmla="*/ 22114 h 235621"/>
                <a:gd name="connsiteX49" fmla="*/ 172459 w 281569"/>
                <a:gd name="connsiteY49" fmla="*/ 46228 h 235621"/>
                <a:gd name="connsiteX50" fmla="*/ 145577 w 281569"/>
                <a:gd name="connsiteY50" fmla="*/ 41484 h 23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81569" h="235621">
                  <a:moveTo>
                    <a:pt x="145577" y="41484"/>
                  </a:moveTo>
                  <a:cubicBezTo>
                    <a:pt x="145577" y="41484"/>
                    <a:pt x="142415" y="33183"/>
                    <a:pt x="142019" y="31997"/>
                  </a:cubicBezTo>
                  <a:cubicBezTo>
                    <a:pt x="141229" y="30415"/>
                    <a:pt x="141624" y="29229"/>
                    <a:pt x="143996" y="28043"/>
                  </a:cubicBezTo>
                  <a:cubicBezTo>
                    <a:pt x="145973" y="26858"/>
                    <a:pt x="147949" y="25276"/>
                    <a:pt x="144391" y="22509"/>
                  </a:cubicBezTo>
                  <a:cubicBezTo>
                    <a:pt x="140833" y="19742"/>
                    <a:pt x="132136" y="14998"/>
                    <a:pt x="128183" y="9859"/>
                  </a:cubicBezTo>
                  <a:cubicBezTo>
                    <a:pt x="124230" y="4719"/>
                    <a:pt x="119881" y="-1606"/>
                    <a:pt x="117905" y="371"/>
                  </a:cubicBezTo>
                  <a:cubicBezTo>
                    <a:pt x="115928" y="2347"/>
                    <a:pt x="109603" y="5905"/>
                    <a:pt x="114742" y="19346"/>
                  </a:cubicBezTo>
                  <a:cubicBezTo>
                    <a:pt x="117509" y="27253"/>
                    <a:pt x="123439" y="40298"/>
                    <a:pt x="122649" y="43856"/>
                  </a:cubicBezTo>
                  <a:cubicBezTo>
                    <a:pt x="117114" y="44647"/>
                    <a:pt x="53467" y="58088"/>
                    <a:pt x="49909" y="109875"/>
                  </a:cubicBezTo>
                  <a:cubicBezTo>
                    <a:pt x="47537" y="109480"/>
                    <a:pt x="39631" y="110666"/>
                    <a:pt x="45560" y="119758"/>
                  </a:cubicBezTo>
                  <a:cubicBezTo>
                    <a:pt x="29352" y="110666"/>
                    <a:pt x="25004" y="107503"/>
                    <a:pt x="25004" y="107503"/>
                  </a:cubicBezTo>
                  <a:cubicBezTo>
                    <a:pt x="25004" y="107503"/>
                    <a:pt x="22632" y="105922"/>
                    <a:pt x="21050" y="108294"/>
                  </a:cubicBezTo>
                  <a:cubicBezTo>
                    <a:pt x="19469" y="110666"/>
                    <a:pt x="2470" y="139129"/>
                    <a:pt x="1680" y="140315"/>
                  </a:cubicBezTo>
                  <a:cubicBezTo>
                    <a:pt x="889" y="141501"/>
                    <a:pt x="-1878" y="142687"/>
                    <a:pt x="2075" y="145454"/>
                  </a:cubicBezTo>
                  <a:cubicBezTo>
                    <a:pt x="6028" y="147826"/>
                    <a:pt x="34491" y="164430"/>
                    <a:pt x="39631" y="167593"/>
                  </a:cubicBezTo>
                  <a:lnTo>
                    <a:pt x="44770" y="170755"/>
                  </a:lnTo>
                  <a:cubicBezTo>
                    <a:pt x="44770" y="170755"/>
                    <a:pt x="48328" y="174313"/>
                    <a:pt x="51490" y="170755"/>
                  </a:cubicBezTo>
                  <a:cubicBezTo>
                    <a:pt x="54653" y="167197"/>
                    <a:pt x="70861" y="141501"/>
                    <a:pt x="70861" y="141501"/>
                  </a:cubicBezTo>
                  <a:cubicBezTo>
                    <a:pt x="70861" y="141501"/>
                    <a:pt x="74024" y="137548"/>
                    <a:pt x="70466" y="135176"/>
                  </a:cubicBezTo>
                  <a:cubicBezTo>
                    <a:pt x="67303" y="133199"/>
                    <a:pt x="53467" y="125293"/>
                    <a:pt x="52676" y="124502"/>
                  </a:cubicBezTo>
                  <a:cubicBezTo>
                    <a:pt x="51886" y="123712"/>
                    <a:pt x="51095" y="123316"/>
                    <a:pt x="52281" y="123316"/>
                  </a:cubicBezTo>
                  <a:cubicBezTo>
                    <a:pt x="52676" y="123316"/>
                    <a:pt x="56234" y="123712"/>
                    <a:pt x="56234" y="117782"/>
                  </a:cubicBezTo>
                  <a:cubicBezTo>
                    <a:pt x="56234" y="114619"/>
                    <a:pt x="53862" y="112643"/>
                    <a:pt x="53862" y="112643"/>
                  </a:cubicBezTo>
                  <a:cubicBezTo>
                    <a:pt x="53862" y="112643"/>
                    <a:pt x="64141" y="70738"/>
                    <a:pt x="109998" y="69948"/>
                  </a:cubicBezTo>
                  <a:cubicBezTo>
                    <a:pt x="109603" y="77459"/>
                    <a:pt x="113951" y="94458"/>
                    <a:pt x="130555" y="115805"/>
                  </a:cubicBezTo>
                  <a:cubicBezTo>
                    <a:pt x="129764" y="134385"/>
                    <a:pt x="117905" y="184196"/>
                    <a:pt x="89046" y="196846"/>
                  </a:cubicBezTo>
                  <a:cubicBezTo>
                    <a:pt x="86674" y="192893"/>
                    <a:pt x="82721" y="186963"/>
                    <a:pt x="80349" y="196451"/>
                  </a:cubicBezTo>
                  <a:cubicBezTo>
                    <a:pt x="74024" y="223333"/>
                    <a:pt x="72442" y="236379"/>
                    <a:pt x="75210" y="235588"/>
                  </a:cubicBezTo>
                  <a:cubicBezTo>
                    <a:pt x="75210" y="235588"/>
                    <a:pt x="79163" y="225310"/>
                    <a:pt x="84697" y="217008"/>
                  </a:cubicBezTo>
                  <a:cubicBezTo>
                    <a:pt x="90232" y="208706"/>
                    <a:pt x="88255" y="203962"/>
                    <a:pt x="89441" y="205544"/>
                  </a:cubicBezTo>
                  <a:cubicBezTo>
                    <a:pt x="92209" y="210287"/>
                    <a:pt x="92999" y="209892"/>
                    <a:pt x="93395" y="209892"/>
                  </a:cubicBezTo>
                  <a:cubicBezTo>
                    <a:pt x="97743" y="206729"/>
                    <a:pt x="147949" y="178662"/>
                    <a:pt x="156646" y="131618"/>
                  </a:cubicBezTo>
                  <a:cubicBezTo>
                    <a:pt x="160600" y="131223"/>
                    <a:pt x="167320" y="131223"/>
                    <a:pt x="175622" y="127665"/>
                  </a:cubicBezTo>
                  <a:cubicBezTo>
                    <a:pt x="184319" y="124107"/>
                    <a:pt x="215945" y="118177"/>
                    <a:pt x="247966" y="135571"/>
                  </a:cubicBezTo>
                  <a:cubicBezTo>
                    <a:pt x="248361" y="135967"/>
                    <a:pt x="249152" y="134781"/>
                    <a:pt x="249547" y="135176"/>
                  </a:cubicBezTo>
                  <a:cubicBezTo>
                    <a:pt x="248757" y="141106"/>
                    <a:pt x="251129" y="147826"/>
                    <a:pt x="255082" y="144664"/>
                  </a:cubicBezTo>
                  <a:cubicBezTo>
                    <a:pt x="259035" y="141501"/>
                    <a:pt x="276034" y="127665"/>
                    <a:pt x="279987" y="124502"/>
                  </a:cubicBezTo>
                  <a:cubicBezTo>
                    <a:pt x="283940" y="121340"/>
                    <a:pt x="279987" y="119758"/>
                    <a:pt x="273662" y="124107"/>
                  </a:cubicBezTo>
                  <a:cubicBezTo>
                    <a:pt x="265756" y="129246"/>
                    <a:pt x="251919" y="132409"/>
                    <a:pt x="251919" y="132409"/>
                  </a:cubicBezTo>
                  <a:cubicBezTo>
                    <a:pt x="251919" y="132409"/>
                    <a:pt x="254291" y="128456"/>
                    <a:pt x="253896" y="128060"/>
                  </a:cubicBezTo>
                  <a:cubicBezTo>
                    <a:pt x="252710" y="126874"/>
                    <a:pt x="254686" y="128851"/>
                    <a:pt x="253896" y="128060"/>
                  </a:cubicBezTo>
                  <a:cubicBezTo>
                    <a:pt x="251919" y="126479"/>
                    <a:pt x="217526" y="96039"/>
                    <a:pt x="167320" y="103946"/>
                  </a:cubicBezTo>
                  <a:cubicBezTo>
                    <a:pt x="165739" y="103550"/>
                    <a:pt x="162576" y="97620"/>
                    <a:pt x="162181" y="89714"/>
                  </a:cubicBezTo>
                  <a:cubicBezTo>
                    <a:pt x="161786" y="81807"/>
                    <a:pt x="165343" y="70738"/>
                    <a:pt x="164553" y="69157"/>
                  </a:cubicBezTo>
                  <a:cubicBezTo>
                    <a:pt x="163367" y="65994"/>
                    <a:pt x="217526" y="68762"/>
                    <a:pt x="227804" y="26462"/>
                  </a:cubicBezTo>
                  <a:cubicBezTo>
                    <a:pt x="231758" y="25276"/>
                    <a:pt x="231758" y="26462"/>
                    <a:pt x="235711" y="22509"/>
                  </a:cubicBezTo>
                  <a:cubicBezTo>
                    <a:pt x="239664" y="18556"/>
                    <a:pt x="235316" y="18951"/>
                    <a:pt x="230967" y="14998"/>
                  </a:cubicBezTo>
                  <a:cubicBezTo>
                    <a:pt x="226619" y="11045"/>
                    <a:pt x="224247" y="14603"/>
                    <a:pt x="223061" y="18160"/>
                  </a:cubicBezTo>
                  <a:cubicBezTo>
                    <a:pt x="221875" y="21718"/>
                    <a:pt x="223851" y="20532"/>
                    <a:pt x="225037" y="22114"/>
                  </a:cubicBezTo>
                  <a:cubicBezTo>
                    <a:pt x="223456" y="24486"/>
                    <a:pt x="204480" y="55321"/>
                    <a:pt x="172459" y="46228"/>
                  </a:cubicBezTo>
                  <a:cubicBezTo>
                    <a:pt x="152298" y="39903"/>
                    <a:pt x="145577" y="41484"/>
                    <a:pt x="145577" y="41484"/>
                  </a:cubicBezTo>
                  <a:close/>
                </a:path>
              </a:pathLst>
            </a:custGeom>
            <a:solidFill>
              <a:srgbClr val="000000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/>
            </a:p>
          </p:txBody>
        </p:sp>
        <p:sp>
          <p:nvSpPr>
            <p:cNvPr id="31" name="Freeform: Shape 9">
              <a:extLst>
                <a:ext uri="{FF2B5EF4-FFF2-40B4-BE49-F238E27FC236}">
                  <a16:creationId xmlns:a16="http://schemas.microsoft.com/office/drawing/2014/main" id="{9E3D14BC-DC3A-544D-885E-487674F38E36}"/>
                </a:ext>
              </a:extLst>
            </p:cNvPr>
            <p:cNvSpPr/>
            <p:nvPr/>
          </p:nvSpPr>
          <p:spPr>
            <a:xfrm>
              <a:off x="2167441" y="3152261"/>
              <a:ext cx="108385" cy="230959"/>
            </a:xfrm>
            <a:custGeom>
              <a:avLst/>
              <a:gdLst>
                <a:gd name="connsiteX0" fmla="*/ 11125 w 25973"/>
                <a:gd name="connsiteY0" fmla="*/ 5535 h 55345"/>
                <a:gd name="connsiteX1" fmla="*/ 17450 w 25973"/>
                <a:gd name="connsiteY1" fmla="*/ 0 h 55345"/>
                <a:gd name="connsiteX2" fmla="*/ 23380 w 25973"/>
                <a:gd name="connsiteY2" fmla="*/ 15813 h 55345"/>
                <a:gd name="connsiteX3" fmla="*/ 21799 w 25973"/>
                <a:gd name="connsiteY3" fmla="*/ 55345 h 55345"/>
                <a:gd name="connsiteX4" fmla="*/ 3614 w 25973"/>
                <a:gd name="connsiteY4" fmla="*/ 28859 h 55345"/>
                <a:gd name="connsiteX5" fmla="*/ 56 w 25973"/>
                <a:gd name="connsiteY5" fmla="*/ 1581 h 55345"/>
                <a:gd name="connsiteX6" fmla="*/ 11125 w 25973"/>
                <a:gd name="connsiteY6" fmla="*/ 5535 h 55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73" h="55345">
                  <a:moveTo>
                    <a:pt x="11125" y="5535"/>
                  </a:moveTo>
                  <a:cubicBezTo>
                    <a:pt x="13497" y="5139"/>
                    <a:pt x="17450" y="0"/>
                    <a:pt x="17450" y="0"/>
                  </a:cubicBezTo>
                  <a:cubicBezTo>
                    <a:pt x="17450" y="0"/>
                    <a:pt x="21008" y="5535"/>
                    <a:pt x="23380" y="15813"/>
                  </a:cubicBezTo>
                  <a:cubicBezTo>
                    <a:pt x="28520" y="40718"/>
                    <a:pt x="24962" y="51392"/>
                    <a:pt x="21799" y="55345"/>
                  </a:cubicBezTo>
                  <a:cubicBezTo>
                    <a:pt x="13497" y="54159"/>
                    <a:pt x="7963" y="43090"/>
                    <a:pt x="3614" y="28859"/>
                  </a:cubicBezTo>
                  <a:cubicBezTo>
                    <a:pt x="-734" y="15022"/>
                    <a:pt x="56" y="1581"/>
                    <a:pt x="56" y="1581"/>
                  </a:cubicBezTo>
                  <a:cubicBezTo>
                    <a:pt x="56" y="1581"/>
                    <a:pt x="8753" y="5930"/>
                    <a:pt x="11125" y="5535"/>
                  </a:cubicBezTo>
                  <a:close/>
                </a:path>
              </a:pathLst>
            </a:custGeom>
            <a:solidFill>
              <a:srgbClr val="FFFFFF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/>
            </a:p>
          </p:txBody>
        </p:sp>
        <p:sp>
          <p:nvSpPr>
            <p:cNvPr id="32" name="Freeform: Shape 10">
              <a:extLst>
                <a:ext uri="{FF2B5EF4-FFF2-40B4-BE49-F238E27FC236}">
                  <a16:creationId xmlns:a16="http://schemas.microsoft.com/office/drawing/2014/main" id="{59FCBF24-FB6B-4D48-89D1-8A63997E3048}"/>
                </a:ext>
              </a:extLst>
            </p:cNvPr>
            <p:cNvSpPr/>
            <p:nvPr/>
          </p:nvSpPr>
          <p:spPr>
            <a:xfrm>
              <a:off x="2197369" y="3150610"/>
              <a:ext cx="81739" cy="257715"/>
            </a:xfrm>
            <a:custGeom>
              <a:avLst/>
              <a:gdLst>
                <a:gd name="connsiteX0" fmla="*/ 0 w 19588"/>
                <a:gd name="connsiteY0" fmla="*/ 2372 h 61757"/>
                <a:gd name="connsiteX1" fmla="*/ 8697 w 19588"/>
                <a:gd name="connsiteY1" fmla="*/ 56531 h 61757"/>
                <a:gd name="connsiteX2" fmla="*/ 18976 w 19588"/>
                <a:gd name="connsiteY2" fmla="*/ 52973 h 61757"/>
                <a:gd name="connsiteX3" fmla="*/ 3953 w 19588"/>
                <a:gd name="connsiteY3" fmla="*/ 1581 h 61757"/>
                <a:gd name="connsiteX4" fmla="*/ 3163 w 19588"/>
                <a:gd name="connsiteY4" fmla="*/ 0 h 61757"/>
                <a:gd name="connsiteX5" fmla="*/ 0 w 19588"/>
                <a:gd name="connsiteY5" fmla="*/ 2372 h 6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88" h="61757">
                  <a:moveTo>
                    <a:pt x="0" y="2372"/>
                  </a:moveTo>
                  <a:cubicBezTo>
                    <a:pt x="0" y="2372"/>
                    <a:pt x="6720" y="48229"/>
                    <a:pt x="8697" y="56531"/>
                  </a:cubicBezTo>
                  <a:cubicBezTo>
                    <a:pt x="9488" y="60880"/>
                    <a:pt x="22533" y="67205"/>
                    <a:pt x="18976" y="52973"/>
                  </a:cubicBezTo>
                  <a:cubicBezTo>
                    <a:pt x="15418" y="38742"/>
                    <a:pt x="3953" y="1581"/>
                    <a:pt x="3953" y="1581"/>
                  </a:cubicBezTo>
                  <a:lnTo>
                    <a:pt x="3163" y="0"/>
                  </a:lnTo>
                  <a:lnTo>
                    <a:pt x="0" y="2372"/>
                  </a:lnTo>
                  <a:close/>
                </a:path>
              </a:pathLst>
            </a:custGeom>
            <a:solidFill>
              <a:srgbClr val="151B19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/>
            </a:p>
          </p:txBody>
        </p:sp>
      </p:grp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B524F88-793F-1A4A-AB4E-8EB498E3E8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8267" y="1693333"/>
            <a:ext cx="10295996" cy="4762500"/>
          </a:xfr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[Level 1 – 30pt]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  <a:p>
            <a:pPr lvl="3"/>
            <a:r>
              <a:rPr lang="en-US" dirty="0"/>
              <a:t>[Level 4]</a:t>
            </a:r>
          </a:p>
          <a:p>
            <a:pPr lvl="4"/>
            <a:r>
              <a:rPr lang="en-US" dirty="0"/>
              <a:t>[Level 5]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83808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1EBDE-8082-F844-BA9C-65793A923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5" y="2"/>
            <a:ext cx="10291759" cy="1191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BB8B3B-6916-BA41-9116-9934E3619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39500" y="6438901"/>
            <a:ext cx="952500" cy="419099"/>
          </a:xfrm>
          <a:prstGeom prst="rect">
            <a:avLst/>
          </a:prstGeom>
        </p:spPr>
        <p:txBody>
          <a:bodyPr/>
          <a:lstStyle/>
          <a:p>
            <a:fld id="{6FC0F7E6-2AEC-425D-B46A-B91D2A242B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1F4E26-38A4-DB4E-8038-F692341B6FC8}"/>
              </a:ext>
            </a:extLst>
          </p:cNvPr>
          <p:cNvSpPr/>
          <p:nvPr userDrawn="1"/>
        </p:nvSpPr>
        <p:spPr>
          <a:xfrm>
            <a:off x="0" y="0"/>
            <a:ext cx="12231552" cy="6858000"/>
          </a:xfrm>
          <a:prstGeom prst="rect">
            <a:avLst/>
          </a:prstGeom>
          <a:solidFill>
            <a:schemeClr val="accent1"/>
          </a:solidFill>
        </p:spPr>
        <p:txBody>
          <a:bodyPr rtlCol="0" anchor="ctr">
            <a:noAutofit/>
          </a:bodyPr>
          <a:lstStyle/>
          <a:p>
            <a:pPr algn="l"/>
            <a:endParaRPr lang="en-US" sz="27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CCDE6CD-DD1F-3043-BAA6-ADCB0DFD2CC1}"/>
              </a:ext>
            </a:extLst>
          </p:cNvPr>
          <p:cNvSpPr txBox="1">
            <a:spLocks/>
          </p:cNvSpPr>
          <p:nvPr userDrawn="1"/>
        </p:nvSpPr>
        <p:spPr>
          <a:xfrm>
            <a:off x="2098608" y="3270421"/>
            <a:ext cx="7994784" cy="1752600"/>
          </a:xfrm>
          <a:prstGeom prst="rect">
            <a:avLst/>
          </a:prstGeom>
        </p:spPr>
        <p:txBody>
          <a:bodyPr anchor="t" anchorCtr="0"/>
          <a:lstStyle>
            <a:lvl1pPr marL="228611" indent="-228611" algn="l" defTabSz="914446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1200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87" indent="-285764" algn="l" defTabSz="914446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1200"/>
              </a:spcAft>
              <a:buClr>
                <a:srgbClr val="0B8ECC"/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57" indent="-228611" algn="l" defTabSz="914446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1200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80" indent="-228611" algn="l" defTabSz="914446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1200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503" indent="-228611" algn="l" defTabSz="914446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1200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sz="4800" b="1" dirty="0">
                <a:solidFill>
                  <a:schemeClr val="bg1"/>
                </a:solidFill>
              </a:rPr>
              <a:t>Thank you!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7931E96-5D56-D84E-9357-0329E7E750A0}"/>
              </a:ext>
            </a:extLst>
          </p:cNvPr>
          <p:cNvGrpSpPr/>
          <p:nvPr userDrawn="1"/>
        </p:nvGrpSpPr>
        <p:grpSpPr>
          <a:xfrm>
            <a:off x="5639402" y="2279821"/>
            <a:ext cx="913198" cy="913198"/>
            <a:chOff x="1578736" y="2802526"/>
            <a:chExt cx="1280160" cy="1280160"/>
          </a:xfrm>
        </p:grpSpPr>
        <p:sp>
          <p:nvSpPr>
            <p:cNvPr id="7" name="Freeform: Shape 5">
              <a:extLst>
                <a:ext uri="{FF2B5EF4-FFF2-40B4-BE49-F238E27FC236}">
                  <a16:creationId xmlns:a16="http://schemas.microsoft.com/office/drawing/2014/main" id="{FC3D7103-4593-594D-8D23-F1E0D7119EA0}"/>
                </a:ext>
              </a:extLst>
            </p:cNvPr>
            <p:cNvSpPr/>
            <p:nvPr/>
          </p:nvSpPr>
          <p:spPr>
            <a:xfrm>
              <a:off x="1578736" y="2802526"/>
              <a:ext cx="1280160" cy="1280160"/>
            </a:xfrm>
            <a:custGeom>
              <a:avLst/>
              <a:gdLst>
                <a:gd name="connsiteX0" fmla="*/ 306771 w 306770"/>
                <a:gd name="connsiteY0" fmla="*/ 153385 h 306770"/>
                <a:gd name="connsiteX1" fmla="*/ 153385 w 306770"/>
                <a:gd name="connsiteY1" fmla="*/ 306771 h 306770"/>
                <a:gd name="connsiteX2" fmla="*/ 0 w 306770"/>
                <a:gd name="connsiteY2" fmla="*/ 153385 h 306770"/>
                <a:gd name="connsiteX3" fmla="*/ 153385 w 306770"/>
                <a:gd name="connsiteY3" fmla="*/ 0 h 306770"/>
                <a:gd name="connsiteX4" fmla="*/ 306771 w 306770"/>
                <a:gd name="connsiteY4" fmla="*/ 153385 h 30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770" h="306770">
                  <a:moveTo>
                    <a:pt x="306771" y="153385"/>
                  </a:moveTo>
                  <a:cubicBezTo>
                    <a:pt x="306771" y="238098"/>
                    <a:pt x="238098" y="306771"/>
                    <a:pt x="153385" y="306771"/>
                  </a:cubicBezTo>
                  <a:cubicBezTo>
                    <a:pt x="68673" y="306771"/>
                    <a:pt x="0" y="238098"/>
                    <a:pt x="0" y="153385"/>
                  </a:cubicBezTo>
                  <a:cubicBezTo>
                    <a:pt x="0" y="68673"/>
                    <a:pt x="68673" y="0"/>
                    <a:pt x="153385" y="0"/>
                  </a:cubicBezTo>
                  <a:cubicBezTo>
                    <a:pt x="238098" y="0"/>
                    <a:pt x="306771" y="68673"/>
                    <a:pt x="306771" y="153385"/>
                  </a:cubicBezTo>
                  <a:close/>
                </a:path>
              </a:pathLst>
            </a:custGeom>
            <a:solidFill>
              <a:schemeClr val="accent6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 dirty="0"/>
            </a:p>
          </p:txBody>
        </p:sp>
        <p:sp>
          <p:nvSpPr>
            <p:cNvPr id="8" name="Freeform: Shape 6">
              <a:extLst>
                <a:ext uri="{FF2B5EF4-FFF2-40B4-BE49-F238E27FC236}">
                  <a16:creationId xmlns:a16="http://schemas.microsoft.com/office/drawing/2014/main" id="{209EFED5-084D-0E4B-A4F7-975887795B2F}"/>
                </a:ext>
              </a:extLst>
            </p:cNvPr>
            <p:cNvSpPr/>
            <p:nvPr/>
          </p:nvSpPr>
          <p:spPr>
            <a:xfrm>
              <a:off x="1644312" y="2969247"/>
              <a:ext cx="1174997" cy="983256"/>
            </a:xfrm>
            <a:custGeom>
              <a:avLst/>
              <a:gdLst>
                <a:gd name="connsiteX0" fmla="*/ 145577 w 281569"/>
                <a:gd name="connsiteY0" fmla="*/ 41484 h 235621"/>
                <a:gd name="connsiteX1" fmla="*/ 142019 w 281569"/>
                <a:gd name="connsiteY1" fmla="*/ 31997 h 235621"/>
                <a:gd name="connsiteX2" fmla="*/ 143996 w 281569"/>
                <a:gd name="connsiteY2" fmla="*/ 28043 h 235621"/>
                <a:gd name="connsiteX3" fmla="*/ 144391 w 281569"/>
                <a:gd name="connsiteY3" fmla="*/ 22509 h 235621"/>
                <a:gd name="connsiteX4" fmla="*/ 128183 w 281569"/>
                <a:gd name="connsiteY4" fmla="*/ 9859 h 235621"/>
                <a:gd name="connsiteX5" fmla="*/ 117905 w 281569"/>
                <a:gd name="connsiteY5" fmla="*/ 371 h 235621"/>
                <a:gd name="connsiteX6" fmla="*/ 114742 w 281569"/>
                <a:gd name="connsiteY6" fmla="*/ 19346 h 235621"/>
                <a:gd name="connsiteX7" fmla="*/ 122649 w 281569"/>
                <a:gd name="connsiteY7" fmla="*/ 43856 h 235621"/>
                <a:gd name="connsiteX8" fmla="*/ 49909 w 281569"/>
                <a:gd name="connsiteY8" fmla="*/ 109875 h 235621"/>
                <a:gd name="connsiteX9" fmla="*/ 45560 w 281569"/>
                <a:gd name="connsiteY9" fmla="*/ 119758 h 235621"/>
                <a:gd name="connsiteX10" fmla="*/ 25004 w 281569"/>
                <a:gd name="connsiteY10" fmla="*/ 107503 h 235621"/>
                <a:gd name="connsiteX11" fmla="*/ 21050 w 281569"/>
                <a:gd name="connsiteY11" fmla="*/ 108294 h 235621"/>
                <a:gd name="connsiteX12" fmla="*/ 1680 w 281569"/>
                <a:gd name="connsiteY12" fmla="*/ 140315 h 235621"/>
                <a:gd name="connsiteX13" fmla="*/ 2075 w 281569"/>
                <a:gd name="connsiteY13" fmla="*/ 145454 h 235621"/>
                <a:gd name="connsiteX14" fmla="*/ 39631 w 281569"/>
                <a:gd name="connsiteY14" fmla="*/ 167593 h 235621"/>
                <a:gd name="connsiteX15" fmla="*/ 44770 w 281569"/>
                <a:gd name="connsiteY15" fmla="*/ 170755 h 235621"/>
                <a:gd name="connsiteX16" fmla="*/ 51490 w 281569"/>
                <a:gd name="connsiteY16" fmla="*/ 170755 h 235621"/>
                <a:gd name="connsiteX17" fmla="*/ 70861 w 281569"/>
                <a:gd name="connsiteY17" fmla="*/ 141501 h 235621"/>
                <a:gd name="connsiteX18" fmla="*/ 70466 w 281569"/>
                <a:gd name="connsiteY18" fmla="*/ 135176 h 235621"/>
                <a:gd name="connsiteX19" fmla="*/ 52676 w 281569"/>
                <a:gd name="connsiteY19" fmla="*/ 124502 h 235621"/>
                <a:gd name="connsiteX20" fmla="*/ 52281 w 281569"/>
                <a:gd name="connsiteY20" fmla="*/ 123316 h 235621"/>
                <a:gd name="connsiteX21" fmla="*/ 56234 w 281569"/>
                <a:gd name="connsiteY21" fmla="*/ 117782 h 235621"/>
                <a:gd name="connsiteX22" fmla="*/ 53862 w 281569"/>
                <a:gd name="connsiteY22" fmla="*/ 112643 h 235621"/>
                <a:gd name="connsiteX23" fmla="*/ 109998 w 281569"/>
                <a:gd name="connsiteY23" fmla="*/ 69948 h 235621"/>
                <a:gd name="connsiteX24" fmla="*/ 130555 w 281569"/>
                <a:gd name="connsiteY24" fmla="*/ 115805 h 235621"/>
                <a:gd name="connsiteX25" fmla="*/ 89046 w 281569"/>
                <a:gd name="connsiteY25" fmla="*/ 196846 h 235621"/>
                <a:gd name="connsiteX26" fmla="*/ 80349 w 281569"/>
                <a:gd name="connsiteY26" fmla="*/ 196451 h 235621"/>
                <a:gd name="connsiteX27" fmla="*/ 75210 w 281569"/>
                <a:gd name="connsiteY27" fmla="*/ 235588 h 235621"/>
                <a:gd name="connsiteX28" fmla="*/ 84697 w 281569"/>
                <a:gd name="connsiteY28" fmla="*/ 217008 h 235621"/>
                <a:gd name="connsiteX29" fmla="*/ 89441 w 281569"/>
                <a:gd name="connsiteY29" fmla="*/ 205544 h 235621"/>
                <a:gd name="connsiteX30" fmla="*/ 93395 w 281569"/>
                <a:gd name="connsiteY30" fmla="*/ 209892 h 235621"/>
                <a:gd name="connsiteX31" fmla="*/ 156646 w 281569"/>
                <a:gd name="connsiteY31" fmla="*/ 131618 h 235621"/>
                <a:gd name="connsiteX32" fmla="*/ 175622 w 281569"/>
                <a:gd name="connsiteY32" fmla="*/ 127665 h 235621"/>
                <a:gd name="connsiteX33" fmla="*/ 247966 w 281569"/>
                <a:gd name="connsiteY33" fmla="*/ 135571 h 235621"/>
                <a:gd name="connsiteX34" fmla="*/ 249547 w 281569"/>
                <a:gd name="connsiteY34" fmla="*/ 135176 h 235621"/>
                <a:gd name="connsiteX35" fmla="*/ 255082 w 281569"/>
                <a:gd name="connsiteY35" fmla="*/ 144664 h 235621"/>
                <a:gd name="connsiteX36" fmla="*/ 279987 w 281569"/>
                <a:gd name="connsiteY36" fmla="*/ 124502 h 235621"/>
                <a:gd name="connsiteX37" fmla="*/ 273662 w 281569"/>
                <a:gd name="connsiteY37" fmla="*/ 124107 h 235621"/>
                <a:gd name="connsiteX38" fmla="*/ 251919 w 281569"/>
                <a:gd name="connsiteY38" fmla="*/ 132409 h 235621"/>
                <a:gd name="connsiteX39" fmla="*/ 253896 w 281569"/>
                <a:gd name="connsiteY39" fmla="*/ 128060 h 235621"/>
                <a:gd name="connsiteX40" fmla="*/ 253896 w 281569"/>
                <a:gd name="connsiteY40" fmla="*/ 128060 h 235621"/>
                <a:gd name="connsiteX41" fmla="*/ 167320 w 281569"/>
                <a:gd name="connsiteY41" fmla="*/ 103946 h 235621"/>
                <a:gd name="connsiteX42" fmla="*/ 162181 w 281569"/>
                <a:gd name="connsiteY42" fmla="*/ 89714 h 235621"/>
                <a:gd name="connsiteX43" fmla="*/ 164553 w 281569"/>
                <a:gd name="connsiteY43" fmla="*/ 69157 h 235621"/>
                <a:gd name="connsiteX44" fmla="*/ 227804 w 281569"/>
                <a:gd name="connsiteY44" fmla="*/ 26462 h 235621"/>
                <a:gd name="connsiteX45" fmla="*/ 235711 w 281569"/>
                <a:gd name="connsiteY45" fmla="*/ 22509 h 235621"/>
                <a:gd name="connsiteX46" fmla="*/ 230967 w 281569"/>
                <a:gd name="connsiteY46" fmla="*/ 14998 h 235621"/>
                <a:gd name="connsiteX47" fmla="*/ 223061 w 281569"/>
                <a:gd name="connsiteY47" fmla="*/ 18160 h 235621"/>
                <a:gd name="connsiteX48" fmla="*/ 225037 w 281569"/>
                <a:gd name="connsiteY48" fmla="*/ 22114 h 235621"/>
                <a:gd name="connsiteX49" fmla="*/ 172459 w 281569"/>
                <a:gd name="connsiteY49" fmla="*/ 46228 h 235621"/>
                <a:gd name="connsiteX50" fmla="*/ 145577 w 281569"/>
                <a:gd name="connsiteY50" fmla="*/ 41484 h 23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81569" h="235621">
                  <a:moveTo>
                    <a:pt x="145577" y="41484"/>
                  </a:moveTo>
                  <a:cubicBezTo>
                    <a:pt x="145577" y="41484"/>
                    <a:pt x="142415" y="33183"/>
                    <a:pt x="142019" y="31997"/>
                  </a:cubicBezTo>
                  <a:cubicBezTo>
                    <a:pt x="141229" y="30415"/>
                    <a:pt x="141624" y="29229"/>
                    <a:pt x="143996" y="28043"/>
                  </a:cubicBezTo>
                  <a:cubicBezTo>
                    <a:pt x="145973" y="26858"/>
                    <a:pt x="147949" y="25276"/>
                    <a:pt x="144391" y="22509"/>
                  </a:cubicBezTo>
                  <a:cubicBezTo>
                    <a:pt x="140833" y="19742"/>
                    <a:pt x="132136" y="14998"/>
                    <a:pt x="128183" y="9859"/>
                  </a:cubicBezTo>
                  <a:cubicBezTo>
                    <a:pt x="124230" y="4719"/>
                    <a:pt x="119881" y="-1606"/>
                    <a:pt x="117905" y="371"/>
                  </a:cubicBezTo>
                  <a:cubicBezTo>
                    <a:pt x="115928" y="2347"/>
                    <a:pt x="109603" y="5905"/>
                    <a:pt x="114742" y="19346"/>
                  </a:cubicBezTo>
                  <a:cubicBezTo>
                    <a:pt x="117509" y="27253"/>
                    <a:pt x="123439" y="40298"/>
                    <a:pt x="122649" y="43856"/>
                  </a:cubicBezTo>
                  <a:cubicBezTo>
                    <a:pt x="117114" y="44647"/>
                    <a:pt x="53467" y="58088"/>
                    <a:pt x="49909" y="109875"/>
                  </a:cubicBezTo>
                  <a:cubicBezTo>
                    <a:pt x="47537" y="109480"/>
                    <a:pt x="39631" y="110666"/>
                    <a:pt x="45560" y="119758"/>
                  </a:cubicBezTo>
                  <a:cubicBezTo>
                    <a:pt x="29352" y="110666"/>
                    <a:pt x="25004" y="107503"/>
                    <a:pt x="25004" y="107503"/>
                  </a:cubicBezTo>
                  <a:cubicBezTo>
                    <a:pt x="25004" y="107503"/>
                    <a:pt x="22632" y="105922"/>
                    <a:pt x="21050" y="108294"/>
                  </a:cubicBezTo>
                  <a:cubicBezTo>
                    <a:pt x="19469" y="110666"/>
                    <a:pt x="2470" y="139129"/>
                    <a:pt x="1680" y="140315"/>
                  </a:cubicBezTo>
                  <a:cubicBezTo>
                    <a:pt x="889" y="141501"/>
                    <a:pt x="-1878" y="142687"/>
                    <a:pt x="2075" y="145454"/>
                  </a:cubicBezTo>
                  <a:cubicBezTo>
                    <a:pt x="6028" y="147826"/>
                    <a:pt x="34491" y="164430"/>
                    <a:pt x="39631" y="167593"/>
                  </a:cubicBezTo>
                  <a:lnTo>
                    <a:pt x="44770" y="170755"/>
                  </a:lnTo>
                  <a:cubicBezTo>
                    <a:pt x="44770" y="170755"/>
                    <a:pt x="48328" y="174313"/>
                    <a:pt x="51490" y="170755"/>
                  </a:cubicBezTo>
                  <a:cubicBezTo>
                    <a:pt x="54653" y="167197"/>
                    <a:pt x="70861" y="141501"/>
                    <a:pt x="70861" y="141501"/>
                  </a:cubicBezTo>
                  <a:cubicBezTo>
                    <a:pt x="70861" y="141501"/>
                    <a:pt x="74024" y="137548"/>
                    <a:pt x="70466" y="135176"/>
                  </a:cubicBezTo>
                  <a:cubicBezTo>
                    <a:pt x="67303" y="133199"/>
                    <a:pt x="53467" y="125293"/>
                    <a:pt x="52676" y="124502"/>
                  </a:cubicBezTo>
                  <a:cubicBezTo>
                    <a:pt x="51886" y="123712"/>
                    <a:pt x="51095" y="123316"/>
                    <a:pt x="52281" y="123316"/>
                  </a:cubicBezTo>
                  <a:cubicBezTo>
                    <a:pt x="52676" y="123316"/>
                    <a:pt x="56234" y="123712"/>
                    <a:pt x="56234" y="117782"/>
                  </a:cubicBezTo>
                  <a:cubicBezTo>
                    <a:pt x="56234" y="114619"/>
                    <a:pt x="53862" y="112643"/>
                    <a:pt x="53862" y="112643"/>
                  </a:cubicBezTo>
                  <a:cubicBezTo>
                    <a:pt x="53862" y="112643"/>
                    <a:pt x="64141" y="70738"/>
                    <a:pt x="109998" y="69948"/>
                  </a:cubicBezTo>
                  <a:cubicBezTo>
                    <a:pt x="109603" y="77459"/>
                    <a:pt x="113951" y="94458"/>
                    <a:pt x="130555" y="115805"/>
                  </a:cubicBezTo>
                  <a:cubicBezTo>
                    <a:pt x="129764" y="134385"/>
                    <a:pt x="117905" y="184196"/>
                    <a:pt x="89046" y="196846"/>
                  </a:cubicBezTo>
                  <a:cubicBezTo>
                    <a:pt x="86674" y="192893"/>
                    <a:pt x="82721" y="186963"/>
                    <a:pt x="80349" y="196451"/>
                  </a:cubicBezTo>
                  <a:cubicBezTo>
                    <a:pt x="74024" y="223333"/>
                    <a:pt x="72442" y="236379"/>
                    <a:pt x="75210" y="235588"/>
                  </a:cubicBezTo>
                  <a:cubicBezTo>
                    <a:pt x="75210" y="235588"/>
                    <a:pt x="79163" y="225310"/>
                    <a:pt x="84697" y="217008"/>
                  </a:cubicBezTo>
                  <a:cubicBezTo>
                    <a:pt x="90232" y="208706"/>
                    <a:pt x="88255" y="203962"/>
                    <a:pt x="89441" y="205544"/>
                  </a:cubicBezTo>
                  <a:cubicBezTo>
                    <a:pt x="92209" y="210287"/>
                    <a:pt x="92999" y="209892"/>
                    <a:pt x="93395" y="209892"/>
                  </a:cubicBezTo>
                  <a:cubicBezTo>
                    <a:pt x="97743" y="206729"/>
                    <a:pt x="147949" y="178662"/>
                    <a:pt x="156646" y="131618"/>
                  </a:cubicBezTo>
                  <a:cubicBezTo>
                    <a:pt x="160600" y="131223"/>
                    <a:pt x="167320" y="131223"/>
                    <a:pt x="175622" y="127665"/>
                  </a:cubicBezTo>
                  <a:cubicBezTo>
                    <a:pt x="184319" y="124107"/>
                    <a:pt x="215945" y="118177"/>
                    <a:pt x="247966" y="135571"/>
                  </a:cubicBezTo>
                  <a:cubicBezTo>
                    <a:pt x="248361" y="135967"/>
                    <a:pt x="249152" y="134781"/>
                    <a:pt x="249547" y="135176"/>
                  </a:cubicBezTo>
                  <a:cubicBezTo>
                    <a:pt x="248757" y="141106"/>
                    <a:pt x="251129" y="147826"/>
                    <a:pt x="255082" y="144664"/>
                  </a:cubicBezTo>
                  <a:cubicBezTo>
                    <a:pt x="259035" y="141501"/>
                    <a:pt x="276034" y="127665"/>
                    <a:pt x="279987" y="124502"/>
                  </a:cubicBezTo>
                  <a:cubicBezTo>
                    <a:pt x="283940" y="121340"/>
                    <a:pt x="279987" y="119758"/>
                    <a:pt x="273662" y="124107"/>
                  </a:cubicBezTo>
                  <a:cubicBezTo>
                    <a:pt x="265756" y="129246"/>
                    <a:pt x="251919" y="132409"/>
                    <a:pt x="251919" y="132409"/>
                  </a:cubicBezTo>
                  <a:cubicBezTo>
                    <a:pt x="251919" y="132409"/>
                    <a:pt x="254291" y="128456"/>
                    <a:pt x="253896" y="128060"/>
                  </a:cubicBezTo>
                  <a:cubicBezTo>
                    <a:pt x="252710" y="126874"/>
                    <a:pt x="254686" y="128851"/>
                    <a:pt x="253896" y="128060"/>
                  </a:cubicBezTo>
                  <a:cubicBezTo>
                    <a:pt x="251919" y="126479"/>
                    <a:pt x="217526" y="96039"/>
                    <a:pt x="167320" y="103946"/>
                  </a:cubicBezTo>
                  <a:cubicBezTo>
                    <a:pt x="165739" y="103550"/>
                    <a:pt x="162576" y="97620"/>
                    <a:pt x="162181" y="89714"/>
                  </a:cubicBezTo>
                  <a:cubicBezTo>
                    <a:pt x="161786" y="81807"/>
                    <a:pt x="165343" y="70738"/>
                    <a:pt x="164553" y="69157"/>
                  </a:cubicBezTo>
                  <a:cubicBezTo>
                    <a:pt x="163367" y="65994"/>
                    <a:pt x="217526" y="68762"/>
                    <a:pt x="227804" y="26462"/>
                  </a:cubicBezTo>
                  <a:cubicBezTo>
                    <a:pt x="231758" y="25276"/>
                    <a:pt x="231758" y="26462"/>
                    <a:pt x="235711" y="22509"/>
                  </a:cubicBezTo>
                  <a:cubicBezTo>
                    <a:pt x="239664" y="18556"/>
                    <a:pt x="235316" y="18951"/>
                    <a:pt x="230967" y="14998"/>
                  </a:cubicBezTo>
                  <a:cubicBezTo>
                    <a:pt x="226619" y="11045"/>
                    <a:pt x="224247" y="14603"/>
                    <a:pt x="223061" y="18160"/>
                  </a:cubicBezTo>
                  <a:cubicBezTo>
                    <a:pt x="221875" y="21718"/>
                    <a:pt x="223851" y="20532"/>
                    <a:pt x="225037" y="22114"/>
                  </a:cubicBezTo>
                  <a:cubicBezTo>
                    <a:pt x="223456" y="24486"/>
                    <a:pt x="204480" y="55321"/>
                    <a:pt x="172459" y="46228"/>
                  </a:cubicBezTo>
                  <a:cubicBezTo>
                    <a:pt x="152298" y="39903"/>
                    <a:pt x="145577" y="41484"/>
                    <a:pt x="145577" y="41484"/>
                  </a:cubicBezTo>
                  <a:close/>
                </a:path>
              </a:pathLst>
            </a:custGeom>
            <a:solidFill>
              <a:srgbClr val="000000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/>
            </a:p>
          </p:txBody>
        </p:sp>
        <p:sp>
          <p:nvSpPr>
            <p:cNvPr id="9" name="Freeform: Shape 7">
              <a:extLst>
                <a:ext uri="{FF2B5EF4-FFF2-40B4-BE49-F238E27FC236}">
                  <a16:creationId xmlns:a16="http://schemas.microsoft.com/office/drawing/2014/main" id="{1DD203EA-67A5-4447-853B-3603ED7C6400}"/>
                </a:ext>
              </a:extLst>
            </p:cNvPr>
            <p:cNvSpPr/>
            <p:nvPr/>
          </p:nvSpPr>
          <p:spPr>
            <a:xfrm>
              <a:off x="2167441" y="3152261"/>
              <a:ext cx="108385" cy="230959"/>
            </a:xfrm>
            <a:custGeom>
              <a:avLst/>
              <a:gdLst>
                <a:gd name="connsiteX0" fmla="*/ 11125 w 25973"/>
                <a:gd name="connsiteY0" fmla="*/ 5535 h 55345"/>
                <a:gd name="connsiteX1" fmla="*/ 17450 w 25973"/>
                <a:gd name="connsiteY1" fmla="*/ 0 h 55345"/>
                <a:gd name="connsiteX2" fmla="*/ 23380 w 25973"/>
                <a:gd name="connsiteY2" fmla="*/ 15813 h 55345"/>
                <a:gd name="connsiteX3" fmla="*/ 21799 w 25973"/>
                <a:gd name="connsiteY3" fmla="*/ 55345 h 55345"/>
                <a:gd name="connsiteX4" fmla="*/ 3614 w 25973"/>
                <a:gd name="connsiteY4" fmla="*/ 28859 h 55345"/>
                <a:gd name="connsiteX5" fmla="*/ 56 w 25973"/>
                <a:gd name="connsiteY5" fmla="*/ 1581 h 55345"/>
                <a:gd name="connsiteX6" fmla="*/ 11125 w 25973"/>
                <a:gd name="connsiteY6" fmla="*/ 5535 h 55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73" h="55345">
                  <a:moveTo>
                    <a:pt x="11125" y="5535"/>
                  </a:moveTo>
                  <a:cubicBezTo>
                    <a:pt x="13497" y="5139"/>
                    <a:pt x="17450" y="0"/>
                    <a:pt x="17450" y="0"/>
                  </a:cubicBezTo>
                  <a:cubicBezTo>
                    <a:pt x="17450" y="0"/>
                    <a:pt x="21008" y="5535"/>
                    <a:pt x="23380" y="15813"/>
                  </a:cubicBezTo>
                  <a:cubicBezTo>
                    <a:pt x="28520" y="40718"/>
                    <a:pt x="24962" y="51392"/>
                    <a:pt x="21799" y="55345"/>
                  </a:cubicBezTo>
                  <a:cubicBezTo>
                    <a:pt x="13497" y="54159"/>
                    <a:pt x="7963" y="43090"/>
                    <a:pt x="3614" y="28859"/>
                  </a:cubicBezTo>
                  <a:cubicBezTo>
                    <a:pt x="-734" y="15022"/>
                    <a:pt x="56" y="1581"/>
                    <a:pt x="56" y="1581"/>
                  </a:cubicBezTo>
                  <a:cubicBezTo>
                    <a:pt x="56" y="1581"/>
                    <a:pt x="8753" y="5930"/>
                    <a:pt x="11125" y="5535"/>
                  </a:cubicBezTo>
                  <a:close/>
                </a:path>
              </a:pathLst>
            </a:custGeom>
            <a:solidFill>
              <a:srgbClr val="FFFFFF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/>
            </a:p>
          </p:txBody>
        </p:sp>
        <p:sp>
          <p:nvSpPr>
            <p:cNvPr id="10" name="Freeform: Shape 8">
              <a:extLst>
                <a:ext uri="{FF2B5EF4-FFF2-40B4-BE49-F238E27FC236}">
                  <a16:creationId xmlns:a16="http://schemas.microsoft.com/office/drawing/2014/main" id="{EDCBAF36-0024-2946-AA02-1B8ECADD332C}"/>
                </a:ext>
              </a:extLst>
            </p:cNvPr>
            <p:cNvSpPr/>
            <p:nvPr/>
          </p:nvSpPr>
          <p:spPr>
            <a:xfrm>
              <a:off x="2197369" y="3150610"/>
              <a:ext cx="81739" cy="257715"/>
            </a:xfrm>
            <a:custGeom>
              <a:avLst/>
              <a:gdLst>
                <a:gd name="connsiteX0" fmla="*/ 0 w 19588"/>
                <a:gd name="connsiteY0" fmla="*/ 2372 h 61757"/>
                <a:gd name="connsiteX1" fmla="*/ 8697 w 19588"/>
                <a:gd name="connsiteY1" fmla="*/ 56531 h 61757"/>
                <a:gd name="connsiteX2" fmla="*/ 18976 w 19588"/>
                <a:gd name="connsiteY2" fmla="*/ 52973 h 61757"/>
                <a:gd name="connsiteX3" fmla="*/ 3953 w 19588"/>
                <a:gd name="connsiteY3" fmla="*/ 1581 h 61757"/>
                <a:gd name="connsiteX4" fmla="*/ 3163 w 19588"/>
                <a:gd name="connsiteY4" fmla="*/ 0 h 61757"/>
                <a:gd name="connsiteX5" fmla="*/ 0 w 19588"/>
                <a:gd name="connsiteY5" fmla="*/ 2372 h 6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88" h="61757">
                  <a:moveTo>
                    <a:pt x="0" y="2372"/>
                  </a:moveTo>
                  <a:cubicBezTo>
                    <a:pt x="0" y="2372"/>
                    <a:pt x="6720" y="48229"/>
                    <a:pt x="8697" y="56531"/>
                  </a:cubicBezTo>
                  <a:cubicBezTo>
                    <a:pt x="9488" y="60880"/>
                    <a:pt x="22533" y="67205"/>
                    <a:pt x="18976" y="52973"/>
                  </a:cubicBezTo>
                  <a:cubicBezTo>
                    <a:pt x="15418" y="38742"/>
                    <a:pt x="3953" y="1581"/>
                    <a:pt x="3953" y="1581"/>
                  </a:cubicBezTo>
                  <a:lnTo>
                    <a:pt x="3163" y="0"/>
                  </a:lnTo>
                  <a:lnTo>
                    <a:pt x="0" y="2372"/>
                  </a:lnTo>
                  <a:close/>
                </a:path>
              </a:pathLst>
            </a:custGeom>
            <a:solidFill>
              <a:srgbClr val="151B19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76B57FC8-C3F4-EA48-8A42-76EFC0EC1C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7739" y="6248091"/>
            <a:ext cx="1922115" cy="248949"/>
          </a:xfrm>
          <a:prstGeom prst="rect">
            <a:avLst/>
          </a:prstGeom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8EC34D-C48A-AE49-A32D-2B7D3FC45AB5}"/>
              </a:ext>
            </a:extLst>
          </p:cNvPr>
          <p:cNvSpPr txBox="1"/>
          <p:nvPr userDrawn="1"/>
        </p:nvSpPr>
        <p:spPr>
          <a:xfrm>
            <a:off x="7548220" y="6178093"/>
            <a:ext cx="3791296" cy="44195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 algn="r">
              <a:lnSpc>
                <a:spcPct val="120000"/>
              </a:lnSpc>
              <a:spcBef>
                <a:spcPts val="40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z="1600" b="1" dirty="0" err="1">
                <a:solidFill>
                  <a:schemeClr val="bg1"/>
                </a:solidFill>
              </a:rPr>
              <a:t>wallstreetprep.com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0715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1ABCA-C9B4-2C4E-A11A-21473A2C3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063A8-27AB-4485-9BAB-385A926DB554}" type="datetime1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28B611-5E83-0843-977C-16E1A2E8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D3613-5124-BA4D-9CAB-52053A73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3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A85E-7345-A641-A78E-CFCE6B47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A13C7-3C24-DC40-8DAD-E16482E60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90715-8982-4245-AC34-4AFC280BD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CC337-7A68-B44F-A75F-2EAED4C8C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BF17B-E9E2-5A4F-9564-4E8671A7A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A4340-16C5-D64A-954E-D207165B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F2F9-9F59-4926-81E1-5AE7B5F13616}" type="datetime1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44C0C9-507A-DC40-9896-CAA4CCBF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C3C304-57C8-6848-8E40-051A6BFA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9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1005-2F0C-3F41-8F0D-B94FF1E8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EC46B-9591-7147-B23E-808DFCDBE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E9FE-B00F-4787-941B-81F5C60BF956}" type="datetime1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8438C-4B28-CC47-9F0D-D243C059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64186-1092-3244-AA0C-4F8C98EC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7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1ABCA-C9B4-2C4E-A11A-21473A2C3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063A8-27AB-4485-9BAB-385A926DB554}" type="datetime1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28B611-5E83-0843-977C-16E1A2E8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D3613-5124-BA4D-9CAB-52053A73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4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5775-3C65-984A-BA3D-74F6AA54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76B8A-7DF2-254A-A58A-3F781F1A7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C9F2F-598A-9444-B48C-6BA9400EF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A619B-B04E-A94F-B294-EE523AB8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E9DF-0ED6-4B61-A1FD-8DD75280FE01}" type="datetime1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8418F-6D05-564F-ACAC-0CE18B41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2FA7B-E334-F841-9F55-8FE3994F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9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20FD-C21B-F942-933E-C7F1539A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509F0-CB84-8346-88EC-B60FAB239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B07D7-B626-4245-8DB7-641F9BE45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92CF3-BF8E-CC45-AFD1-29BF78884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4C01-5047-4D04-A79D-6D96B1DB76E2}" type="datetime1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EEA5E-B447-2945-A61F-23F43D1BA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3110A-1EF4-4E47-BC27-95CCC22D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6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tags" Target="../tags/tag1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B070BF-9A90-A245-B77A-28DCF3E4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1332-889D-FA43-A51D-33C48B35B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7FC81-D9EE-0347-B9BA-8E603587A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29903-C382-4170-95C6-7F2CD4702B84}" type="datetime1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C4954-DDAB-064F-B985-8986B1132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0476A-2C89-5D4A-A893-BDE076899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CE5EAF-E23B-42C4-BC29-346A83C3B01A}"/>
              </a:ext>
            </a:extLst>
          </p:cNvPr>
          <p:cNvSpPr/>
          <p:nvPr userDrawn="1"/>
        </p:nvSpPr>
        <p:spPr>
          <a:xfrm>
            <a:off x="0" y="1"/>
            <a:ext cx="12192000" cy="1191125"/>
          </a:xfrm>
          <a:prstGeom prst="rect">
            <a:avLst/>
          </a:prstGeom>
          <a:solidFill>
            <a:schemeClr val="accent1"/>
          </a:solidFill>
        </p:spPr>
        <p:txBody>
          <a:bodyPr rtlCol="0" anchor="ctr">
            <a:noAutofit/>
          </a:bodyPr>
          <a:lstStyle/>
          <a:p>
            <a:pPr algn="l"/>
            <a:endParaRPr lang="en-US" sz="2700" dirty="0"/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EF2808F7-9DCF-428B-8B21-71ABFAD7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5" y="2"/>
            <a:ext cx="10291759" cy="11911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[Header - 36pt]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749AB20-95F4-41E1-A1B8-9E6671D0E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5" y="1676400"/>
            <a:ext cx="10291759" cy="4762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 (30pt)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B14A4C-4EAB-41DA-8A1A-AFA4E68337AC}"/>
              </a:ext>
            </a:extLst>
          </p:cNvPr>
          <p:cNvGrpSpPr/>
          <p:nvPr userDrawn="1"/>
        </p:nvGrpSpPr>
        <p:grpSpPr>
          <a:xfrm>
            <a:off x="11580971" y="458402"/>
            <a:ext cx="274320" cy="274320"/>
            <a:chOff x="1578736" y="2802526"/>
            <a:chExt cx="1280160" cy="128016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A4CB22D-2A5D-438A-AB15-56AB86ABA7CC}"/>
                </a:ext>
              </a:extLst>
            </p:cNvPr>
            <p:cNvSpPr/>
            <p:nvPr/>
          </p:nvSpPr>
          <p:spPr>
            <a:xfrm>
              <a:off x="1578736" y="2802526"/>
              <a:ext cx="1280160" cy="1280160"/>
            </a:xfrm>
            <a:custGeom>
              <a:avLst/>
              <a:gdLst>
                <a:gd name="connsiteX0" fmla="*/ 306771 w 306770"/>
                <a:gd name="connsiteY0" fmla="*/ 153385 h 306770"/>
                <a:gd name="connsiteX1" fmla="*/ 153385 w 306770"/>
                <a:gd name="connsiteY1" fmla="*/ 306771 h 306770"/>
                <a:gd name="connsiteX2" fmla="*/ 0 w 306770"/>
                <a:gd name="connsiteY2" fmla="*/ 153385 h 306770"/>
                <a:gd name="connsiteX3" fmla="*/ 153385 w 306770"/>
                <a:gd name="connsiteY3" fmla="*/ 0 h 306770"/>
                <a:gd name="connsiteX4" fmla="*/ 306771 w 306770"/>
                <a:gd name="connsiteY4" fmla="*/ 153385 h 30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770" h="306770">
                  <a:moveTo>
                    <a:pt x="306771" y="153385"/>
                  </a:moveTo>
                  <a:cubicBezTo>
                    <a:pt x="306771" y="238098"/>
                    <a:pt x="238098" y="306771"/>
                    <a:pt x="153385" y="306771"/>
                  </a:cubicBezTo>
                  <a:cubicBezTo>
                    <a:pt x="68673" y="306771"/>
                    <a:pt x="0" y="238098"/>
                    <a:pt x="0" y="153385"/>
                  </a:cubicBezTo>
                  <a:cubicBezTo>
                    <a:pt x="0" y="68673"/>
                    <a:pt x="68673" y="0"/>
                    <a:pt x="153385" y="0"/>
                  </a:cubicBezTo>
                  <a:cubicBezTo>
                    <a:pt x="238098" y="0"/>
                    <a:pt x="306771" y="68673"/>
                    <a:pt x="306771" y="153385"/>
                  </a:cubicBezTo>
                  <a:close/>
                </a:path>
              </a:pathLst>
            </a:custGeom>
            <a:solidFill>
              <a:schemeClr val="accent6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76064A5-AAA8-4AC3-BFD8-F416733ED9E2}"/>
                </a:ext>
              </a:extLst>
            </p:cNvPr>
            <p:cNvSpPr/>
            <p:nvPr/>
          </p:nvSpPr>
          <p:spPr>
            <a:xfrm>
              <a:off x="1644312" y="2969247"/>
              <a:ext cx="1174997" cy="983256"/>
            </a:xfrm>
            <a:custGeom>
              <a:avLst/>
              <a:gdLst>
                <a:gd name="connsiteX0" fmla="*/ 145577 w 281569"/>
                <a:gd name="connsiteY0" fmla="*/ 41484 h 235621"/>
                <a:gd name="connsiteX1" fmla="*/ 142019 w 281569"/>
                <a:gd name="connsiteY1" fmla="*/ 31997 h 235621"/>
                <a:gd name="connsiteX2" fmla="*/ 143996 w 281569"/>
                <a:gd name="connsiteY2" fmla="*/ 28043 h 235621"/>
                <a:gd name="connsiteX3" fmla="*/ 144391 w 281569"/>
                <a:gd name="connsiteY3" fmla="*/ 22509 h 235621"/>
                <a:gd name="connsiteX4" fmla="*/ 128183 w 281569"/>
                <a:gd name="connsiteY4" fmla="*/ 9859 h 235621"/>
                <a:gd name="connsiteX5" fmla="*/ 117905 w 281569"/>
                <a:gd name="connsiteY5" fmla="*/ 371 h 235621"/>
                <a:gd name="connsiteX6" fmla="*/ 114742 w 281569"/>
                <a:gd name="connsiteY6" fmla="*/ 19346 h 235621"/>
                <a:gd name="connsiteX7" fmla="*/ 122649 w 281569"/>
                <a:gd name="connsiteY7" fmla="*/ 43856 h 235621"/>
                <a:gd name="connsiteX8" fmla="*/ 49909 w 281569"/>
                <a:gd name="connsiteY8" fmla="*/ 109875 h 235621"/>
                <a:gd name="connsiteX9" fmla="*/ 45560 w 281569"/>
                <a:gd name="connsiteY9" fmla="*/ 119758 h 235621"/>
                <a:gd name="connsiteX10" fmla="*/ 25004 w 281569"/>
                <a:gd name="connsiteY10" fmla="*/ 107503 h 235621"/>
                <a:gd name="connsiteX11" fmla="*/ 21050 w 281569"/>
                <a:gd name="connsiteY11" fmla="*/ 108294 h 235621"/>
                <a:gd name="connsiteX12" fmla="*/ 1680 w 281569"/>
                <a:gd name="connsiteY12" fmla="*/ 140315 h 235621"/>
                <a:gd name="connsiteX13" fmla="*/ 2075 w 281569"/>
                <a:gd name="connsiteY13" fmla="*/ 145454 h 235621"/>
                <a:gd name="connsiteX14" fmla="*/ 39631 w 281569"/>
                <a:gd name="connsiteY14" fmla="*/ 167593 h 235621"/>
                <a:gd name="connsiteX15" fmla="*/ 44770 w 281569"/>
                <a:gd name="connsiteY15" fmla="*/ 170755 h 235621"/>
                <a:gd name="connsiteX16" fmla="*/ 51490 w 281569"/>
                <a:gd name="connsiteY16" fmla="*/ 170755 h 235621"/>
                <a:gd name="connsiteX17" fmla="*/ 70861 w 281569"/>
                <a:gd name="connsiteY17" fmla="*/ 141501 h 235621"/>
                <a:gd name="connsiteX18" fmla="*/ 70466 w 281569"/>
                <a:gd name="connsiteY18" fmla="*/ 135176 h 235621"/>
                <a:gd name="connsiteX19" fmla="*/ 52676 w 281569"/>
                <a:gd name="connsiteY19" fmla="*/ 124502 h 235621"/>
                <a:gd name="connsiteX20" fmla="*/ 52281 w 281569"/>
                <a:gd name="connsiteY20" fmla="*/ 123316 h 235621"/>
                <a:gd name="connsiteX21" fmla="*/ 56234 w 281569"/>
                <a:gd name="connsiteY21" fmla="*/ 117782 h 235621"/>
                <a:gd name="connsiteX22" fmla="*/ 53862 w 281569"/>
                <a:gd name="connsiteY22" fmla="*/ 112643 h 235621"/>
                <a:gd name="connsiteX23" fmla="*/ 109998 w 281569"/>
                <a:gd name="connsiteY23" fmla="*/ 69948 h 235621"/>
                <a:gd name="connsiteX24" fmla="*/ 130555 w 281569"/>
                <a:gd name="connsiteY24" fmla="*/ 115805 h 235621"/>
                <a:gd name="connsiteX25" fmla="*/ 89046 w 281569"/>
                <a:gd name="connsiteY25" fmla="*/ 196846 h 235621"/>
                <a:gd name="connsiteX26" fmla="*/ 80349 w 281569"/>
                <a:gd name="connsiteY26" fmla="*/ 196451 h 235621"/>
                <a:gd name="connsiteX27" fmla="*/ 75210 w 281569"/>
                <a:gd name="connsiteY27" fmla="*/ 235588 h 235621"/>
                <a:gd name="connsiteX28" fmla="*/ 84697 w 281569"/>
                <a:gd name="connsiteY28" fmla="*/ 217008 h 235621"/>
                <a:gd name="connsiteX29" fmla="*/ 89441 w 281569"/>
                <a:gd name="connsiteY29" fmla="*/ 205544 h 235621"/>
                <a:gd name="connsiteX30" fmla="*/ 93395 w 281569"/>
                <a:gd name="connsiteY30" fmla="*/ 209892 h 235621"/>
                <a:gd name="connsiteX31" fmla="*/ 156646 w 281569"/>
                <a:gd name="connsiteY31" fmla="*/ 131618 h 235621"/>
                <a:gd name="connsiteX32" fmla="*/ 175622 w 281569"/>
                <a:gd name="connsiteY32" fmla="*/ 127665 h 235621"/>
                <a:gd name="connsiteX33" fmla="*/ 247966 w 281569"/>
                <a:gd name="connsiteY33" fmla="*/ 135571 h 235621"/>
                <a:gd name="connsiteX34" fmla="*/ 249547 w 281569"/>
                <a:gd name="connsiteY34" fmla="*/ 135176 h 235621"/>
                <a:gd name="connsiteX35" fmla="*/ 255082 w 281569"/>
                <a:gd name="connsiteY35" fmla="*/ 144664 h 235621"/>
                <a:gd name="connsiteX36" fmla="*/ 279987 w 281569"/>
                <a:gd name="connsiteY36" fmla="*/ 124502 h 235621"/>
                <a:gd name="connsiteX37" fmla="*/ 273662 w 281569"/>
                <a:gd name="connsiteY37" fmla="*/ 124107 h 235621"/>
                <a:gd name="connsiteX38" fmla="*/ 251919 w 281569"/>
                <a:gd name="connsiteY38" fmla="*/ 132409 h 235621"/>
                <a:gd name="connsiteX39" fmla="*/ 253896 w 281569"/>
                <a:gd name="connsiteY39" fmla="*/ 128060 h 235621"/>
                <a:gd name="connsiteX40" fmla="*/ 253896 w 281569"/>
                <a:gd name="connsiteY40" fmla="*/ 128060 h 235621"/>
                <a:gd name="connsiteX41" fmla="*/ 167320 w 281569"/>
                <a:gd name="connsiteY41" fmla="*/ 103946 h 235621"/>
                <a:gd name="connsiteX42" fmla="*/ 162181 w 281569"/>
                <a:gd name="connsiteY42" fmla="*/ 89714 h 235621"/>
                <a:gd name="connsiteX43" fmla="*/ 164553 w 281569"/>
                <a:gd name="connsiteY43" fmla="*/ 69157 h 235621"/>
                <a:gd name="connsiteX44" fmla="*/ 227804 w 281569"/>
                <a:gd name="connsiteY44" fmla="*/ 26462 h 235621"/>
                <a:gd name="connsiteX45" fmla="*/ 235711 w 281569"/>
                <a:gd name="connsiteY45" fmla="*/ 22509 h 235621"/>
                <a:gd name="connsiteX46" fmla="*/ 230967 w 281569"/>
                <a:gd name="connsiteY46" fmla="*/ 14998 h 235621"/>
                <a:gd name="connsiteX47" fmla="*/ 223061 w 281569"/>
                <a:gd name="connsiteY47" fmla="*/ 18160 h 235621"/>
                <a:gd name="connsiteX48" fmla="*/ 225037 w 281569"/>
                <a:gd name="connsiteY48" fmla="*/ 22114 h 235621"/>
                <a:gd name="connsiteX49" fmla="*/ 172459 w 281569"/>
                <a:gd name="connsiteY49" fmla="*/ 46228 h 235621"/>
                <a:gd name="connsiteX50" fmla="*/ 145577 w 281569"/>
                <a:gd name="connsiteY50" fmla="*/ 41484 h 23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81569" h="235621">
                  <a:moveTo>
                    <a:pt x="145577" y="41484"/>
                  </a:moveTo>
                  <a:cubicBezTo>
                    <a:pt x="145577" y="41484"/>
                    <a:pt x="142415" y="33183"/>
                    <a:pt x="142019" y="31997"/>
                  </a:cubicBezTo>
                  <a:cubicBezTo>
                    <a:pt x="141229" y="30415"/>
                    <a:pt x="141624" y="29229"/>
                    <a:pt x="143996" y="28043"/>
                  </a:cubicBezTo>
                  <a:cubicBezTo>
                    <a:pt x="145973" y="26858"/>
                    <a:pt x="147949" y="25276"/>
                    <a:pt x="144391" y="22509"/>
                  </a:cubicBezTo>
                  <a:cubicBezTo>
                    <a:pt x="140833" y="19742"/>
                    <a:pt x="132136" y="14998"/>
                    <a:pt x="128183" y="9859"/>
                  </a:cubicBezTo>
                  <a:cubicBezTo>
                    <a:pt x="124230" y="4719"/>
                    <a:pt x="119881" y="-1606"/>
                    <a:pt x="117905" y="371"/>
                  </a:cubicBezTo>
                  <a:cubicBezTo>
                    <a:pt x="115928" y="2347"/>
                    <a:pt x="109603" y="5905"/>
                    <a:pt x="114742" y="19346"/>
                  </a:cubicBezTo>
                  <a:cubicBezTo>
                    <a:pt x="117509" y="27253"/>
                    <a:pt x="123439" y="40298"/>
                    <a:pt x="122649" y="43856"/>
                  </a:cubicBezTo>
                  <a:cubicBezTo>
                    <a:pt x="117114" y="44647"/>
                    <a:pt x="53467" y="58088"/>
                    <a:pt x="49909" y="109875"/>
                  </a:cubicBezTo>
                  <a:cubicBezTo>
                    <a:pt x="47537" y="109480"/>
                    <a:pt x="39631" y="110666"/>
                    <a:pt x="45560" y="119758"/>
                  </a:cubicBezTo>
                  <a:cubicBezTo>
                    <a:pt x="29352" y="110666"/>
                    <a:pt x="25004" y="107503"/>
                    <a:pt x="25004" y="107503"/>
                  </a:cubicBezTo>
                  <a:cubicBezTo>
                    <a:pt x="25004" y="107503"/>
                    <a:pt x="22632" y="105922"/>
                    <a:pt x="21050" y="108294"/>
                  </a:cubicBezTo>
                  <a:cubicBezTo>
                    <a:pt x="19469" y="110666"/>
                    <a:pt x="2470" y="139129"/>
                    <a:pt x="1680" y="140315"/>
                  </a:cubicBezTo>
                  <a:cubicBezTo>
                    <a:pt x="889" y="141501"/>
                    <a:pt x="-1878" y="142687"/>
                    <a:pt x="2075" y="145454"/>
                  </a:cubicBezTo>
                  <a:cubicBezTo>
                    <a:pt x="6028" y="147826"/>
                    <a:pt x="34491" y="164430"/>
                    <a:pt x="39631" y="167593"/>
                  </a:cubicBezTo>
                  <a:lnTo>
                    <a:pt x="44770" y="170755"/>
                  </a:lnTo>
                  <a:cubicBezTo>
                    <a:pt x="44770" y="170755"/>
                    <a:pt x="48328" y="174313"/>
                    <a:pt x="51490" y="170755"/>
                  </a:cubicBezTo>
                  <a:cubicBezTo>
                    <a:pt x="54653" y="167197"/>
                    <a:pt x="70861" y="141501"/>
                    <a:pt x="70861" y="141501"/>
                  </a:cubicBezTo>
                  <a:cubicBezTo>
                    <a:pt x="70861" y="141501"/>
                    <a:pt x="74024" y="137548"/>
                    <a:pt x="70466" y="135176"/>
                  </a:cubicBezTo>
                  <a:cubicBezTo>
                    <a:pt x="67303" y="133199"/>
                    <a:pt x="53467" y="125293"/>
                    <a:pt x="52676" y="124502"/>
                  </a:cubicBezTo>
                  <a:cubicBezTo>
                    <a:pt x="51886" y="123712"/>
                    <a:pt x="51095" y="123316"/>
                    <a:pt x="52281" y="123316"/>
                  </a:cubicBezTo>
                  <a:cubicBezTo>
                    <a:pt x="52676" y="123316"/>
                    <a:pt x="56234" y="123712"/>
                    <a:pt x="56234" y="117782"/>
                  </a:cubicBezTo>
                  <a:cubicBezTo>
                    <a:pt x="56234" y="114619"/>
                    <a:pt x="53862" y="112643"/>
                    <a:pt x="53862" y="112643"/>
                  </a:cubicBezTo>
                  <a:cubicBezTo>
                    <a:pt x="53862" y="112643"/>
                    <a:pt x="64141" y="70738"/>
                    <a:pt x="109998" y="69948"/>
                  </a:cubicBezTo>
                  <a:cubicBezTo>
                    <a:pt x="109603" y="77459"/>
                    <a:pt x="113951" y="94458"/>
                    <a:pt x="130555" y="115805"/>
                  </a:cubicBezTo>
                  <a:cubicBezTo>
                    <a:pt x="129764" y="134385"/>
                    <a:pt x="117905" y="184196"/>
                    <a:pt x="89046" y="196846"/>
                  </a:cubicBezTo>
                  <a:cubicBezTo>
                    <a:pt x="86674" y="192893"/>
                    <a:pt x="82721" y="186963"/>
                    <a:pt x="80349" y="196451"/>
                  </a:cubicBezTo>
                  <a:cubicBezTo>
                    <a:pt x="74024" y="223333"/>
                    <a:pt x="72442" y="236379"/>
                    <a:pt x="75210" y="235588"/>
                  </a:cubicBezTo>
                  <a:cubicBezTo>
                    <a:pt x="75210" y="235588"/>
                    <a:pt x="79163" y="225310"/>
                    <a:pt x="84697" y="217008"/>
                  </a:cubicBezTo>
                  <a:cubicBezTo>
                    <a:pt x="90232" y="208706"/>
                    <a:pt x="88255" y="203962"/>
                    <a:pt x="89441" y="205544"/>
                  </a:cubicBezTo>
                  <a:cubicBezTo>
                    <a:pt x="92209" y="210287"/>
                    <a:pt x="92999" y="209892"/>
                    <a:pt x="93395" y="209892"/>
                  </a:cubicBezTo>
                  <a:cubicBezTo>
                    <a:pt x="97743" y="206729"/>
                    <a:pt x="147949" y="178662"/>
                    <a:pt x="156646" y="131618"/>
                  </a:cubicBezTo>
                  <a:cubicBezTo>
                    <a:pt x="160600" y="131223"/>
                    <a:pt x="167320" y="131223"/>
                    <a:pt x="175622" y="127665"/>
                  </a:cubicBezTo>
                  <a:cubicBezTo>
                    <a:pt x="184319" y="124107"/>
                    <a:pt x="215945" y="118177"/>
                    <a:pt x="247966" y="135571"/>
                  </a:cubicBezTo>
                  <a:cubicBezTo>
                    <a:pt x="248361" y="135967"/>
                    <a:pt x="249152" y="134781"/>
                    <a:pt x="249547" y="135176"/>
                  </a:cubicBezTo>
                  <a:cubicBezTo>
                    <a:pt x="248757" y="141106"/>
                    <a:pt x="251129" y="147826"/>
                    <a:pt x="255082" y="144664"/>
                  </a:cubicBezTo>
                  <a:cubicBezTo>
                    <a:pt x="259035" y="141501"/>
                    <a:pt x="276034" y="127665"/>
                    <a:pt x="279987" y="124502"/>
                  </a:cubicBezTo>
                  <a:cubicBezTo>
                    <a:pt x="283940" y="121340"/>
                    <a:pt x="279987" y="119758"/>
                    <a:pt x="273662" y="124107"/>
                  </a:cubicBezTo>
                  <a:cubicBezTo>
                    <a:pt x="265756" y="129246"/>
                    <a:pt x="251919" y="132409"/>
                    <a:pt x="251919" y="132409"/>
                  </a:cubicBezTo>
                  <a:cubicBezTo>
                    <a:pt x="251919" y="132409"/>
                    <a:pt x="254291" y="128456"/>
                    <a:pt x="253896" y="128060"/>
                  </a:cubicBezTo>
                  <a:cubicBezTo>
                    <a:pt x="252710" y="126874"/>
                    <a:pt x="254686" y="128851"/>
                    <a:pt x="253896" y="128060"/>
                  </a:cubicBezTo>
                  <a:cubicBezTo>
                    <a:pt x="251919" y="126479"/>
                    <a:pt x="217526" y="96039"/>
                    <a:pt x="167320" y="103946"/>
                  </a:cubicBezTo>
                  <a:cubicBezTo>
                    <a:pt x="165739" y="103550"/>
                    <a:pt x="162576" y="97620"/>
                    <a:pt x="162181" y="89714"/>
                  </a:cubicBezTo>
                  <a:cubicBezTo>
                    <a:pt x="161786" y="81807"/>
                    <a:pt x="165343" y="70738"/>
                    <a:pt x="164553" y="69157"/>
                  </a:cubicBezTo>
                  <a:cubicBezTo>
                    <a:pt x="163367" y="65994"/>
                    <a:pt x="217526" y="68762"/>
                    <a:pt x="227804" y="26462"/>
                  </a:cubicBezTo>
                  <a:cubicBezTo>
                    <a:pt x="231758" y="25276"/>
                    <a:pt x="231758" y="26462"/>
                    <a:pt x="235711" y="22509"/>
                  </a:cubicBezTo>
                  <a:cubicBezTo>
                    <a:pt x="239664" y="18556"/>
                    <a:pt x="235316" y="18951"/>
                    <a:pt x="230967" y="14998"/>
                  </a:cubicBezTo>
                  <a:cubicBezTo>
                    <a:pt x="226619" y="11045"/>
                    <a:pt x="224247" y="14603"/>
                    <a:pt x="223061" y="18160"/>
                  </a:cubicBezTo>
                  <a:cubicBezTo>
                    <a:pt x="221875" y="21718"/>
                    <a:pt x="223851" y="20532"/>
                    <a:pt x="225037" y="22114"/>
                  </a:cubicBezTo>
                  <a:cubicBezTo>
                    <a:pt x="223456" y="24486"/>
                    <a:pt x="204480" y="55321"/>
                    <a:pt x="172459" y="46228"/>
                  </a:cubicBezTo>
                  <a:cubicBezTo>
                    <a:pt x="152298" y="39903"/>
                    <a:pt x="145577" y="41484"/>
                    <a:pt x="145577" y="41484"/>
                  </a:cubicBezTo>
                  <a:close/>
                </a:path>
              </a:pathLst>
            </a:custGeom>
            <a:solidFill>
              <a:srgbClr val="000000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90CB6F8-75F6-4683-BFE7-4639969638CB}"/>
                </a:ext>
              </a:extLst>
            </p:cNvPr>
            <p:cNvSpPr/>
            <p:nvPr/>
          </p:nvSpPr>
          <p:spPr>
            <a:xfrm>
              <a:off x="2167441" y="3152261"/>
              <a:ext cx="108385" cy="230959"/>
            </a:xfrm>
            <a:custGeom>
              <a:avLst/>
              <a:gdLst>
                <a:gd name="connsiteX0" fmla="*/ 11125 w 25973"/>
                <a:gd name="connsiteY0" fmla="*/ 5535 h 55345"/>
                <a:gd name="connsiteX1" fmla="*/ 17450 w 25973"/>
                <a:gd name="connsiteY1" fmla="*/ 0 h 55345"/>
                <a:gd name="connsiteX2" fmla="*/ 23380 w 25973"/>
                <a:gd name="connsiteY2" fmla="*/ 15813 h 55345"/>
                <a:gd name="connsiteX3" fmla="*/ 21799 w 25973"/>
                <a:gd name="connsiteY3" fmla="*/ 55345 h 55345"/>
                <a:gd name="connsiteX4" fmla="*/ 3614 w 25973"/>
                <a:gd name="connsiteY4" fmla="*/ 28859 h 55345"/>
                <a:gd name="connsiteX5" fmla="*/ 56 w 25973"/>
                <a:gd name="connsiteY5" fmla="*/ 1581 h 55345"/>
                <a:gd name="connsiteX6" fmla="*/ 11125 w 25973"/>
                <a:gd name="connsiteY6" fmla="*/ 5535 h 55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73" h="55345">
                  <a:moveTo>
                    <a:pt x="11125" y="5535"/>
                  </a:moveTo>
                  <a:cubicBezTo>
                    <a:pt x="13497" y="5139"/>
                    <a:pt x="17450" y="0"/>
                    <a:pt x="17450" y="0"/>
                  </a:cubicBezTo>
                  <a:cubicBezTo>
                    <a:pt x="17450" y="0"/>
                    <a:pt x="21008" y="5535"/>
                    <a:pt x="23380" y="15813"/>
                  </a:cubicBezTo>
                  <a:cubicBezTo>
                    <a:pt x="28520" y="40718"/>
                    <a:pt x="24962" y="51392"/>
                    <a:pt x="21799" y="55345"/>
                  </a:cubicBezTo>
                  <a:cubicBezTo>
                    <a:pt x="13497" y="54159"/>
                    <a:pt x="7963" y="43090"/>
                    <a:pt x="3614" y="28859"/>
                  </a:cubicBezTo>
                  <a:cubicBezTo>
                    <a:pt x="-734" y="15022"/>
                    <a:pt x="56" y="1581"/>
                    <a:pt x="56" y="1581"/>
                  </a:cubicBezTo>
                  <a:cubicBezTo>
                    <a:pt x="56" y="1581"/>
                    <a:pt x="8753" y="5930"/>
                    <a:pt x="11125" y="5535"/>
                  </a:cubicBezTo>
                  <a:close/>
                </a:path>
              </a:pathLst>
            </a:custGeom>
            <a:solidFill>
              <a:srgbClr val="FFFFFF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62CA944-2538-4524-BDDC-55389A966F4C}"/>
                </a:ext>
              </a:extLst>
            </p:cNvPr>
            <p:cNvSpPr/>
            <p:nvPr/>
          </p:nvSpPr>
          <p:spPr>
            <a:xfrm>
              <a:off x="2197369" y="3150610"/>
              <a:ext cx="81739" cy="257715"/>
            </a:xfrm>
            <a:custGeom>
              <a:avLst/>
              <a:gdLst>
                <a:gd name="connsiteX0" fmla="*/ 0 w 19588"/>
                <a:gd name="connsiteY0" fmla="*/ 2372 h 61757"/>
                <a:gd name="connsiteX1" fmla="*/ 8697 w 19588"/>
                <a:gd name="connsiteY1" fmla="*/ 56531 h 61757"/>
                <a:gd name="connsiteX2" fmla="*/ 18976 w 19588"/>
                <a:gd name="connsiteY2" fmla="*/ 52973 h 61757"/>
                <a:gd name="connsiteX3" fmla="*/ 3953 w 19588"/>
                <a:gd name="connsiteY3" fmla="*/ 1581 h 61757"/>
                <a:gd name="connsiteX4" fmla="*/ 3163 w 19588"/>
                <a:gd name="connsiteY4" fmla="*/ 0 h 61757"/>
                <a:gd name="connsiteX5" fmla="*/ 0 w 19588"/>
                <a:gd name="connsiteY5" fmla="*/ 2372 h 6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88" h="61757">
                  <a:moveTo>
                    <a:pt x="0" y="2372"/>
                  </a:moveTo>
                  <a:cubicBezTo>
                    <a:pt x="0" y="2372"/>
                    <a:pt x="6720" y="48229"/>
                    <a:pt x="8697" y="56531"/>
                  </a:cubicBezTo>
                  <a:cubicBezTo>
                    <a:pt x="9488" y="60880"/>
                    <a:pt x="22533" y="67205"/>
                    <a:pt x="18976" y="52973"/>
                  </a:cubicBezTo>
                  <a:cubicBezTo>
                    <a:pt x="15418" y="38742"/>
                    <a:pt x="3953" y="1581"/>
                    <a:pt x="3953" y="1581"/>
                  </a:cubicBezTo>
                  <a:lnTo>
                    <a:pt x="3163" y="0"/>
                  </a:lnTo>
                  <a:lnTo>
                    <a:pt x="0" y="2372"/>
                  </a:lnTo>
                  <a:close/>
                </a:path>
              </a:pathLst>
            </a:custGeom>
            <a:solidFill>
              <a:srgbClr val="151B19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B51DB3F-C4FC-7637-558E-342D3E0F3602}"/>
              </a:ext>
            </a:extLst>
          </p:cNvPr>
          <p:cNvSpPr/>
          <p:nvPr userDrawn="1"/>
        </p:nvSpPr>
        <p:spPr>
          <a:xfrm>
            <a:off x="12666851" y="314908"/>
            <a:ext cx="1213989" cy="394208"/>
          </a:xfrm>
          <a:prstGeom prst="rect">
            <a:avLst/>
          </a:prstGeom>
          <a:solidFill>
            <a:srgbClr val="1E3D53"/>
          </a:solidFill>
        </p:spPr>
        <p:txBody>
          <a:bodyPr rtlCol="0" anchor="ctr">
            <a:noAutofit/>
          </a:bodyPr>
          <a:lstStyle/>
          <a:p>
            <a:pPr algn="l"/>
            <a:r>
              <a:rPr lang="en-US" sz="1067" dirty="0">
                <a:solidFill>
                  <a:schemeClr val="bg1"/>
                </a:solidFill>
              </a:rPr>
              <a:t>Hex #1E3D53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F93E6A-D362-0DC1-5059-691749A82A73}"/>
              </a:ext>
            </a:extLst>
          </p:cNvPr>
          <p:cNvSpPr/>
          <p:nvPr userDrawn="1"/>
        </p:nvSpPr>
        <p:spPr>
          <a:xfrm>
            <a:off x="12666851" y="792936"/>
            <a:ext cx="1213989" cy="394208"/>
          </a:xfrm>
          <a:prstGeom prst="rect">
            <a:avLst/>
          </a:prstGeom>
          <a:solidFill>
            <a:schemeClr val="accent1"/>
          </a:solidFill>
        </p:spPr>
        <p:txBody>
          <a:bodyPr rtlCol="0" anchor="ctr">
            <a:noAutofit/>
          </a:bodyPr>
          <a:lstStyle/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dirty="0">
                <a:solidFill>
                  <a:schemeClr val="bg1"/>
                </a:solidFill>
              </a:rPr>
              <a:t>Hex #0B8ECC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8FBF1-10E4-C3C3-DB16-241D1F2D31AE}"/>
              </a:ext>
            </a:extLst>
          </p:cNvPr>
          <p:cNvSpPr/>
          <p:nvPr userDrawn="1"/>
        </p:nvSpPr>
        <p:spPr>
          <a:xfrm>
            <a:off x="12666851" y="1270964"/>
            <a:ext cx="1213989" cy="394208"/>
          </a:xfrm>
          <a:prstGeom prst="rect">
            <a:avLst/>
          </a:prstGeom>
          <a:solidFill>
            <a:schemeClr val="accent2"/>
          </a:solidFill>
        </p:spPr>
        <p:txBody>
          <a:bodyPr rtlCol="0" anchor="ctr">
            <a:noAutofit/>
          </a:bodyPr>
          <a:lstStyle/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dirty="0">
                <a:solidFill>
                  <a:schemeClr val="bg1"/>
                </a:solidFill>
              </a:rPr>
              <a:t>Hex #49C0F5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A0BFCE-02E3-3C71-D06F-595956B87AD3}"/>
              </a:ext>
            </a:extLst>
          </p:cNvPr>
          <p:cNvSpPr/>
          <p:nvPr userDrawn="1"/>
        </p:nvSpPr>
        <p:spPr>
          <a:xfrm>
            <a:off x="12666851" y="1748992"/>
            <a:ext cx="1213989" cy="394208"/>
          </a:xfrm>
          <a:prstGeom prst="rect">
            <a:avLst/>
          </a:prstGeom>
          <a:solidFill>
            <a:schemeClr val="accent3"/>
          </a:solidFill>
        </p:spPr>
        <p:txBody>
          <a:bodyPr rtlCol="0" anchor="ctr">
            <a:noAutofit/>
          </a:bodyPr>
          <a:lstStyle/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dirty="0">
                <a:solidFill>
                  <a:schemeClr val="bg1"/>
                </a:solidFill>
              </a:rPr>
              <a:t>Hex #35BDAD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90457F-564B-B80F-3C0D-B06C3B99D654}"/>
              </a:ext>
            </a:extLst>
          </p:cNvPr>
          <p:cNvSpPr/>
          <p:nvPr userDrawn="1"/>
        </p:nvSpPr>
        <p:spPr>
          <a:xfrm>
            <a:off x="12666851" y="2705047"/>
            <a:ext cx="1213989" cy="394208"/>
          </a:xfrm>
          <a:prstGeom prst="rect">
            <a:avLst/>
          </a:prstGeom>
          <a:solidFill>
            <a:schemeClr val="accent4"/>
          </a:solidFill>
        </p:spPr>
        <p:txBody>
          <a:bodyPr rtlCol="0" anchor="ctr">
            <a:noAutofit/>
          </a:bodyPr>
          <a:lstStyle/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dirty="0">
                <a:solidFill>
                  <a:schemeClr val="bg1"/>
                </a:solidFill>
              </a:rPr>
              <a:t>Hex #474AC1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71DA9D-093E-A0E9-83D4-BFC2BD82AAEB}"/>
              </a:ext>
            </a:extLst>
          </p:cNvPr>
          <p:cNvSpPr/>
          <p:nvPr userDrawn="1"/>
        </p:nvSpPr>
        <p:spPr>
          <a:xfrm>
            <a:off x="12666851" y="3608916"/>
            <a:ext cx="1213989" cy="394208"/>
          </a:xfrm>
          <a:prstGeom prst="rect">
            <a:avLst/>
          </a:prstGeom>
          <a:solidFill>
            <a:schemeClr val="accent6"/>
          </a:solidFill>
        </p:spPr>
        <p:txBody>
          <a:bodyPr rtlCol="0" anchor="ctr">
            <a:noAutofit/>
          </a:bodyPr>
          <a:lstStyle/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dirty="0">
                <a:solidFill>
                  <a:schemeClr val="tx1"/>
                </a:solidFill>
              </a:rPr>
              <a:t>Hex #</a:t>
            </a:r>
            <a:r>
              <a:rPr lang="en-US" sz="1067" dirty="0"/>
              <a:t>8CFCA7</a:t>
            </a:r>
            <a:endParaRPr lang="en-US" sz="1067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389CD8-CFE9-1D3D-72B3-94904E427DBE}"/>
              </a:ext>
            </a:extLst>
          </p:cNvPr>
          <p:cNvSpPr/>
          <p:nvPr userDrawn="1"/>
        </p:nvSpPr>
        <p:spPr>
          <a:xfrm>
            <a:off x="12682581" y="4582142"/>
            <a:ext cx="1213989" cy="394208"/>
          </a:xfrm>
          <a:prstGeom prst="rect">
            <a:avLst/>
          </a:prstGeom>
          <a:solidFill>
            <a:srgbClr val="F0F1F4"/>
          </a:solidFill>
        </p:spPr>
        <p:txBody>
          <a:bodyPr rtlCol="0" anchor="ctr">
            <a:noAutofit/>
          </a:bodyPr>
          <a:lstStyle/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dirty="0">
                <a:solidFill>
                  <a:schemeClr val="tx1"/>
                </a:solidFill>
              </a:rPr>
              <a:t>Hex #</a:t>
            </a:r>
            <a:r>
              <a:rPr lang="en-US" sz="1067" dirty="0"/>
              <a:t>F0F1F4</a:t>
            </a:r>
            <a:endParaRPr lang="en-US" sz="1067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478BA-9E45-0576-AAF4-8E17580179C1}"/>
              </a:ext>
            </a:extLst>
          </p:cNvPr>
          <p:cNvSpPr/>
          <p:nvPr userDrawn="1"/>
        </p:nvSpPr>
        <p:spPr>
          <a:xfrm>
            <a:off x="12666851" y="5536143"/>
            <a:ext cx="1213989" cy="394208"/>
          </a:xfrm>
          <a:prstGeom prst="rect">
            <a:avLst/>
          </a:prstGeom>
          <a:solidFill>
            <a:srgbClr val="ADB9CA"/>
          </a:solidFill>
        </p:spPr>
        <p:txBody>
          <a:bodyPr rtlCol="0" anchor="ctr">
            <a:noAutofit/>
          </a:bodyPr>
          <a:lstStyle/>
          <a:p>
            <a:pPr algn="l"/>
            <a:r>
              <a:rPr lang="en-US" sz="1067" dirty="0">
                <a:solidFill>
                  <a:schemeClr val="bg1"/>
                </a:solidFill>
              </a:rPr>
              <a:t>Hex #ADB9CA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67EAC0-87B7-A804-4EC6-287DF94509F9}"/>
              </a:ext>
            </a:extLst>
          </p:cNvPr>
          <p:cNvSpPr/>
          <p:nvPr userDrawn="1"/>
        </p:nvSpPr>
        <p:spPr>
          <a:xfrm>
            <a:off x="12666851" y="2227020"/>
            <a:ext cx="1213989" cy="394208"/>
          </a:xfrm>
          <a:prstGeom prst="rect">
            <a:avLst/>
          </a:prstGeom>
          <a:solidFill>
            <a:srgbClr val="288E82"/>
          </a:solidFill>
        </p:spPr>
        <p:txBody>
          <a:bodyPr rtlCol="0" anchor="ctr">
            <a:noAutofit/>
          </a:bodyPr>
          <a:lstStyle/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dirty="0">
                <a:solidFill>
                  <a:schemeClr val="bg1"/>
                </a:solidFill>
              </a:rPr>
              <a:t>Hex #288E82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52123C-2567-62D1-7278-CC0354505BAC}"/>
              </a:ext>
            </a:extLst>
          </p:cNvPr>
          <p:cNvSpPr/>
          <p:nvPr userDrawn="1"/>
        </p:nvSpPr>
        <p:spPr>
          <a:xfrm>
            <a:off x="12666851" y="9704"/>
            <a:ext cx="1213989" cy="287323"/>
          </a:xfrm>
          <a:prstGeom prst="rect">
            <a:avLst/>
          </a:prstGeom>
          <a:noFill/>
        </p:spPr>
        <p:txBody>
          <a:bodyPr wrap="square" lIns="0" tIns="60960" rIns="0" bIns="60960" rtlCol="0" anchor="ctr">
            <a:spAutoFit/>
          </a:bodyPr>
          <a:lstStyle/>
          <a:p>
            <a:pPr algn="l"/>
            <a:r>
              <a:rPr lang="en-US" sz="1067" dirty="0">
                <a:solidFill>
                  <a:schemeClr val="tx1"/>
                </a:solidFill>
              </a:rPr>
              <a:t>WSP Color Palette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86CB33-C636-9195-2B53-FC6B2D93D918}"/>
              </a:ext>
            </a:extLst>
          </p:cNvPr>
          <p:cNvSpPr/>
          <p:nvPr userDrawn="1"/>
        </p:nvSpPr>
        <p:spPr>
          <a:xfrm>
            <a:off x="12682581" y="3293606"/>
            <a:ext cx="2581264" cy="287323"/>
          </a:xfrm>
          <a:prstGeom prst="rect">
            <a:avLst/>
          </a:prstGeom>
          <a:noFill/>
        </p:spPr>
        <p:txBody>
          <a:bodyPr wrap="square" lIns="0" tIns="60960" rIns="0" bIns="60960" rtlCol="0" anchor="ctr">
            <a:spAutoFit/>
          </a:bodyPr>
          <a:lstStyle/>
          <a:p>
            <a:pPr algn="l"/>
            <a:r>
              <a:rPr lang="en-US" sz="1067" dirty="0">
                <a:solidFill>
                  <a:schemeClr val="tx1"/>
                </a:solidFill>
              </a:rPr>
              <a:t>Accent Color / Answer block color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16E29B-E209-4665-453A-211813D9D48C}"/>
              </a:ext>
            </a:extLst>
          </p:cNvPr>
          <p:cNvSpPr/>
          <p:nvPr userDrawn="1"/>
        </p:nvSpPr>
        <p:spPr>
          <a:xfrm>
            <a:off x="12666851" y="5201607"/>
            <a:ext cx="2581264" cy="287323"/>
          </a:xfrm>
          <a:prstGeom prst="rect">
            <a:avLst/>
          </a:prstGeom>
          <a:noFill/>
        </p:spPr>
        <p:txBody>
          <a:bodyPr wrap="square" lIns="0" tIns="60960" rIns="0" bIns="60960" rtlCol="0" anchor="ctr">
            <a:spAutoFit/>
          </a:bodyPr>
          <a:lstStyle/>
          <a:p>
            <a:pPr algn="l"/>
            <a:r>
              <a:rPr lang="en-US" sz="1067" dirty="0">
                <a:solidFill>
                  <a:schemeClr val="tx1"/>
                </a:solidFill>
              </a:rPr>
              <a:t>Table Border Color (1pt)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C11757-AAC8-58D7-3498-019330B6494E}"/>
              </a:ext>
            </a:extLst>
          </p:cNvPr>
          <p:cNvSpPr/>
          <p:nvPr userDrawn="1"/>
        </p:nvSpPr>
        <p:spPr>
          <a:xfrm>
            <a:off x="12666851" y="6486145"/>
            <a:ext cx="1213989" cy="3942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rtlCol="0" anchor="ctr">
            <a:noAutofit/>
          </a:bodyPr>
          <a:lstStyle/>
          <a:p>
            <a:pPr algn="l"/>
            <a:r>
              <a:rPr lang="en-US" sz="1067" dirty="0">
                <a:solidFill>
                  <a:schemeClr val="bg1"/>
                </a:solidFill>
              </a:rPr>
              <a:t>Hex #8497B0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8140EA7-219E-25A0-D824-68E3D18D38EF}"/>
              </a:ext>
            </a:extLst>
          </p:cNvPr>
          <p:cNvSpPr/>
          <p:nvPr userDrawn="1"/>
        </p:nvSpPr>
        <p:spPr>
          <a:xfrm>
            <a:off x="12666851" y="6151609"/>
            <a:ext cx="2596994" cy="287323"/>
          </a:xfrm>
          <a:prstGeom prst="rect">
            <a:avLst/>
          </a:prstGeom>
          <a:noFill/>
        </p:spPr>
        <p:txBody>
          <a:bodyPr wrap="square" lIns="0" tIns="60960" rIns="0" bIns="60960" rtlCol="0" anchor="ctr">
            <a:spAutoFit/>
          </a:bodyPr>
          <a:lstStyle/>
          <a:p>
            <a:pPr algn="l"/>
            <a:r>
              <a:rPr lang="en-US" sz="1067" dirty="0">
                <a:solidFill>
                  <a:schemeClr val="tx1"/>
                </a:solidFill>
              </a:rPr>
              <a:t>Image/Screenshot Border (0.75pt)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013E7D-7323-5FAF-7A27-3A55BDA3A045}"/>
              </a:ext>
            </a:extLst>
          </p:cNvPr>
          <p:cNvSpPr/>
          <p:nvPr userDrawn="1"/>
        </p:nvSpPr>
        <p:spPr>
          <a:xfrm>
            <a:off x="12682580" y="4247607"/>
            <a:ext cx="4183577" cy="287323"/>
          </a:xfrm>
          <a:prstGeom prst="rect">
            <a:avLst/>
          </a:prstGeom>
          <a:noFill/>
        </p:spPr>
        <p:txBody>
          <a:bodyPr wrap="square" lIns="0" tIns="60960" rIns="0" bIns="60960" rtlCol="0" anchor="ctr">
            <a:spAutoFit/>
          </a:bodyPr>
          <a:lstStyle/>
          <a:p>
            <a:pPr algn="l"/>
            <a:r>
              <a:rPr lang="en-US" sz="1067" dirty="0">
                <a:solidFill>
                  <a:schemeClr val="tx1"/>
                </a:solidFill>
              </a:rPr>
              <a:t>Table Sidebar Color, Equation blocks, and Unanswered Exercise blocks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5AA3AF8-F2B7-CC7C-7FCA-3257A8FB1874}"/>
              </a:ext>
            </a:extLst>
          </p:cNvPr>
          <p:cNvSpPr/>
          <p:nvPr userDrawn="1"/>
        </p:nvSpPr>
        <p:spPr>
          <a:xfrm>
            <a:off x="14049856" y="314908"/>
            <a:ext cx="1213989" cy="3942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rtlCol="0" anchor="ctr">
            <a:noAutofit/>
          </a:bodyPr>
          <a:lstStyle/>
          <a:p>
            <a:pPr algn="l"/>
            <a:r>
              <a:rPr lang="en-US" sz="1067" dirty="0">
                <a:solidFill>
                  <a:schemeClr val="tx1"/>
                </a:solidFill>
              </a:rPr>
              <a:t>Hex #D6DCE5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6270B0-9A84-7ACC-916F-EE6FEC8DF8A0}"/>
              </a:ext>
            </a:extLst>
          </p:cNvPr>
          <p:cNvSpPr/>
          <p:nvPr userDrawn="1"/>
        </p:nvSpPr>
        <p:spPr>
          <a:xfrm>
            <a:off x="14049856" y="792936"/>
            <a:ext cx="1213989" cy="3942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Autofit/>
          </a:bodyPr>
          <a:lstStyle/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dirty="0">
                <a:solidFill>
                  <a:schemeClr val="tx1"/>
                </a:solidFill>
              </a:rPr>
              <a:t>Hex #C7EBFC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3FEB719-0183-22BE-6860-497071867060}"/>
              </a:ext>
            </a:extLst>
          </p:cNvPr>
          <p:cNvSpPr/>
          <p:nvPr userDrawn="1"/>
        </p:nvSpPr>
        <p:spPr>
          <a:xfrm>
            <a:off x="14049856" y="1270964"/>
            <a:ext cx="1213989" cy="3942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Autofit/>
          </a:bodyPr>
          <a:lstStyle/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dirty="0">
                <a:solidFill>
                  <a:schemeClr val="tx1"/>
                </a:solidFill>
              </a:rPr>
              <a:t>Hex #DBF2FD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11233B-5C08-F743-5889-D87D431EAA51}"/>
              </a:ext>
            </a:extLst>
          </p:cNvPr>
          <p:cNvSpPr/>
          <p:nvPr userDrawn="1"/>
        </p:nvSpPr>
        <p:spPr>
          <a:xfrm>
            <a:off x="14049855" y="9704"/>
            <a:ext cx="1383005" cy="287323"/>
          </a:xfrm>
          <a:prstGeom prst="rect">
            <a:avLst/>
          </a:prstGeom>
          <a:noFill/>
        </p:spPr>
        <p:txBody>
          <a:bodyPr wrap="square" lIns="0" tIns="60960" rIns="0" bIns="60960" rtlCol="0" anchor="ctr">
            <a:spAutoFit/>
          </a:bodyPr>
          <a:lstStyle/>
          <a:p>
            <a:pPr algn="l"/>
            <a:r>
              <a:rPr lang="en-US" sz="1067" dirty="0">
                <a:solidFill>
                  <a:schemeClr val="tx1"/>
                </a:solidFill>
              </a:rPr>
              <a:t>Content Box Colors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D6DF2-7CD1-D116-D321-C629E9726AAB}"/>
              </a:ext>
            </a:extLst>
          </p:cNvPr>
          <p:cNvSpPr/>
          <p:nvPr userDrawn="1"/>
        </p:nvSpPr>
        <p:spPr>
          <a:xfrm>
            <a:off x="14049856" y="1748992"/>
            <a:ext cx="1213989" cy="3942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rtlCol="0" anchor="ctr">
            <a:noAutofit/>
          </a:bodyPr>
          <a:lstStyle/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dirty="0">
                <a:solidFill>
                  <a:schemeClr val="tx1"/>
                </a:solidFill>
              </a:rPr>
              <a:t>Hex #D5F3F0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7266B58-74A1-077C-918C-FF590CEA65EE}"/>
              </a:ext>
            </a:extLst>
          </p:cNvPr>
          <p:cNvSpPr/>
          <p:nvPr userDrawn="1"/>
        </p:nvSpPr>
        <p:spPr>
          <a:xfrm>
            <a:off x="14049856" y="2227020"/>
            <a:ext cx="1213989" cy="3942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Autofit/>
          </a:bodyPr>
          <a:lstStyle/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dirty="0">
                <a:solidFill>
                  <a:schemeClr val="tx1"/>
                </a:solidFill>
              </a:rPr>
              <a:t>Hex #DADBF3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972A96A-2B79-0CD9-C7F3-ADC0AB8E9817}"/>
              </a:ext>
            </a:extLst>
          </p:cNvPr>
          <p:cNvSpPr/>
          <p:nvPr userDrawn="1"/>
        </p:nvSpPr>
        <p:spPr>
          <a:xfrm>
            <a:off x="14049856" y="2705047"/>
            <a:ext cx="1213989" cy="394208"/>
          </a:xfrm>
          <a:prstGeom prst="rect">
            <a:avLst/>
          </a:prstGeom>
          <a:solidFill>
            <a:srgbClr val="F0F1F4"/>
          </a:solidFill>
        </p:spPr>
        <p:txBody>
          <a:bodyPr rtlCol="0" anchor="ctr">
            <a:noAutofit/>
          </a:bodyPr>
          <a:lstStyle/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dirty="0">
                <a:solidFill>
                  <a:schemeClr val="tx1"/>
                </a:solidFill>
              </a:rPr>
              <a:t>Hex #</a:t>
            </a:r>
            <a:r>
              <a:rPr lang="en-US" sz="1067" dirty="0"/>
              <a:t>F0F1F4</a:t>
            </a:r>
            <a:endParaRPr lang="en-US" sz="1067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FA5701-C634-99D7-DD98-D5AC8D434963}"/>
              </a:ext>
            </a:extLst>
          </p:cNvPr>
          <p:cNvSpPr/>
          <p:nvPr userDrawn="1"/>
        </p:nvSpPr>
        <p:spPr>
          <a:xfrm>
            <a:off x="15452586" y="314908"/>
            <a:ext cx="1213989" cy="394208"/>
          </a:xfrm>
          <a:prstGeom prst="rect">
            <a:avLst/>
          </a:prstGeom>
          <a:solidFill>
            <a:schemeClr val="tx1"/>
          </a:solidFill>
        </p:spPr>
        <p:txBody>
          <a:bodyPr rtlCol="0" anchor="ctr">
            <a:noAutofit/>
          </a:bodyPr>
          <a:lstStyle/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dirty="0">
                <a:solidFill>
                  <a:schemeClr val="bg1"/>
                </a:solidFill>
              </a:rPr>
              <a:t>Hex #000000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A60D231-FBFC-D0ED-E756-C3EEC974DC54}"/>
              </a:ext>
            </a:extLst>
          </p:cNvPr>
          <p:cNvSpPr/>
          <p:nvPr userDrawn="1"/>
        </p:nvSpPr>
        <p:spPr>
          <a:xfrm>
            <a:off x="15452586" y="9704"/>
            <a:ext cx="1213989" cy="287323"/>
          </a:xfrm>
          <a:prstGeom prst="rect">
            <a:avLst/>
          </a:prstGeom>
          <a:noFill/>
        </p:spPr>
        <p:txBody>
          <a:bodyPr wrap="square" lIns="0" tIns="60960" rIns="0" bIns="60960" rtlCol="0" anchor="ctr">
            <a:spAutoFit/>
          </a:bodyPr>
          <a:lstStyle/>
          <a:p>
            <a:pPr algn="l"/>
            <a:r>
              <a:rPr lang="en-US" sz="1067" dirty="0">
                <a:solidFill>
                  <a:schemeClr val="tx1"/>
                </a:solidFill>
              </a:rPr>
              <a:t>Text Color</a:t>
            </a:r>
          </a:p>
        </p:txBody>
      </p:sp>
    </p:spTree>
    <p:custDataLst>
      <p:tags r:id="rId33"/>
    </p:custDataLst>
    <p:extLst>
      <p:ext uri="{BB962C8B-B14F-4D97-AF65-F5344CB8AC3E}">
        <p14:creationId xmlns:p14="http://schemas.microsoft.com/office/powerpoint/2010/main" val="1802205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</p:sldLayoutIdLst>
  <p:hf hdr="0" ft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11" indent="-228611" algn="l" defTabSz="914446" rtl="0" eaLnBrk="1" latinLnBrk="0" hangingPunct="1">
        <a:lnSpc>
          <a:spcPct val="120000"/>
        </a:lnSpc>
        <a:spcBef>
          <a:spcPts val="1000"/>
        </a:spcBef>
        <a:spcAft>
          <a:spcPts val="333"/>
        </a:spcAft>
        <a:buClr>
          <a:srgbClr val="0B8ECC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Tahoma" panose="020B0604030504040204" pitchFamily="34" charset="0"/>
          <a:cs typeface="Tahoma" panose="020B0604030504040204" pitchFamily="34" charset="0"/>
        </a:defRPr>
      </a:lvl1pPr>
      <a:lvl2pPr marL="742987" indent="-285764" algn="l" defTabSz="914446" rtl="0" eaLnBrk="1" latinLnBrk="0" hangingPunct="1">
        <a:lnSpc>
          <a:spcPct val="120000"/>
        </a:lnSpc>
        <a:spcBef>
          <a:spcPts val="333"/>
        </a:spcBef>
        <a:spcAft>
          <a:spcPts val="333"/>
        </a:spcAft>
        <a:buClr>
          <a:srgbClr val="0B8ECC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Tahoma" panose="020B0604030504040204" pitchFamily="34" charset="0"/>
          <a:cs typeface="Tahoma" panose="020B0604030504040204" pitchFamily="34" charset="0"/>
        </a:defRPr>
      </a:lvl2pPr>
      <a:lvl3pPr marL="1143057" indent="-228611" algn="l" defTabSz="914446" rtl="0" eaLnBrk="1" latinLnBrk="0" hangingPunct="1">
        <a:lnSpc>
          <a:spcPct val="120000"/>
        </a:lnSpc>
        <a:spcBef>
          <a:spcPts val="333"/>
        </a:spcBef>
        <a:spcAft>
          <a:spcPts val="333"/>
        </a:spcAft>
        <a:buClr>
          <a:srgbClr val="0B8ECC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Tahoma" panose="020B0604030504040204" pitchFamily="34" charset="0"/>
          <a:cs typeface="Tahoma" panose="020B0604030504040204" pitchFamily="34" charset="0"/>
        </a:defRPr>
      </a:lvl3pPr>
      <a:lvl4pPr marL="1600280" indent="-228611" algn="l" defTabSz="914446" rtl="0" eaLnBrk="1" latinLnBrk="0" hangingPunct="1">
        <a:lnSpc>
          <a:spcPct val="120000"/>
        </a:lnSpc>
        <a:spcBef>
          <a:spcPts val="333"/>
        </a:spcBef>
        <a:spcAft>
          <a:spcPts val="333"/>
        </a:spcAft>
        <a:buClr>
          <a:srgbClr val="0B8ECC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Tahoma" panose="020B0604030504040204" pitchFamily="34" charset="0"/>
          <a:cs typeface="Tahoma" panose="020B0604030504040204" pitchFamily="34" charset="0"/>
        </a:defRPr>
      </a:lvl4pPr>
      <a:lvl5pPr marL="2057503" indent="-228611" algn="l" defTabSz="914446" rtl="0" eaLnBrk="1" latinLnBrk="0" hangingPunct="1">
        <a:lnSpc>
          <a:spcPct val="120000"/>
        </a:lnSpc>
        <a:spcBef>
          <a:spcPts val="333"/>
        </a:spcBef>
        <a:spcAft>
          <a:spcPts val="333"/>
        </a:spcAft>
        <a:buClr>
          <a:srgbClr val="0B8ECC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Tahoma" panose="020B0604030504040204" pitchFamily="34" charset="0"/>
          <a:cs typeface="Tahoma" panose="020B0604030504040204" pitchFamily="34" charset="0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6084">
          <p15:clr>
            <a:srgbClr val="F26B43"/>
          </p15:clr>
        </p15:guide>
        <p15:guide id="6" pos="896">
          <p15:clr>
            <a:srgbClr val="F26B43"/>
          </p15:clr>
        </p15:guide>
        <p15:guide id="9" pos="10620">
          <p15:clr>
            <a:srgbClr val="F26B43"/>
          </p15:clr>
        </p15:guide>
        <p15:guide id="10" pos="5760">
          <p15:clr>
            <a:srgbClr val="F26B43"/>
          </p15:clr>
        </p15:guide>
        <p15:guide id="11" orient="horz" pos="15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colab.research.google.com/drive/1NWpSdDxMmVzAGORsa7iU8SX0xsZTw0d-?usp=sharin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oogle.com/document/d/1SHsGvNu752eBrBessQlwR9dnZkZDrmIRqF3YfDJKuK8/edit?usp=sharing" TargetMode="External"/><Relationship Id="rId5" Type="http://schemas.openxmlformats.org/officeDocument/2006/relationships/hyperlink" Target="https://chatgpt.com/" TargetMode="Externa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0.png"/><Relationship Id="rId7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aborn.pydata.org/" TargetMode="External"/><Relationship Id="rId5" Type="http://schemas.openxmlformats.org/officeDocument/2006/relationships/image" Target="../media/image25.png"/><Relationship Id="rId4" Type="http://schemas.openxmlformats.org/officeDocument/2006/relationships/hyperlink" Target="https://matplotlib.org/" TargetMode="External"/><Relationship Id="rId9" Type="http://schemas.openxmlformats.org/officeDocument/2006/relationships/hyperlink" Target="https://plotly.com/python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0.png"/><Relationship Id="rId7" Type="http://schemas.openxmlformats.org/officeDocument/2006/relationships/image" Target="../media/image3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0.png"/><Relationship Id="rId7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oogle.com/document/d/1SHsGvNu752eBrBessQlwR9dnZkZDrmIRqF3YfDJKuK8/edit?usp=sharing" TargetMode="External"/><Relationship Id="rId5" Type="http://schemas.openxmlformats.org/officeDocument/2006/relationships/hyperlink" Target="https://chatgpt.com/" TargetMode="Externa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s://docs.google.com/document/d/11UrUkgKpuyLaELPRmSHgZ3LBlzGfWfoqycriMCWstLk/edit?usp=sharin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oogle.com/document/d/1SHsGvNu752eBrBessQlwR9dnZkZDrmIRqF3YfDJKuK8/edit?usp=sharing" TargetMode="External"/><Relationship Id="rId5" Type="http://schemas.openxmlformats.org/officeDocument/2006/relationships/hyperlink" Target="https://chatgpt.com/" TargetMode="External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AF529F-B86A-83C8-478E-307AC3091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08595" cy="68637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403872-6FAD-0F11-5844-575593A583D8}"/>
              </a:ext>
            </a:extLst>
          </p:cNvPr>
          <p:cNvSpPr/>
          <p:nvPr/>
        </p:nvSpPr>
        <p:spPr>
          <a:xfrm>
            <a:off x="359229" y="238636"/>
            <a:ext cx="474345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DATA WRANGLING &amp; FEATURE ENGINEERING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922CCA-AE82-A418-52D1-CBC82BEC1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2" y="5586363"/>
            <a:ext cx="3856133" cy="106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11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41259-5769-C089-4B1E-658A71A3B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2C2AC6-AC50-4360-285E-43817BD565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17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EE774D-98EF-3826-7822-792D94ACF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279" y="2590801"/>
            <a:ext cx="7583721" cy="4263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439CEA-8EF9-D2F4-0488-2C24DFF61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2" y="5586363"/>
            <a:ext cx="3856133" cy="10656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66CE82-05DD-2E6E-8CC0-57E09432B743}"/>
              </a:ext>
            </a:extLst>
          </p:cNvPr>
          <p:cNvSpPr txBox="1"/>
          <p:nvPr/>
        </p:nvSpPr>
        <p:spPr>
          <a:xfrm>
            <a:off x="550506" y="536130"/>
            <a:ext cx="6102220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r>
              <a:rPr lang="en-US" dirty="0"/>
              <a:t>PANDAS LIBRARY &amp; CHATGPT INTEGRATION</a:t>
            </a:r>
          </a:p>
        </p:txBody>
      </p:sp>
    </p:spTree>
    <p:extLst>
      <p:ext uri="{BB962C8B-B14F-4D97-AF65-F5344CB8AC3E}">
        <p14:creationId xmlns:p14="http://schemas.microsoft.com/office/powerpoint/2010/main" val="3303154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5ED45-8F18-8944-B83B-E651C841C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57496E-7A69-C5C3-E593-701415707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047FEA-FBCC-7FAF-9622-F337A526BB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6E0A3B15-7956-F209-64AB-72DA5FA56082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What is Pandas?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383A5F-BE9C-5B85-820E-A4A48DF451A4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B50CB17-102F-88D7-1FE8-24FEBA7466F1}"/>
              </a:ext>
            </a:extLst>
          </p:cNvPr>
          <p:cNvSpPr txBox="1">
            <a:spLocks/>
          </p:cNvSpPr>
          <p:nvPr/>
        </p:nvSpPr>
        <p:spPr>
          <a:xfrm>
            <a:off x="154722" y="891546"/>
            <a:ext cx="11548533" cy="4762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11" indent="-228611" algn="l" defTabSz="914446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87" indent="-285764" algn="l" defTabSz="914446" rtl="0" eaLnBrk="1" latinLnBrk="0" hangingPunct="1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57" indent="-228611" algn="l" defTabSz="914446" rtl="0" eaLnBrk="1" latinLnBrk="0" hangingPunct="1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80" indent="-228611" algn="l" defTabSz="914446" rtl="0" eaLnBrk="1" latinLnBrk="0" hangingPunct="1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503" indent="-228611" algn="l" defTabSz="914446" rtl="0" eaLnBrk="1" latinLnBrk="0" hangingPunct="1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11" marR="0" lvl="0" indent="-228611" algn="l" defTabSz="914446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333"/>
              </a:spcAft>
              <a:buClr>
                <a:srgbClr val="0B8EC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Pandas is a powerful Python library for data analysis and manipulation, widely used in data science, machine learning, and analytics.</a:t>
            </a:r>
          </a:p>
          <a:p>
            <a:pPr marL="228611" marR="0" lvl="0" indent="-228611" algn="l" defTabSz="914446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333"/>
              </a:spcAft>
              <a:buClr>
                <a:srgbClr val="0B8EC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Why Use Pandas?</a:t>
            </a:r>
          </a:p>
          <a:p>
            <a:pPr marL="742987" marR="0" lvl="1" indent="-285764" algn="l" defTabSz="914446" rtl="0" eaLnBrk="1" fontAlgn="auto" latinLnBrk="0" hangingPunct="1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Simplifies working with large datasets.</a:t>
            </a:r>
          </a:p>
          <a:p>
            <a:pPr marL="742987" marR="0" lvl="1" indent="-285764" algn="l" defTabSz="914446" rtl="0" eaLnBrk="1" fontAlgn="auto" latinLnBrk="0" hangingPunct="1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Flexible and fast for complex operations.</a:t>
            </a:r>
          </a:p>
          <a:p>
            <a:pPr marL="742987" marR="0" lvl="1" indent="-285764" algn="l" defTabSz="914446" rtl="0" eaLnBrk="1" fontAlgn="auto" latinLnBrk="0" hangingPunct="1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Widely supported in Python's data science ecosystem.</a:t>
            </a:r>
          </a:p>
          <a:p>
            <a:pPr marL="228611" marR="0" lvl="0" indent="-228611" algn="l" defTabSz="914446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333"/>
              </a:spcAft>
              <a:buClr>
                <a:srgbClr val="0B8EC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pic>
        <p:nvPicPr>
          <p:cNvPr id="11" name="Picture 2" descr="pandas (software) - Wikipedia">
            <a:extLst>
              <a:ext uri="{FF2B5EF4-FFF2-40B4-BE49-F238E27FC236}">
                <a16:creationId xmlns:a16="http://schemas.microsoft.com/office/drawing/2014/main" id="{7CF3D95D-D6B5-28F3-1846-B9586E24F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45" y="3766013"/>
            <a:ext cx="3903119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Python Logo, symbol, meaning, history, PNG, brand">
            <a:extLst>
              <a:ext uri="{FF2B5EF4-FFF2-40B4-BE49-F238E27FC236}">
                <a16:creationId xmlns:a16="http://schemas.microsoft.com/office/drawing/2014/main" id="{C187EA6D-B590-0321-5721-7842833E8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976" y="3460740"/>
            <a:ext cx="4126441" cy="232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260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75533-3ACD-29BE-B3FA-A8BF43FD8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90448E-1A98-A522-8068-0CFE21918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A04802-0510-6141-C13C-151F1010EE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7DC6B817-8F03-A442-8A7B-AB72127194D4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Pandas Vs. Excel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725BD4-BB8F-2CD0-EA21-F3A354F8A60B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9F1F9FC-EAFA-F157-DB73-CEA59DE54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01959"/>
              </p:ext>
            </p:extLst>
          </p:nvPr>
        </p:nvGraphicFramePr>
        <p:xfrm>
          <a:off x="75180" y="1584769"/>
          <a:ext cx="11672061" cy="2695878"/>
        </p:xfrm>
        <a:graphic>
          <a:graphicData uri="http://schemas.openxmlformats.org/drawingml/2006/table">
            <a:tbl>
              <a:tblPr/>
              <a:tblGrid>
                <a:gridCol w="2045955">
                  <a:extLst>
                    <a:ext uri="{9D8B030D-6E8A-4147-A177-3AD203B41FA5}">
                      <a16:colId xmlns:a16="http://schemas.microsoft.com/office/drawing/2014/main" val="3854783198"/>
                    </a:ext>
                  </a:extLst>
                </a:gridCol>
                <a:gridCol w="4874423">
                  <a:extLst>
                    <a:ext uri="{9D8B030D-6E8A-4147-A177-3AD203B41FA5}">
                      <a16:colId xmlns:a16="http://schemas.microsoft.com/office/drawing/2014/main" val="3355099097"/>
                    </a:ext>
                  </a:extLst>
                </a:gridCol>
                <a:gridCol w="4751683">
                  <a:extLst>
                    <a:ext uri="{9D8B030D-6E8A-4147-A177-3AD203B41FA5}">
                      <a16:colId xmlns:a16="http://schemas.microsoft.com/office/drawing/2014/main" val="1608974757"/>
                    </a:ext>
                  </a:extLst>
                </a:gridCol>
              </a:tblGrid>
              <a:tr h="2928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9pPr>
                    </a:lstStyle>
                    <a:p>
                      <a:pPr algn="ctr"/>
                      <a:r>
                        <a:rPr lang="en-US" sz="1600" b="1" dirty="0">
                          <a:latin typeface="Montserrat" panose="00000500000000000000" pitchFamily="2" charset="0"/>
                        </a:rPr>
                        <a:t>Feature</a:t>
                      </a:r>
                      <a:endParaRPr lang="en-US" sz="1600" dirty="0">
                        <a:latin typeface="Montserrat" panose="00000500000000000000" pitchFamily="2" charset="0"/>
                      </a:endParaRPr>
                    </a:p>
                  </a:txBody>
                  <a:tcPr marL="55702" marR="55702" marT="27851" marB="27851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C0F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9pPr>
                    </a:lstStyle>
                    <a:p>
                      <a:pPr algn="ctr"/>
                      <a:r>
                        <a:rPr lang="en-US" sz="1600" b="1" dirty="0">
                          <a:latin typeface="Montserrat" panose="00000500000000000000" pitchFamily="2" charset="0"/>
                        </a:rPr>
                        <a:t>Excel</a:t>
                      </a:r>
                      <a:endParaRPr lang="en-US" sz="1600" dirty="0">
                        <a:latin typeface="Montserrat" panose="00000500000000000000" pitchFamily="2" charset="0"/>
                      </a:endParaRPr>
                    </a:p>
                  </a:txBody>
                  <a:tcPr marL="55702" marR="55702" marT="27851" marB="27851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C0F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9pPr>
                    </a:lstStyle>
                    <a:p>
                      <a:pPr algn="ctr"/>
                      <a:r>
                        <a:rPr lang="en-US" sz="1600" b="1" dirty="0">
                          <a:latin typeface="Montserrat" panose="00000500000000000000" pitchFamily="2" charset="0"/>
                        </a:rPr>
                        <a:t>Pandas</a:t>
                      </a:r>
                      <a:endParaRPr lang="en-US" sz="1600" dirty="0">
                        <a:latin typeface="Montserrat" panose="00000500000000000000" pitchFamily="2" charset="0"/>
                      </a:endParaRPr>
                    </a:p>
                  </a:txBody>
                  <a:tcPr marL="55702" marR="55702" marT="27851" marB="27851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C0F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472161"/>
                  </a:ext>
                </a:extLst>
              </a:tr>
              <a:tr h="2873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9pPr>
                    </a:lstStyle>
                    <a:p>
                      <a:pPr algn="ctr"/>
                      <a:r>
                        <a:rPr lang="en-US" sz="1600" b="1">
                          <a:latin typeface="Montserrat" panose="00000500000000000000" pitchFamily="2" charset="0"/>
                        </a:rPr>
                        <a:t>Platform</a:t>
                      </a:r>
                      <a:endParaRPr lang="en-US" sz="1600">
                        <a:latin typeface="Montserrat" panose="00000500000000000000" pitchFamily="2" charset="0"/>
                      </a:endParaRPr>
                    </a:p>
                  </a:txBody>
                  <a:tcPr marL="55702" marR="55702" marT="27851" marB="27851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C0F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Montserrat" panose="00000500000000000000" pitchFamily="2" charset="0"/>
                        </a:rPr>
                        <a:t>GUI-based spreadsheet application</a:t>
                      </a:r>
                    </a:p>
                  </a:txBody>
                  <a:tcPr marL="55702" marR="55702" marT="27851" marB="27851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C0F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9pPr>
                    </a:lstStyle>
                    <a:p>
                      <a:pPr algn="ctr"/>
                      <a:r>
                        <a:rPr lang="en-US" sz="1600">
                          <a:latin typeface="Montserrat" panose="00000500000000000000" pitchFamily="2" charset="0"/>
                        </a:rPr>
                        <a:t>Python-based programming library</a:t>
                      </a:r>
                    </a:p>
                  </a:txBody>
                  <a:tcPr marL="55702" marR="55702" marT="27851" marB="27851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C0F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427339"/>
                  </a:ext>
                </a:extLst>
              </a:tr>
              <a:tr h="2873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9pPr>
                    </a:lstStyle>
                    <a:p>
                      <a:pPr algn="ctr"/>
                      <a:r>
                        <a:rPr lang="en-US" sz="1600" b="1">
                          <a:latin typeface="Montserrat" panose="00000500000000000000" pitchFamily="2" charset="0"/>
                        </a:rPr>
                        <a:t>Data Size</a:t>
                      </a:r>
                      <a:endParaRPr lang="en-US" sz="1600">
                        <a:latin typeface="Montserrat" panose="00000500000000000000" pitchFamily="2" charset="0"/>
                      </a:endParaRPr>
                    </a:p>
                  </a:txBody>
                  <a:tcPr marL="55702" marR="55702" marT="27851" marB="27851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C0F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Montserrat" panose="00000500000000000000" pitchFamily="2" charset="0"/>
                        </a:rPr>
                        <a:t>Limited by Excel's rows/columns limits</a:t>
                      </a:r>
                    </a:p>
                  </a:txBody>
                  <a:tcPr marL="55702" marR="55702" marT="27851" marB="27851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C0F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9pPr>
                    </a:lstStyle>
                    <a:p>
                      <a:pPr algn="ctr"/>
                      <a:r>
                        <a:rPr lang="en-US" sz="1600">
                          <a:latin typeface="Montserrat" panose="00000500000000000000" pitchFamily="2" charset="0"/>
                        </a:rPr>
                        <a:t>Handles large datasets efficiently</a:t>
                      </a:r>
                    </a:p>
                  </a:txBody>
                  <a:tcPr marL="55702" marR="55702" marT="27851" marB="27851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C0F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266289"/>
                  </a:ext>
                </a:extLst>
              </a:tr>
              <a:tr h="2873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9pPr>
                    </a:lstStyle>
                    <a:p>
                      <a:pPr algn="ctr"/>
                      <a:r>
                        <a:rPr lang="en-US" sz="1600" b="1">
                          <a:latin typeface="Montserrat" panose="00000500000000000000" pitchFamily="2" charset="0"/>
                        </a:rPr>
                        <a:t>Automation</a:t>
                      </a:r>
                      <a:endParaRPr lang="en-US" sz="1600">
                        <a:latin typeface="Montserrat" panose="00000500000000000000" pitchFamily="2" charset="0"/>
                      </a:endParaRPr>
                    </a:p>
                  </a:txBody>
                  <a:tcPr marL="55702" marR="55702" marT="27851" marB="27851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C0F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Montserrat" panose="00000500000000000000" pitchFamily="2" charset="0"/>
                        </a:rPr>
                        <a:t>Requires manual effort or VBA macros</a:t>
                      </a:r>
                    </a:p>
                  </a:txBody>
                  <a:tcPr marL="55702" marR="55702" marT="27851" marB="27851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C0F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9pPr>
                    </a:lstStyle>
                    <a:p>
                      <a:pPr algn="ctr"/>
                      <a:r>
                        <a:rPr lang="en-US" sz="1600">
                          <a:latin typeface="Montserrat" panose="00000500000000000000" pitchFamily="2" charset="0"/>
                        </a:rPr>
                        <a:t>Fully scriptable with Python</a:t>
                      </a:r>
                    </a:p>
                  </a:txBody>
                  <a:tcPr marL="55702" marR="55702" marT="27851" marB="27851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C0F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153962"/>
                  </a:ext>
                </a:extLst>
              </a:tr>
              <a:tr h="2873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9pPr>
                    </a:lstStyle>
                    <a:p>
                      <a:pPr algn="ctr"/>
                      <a:r>
                        <a:rPr lang="en-US" sz="1600" b="1">
                          <a:latin typeface="Montserrat" panose="00000500000000000000" pitchFamily="2" charset="0"/>
                        </a:rPr>
                        <a:t>Speed</a:t>
                      </a:r>
                      <a:endParaRPr lang="en-US" sz="1600">
                        <a:latin typeface="Montserrat" panose="00000500000000000000" pitchFamily="2" charset="0"/>
                      </a:endParaRPr>
                    </a:p>
                  </a:txBody>
                  <a:tcPr marL="55702" marR="55702" marT="27851" marB="27851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C0F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9pPr>
                    </a:lstStyle>
                    <a:p>
                      <a:pPr algn="ctr"/>
                      <a:r>
                        <a:rPr lang="en-US" sz="1600">
                          <a:latin typeface="Montserrat" panose="00000500000000000000" pitchFamily="2" charset="0"/>
                        </a:rPr>
                        <a:t>Slower for large datasets or calculations</a:t>
                      </a:r>
                    </a:p>
                  </a:txBody>
                  <a:tcPr marL="55702" marR="55702" marT="27851" marB="27851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C0F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9pPr>
                    </a:lstStyle>
                    <a:p>
                      <a:pPr algn="ctr"/>
                      <a:r>
                        <a:rPr lang="en-US" sz="1600">
                          <a:latin typeface="Montserrat" panose="00000500000000000000" pitchFamily="2" charset="0"/>
                        </a:rPr>
                        <a:t>Fast with optimized operations</a:t>
                      </a:r>
                    </a:p>
                  </a:txBody>
                  <a:tcPr marL="55702" marR="55702" marT="27851" marB="27851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C0F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284823"/>
                  </a:ext>
                </a:extLst>
              </a:tr>
              <a:tr h="2873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9pPr>
                    </a:lstStyle>
                    <a:p>
                      <a:pPr algn="ctr"/>
                      <a:r>
                        <a:rPr lang="en-US" sz="1600" b="1" dirty="0">
                          <a:latin typeface="Montserrat" panose="00000500000000000000" pitchFamily="2" charset="0"/>
                        </a:rPr>
                        <a:t>Reproducibility</a:t>
                      </a:r>
                      <a:endParaRPr lang="en-US" sz="1600" dirty="0">
                        <a:latin typeface="Montserrat" panose="00000500000000000000" pitchFamily="2" charset="0"/>
                      </a:endParaRPr>
                    </a:p>
                  </a:txBody>
                  <a:tcPr marL="55702" marR="55702" marT="27851" marB="27851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C0F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9pPr>
                    </a:lstStyle>
                    <a:p>
                      <a:pPr algn="ctr"/>
                      <a:r>
                        <a:rPr lang="en-US" sz="1600">
                          <a:latin typeface="Montserrat" panose="00000500000000000000" pitchFamily="2" charset="0"/>
                        </a:rPr>
                        <a:t>Manual steps; hard to document</a:t>
                      </a:r>
                    </a:p>
                  </a:txBody>
                  <a:tcPr marL="55702" marR="55702" marT="27851" marB="27851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C0F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9pPr>
                    </a:lstStyle>
                    <a:p>
                      <a:pPr algn="ctr"/>
                      <a:r>
                        <a:rPr lang="en-US" sz="1600">
                          <a:latin typeface="Montserrat" panose="00000500000000000000" pitchFamily="2" charset="0"/>
                        </a:rPr>
                        <a:t>Code-driven; easy to reproduce results</a:t>
                      </a:r>
                    </a:p>
                  </a:txBody>
                  <a:tcPr marL="55702" marR="55702" marT="27851" marB="27851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C0F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965275"/>
                  </a:ext>
                </a:extLst>
              </a:tr>
              <a:tr h="29082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9pPr>
                    </a:lstStyle>
                    <a:p>
                      <a:pPr algn="ctr"/>
                      <a:r>
                        <a:rPr lang="en-US" sz="1600" b="1">
                          <a:latin typeface="Montserrat" panose="00000500000000000000" pitchFamily="2" charset="0"/>
                        </a:rPr>
                        <a:t>Complex Analysis</a:t>
                      </a:r>
                      <a:endParaRPr lang="en-US" sz="1600">
                        <a:latin typeface="Montserrat" panose="00000500000000000000" pitchFamily="2" charset="0"/>
                      </a:endParaRPr>
                    </a:p>
                  </a:txBody>
                  <a:tcPr marL="55702" marR="55702" marT="27851" marB="27851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C0F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9pPr>
                    </a:lstStyle>
                    <a:p>
                      <a:pPr algn="ctr"/>
                      <a:r>
                        <a:rPr lang="en-US" sz="1600">
                          <a:latin typeface="Montserrat" panose="00000500000000000000" pitchFamily="2" charset="0"/>
                        </a:rPr>
                        <a:t>Limited advanced tools</a:t>
                      </a:r>
                    </a:p>
                  </a:txBody>
                  <a:tcPr marL="55702" marR="55702" marT="27851" marB="27851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C0F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Montserrat" panose="00000500000000000000" pitchFamily="2" charset="0"/>
                        </a:rPr>
                        <a:t>Built-in advanced data manipulation</a:t>
                      </a:r>
                    </a:p>
                  </a:txBody>
                  <a:tcPr marL="55702" marR="55702" marT="27851" marB="27851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C0F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06640"/>
                  </a:ext>
                </a:extLst>
              </a:tr>
              <a:tr h="2873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9pPr>
                    </a:lstStyle>
                    <a:p>
                      <a:pPr algn="ctr"/>
                      <a:r>
                        <a:rPr lang="en-US" sz="1600" b="1">
                          <a:latin typeface="Montserrat" panose="00000500000000000000" pitchFamily="2" charset="0"/>
                        </a:rPr>
                        <a:t>Integration</a:t>
                      </a:r>
                      <a:endParaRPr lang="en-US" sz="1600">
                        <a:latin typeface="Montserrat" panose="00000500000000000000" pitchFamily="2" charset="0"/>
                      </a:endParaRPr>
                    </a:p>
                  </a:txBody>
                  <a:tcPr marL="55702" marR="55702" marT="27851" marB="27851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C0F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9pPr>
                    </a:lstStyle>
                    <a:p>
                      <a:pPr algn="ctr"/>
                      <a:r>
                        <a:rPr lang="en-US" sz="1600">
                          <a:latin typeface="Montserrat" panose="00000500000000000000" pitchFamily="2" charset="0"/>
                        </a:rPr>
                        <a:t>Limited to Excel-supported formats</a:t>
                      </a:r>
                    </a:p>
                  </a:txBody>
                  <a:tcPr marL="55702" marR="55702" marT="27851" marB="27851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C0F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9pPr>
                    </a:lstStyle>
                    <a:p>
                      <a:pPr algn="ctr"/>
                      <a:r>
                        <a:rPr lang="en-US" sz="1600">
                          <a:latin typeface="Montserrat" panose="00000500000000000000" pitchFamily="2" charset="0"/>
                        </a:rPr>
                        <a:t>Supports many formats (CSV, SQL, JSON)</a:t>
                      </a:r>
                    </a:p>
                  </a:txBody>
                  <a:tcPr marL="55702" marR="55702" marT="27851" marB="27851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C0F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153277"/>
                  </a:ext>
                </a:extLst>
              </a:tr>
              <a:tr h="2873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9pPr>
                    </a:lstStyle>
                    <a:p>
                      <a:pPr algn="ctr"/>
                      <a:r>
                        <a:rPr lang="en-US" sz="1600" b="1" dirty="0">
                          <a:latin typeface="Montserrat" panose="00000500000000000000" pitchFamily="2" charset="0"/>
                        </a:rPr>
                        <a:t>Visualization</a:t>
                      </a:r>
                      <a:endParaRPr lang="en-US" sz="1600" dirty="0">
                        <a:latin typeface="Montserrat" panose="00000500000000000000" pitchFamily="2" charset="0"/>
                      </a:endParaRPr>
                    </a:p>
                  </a:txBody>
                  <a:tcPr marL="55702" marR="55702" marT="27851" marB="27851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C0F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9pPr>
                    </a:lstStyle>
                    <a:p>
                      <a:pPr algn="ctr"/>
                      <a:r>
                        <a:rPr lang="en-US" sz="1600">
                          <a:latin typeface="Montserrat" panose="00000500000000000000" pitchFamily="2" charset="0"/>
                        </a:rPr>
                        <a:t>Built-in charting tools</a:t>
                      </a:r>
                    </a:p>
                  </a:txBody>
                  <a:tcPr marL="55702" marR="55702" marT="27851" marB="27851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C0F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 panose="02040503050406030204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Montserrat" panose="00000500000000000000" pitchFamily="2" charset="0"/>
                        </a:rPr>
                        <a:t>Integrates with Matplotlib/Seaborn</a:t>
                      </a:r>
                    </a:p>
                  </a:txBody>
                  <a:tcPr marL="55702" marR="55702" marT="27851" marB="27851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C0F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569174"/>
                  </a:ext>
                </a:extLst>
              </a:tr>
            </a:tbl>
          </a:graphicData>
        </a:graphic>
      </p:graphicFrame>
      <p:pic>
        <p:nvPicPr>
          <p:cNvPr id="13" name="Picture 2" descr="pandas (software) - Wikipedia">
            <a:extLst>
              <a:ext uri="{FF2B5EF4-FFF2-40B4-BE49-F238E27FC236}">
                <a16:creationId xmlns:a16="http://schemas.microsoft.com/office/drawing/2014/main" id="{6F0C706F-02A1-54D2-3A23-BD960B48D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895" y="746845"/>
            <a:ext cx="2068443" cy="83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B9F29D96-6193-F86A-E519-1E95A5693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745" y="678647"/>
            <a:ext cx="929275" cy="87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83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BA67F-1D19-37F9-80B2-11298A9AB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5870C7-AE4A-5694-CB45-BB317ACCF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ACDE4A-98AA-1063-DCFB-A25CEFE309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66A3C3F7-994B-5648-D3AC-B809D58B6770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Pandas DataFrames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CD5C2-3FDE-8237-9431-DE94E5572574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9B9C0DD-6027-9E83-7C8D-F2C38D1B01B2}"/>
              </a:ext>
            </a:extLst>
          </p:cNvPr>
          <p:cNvSpPr txBox="1">
            <a:spLocks/>
          </p:cNvSpPr>
          <p:nvPr/>
        </p:nvSpPr>
        <p:spPr>
          <a:xfrm>
            <a:off x="154722" y="794353"/>
            <a:ext cx="12322787" cy="3282089"/>
          </a:xfrm>
          <a:prstGeom prst="rect">
            <a:avLst/>
          </a:prstGeom>
        </p:spPr>
        <p:txBody>
          <a:bodyPr vert="horz" lIns="60960" tIns="30480" rIns="60960" bIns="30480" rtlCol="0">
            <a:noAutofit/>
          </a:bodyPr>
          <a:lstStyle>
            <a:lvl1pPr marL="342900" indent="-342900">
              <a:lnSpc>
                <a:spcPct val="120000"/>
              </a:lnSpc>
              <a:spcBef>
                <a:spcPts val="1500"/>
              </a:spcBef>
              <a:spcAft>
                <a:spcPts val="500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3000"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1114425" indent="-428625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3000"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714500" indent="-3429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3000"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2400300" indent="-3429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3000"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3086100" indent="-3429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3000"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771900" indent="-3429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lvl6pPr>
            <a:lvl7pPr marL="4457700" indent="-3429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lvl7pPr>
            <a:lvl8pPr marL="5143500" indent="-3429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lvl8pPr>
            <a:lvl9pPr marL="5829300" indent="-3429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lvl9pPr>
          </a:lstStyle>
          <a:p>
            <a:pPr marL="228611" indent="-228611" defTabSz="914446">
              <a:spcBef>
                <a:spcPts val="1000"/>
              </a:spcBef>
              <a:spcAft>
                <a:spcPts val="333"/>
              </a:spcAft>
            </a:pPr>
            <a:r>
              <a:rPr lang="en-US" sz="1800" dirty="0">
                <a:solidFill>
                  <a:srgbClr val="000000"/>
                </a:solidFill>
                <a:latin typeface="Montserrat" panose="00000500000000000000" pitchFamily="2" charset="0"/>
              </a:rPr>
              <a:t>Pandas DataFrame is a 2-dimensional, tabular data structure in the Python library Pandas. </a:t>
            </a:r>
          </a:p>
          <a:p>
            <a:pPr marL="228611" indent="-228611" defTabSz="914446">
              <a:spcBef>
                <a:spcPts val="1000"/>
              </a:spcBef>
              <a:spcAft>
                <a:spcPts val="333"/>
              </a:spcAft>
            </a:pPr>
            <a:r>
              <a:rPr lang="en-US" sz="1800" dirty="0">
                <a:solidFill>
                  <a:srgbClr val="000000"/>
                </a:solidFill>
                <a:latin typeface="Montserrat" panose="00000500000000000000" pitchFamily="2" charset="0"/>
              </a:rPr>
              <a:t>It is like a spreadsheet or SQL table and is the most used tool in data analysis &amp; manipulation.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CA7C5C-F1FA-DB15-7C13-6520A482D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605" y="2235640"/>
            <a:ext cx="7798150" cy="345095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D60492-8AB2-836E-B01C-9DD96EF7D9B8}"/>
              </a:ext>
            </a:extLst>
          </p:cNvPr>
          <p:cNvCxnSpPr>
            <a:cxnSpLocks/>
          </p:cNvCxnSpPr>
          <p:nvPr/>
        </p:nvCxnSpPr>
        <p:spPr>
          <a:xfrm>
            <a:off x="8924256" y="3429000"/>
            <a:ext cx="748382" cy="0"/>
          </a:xfrm>
          <a:prstGeom prst="straightConnector1">
            <a:avLst/>
          </a:prstGeom>
          <a:ln w="57150">
            <a:solidFill>
              <a:srgbClr val="D56E48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E059861-8A8C-BCBC-C5CC-64E64EFCB856}"/>
              </a:ext>
            </a:extLst>
          </p:cNvPr>
          <p:cNvSpPr txBox="1"/>
          <p:nvPr/>
        </p:nvSpPr>
        <p:spPr>
          <a:xfrm>
            <a:off x="9672638" y="3234115"/>
            <a:ext cx="780983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017ACD"/>
                </a:solidFill>
              </a:defRPr>
            </a:lvl1pPr>
          </a:lstStyle>
          <a:p>
            <a:pPr defTabSz="914446"/>
            <a:r>
              <a:rPr lang="en-US" sz="1867" b="1" dirty="0">
                <a:solidFill>
                  <a:srgbClr val="D56E48"/>
                </a:solidFill>
                <a:latin typeface="Montserrat" panose="00000500000000000000" pitchFamily="2" charset="0"/>
              </a:rPr>
              <a:t>Data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A22B146-459D-D44C-CCC3-1DB59734E5AA}"/>
              </a:ext>
            </a:extLst>
          </p:cNvPr>
          <p:cNvSpPr/>
          <p:nvPr/>
        </p:nvSpPr>
        <p:spPr>
          <a:xfrm>
            <a:off x="1830318" y="2832192"/>
            <a:ext cx="7075953" cy="3065243"/>
          </a:xfrm>
          <a:prstGeom prst="roundRect">
            <a:avLst/>
          </a:prstGeom>
          <a:noFill/>
          <a:ln w="57150">
            <a:solidFill>
              <a:srgbClr val="D56E4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srgbClr val="062E6D"/>
              </a:solidFill>
              <a:latin typeface="Cambria" panose="0204050305040603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3D3AC6-19D7-9673-3B66-3332C2884839}"/>
              </a:ext>
            </a:extLst>
          </p:cNvPr>
          <p:cNvSpPr txBox="1"/>
          <p:nvPr/>
        </p:nvSpPr>
        <p:spPr>
          <a:xfrm>
            <a:off x="4303825" y="1617251"/>
            <a:ext cx="210826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017ACD"/>
                </a:solidFill>
              </a:defRPr>
            </a:lvl1pPr>
          </a:lstStyle>
          <a:p>
            <a:pPr defTabSz="914446"/>
            <a:r>
              <a:rPr lang="en-US" sz="1867" b="1" dirty="0">
                <a:solidFill>
                  <a:srgbClr val="D56E48"/>
                </a:solidFill>
                <a:latin typeface="Montserrat" panose="00000500000000000000" pitchFamily="2" charset="0"/>
              </a:rPr>
              <a:t>Column Names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22CB01-91D9-5BB5-046E-EA410287AF11}"/>
              </a:ext>
            </a:extLst>
          </p:cNvPr>
          <p:cNvSpPr txBox="1"/>
          <p:nvPr/>
        </p:nvSpPr>
        <p:spPr>
          <a:xfrm>
            <a:off x="0" y="3362803"/>
            <a:ext cx="1212057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017ACD"/>
                </a:solidFill>
              </a:defRPr>
            </a:lvl1pPr>
          </a:lstStyle>
          <a:p>
            <a:pPr defTabSz="914446"/>
            <a:r>
              <a:rPr lang="en-US" sz="2133" b="1" dirty="0">
                <a:solidFill>
                  <a:srgbClr val="D56E48"/>
                </a:solidFill>
                <a:latin typeface="Montserrat" panose="00000500000000000000" pitchFamily="2" charset="0"/>
              </a:rPr>
              <a:t>Index/Label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322AE68-9909-DA42-8CE2-B6412279904A}"/>
              </a:ext>
            </a:extLst>
          </p:cNvPr>
          <p:cNvSpPr/>
          <p:nvPr/>
        </p:nvSpPr>
        <p:spPr>
          <a:xfrm>
            <a:off x="1076420" y="2832192"/>
            <a:ext cx="556072" cy="3065243"/>
          </a:xfrm>
          <a:prstGeom prst="roundRect">
            <a:avLst/>
          </a:prstGeom>
          <a:noFill/>
          <a:ln w="57150">
            <a:solidFill>
              <a:srgbClr val="D56E4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srgbClr val="062E6D"/>
              </a:solidFill>
              <a:latin typeface="Cambria" panose="02040503050406030204"/>
            </a:endParaRP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0E72209E-868A-FA8C-8062-9864FCBA9E25}"/>
              </a:ext>
            </a:extLst>
          </p:cNvPr>
          <p:cNvSpPr/>
          <p:nvPr/>
        </p:nvSpPr>
        <p:spPr>
          <a:xfrm rot="16200000">
            <a:off x="5094976" y="-1470626"/>
            <a:ext cx="348813" cy="7273777"/>
          </a:xfrm>
          <a:prstGeom prst="rightBrace">
            <a:avLst>
              <a:gd name="adj1" fmla="val 128989"/>
              <a:gd name="adj2" fmla="val 50000"/>
            </a:avLst>
          </a:prstGeom>
          <a:ln w="57150">
            <a:solidFill>
              <a:srgbClr val="D56E48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srgbClr val="062E6D"/>
              </a:solidFill>
              <a:latin typeface="Cambria" panose="02040503050406030204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37840C-6C6C-F390-C459-74C299BC5D18}"/>
              </a:ext>
            </a:extLst>
          </p:cNvPr>
          <p:cNvCxnSpPr>
            <a:cxnSpLocks/>
          </p:cNvCxnSpPr>
          <p:nvPr/>
        </p:nvCxnSpPr>
        <p:spPr>
          <a:xfrm flipH="1">
            <a:off x="368250" y="4233491"/>
            <a:ext cx="646355" cy="0"/>
          </a:xfrm>
          <a:prstGeom prst="straightConnector1">
            <a:avLst/>
          </a:prstGeom>
          <a:ln w="57150">
            <a:solidFill>
              <a:srgbClr val="D56E48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5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/>
      <p:bldP spid="15" grpId="0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A4F7A-23C3-7732-785E-70B447694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139FC2-A776-B1AF-C59B-EBCB224F2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22A27A-FE61-8A5B-D5DB-176EAF4FEC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39757FBD-1D82-B039-73CF-FC465B7424ED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Pandas DataFrames 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EE8D3-651C-8432-F943-2C8DC540B1DE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2" name="Shape 288">
            <a:extLst>
              <a:ext uri="{FF2B5EF4-FFF2-40B4-BE49-F238E27FC236}">
                <a16:creationId xmlns:a16="http://schemas.microsoft.com/office/drawing/2014/main" id="{A0B82744-6B04-2EDE-95C8-4F79BC1912D8}"/>
              </a:ext>
            </a:extLst>
          </p:cNvPr>
          <p:cNvSpPr/>
          <p:nvPr/>
        </p:nvSpPr>
        <p:spPr>
          <a:xfrm>
            <a:off x="49764" y="1906003"/>
            <a:ext cx="2438400" cy="2438400"/>
          </a:xfrm>
          <a:prstGeom prst="ellipse">
            <a:avLst/>
          </a:prstGeom>
          <a:solidFill>
            <a:srgbClr val="D56E48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171459" hangingPunct="0">
              <a:lnSpc>
                <a:spcPct val="110000"/>
              </a:lnSpc>
              <a:defRPr sz="1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lang="en-US" sz="16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Montserrat" panose="00000500000000000000" pitchFamily="2" charset="0"/>
              </a:rPr>
              <a:t>Tabular Format: Organized into rows (index) and columns (labels), like a spreadsheet.</a:t>
            </a:r>
            <a:endParaRPr lang="en-US" sz="1600" kern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0"/>
                  </a:srgbClr>
                </a:outerShdw>
              </a:effectLst>
              <a:latin typeface="Montserrat" panose="00000500000000000000" pitchFamily="2" charset="0"/>
              <a:ea typeface="Arial"/>
              <a:cs typeface="Arial"/>
              <a:sym typeface="Helvetica Neue UltraLight"/>
            </a:endParaRPr>
          </a:p>
        </p:txBody>
      </p:sp>
      <p:sp>
        <p:nvSpPr>
          <p:cNvPr id="3" name="Shape 288">
            <a:extLst>
              <a:ext uri="{FF2B5EF4-FFF2-40B4-BE49-F238E27FC236}">
                <a16:creationId xmlns:a16="http://schemas.microsoft.com/office/drawing/2014/main" id="{8248EFBF-CA86-A243-A708-519AEE9DE890}"/>
              </a:ext>
            </a:extLst>
          </p:cNvPr>
          <p:cNvSpPr/>
          <p:nvPr/>
        </p:nvSpPr>
        <p:spPr>
          <a:xfrm>
            <a:off x="2392175" y="848895"/>
            <a:ext cx="2438400" cy="2438400"/>
          </a:xfrm>
          <a:prstGeom prst="ellipse">
            <a:avLst/>
          </a:prstGeom>
          <a:solidFill>
            <a:srgbClr val="0C175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171459" hangingPunct="0">
              <a:lnSpc>
                <a:spcPct val="110000"/>
              </a:lnSpc>
              <a:defRPr sz="1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lang="en-US" sz="1600" kern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0"/>
                  </a:srgbClr>
                </a:outerShdw>
              </a:effectLst>
              <a:latin typeface="Montserrat" panose="00000500000000000000" pitchFamily="2" charset="0"/>
              <a:ea typeface="Arial"/>
              <a:cs typeface="Arial"/>
              <a:sym typeface="Helvetica Neue UltraLight"/>
            </a:endParaRPr>
          </a:p>
          <a:p>
            <a:pPr algn="ctr" defTabSz="171459" hangingPunct="0">
              <a:lnSpc>
                <a:spcPct val="110000"/>
              </a:lnSpc>
              <a:defRPr sz="1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lang="en-US" sz="160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0"/>
                    </a:srgbClr>
                  </a:outerShdw>
                </a:effectLst>
                <a:latin typeface="Montserrat" panose="00000500000000000000" pitchFamily="2" charset="0"/>
                <a:ea typeface="Arial"/>
                <a:cs typeface="Arial"/>
                <a:sym typeface="Helvetica Neue UltraLight"/>
              </a:rPr>
              <a:t>Heterogeneous: Columns store different data types (e.g., numbers, strings, dates).</a:t>
            </a:r>
          </a:p>
        </p:txBody>
      </p:sp>
      <p:sp>
        <p:nvSpPr>
          <p:cNvPr id="4" name="Shape 288">
            <a:extLst>
              <a:ext uri="{FF2B5EF4-FFF2-40B4-BE49-F238E27FC236}">
                <a16:creationId xmlns:a16="http://schemas.microsoft.com/office/drawing/2014/main" id="{39345AB4-4B7C-8EE5-7DE7-4B89CC47B8C7}"/>
              </a:ext>
            </a:extLst>
          </p:cNvPr>
          <p:cNvSpPr/>
          <p:nvPr/>
        </p:nvSpPr>
        <p:spPr>
          <a:xfrm>
            <a:off x="4648830" y="1896645"/>
            <a:ext cx="2438400" cy="2438400"/>
          </a:xfrm>
          <a:prstGeom prst="ellipse">
            <a:avLst/>
          </a:prstGeom>
          <a:solidFill>
            <a:srgbClr val="11CCDD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171459" hangingPunct="0">
              <a:lnSpc>
                <a:spcPct val="110000"/>
              </a:lnSpc>
              <a:defRPr sz="1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lang="en-US" sz="160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0"/>
                    </a:srgbClr>
                  </a:outerShdw>
                </a:effectLst>
                <a:latin typeface="Montserrat" panose="00000500000000000000" pitchFamily="2" charset="0"/>
                <a:ea typeface="Arial"/>
                <a:cs typeface="Arial"/>
                <a:sym typeface="Helvetica Neue UltraLight"/>
              </a:rPr>
              <a:t>Data Sources: Supports input from CSV, Excel, SQL.</a:t>
            </a:r>
          </a:p>
        </p:txBody>
      </p:sp>
      <p:sp>
        <p:nvSpPr>
          <p:cNvPr id="10" name="Shape 288">
            <a:extLst>
              <a:ext uri="{FF2B5EF4-FFF2-40B4-BE49-F238E27FC236}">
                <a16:creationId xmlns:a16="http://schemas.microsoft.com/office/drawing/2014/main" id="{E06967C8-DB3C-BBF1-DDAA-142142BBB801}"/>
              </a:ext>
            </a:extLst>
          </p:cNvPr>
          <p:cNvSpPr/>
          <p:nvPr/>
        </p:nvSpPr>
        <p:spPr>
          <a:xfrm>
            <a:off x="6831051" y="729916"/>
            <a:ext cx="2438400" cy="2438400"/>
          </a:xfrm>
          <a:prstGeom prst="ellipse">
            <a:avLst/>
          </a:prstGeom>
          <a:solidFill>
            <a:srgbClr val="0C175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171459" hangingPunct="0">
              <a:lnSpc>
                <a:spcPct val="110000"/>
              </a:lnSpc>
              <a:defRPr sz="1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lang="en-US" sz="160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0"/>
                    </a:srgbClr>
                  </a:outerShdw>
                </a:effectLst>
                <a:latin typeface="Montserrat" panose="00000500000000000000" pitchFamily="2" charset="0"/>
                <a:ea typeface="Arial"/>
                <a:cs typeface="Arial"/>
                <a:sym typeface="Helvetica Neue UltraLight"/>
              </a:rPr>
              <a:t>Powerful Operations: Enables filtering, aggregation, &amp; analysis.</a:t>
            </a:r>
          </a:p>
        </p:txBody>
      </p:sp>
      <p:sp>
        <p:nvSpPr>
          <p:cNvPr id="11" name="Shape 288">
            <a:extLst>
              <a:ext uri="{FF2B5EF4-FFF2-40B4-BE49-F238E27FC236}">
                <a16:creationId xmlns:a16="http://schemas.microsoft.com/office/drawing/2014/main" id="{37515725-1D1C-BA94-B0FD-7172F2E10426}"/>
              </a:ext>
            </a:extLst>
          </p:cNvPr>
          <p:cNvSpPr/>
          <p:nvPr/>
        </p:nvSpPr>
        <p:spPr>
          <a:xfrm>
            <a:off x="9013271" y="1972511"/>
            <a:ext cx="2438400" cy="2438400"/>
          </a:xfrm>
          <a:prstGeom prst="ellipse">
            <a:avLst/>
          </a:prstGeom>
          <a:solidFill>
            <a:srgbClr val="D56E48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171459" hangingPunct="0">
              <a:lnSpc>
                <a:spcPct val="110000"/>
              </a:lnSpc>
              <a:defRPr sz="1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lang="en-US" sz="160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0"/>
                    </a:srgbClr>
                  </a:outerShdw>
                </a:effectLst>
                <a:latin typeface="Montserrat" panose="00000500000000000000" pitchFamily="2" charset="0"/>
                <a:ea typeface="Arial"/>
                <a:cs typeface="Arial"/>
                <a:sym typeface="Helvetica Neue UltraLight"/>
              </a:rPr>
              <a:t>Labeled Indexing: Access data easily using labels or positions.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14CC1A-A8A9-D186-CE50-9BD46D62A8A0}"/>
              </a:ext>
            </a:extLst>
          </p:cNvPr>
          <p:cNvSpPr txBox="1"/>
          <p:nvPr/>
        </p:nvSpPr>
        <p:spPr>
          <a:xfrm>
            <a:off x="9682911" y="505630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152408" indent="-152408" defTabSz="914446">
              <a:lnSpc>
                <a:spcPct val="120000"/>
              </a:lnSpc>
              <a:spcBef>
                <a:spcPts val="267"/>
              </a:spcBef>
              <a:spcAft>
                <a:spcPts val="800"/>
              </a:spcAft>
              <a:buClr>
                <a:srgbClr val="0B8ECC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Cambria" panose="02040503050406030204"/>
            </a:endParaRPr>
          </a:p>
        </p:txBody>
      </p:sp>
    </p:spTree>
    <p:extLst>
      <p:ext uri="{BB962C8B-B14F-4D97-AF65-F5344CB8AC3E}">
        <p14:creationId xmlns:p14="http://schemas.microsoft.com/office/powerpoint/2010/main" val="251638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10" grpId="0" animBg="1"/>
      <p:bldP spid="11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D15BC-F326-E48C-88E3-92897CB8F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E2B051-DBBC-3B50-A9A1-5F95F1B9590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17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407565-41E7-C849-7E3C-ECB42D028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279" y="2590801"/>
            <a:ext cx="7583721" cy="4263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1A2218-CAAE-8667-2364-A0886C628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2" y="5586363"/>
            <a:ext cx="3856133" cy="10656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3748D6-0DAA-6357-C16F-57CE2ED27C60}"/>
              </a:ext>
            </a:extLst>
          </p:cNvPr>
          <p:cNvSpPr txBox="1"/>
          <p:nvPr/>
        </p:nvSpPr>
        <p:spPr>
          <a:xfrm>
            <a:off x="550505" y="536130"/>
            <a:ext cx="6652727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r>
              <a:rPr lang="en-US" dirty="0"/>
              <a:t>PRACTICAL EXAMPLE 1: DATA WRANGLING &amp; ANALYSIS IN PANDAS</a:t>
            </a:r>
          </a:p>
        </p:txBody>
      </p:sp>
    </p:spTree>
    <p:extLst>
      <p:ext uri="{BB962C8B-B14F-4D97-AF65-F5344CB8AC3E}">
        <p14:creationId xmlns:p14="http://schemas.microsoft.com/office/powerpoint/2010/main" val="429002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D8C30-7358-64F6-D811-E171733A4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363ECC-38BC-327F-9359-5E62C0F0C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59F592-0D68-1264-85A6-85B2DF3813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1C57B83B-3E29-19FC-9306-667E704EB9B3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Practical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03BF2D-5D48-D6C5-7FF5-9D86AEF5008C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2" name="Прямоугольник 11">
            <a:extLst>
              <a:ext uri="{FF2B5EF4-FFF2-40B4-BE49-F238E27FC236}">
                <a16:creationId xmlns:a16="http://schemas.microsoft.com/office/drawing/2014/main" id="{C3002D02-0DCD-A4B6-52D5-CFE64EF2AE2A}"/>
              </a:ext>
            </a:extLst>
          </p:cNvPr>
          <p:cNvSpPr/>
          <p:nvPr/>
        </p:nvSpPr>
        <p:spPr>
          <a:xfrm>
            <a:off x="202844" y="710163"/>
            <a:ext cx="11846402" cy="1047167"/>
          </a:xfrm>
          <a:prstGeom prst="rect">
            <a:avLst/>
          </a:prstGeom>
        </p:spPr>
        <p:txBody>
          <a:bodyPr vert="horz" lIns="60960" tIns="30480" rIns="60960" bIns="30480" rtlCol="0">
            <a:noAutofit/>
          </a:bodyPr>
          <a:lstStyle/>
          <a:p>
            <a:pPr marL="228611" indent="-228611" defTabSz="914446">
              <a:lnSpc>
                <a:spcPct val="120000"/>
              </a:lnSpc>
              <a:spcBef>
                <a:spcPts val="1000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000000"/>
                </a:solidFill>
                <a:latin typeface="Montserrat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The objective of this case study is to perform data wrangling and analysis on client data.</a:t>
            </a:r>
          </a:p>
          <a:p>
            <a:pPr marL="228611" indent="-228611" defTabSz="914446">
              <a:lnSpc>
                <a:spcPct val="120000"/>
              </a:lnSpc>
              <a:spcBef>
                <a:spcPts val="1000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000000"/>
                </a:solidFill>
                <a:latin typeface="Montserrat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The data is contained in two different tables, namely: “</a:t>
            </a:r>
            <a:r>
              <a:rPr lang="en-CA" sz="2000" b="1" i="1" dirty="0">
                <a:solidFill>
                  <a:srgbClr val="000000"/>
                </a:solidFill>
                <a:latin typeface="Montserrat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Client_Demographics.xlsx</a:t>
            </a:r>
            <a:r>
              <a:rPr lang="en-CA" sz="2000" dirty="0">
                <a:solidFill>
                  <a:srgbClr val="000000"/>
                </a:solidFill>
                <a:latin typeface="Montserrat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” and “</a:t>
            </a:r>
            <a:r>
              <a:rPr lang="en-CA" sz="2000" b="1" i="1" dirty="0">
                <a:solidFill>
                  <a:srgbClr val="000000"/>
                </a:solidFill>
                <a:latin typeface="Montserrat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Client_Financial_Details.xlsx</a:t>
            </a:r>
            <a:r>
              <a:rPr lang="en-CA" sz="2000" dirty="0">
                <a:solidFill>
                  <a:srgbClr val="000000"/>
                </a:solidFill>
                <a:latin typeface="Montserrat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”.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1495CC-5435-0A46-C565-D966CCF9D0CE}"/>
              </a:ext>
            </a:extLst>
          </p:cNvPr>
          <p:cNvSpPr/>
          <p:nvPr/>
        </p:nvSpPr>
        <p:spPr>
          <a:xfrm>
            <a:off x="1356269" y="6245243"/>
            <a:ext cx="5651500" cy="66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normAutofit/>
          </a:bodyPr>
          <a:lstStyle/>
          <a:p>
            <a:pPr defTabSz="914446">
              <a:lnSpc>
                <a:spcPct val="90000"/>
              </a:lnSpc>
              <a:spcBef>
                <a:spcPts val="667"/>
              </a:spcBef>
              <a:buClr>
                <a:srgbClr val="000000"/>
              </a:buClr>
              <a:buSzPts val="2800"/>
            </a:pPr>
            <a:r>
              <a:rPr lang="en-CA" sz="1867" dirty="0">
                <a:solidFill>
                  <a:srgbClr val="000000"/>
                </a:solidFill>
                <a:latin typeface="Montserrat" charset="0"/>
              </a:rPr>
              <a:t>Click </a:t>
            </a:r>
            <a:r>
              <a:rPr lang="en-CA" sz="1867" dirty="0">
                <a:solidFill>
                  <a:srgbClr val="000000"/>
                </a:solidFill>
                <a:latin typeface="Montserrat" charset="0"/>
                <a:hlinkClick r:id="rId4"/>
              </a:rPr>
              <a:t>here</a:t>
            </a:r>
            <a:r>
              <a:rPr lang="en-CA" sz="1867" dirty="0">
                <a:solidFill>
                  <a:srgbClr val="000000"/>
                </a:solidFill>
                <a:latin typeface="Montserrat" charset="0"/>
              </a:rPr>
              <a:t> to access the Jupyter Notebook.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28E95-82C4-0B46-3E80-5E33491FB79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367"/>
          <a:stretch/>
        </p:blipFill>
        <p:spPr>
          <a:xfrm>
            <a:off x="5382105" y="2544890"/>
            <a:ext cx="6591687" cy="21166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1D42A5-7AA0-9394-4EF5-B2A43625596A}"/>
              </a:ext>
            </a:extLst>
          </p:cNvPr>
          <p:cNvSpPr txBox="1"/>
          <p:nvPr/>
        </p:nvSpPr>
        <p:spPr>
          <a:xfrm>
            <a:off x="6920129" y="1954836"/>
            <a:ext cx="35156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46"/>
            <a:r>
              <a:rPr lang="en-CA" sz="1600" b="1" i="1" dirty="0">
                <a:solidFill>
                  <a:srgbClr val="0C1752"/>
                </a:solidFill>
                <a:latin typeface="Montserrat" charset="0"/>
              </a:rPr>
              <a:t>Client_Financial_Details.xlsx</a:t>
            </a:r>
            <a:endParaRPr lang="en-US" b="1" dirty="0">
              <a:solidFill>
                <a:srgbClr val="0C1752"/>
              </a:solidFill>
              <a:latin typeface="Cambria" panose="0204050305040603020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579F59-A767-C30D-4200-2851AF3ADB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965" y="2544890"/>
            <a:ext cx="4185461" cy="21250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18B279B-F2AB-4EAE-6189-BCB100377851}"/>
              </a:ext>
            </a:extLst>
          </p:cNvPr>
          <p:cNvSpPr txBox="1"/>
          <p:nvPr/>
        </p:nvSpPr>
        <p:spPr>
          <a:xfrm>
            <a:off x="1262975" y="1954836"/>
            <a:ext cx="36581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46"/>
            <a:r>
              <a:rPr lang="en-CA" sz="1600" b="1" i="1" dirty="0">
                <a:solidFill>
                  <a:srgbClr val="0C1752"/>
                </a:solidFill>
                <a:latin typeface="Montserrat" charset="0"/>
              </a:rPr>
              <a:t>Client_Demographics.xlsx</a:t>
            </a:r>
            <a:endParaRPr lang="en-US" dirty="0">
              <a:solidFill>
                <a:srgbClr val="0C1752"/>
              </a:solidFill>
              <a:latin typeface="Cambria" panose="02040503050406030204"/>
            </a:endParaRPr>
          </a:p>
        </p:txBody>
      </p:sp>
    </p:spTree>
    <p:extLst>
      <p:ext uri="{BB962C8B-B14F-4D97-AF65-F5344CB8AC3E}">
        <p14:creationId xmlns:p14="http://schemas.microsoft.com/office/powerpoint/2010/main" val="517344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A93B0-B7A6-F7F7-2245-043E6D23C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6B3081-48CD-AA00-F377-97724B56F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56E6C0-AD73-D375-AEA8-31A58C7AF0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0B13DC28-8935-6DEB-C9E9-FDD8D841C034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Practical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7584AE-D8B4-970A-865F-B0DBF838B722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EE1374-F331-B2A2-2F7B-4C6663C9F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1630" y="2582389"/>
            <a:ext cx="8061490" cy="4014622"/>
          </a:xfrm>
          <a:prstGeom prst="rect">
            <a:avLst/>
          </a:prstGeom>
          <a:ln w="38100">
            <a:solidFill>
              <a:srgbClr val="11CCDD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60CFE5-B49F-E281-D2D6-0F2667D6B923}"/>
              </a:ext>
            </a:extLst>
          </p:cNvPr>
          <p:cNvSpPr txBox="1"/>
          <p:nvPr/>
        </p:nvSpPr>
        <p:spPr>
          <a:xfrm>
            <a:off x="3450749" y="975169"/>
            <a:ext cx="43419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46"/>
            <a:r>
              <a:rPr lang="en-US" dirty="0">
                <a:solidFill>
                  <a:srgbClr val="000000"/>
                </a:solidFill>
                <a:latin typeface="Cambria" panose="02040503050406030204"/>
              </a:rPr>
              <a:t>🔗 </a:t>
            </a:r>
            <a:r>
              <a:rPr lang="en-US" b="1" dirty="0">
                <a:solidFill>
                  <a:srgbClr val="000000"/>
                </a:solidFill>
                <a:latin typeface="Cambria" panose="02040503050406030204"/>
              </a:rPr>
              <a:t>Click here to explore ChatGPT</a:t>
            </a:r>
            <a:br>
              <a:rPr lang="en-US" dirty="0">
                <a:solidFill>
                  <a:srgbClr val="000000"/>
                </a:solidFill>
                <a:latin typeface="Cambria" panose="02040503050406030204"/>
              </a:rPr>
            </a:br>
            <a:r>
              <a:rPr lang="en-US" dirty="0">
                <a:solidFill>
                  <a:srgbClr val="000000"/>
                </a:solidFill>
                <a:latin typeface="Cambria" panose="02040503050406030204"/>
              </a:rPr>
              <a:t>		</a:t>
            </a:r>
            <a:r>
              <a:rPr lang="en-US" dirty="0">
                <a:solidFill>
                  <a:srgbClr val="000000"/>
                </a:solidFill>
                <a:latin typeface="Cambria" panose="02040503050406030204"/>
                <a:hlinkClick r:id="rId5"/>
              </a:rPr>
              <a:t>ChatGPT Signup</a:t>
            </a:r>
            <a:endParaRPr lang="en-US" dirty="0">
              <a:solidFill>
                <a:srgbClr val="000000"/>
              </a:solidFill>
              <a:latin typeface="Cambria" panose="02040503050406030204"/>
            </a:endParaRPr>
          </a:p>
          <a:p>
            <a:pPr defTabSz="914446"/>
            <a:r>
              <a:rPr lang="en-US" dirty="0">
                <a:solidFill>
                  <a:srgbClr val="000000"/>
                </a:solidFill>
                <a:latin typeface="Cambria" panose="02040503050406030204"/>
              </a:rPr>
              <a:t>💡 </a:t>
            </a:r>
            <a:r>
              <a:rPr lang="en-US" b="1" dirty="0">
                <a:solidFill>
                  <a:srgbClr val="000000"/>
                </a:solidFill>
                <a:latin typeface="Cambria" panose="02040503050406030204"/>
              </a:rPr>
              <a:t>Click here for AI Prompts</a:t>
            </a:r>
            <a:br>
              <a:rPr lang="en-US" dirty="0">
                <a:solidFill>
                  <a:srgbClr val="000000"/>
                </a:solidFill>
                <a:latin typeface="Cambria" panose="02040503050406030204"/>
              </a:rPr>
            </a:br>
            <a:r>
              <a:rPr lang="en-US" dirty="0">
                <a:solidFill>
                  <a:srgbClr val="000000"/>
                </a:solidFill>
                <a:latin typeface="Cambria" panose="02040503050406030204"/>
              </a:rPr>
              <a:t>		</a:t>
            </a:r>
            <a:r>
              <a:rPr lang="en-US" dirty="0">
                <a:solidFill>
                  <a:srgbClr val="000000"/>
                </a:solidFill>
                <a:latin typeface="Cambria" panose="02040503050406030204"/>
                <a:hlinkClick r:id="rId6"/>
              </a:rPr>
              <a:t>Explore Prompts</a:t>
            </a:r>
            <a:endParaRPr lang="en-US" dirty="0">
              <a:solidFill>
                <a:srgbClr val="000000"/>
              </a:solidFill>
              <a:latin typeface="Cambria" panose="02040503050406030204"/>
            </a:endParaRPr>
          </a:p>
        </p:txBody>
      </p:sp>
    </p:spTree>
    <p:extLst>
      <p:ext uri="{BB962C8B-B14F-4D97-AF65-F5344CB8AC3E}">
        <p14:creationId xmlns:p14="http://schemas.microsoft.com/office/powerpoint/2010/main" val="1612563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ACC05-7D25-B4B3-9665-FE5CFD312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5EECF8-A470-AA95-C24D-785585A1E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AF3DA3-F61E-70CF-3A25-9FF42DB9557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148C47D2-EF5F-A2E2-5E0E-339C68C23982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Using </a:t>
            </a:r>
            <a:r>
              <a:rPr lang="en-US" sz="2400" dirty="0" err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pd.read_excel</a:t>
            </a:r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( ) to Load Excel Files into Pandas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BFD1FD-70AE-1BE8-1580-ADB8D3450E7F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7B141C0-C29C-9256-280F-104D0B3948C2}"/>
              </a:ext>
            </a:extLst>
          </p:cNvPr>
          <p:cNvSpPr txBox="1">
            <a:spLocks/>
          </p:cNvSpPr>
          <p:nvPr/>
        </p:nvSpPr>
        <p:spPr>
          <a:xfrm>
            <a:off x="87271" y="1047750"/>
            <a:ext cx="11122804" cy="4762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11" indent="-228611" algn="l" defTabSz="914446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87" indent="-285764" algn="l" defTabSz="914446" rtl="0" eaLnBrk="1" latinLnBrk="0" hangingPunct="1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57" indent="-228611" algn="l" defTabSz="914446" rtl="0" eaLnBrk="1" latinLnBrk="0" hangingPunct="1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80" indent="-228611" algn="l" defTabSz="914446" rtl="0" eaLnBrk="1" latinLnBrk="0" hangingPunct="1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503" indent="-228611" algn="l" defTabSz="914446" rtl="0" eaLnBrk="1" latinLnBrk="0" hangingPunct="1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11" marR="0" lvl="0" indent="-228611" algn="l" defTabSz="914446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333"/>
              </a:spcAft>
              <a:buClr>
                <a:srgbClr val="0B8EC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Pandas </a:t>
            </a:r>
            <a:r>
              <a:rPr kumimoji="0" lang="en-US" sz="2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pd.read_excel</a:t>
            </a:r>
            <a:r>
              <a:rPr kumimoji="0" lang="en-US" sz="2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( ) 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method is used to read data from Excel files into a Pandas DataFrame. </a:t>
            </a:r>
          </a:p>
          <a:p>
            <a:pPr marL="228611" marR="0" lvl="0" indent="-228611" algn="l" defTabSz="914446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333"/>
              </a:spcAft>
              <a:buClr>
                <a:srgbClr val="0B8EC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This allows you to manipulate and analyze Excel data programmatically in Python.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7C3BAF-7CFF-15D4-40F7-7E9ACA4295E9}"/>
              </a:ext>
            </a:extLst>
          </p:cNvPr>
          <p:cNvSpPr txBox="1"/>
          <p:nvPr/>
        </p:nvSpPr>
        <p:spPr>
          <a:xfrm>
            <a:off x="981925" y="3652670"/>
            <a:ext cx="10228150" cy="6155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algn="ctr" defTabSz="609585">
              <a:spcBef>
                <a:spcPct val="20000"/>
              </a:spcBef>
              <a:buFont typeface="Arial"/>
              <a:buNone/>
              <a:defRPr sz="2700" b="1">
                <a:solidFill>
                  <a:srgbClr val="062E6D"/>
                </a:solidFill>
                <a:latin typeface="Cambria Math" panose="02040503050406030204" pitchFamily="18" charset="0"/>
              </a:defRPr>
            </a:lvl1pPr>
            <a:lvl2pPr marL="990575" indent="-380990" defTabSz="609585">
              <a:spcBef>
                <a:spcPct val="20000"/>
              </a:spcBef>
              <a:buFont typeface="Arial"/>
              <a:buChar char="–"/>
              <a:defRPr sz="2133"/>
            </a:lvl2pPr>
            <a:lvl3pPr marL="1523962" indent="-304792" defTabSz="609585">
              <a:spcBef>
                <a:spcPct val="20000"/>
              </a:spcBef>
              <a:buFont typeface="Arial"/>
              <a:buChar char="•"/>
              <a:defRPr sz="2133"/>
            </a:lvl3pPr>
            <a:lvl4pPr marL="2133547" indent="-304792" defTabSz="609585">
              <a:spcBef>
                <a:spcPct val="20000"/>
              </a:spcBef>
              <a:buFont typeface="Arial"/>
              <a:buChar char="–"/>
              <a:defRPr sz="2133"/>
            </a:lvl4pPr>
            <a:lvl5pPr marL="2743131" indent="-304792" defTabSz="609585">
              <a:spcBef>
                <a:spcPct val="20000"/>
              </a:spcBef>
              <a:buFont typeface="Arial"/>
              <a:buChar char="»"/>
              <a:defRPr sz="2133"/>
            </a:lvl5pPr>
            <a:lvl6pPr marL="3352716" indent="-304792" defTabSz="609585">
              <a:spcBef>
                <a:spcPct val="20000"/>
              </a:spcBef>
              <a:buFont typeface="Arial"/>
              <a:buChar char="•"/>
              <a:defRPr sz="2667"/>
            </a:lvl6pPr>
            <a:lvl7pPr marL="3962301" indent="-304792" defTabSz="609585">
              <a:spcBef>
                <a:spcPct val="20000"/>
              </a:spcBef>
              <a:buFont typeface="Arial"/>
              <a:buChar char="•"/>
              <a:defRPr sz="2667"/>
            </a:lvl7pPr>
            <a:lvl8pPr marL="4571886" indent="-304792" defTabSz="609585">
              <a:spcBef>
                <a:spcPct val="20000"/>
              </a:spcBef>
              <a:buFont typeface="Arial"/>
              <a:buChar char="•"/>
              <a:defRPr sz="2667"/>
            </a:lvl8pPr>
            <a:lvl9pPr marL="5181470" indent="-304792" defTabSz="609585">
              <a:spcBef>
                <a:spcPct val="20000"/>
              </a:spcBef>
              <a:buFont typeface="Arial"/>
              <a:buChar char="•"/>
              <a:defRPr sz="2667"/>
            </a:lvl9pPr>
          </a:lstStyle>
          <a:p>
            <a:pPr defTabSz="406410">
              <a:defRPr/>
            </a:pPr>
            <a:r>
              <a:rPr lang="en-US" sz="2400" kern="0" dirty="0">
                <a:latin typeface="Montserrat" panose="00000500000000000000" pitchFamily="2" charset="0"/>
              </a:rPr>
              <a:t>df_demographics = pd.read_excel('Client_Demographics.xlsx')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11B82B2-BAFF-90E5-BE48-ACE30815802C}"/>
              </a:ext>
            </a:extLst>
          </p:cNvPr>
          <p:cNvCxnSpPr>
            <a:cxnSpLocks/>
          </p:cNvCxnSpPr>
          <p:nvPr/>
        </p:nvCxnSpPr>
        <p:spPr>
          <a:xfrm>
            <a:off x="2829208" y="4268223"/>
            <a:ext cx="0" cy="434306"/>
          </a:xfrm>
          <a:prstGeom prst="straightConnector1">
            <a:avLst/>
          </a:prstGeom>
          <a:noFill/>
          <a:ln w="57150" cap="flat" cmpd="sng" algn="ctr">
            <a:solidFill>
              <a:srgbClr val="D56E48"/>
            </a:solidFill>
            <a:prstDash val="soli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03367CE-9B83-F062-2A36-48D628E9E894}"/>
              </a:ext>
            </a:extLst>
          </p:cNvPr>
          <p:cNvSpPr txBox="1"/>
          <p:nvPr/>
        </p:nvSpPr>
        <p:spPr>
          <a:xfrm>
            <a:off x="1752386" y="4692312"/>
            <a:ext cx="2123007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accent2"/>
                </a:solidFill>
              </a:defRPr>
            </a:lvl1pPr>
          </a:lstStyle>
          <a:p>
            <a:pPr algn="ctr" defTabSz="406440"/>
            <a:r>
              <a:rPr lang="en-US" sz="2133" dirty="0">
                <a:solidFill>
                  <a:srgbClr val="0C1752"/>
                </a:solidFill>
                <a:latin typeface="Montserrat" panose="00000500000000000000" pitchFamily="2" charset="0"/>
              </a:rPr>
              <a:t>DataFrame to Store Results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76746D-664D-B8E8-C823-E7E310D5154F}"/>
              </a:ext>
            </a:extLst>
          </p:cNvPr>
          <p:cNvCxnSpPr>
            <a:cxnSpLocks/>
          </p:cNvCxnSpPr>
          <p:nvPr/>
        </p:nvCxnSpPr>
        <p:spPr>
          <a:xfrm>
            <a:off x="8596697" y="4255680"/>
            <a:ext cx="0" cy="434306"/>
          </a:xfrm>
          <a:prstGeom prst="straightConnector1">
            <a:avLst/>
          </a:prstGeom>
          <a:noFill/>
          <a:ln w="57150" cap="flat" cmpd="sng" algn="ctr">
            <a:solidFill>
              <a:srgbClr val="D56E48"/>
            </a:solidFill>
            <a:prstDash val="solid"/>
            <a:tailEnd type="triangle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CE3B81-3A9C-064B-A960-B0AB94643B12}"/>
              </a:ext>
            </a:extLst>
          </p:cNvPr>
          <p:cNvSpPr txBox="1"/>
          <p:nvPr/>
        </p:nvSpPr>
        <p:spPr>
          <a:xfrm>
            <a:off x="7622873" y="4699972"/>
            <a:ext cx="2123009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accent2"/>
                </a:solidFill>
              </a:defRPr>
            </a:lvl1pPr>
          </a:lstStyle>
          <a:p>
            <a:pPr algn="ctr" defTabSz="406440"/>
            <a:r>
              <a:rPr lang="en-US" sz="2133" dirty="0">
                <a:solidFill>
                  <a:srgbClr val="0C1752"/>
                </a:solidFill>
                <a:latin typeface="Montserrat" panose="00000500000000000000" pitchFamily="2" charset="0"/>
              </a:rPr>
              <a:t>Name of the Excel File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225DAB-F4D4-7ED2-DF8E-65878B7453D1}"/>
              </a:ext>
            </a:extLst>
          </p:cNvPr>
          <p:cNvCxnSpPr>
            <a:cxnSpLocks/>
          </p:cNvCxnSpPr>
          <p:nvPr/>
        </p:nvCxnSpPr>
        <p:spPr>
          <a:xfrm>
            <a:off x="5437489" y="4245463"/>
            <a:ext cx="0" cy="434306"/>
          </a:xfrm>
          <a:prstGeom prst="straightConnector1">
            <a:avLst/>
          </a:prstGeom>
          <a:noFill/>
          <a:ln w="57150" cap="flat" cmpd="sng" algn="ctr">
            <a:solidFill>
              <a:srgbClr val="D56E48"/>
            </a:solidFill>
            <a:prstDash val="solid"/>
            <a:tailEnd type="triangle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9B4BF03-CC60-AC92-FF9D-943D8A787D70}"/>
              </a:ext>
            </a:extLst>
          </p:cNvPr>
          <p:cNvSpPr txBox="1"/>
          <p:nvPr/>
        </p:nvSpPr>
        <p:spPr>
          <a:xfrm>
            <a:off x="4714882" y="4689986"/>
            <a:ext cx="1571521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accent2"/>
                </a:solidFill>
              </a:defRPr>
            </a:lvl1pPr>
          </a:lstStyle>
          <a:p>
            <a:pPr algn="ctr" defTabSz="406440"/>
            <a:r>
              <a:rPr lang="en-US" sz="2133" dirty="0">
                <a:solidFill>
                  <a:srgbClr val="0C1752"/>
                </a:solidFill>
                <a:latin typeface="Montserrat" panose="00000500000000000000" pitchFamily="2" charset="0"/>
              </a:rPr>
              <a:t>Function Name</a:t>
            </a:r>
          </a:p>
        </p:txBody>
      </p:sp>
    </p:spTree>
    <p:extLst>
      <p:ext uri="{BB962C8B-B14F-4D97-AF65-F5344CB8AC3E}">
        <p14:creationId xmlns:p14="http://schemas.microsoft.com/office/powerpoint/2010/main" val="3294881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9E867-3763-42D8-DDD5-F16F79C17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BA2663-881B-12AC-6852-1CAEF342B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C06D11-E2D8-4064-B035-89ECBFEA2F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95ECCC4A-BBAA-0030-9663-6C8B51B88587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Locate Missing Data using .</a:t>
            </a:r>
            <a:r>
              <a:rPr lang="en-US" sz="2400" dirty="0" err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isnull</a:t>
            </a:r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( ) 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52C19-8B02-D967-5BFF-04B41A1ECD51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E72AE20-C9EF-CF2B-D309-5840690A4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1556" y="2584115"/>
            <a:ext cx="3489091" cy="368626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F77D12C-829A-7633-FF53-EB43574BDB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730" y="2677400"/>
            <a:ext cx="3703661" cy="3592978"/>
          </a:xfrm>
          <a:prstGeom prst="rect">
            <a:avLst/>
          </a:prstGeom>
        </p:spPr>
      </p:pic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639E5BA7-3CC3-77E7-9E12-4DA69A457BCA}"/>
              </a:ext>
            </a:extLst>
          </p:cNvPr>
          <p:cNvSpPr txBox="1">
            <a:spLocks/>
          </p:cNvSpPr>
          <p:nvPr/>
        </p:nvSpPr>
        <p:spPr>
          <a:xfrm>
            <a:off x="305147" y="849568"/>
            <a:ext cx="11182773" cy="1546517"/>
          </a:xfrm>
          <a:prstGeom prst="rect">
            <a:avLst/>
          </a:prstGeom>
        </p:spPr>
        <p:txBody>
          <a:bodyPr vert="horz" lIns="60960" tIns="30480" rIns="60960" bIns="30480" rtlCol="0">
            <a:noAutofit/>
          </a:bodyPr>
          <a:lstStyle>
            <a:lvl1pPr marL="228611" indent="-228611" algn="l" defTabSz="914446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87" indent="-285764" algn="l" defTabSz="914446" rtl="0" eaLnBrk="1" latinLnBrk="0" hangingPunct="1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57" indent="-228611" algn="l" defTabSz="914446" rtl="0" eaLnBrk="1" latinLnBrk="0" hangingPunct="1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80" indent="-228611" algn="l" defTabSz="914446" rtl="0" eaLnBrk="1" latinLnBrk="0" hangingPunct="1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503" indent="-228611" algn="l" defTabSz="914446" rtl="0" eaLnBrk="1" latinLnBrk="0" hangingPunct="1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11" marR="0" lvl="0" indent="-228611" algn="l" defTabSz="914446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333"/>
              </a:spcAft>
              <a:buClr>
                <a:srgbClr val="0B8EC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The “.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isnull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()” method is used to locate missing values in Pandas DataFrames.</a:t>
            </a:r>
          </a:p>
          <a:p>
            <a:pPr marL="228611" marR="0" lvl="0" indent="-228611" algn="l" defTabSz="914446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333"/>
              </a:spcAft>
              <a:buClr>
                <a:srgbClr val="0B8EC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It works by returning another DataFrame containing “True” in missing values location and “False” otherwise. </a:t>
            </a:r>
          </a:p>
          <a:p>
            <a:pPr marL="228611" marR="0" lvl="0" indent="-228611" algn="l" defTabSz="914446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333"/>
              </a:spcAft>
              <a:buClr>
                <a:srgbClr val="0B8EC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6EBCB6-B7ED-AC02-BAAC-B51B8C16A9F9}"/>
              </a:ext>
            </a:extLst>
          </p:cNvPr>
          <p:cNvSpPr txBox="1"/>
          <p:nvPr/>
        </p:nvSpPr>
        <p:spPr>
          <a:xfrm>
            <a:off x="4790614" y="4218021"/>
            <a:ext cx="2964504" cy="3992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defTabSz="609585">
              <a:spcBef>
                <a:spcPct val="20000"/>
              </a:spcBef>
              <a:buFont typeface="Arial"/>
              <a:buNone/>
              <a:defRPr sz="2800" b="1">
                <a:solidFill>
                  <a:srgbClr val="062E6D"/>
                </a:solidFill>
                <a:latin typeface="Cambria Math" panose="02040503050406030204" pitchFamily="18" charset="0"/>
              </a:defRPr>
            </a:lvl1pPr>
            <a:lvl2pPr marL="990575" indent="-380990" defTabSz="609585">
              <a:spcBef>
                <a:spcPct val="20000"/>
              </a:spcBef>
              <a:buFont typeface="Arial"/>
              <a:buChar char="–"/>
              <a:defRPr sz="2133"/>
            </a:lvl2pPr>
            <a:lvl3pPr marL="1523962" indent="-304792" defTabSz="609585">
              <a:spcBef>
                <a:spcPct val="20000"/>
              </a:spcBef>
              <a:buFont typeface="Arial"/>
              <a:buChar char="•"/>
              <a:defRPr sz="2133"/>
            </a:lvl3pPr>
            <a:lvl4pPr marL="2133547" indent="-304792" defTabSz="609585">
              <a:spcBef>
                <a:spcPct val="20000"/>
              </a:spcBef>
              <a:buFont typeface="Arial"/>
              <a:buChar char="–"/>
              <a:defRPr sz="2133"/>
            </a:lvl4pPr>
            <a:lvl5pPr marL="2743131" indent="-304792" defTabSz="609585">
              <a:spcBef>
                <a:spcPct val="20000"/>
              </a:spcBef>
              <a:buFont typeface="Arial"/>
              <a:buChar char="»"/>
              <a:defRPr sz="2133"/>
            </a:lvl5pPr>
            <a:lvl6pPr marL="3352716" indent="-304792" defTabSz="609585">
              <a:spcBef>
                <a:spcPct val="20000"/>
              </a:spcBef>
              <a:buFont typeface="Arial"/>
              <a:buChar char="•"/>
              <a:defRPr sz="2667"/>
            </a:lvl6pPr>
            <a:lvl7pPr marL="3962301" indent="-304792" defTabSz="609585">
              <a:spcBef>
                <a:spcPct val="20000"/>
              </a:spcBef>
              <a:buFont typeface="Arial"/>
              <a:buChar char="•"/>
              <a:defRPr sz="2667"/>
            </a:lvl7pPr>
            <a:lvl8pPr marL="4571886" indent="-304792" defTabSz="609585">
              <a:spcBef>
                <a:spcPct val="20000"/>
              </a:spcBef>
              <a:buFont typeface="Arial"/>
              <a:buChar char="•"/>
              <a:defRPr sz="2667"/>
            </a:lvl8pPr>
            <a:lvl9pPr marL="5181470" indent="-304792" defTabSz="609585">
              <a:spcBef>
                <a:spcPct val="20000"/>
              </a:spcBef>
              <a:buFont typeface="Arial"/>
              <a:buChar char="•"/>
              <a:defRPr sz="2667"/>
            </a:lvl9pPr>
          </a:lstStyle>
          <a:p>
            <a:pPr marL="0" marR="0" lvl="0" indent="0" defTabSz="40641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67" b="1" i="0" u="none" strike="noStrike" kern="0" cap="none" spc="0" normalizeH="0" baseline="0" noProof="0" dirty="0">
                <a:ln>
                  <a:noFill/>
                </a:ln>
                <a:solidFill>
                  <a:srgbClr val="062E6D"/>
                </a:solidFill>
                <a:effectLst/>
                <a:uLnTx/>
                <a:uFillTx/>
                <a:latin typeface="Cambria Math" panose="02040503050406030204" pitchFamily="18" charset="0"/>
              </a:rPr>
              <a:t>df_demographics.isnull( 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CE28AC-1CA7-8F1F-D5E1-C78555DC79C5}"/>
              </a:ext>
            </a:extLst>
          </p:cNvPr>
          <p:cNvSpPr txBox="1"/>
          <p:nvPr/>
        </p:nvSpPr>
        <p:spPr>
          <a:xfrm>
            <a:off x="4812488" y="5084344"/>
            <a:ext cx="2709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accent2"/>
                </a:solidFill>
              </a:defRPr>
            </a:lvl1pPr>
          </a:lstStyle>
          <a:p>
            <a:pPr defTabSz="914446"/>
            <a:r>
              <a:rPr lang="en-US" sz="1600" dirty="0">
                <a:solidFill>
                  <a:srgbClr val="0C1752"/>
                </a:solidFill>
                <a:latin typeface="Montserrat" panose="00000500000000000000" pitchFamily="2" charset="0"/>
              </a:rPr>
              <a:t>Locate Cells Containing Missing Values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8067B3-8597-845C-7EE9-C8BCAE809F3E}"/>
              </a:ext>
            </a:extLst>
          </p:cNvPr>
          <p:cNvSpPr txBox="1"/>
          <p:nvPr/>
        </p:nvSpPr>
        <p:spPr>
          <a:xfrm>
            <a:off x="4511178" y="2255470"/>
            <a:ext cx="1137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accent2"/>
                </a:solidFill>
              </a:defRPr>
            </a:lvl1pPr>
          </a:lstStyle>
          <a:p>
            <a:pPr defTabSz="914446"/>
            <a:r>
              <a:rPr lang="en-US" dirty="0">
                <a:solidFill>
                  <a:srgbClr val="0C1752"/>
                </a:solidFill>
                <a:latin typeface="Montserrat" panose="00000500000000000000" pitchFamily="2" charset="0"/>
              </a:rPr>
              <a:t>Missing Data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B0A6923-F210-8715-1022-04589BF4F4AD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2365984" y="2696124"/>
            <a:ext cx="2187333" cy="2915460"/>
          </a:xfrm>
          <a:prstGeom prst="straightConnector1">
            <a:avLst/>
          </a:prstGeom>
          <a:noFill/>
          <a:ln w="57150" cap="flat" cmpd="sng" algn="ctr">
            <a:solidFill>
              <a:srgbClr val="D56E48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693BAFD-1265-C8CB-2354-D2C2B2C954AE}"/>
              </a:ext>
            </a:extLst>
          </p:cNvPr>
          <p:cNvCxnSpPr>
            <a:cxnSpLocks/>
          </p:cNvCxnSpPr>
          <p:nvPr/>
        </p:nvCxnSpPr>
        <p:spPr>
          <a:xfrm flipV="1">
            <a:off x="5510812" y="3938490"/>
            <a:ext cx="0" cy="308989"/>
          </a:xfrm>
          <a:prstGeom prst="straightConnector1">
            <a:avLst/>
          </a:prstGeom>
          <a:noFill/>
          <a:ln w="57150" cap="flat" cmpd="sng" algn="ctr">
            <a:solidFill>
              <a:srgbClr val="D56E48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6D1FAE-6E19-AFAB-E4A5-61C23A40FDCC}"/>
              </a:ext>
            </a:extLst>
          </p:cNvPr>
          <p:cNvSpPr txBox="1"/>
          <p:nvPr/>
        </p:nvSpPr>
        <p:spPr>
          <a:xfrm>
            <a:off x="4722038" y="3261620"/>
            <a:ext cx="1605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>
                <a:solidFill>
                  <a:srgbClr val="017ACD"/>
                </a:solidFill>
              </a:defRPr>
            </a:lvl1pPr>
          </a:lstStyle>
          <a:p>
            <a:pPr defTabSz="914446"/>
            <a:r>
              <a:rPr lang="en-US" sz="1800" dirty="0">
                <a:solidFill>
                  <a:srgbClr val="0C1752"/>
                </a:solidFill>
                <a:latin typeface="Montserrat" panose="00000500000000000000" pitchFamily="2" charset="0"/>
              </a:rPr>
              <a:t>DataFrame Name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3C8C89A-0B99-3C0C-4CEC-2ADB648A1267}"/>
              </a:ext>
            </a:extLst>
          </p:cNvPr>
          <p:cNvCxnSpPr>
            <a:cxnSpLocks/>
          </p:cNvCxnSpPr>
          <p:nvPr/>
        </p:nvCxnSpPr>
        <p:spPr>
          <a:xfrm flipV="1">
            <a:off x="7133137" y="3938490"/>
            <a:ext cx="0" cy="308989"/>
          </a:xfrm>
          <a:prstGeom prst="straightConnector1">
            <a:avLst/>
          </a:prstGeom>
          <a:noFill/>
          <a:ln w="57150" cap="flat" cmpd="sng" algn="ctr">
            <a:solidFill>
              <a:srgbClr val="D56E48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EA24711-CDAB-AB36-C2CA-6746FDD96D7B}"/>
              </a:ext>
            </a:extLst>
          </p:cNvPr>
          <p:cNvSpPr txBox="1"/>
          <p:nvPr/>
        </p:nvSpPr>
        <p:spPr>
          <a:xfrm>
            <a:off x="6457448" y="3567966"/>
            <a:ext cx="156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>
                <a:solidFill>
                  <a:srgbClr val="017ACD"/>
                </a:solidFill>
              </a:defRPr>
            </a:lvl1pPr>
          </a:lstStyle>
          <a:p>
            <a:pPr defTabSz="914446"/>
            <a:r>
              <a:rPr lang="en-US" sz="1800" dirty="0">
                <a:solidFill>
                  <a:srgbClr val="0C1752"/>
                </a:solidFill>
                <a:latin typeface="Montserrat" panose="00000500000000000000" pitchFamily="2" charset="0"/>
              </a:rPr>
              <a:t>Method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6366B6-356F-0023-1656-0E9CBE44B522}"/>
              </a:ext>
            </a:extLst>
          </p:cNvPr>
          <p:cNvSpPr txBox="1"/>
          <p:nvPr/>
        </p:nvSpPr>
        <p:spPr>
          <a:xfrm>
            <a:off x="7244149" y="2018185"/>
            <a:ext cx="4563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>
                <a:solidFill>
                  <a:srgbClr val="017ACD"/>
                </a:solidFill>
              </a:defRPr>
            </a:lvl1pPr>
          </a:lstStyle>
          <a:p>
            <a:pPr defTabSz="914446"/>
            <a:r>
              <a:rPr lang="en-US" sz="1800" dirty="0">
                <a:solidFill>
                  <a:srgbClr val="0C1752"/>
                </a:solidFill>
                <a:latin typeface="Montserrat" panose="00000500000000000000" pitchFamily="2" charset="0"/>
              </a:rPr>
              <a:t>Returns “True” in Missing Locations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8BEDDA5-099A-5E4E-40A2-00A491CBCDF7}"/>
              </a:ext>
            </a:extLst>
          </p:cNvPr>
          <p:cNvSpPr/>
          <p:nvPr/>
        </p:nvSpPr>
        <p:spPr>
          <a:xfrm>
            <a:off x="2730978" y="4942830"/>
            <a:ext cx="730385" cy="362959"/>
          </a:xfrm>
          <a:prstGeom prst="ellipse">
            <a:avLst/>
          </a:prstGeom>
          <a:noFill/>
          <a:ln w="38100" cap="flat" cmpd="sng" algn="ctr">
            <a:solidFill>
              <a:srgbClr val="D56E4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4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B89B060-D5D8-DA43-6C0C-C25E7E0D26AB}"/>
              </a:ext>
            </a:extLst>
          </p:cNvPr>
          <p:cNvCxnSpPr>
            <a:cxnSpLocks/>
          </p:cNvCxnSpPr>
          <p:nvPr/>
        </p:nvCxnSpPr>
        <p:spPr>
          <a:xfrm flipV="1">
            <a:off x="3278142" y="2992340"/>
            <a:ext cx="1248737" cy="1974851"/>
          </a:xfrm>
          <a:prstGeom prst="straightConnector1">
            <a:avLst/>
          </a:prstGeom>
          <a:noFill/>
          <a:ln w="57150" cap="flat" cmpd="sng" algn="ctr">
            <a:solidFill>
              <a:srgbClr val="D56E48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13C6080-11D3-354C-6F1D-3727042F6585}"/>
              </a:ext>
            </a:extLst>
          </p:cNvPr>
          <p:cNvSpPr/>
          <p:nvPr/>
        </p:nvSpPr>
        <p:spPr>
          <a:xfrm>
            <a:off x="9940424" y="4903975"/>
            <a:ext cx="578437" cy="285041"/>
          </a:xfrm>
          <a:prstGeom prst="ellipse">
            <a:avLst/>
          </a:prstGeom>
          <a:noFill/>
          <a:ln w="38100" cap="flat" cmpd="sng" algn="ctr">
            <a:solidFill>
              <a:srgbClr val="D56E4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4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A835FA33-1964-A730-5573-22E36E0038D9}"/>
              </a:ext>
            </a:extLst>
          </p:cNvPr>
          <p:cNvSpPr/>
          <p:nvPr/>
        </p:nvSpPr>
        <p:spPr>
          <a:xfrm>
            <a:off x="5049760" y="4617298"/>
            <a:ext cx="2390579" cy="500449"/>
          </a:xfrm>
          <a:prstGeom prst="rightArrow">
            <a:avLst/>
          </a:prstGeom>
          <a:solidFill>
            <a:srgbClr val="D56E48"/>
          </a:solidFill>
          <a:ln>
            <a:solidFill>
              <a:srgbClr val="D56E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srgbClr val="FFFFFF"/>
              </a:solidFill>
              <a:latin typeface="Cambria" panose="02040503050406030204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1E590F5-19A3-F8FD-ACB6-F4DD32FB5C21}"/>
              </a:ext>
            </a:extLst>
          </p:cNvPr>
          <p:cNvSpPr/>
          <p:nvPr/>
        </p:nvSpPr>
        <p:spPr>
          <a:xfrm>
            <a:off x="2000791" y="5611584"/>
            <a:ext cx="730385" cy="362959"/>
          </a:xfrm>
          <a:prstGeom prst="ellipse">
            <a:avLst/>
          </a:prstGeom>
          <a:noFill/>
          <a:ln w="38100" cap="flat" cmpd="sng" algn="ctr">
            <a:solidFill>
              <a:srgbClr val="D56E4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4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AEA719D-5593-5895-9627-8D1932274057}"/>
              </a:ext>
            </a:extLst>
          </p:cNvPr>
          <p:cNvSpPr/>
          <p:nvPr/>
        </p:nvSpPr>
        <p:spPr>
          <a:xfrm>
            <a:off x="9455171" y="5587177"/>
            <a:ext cx="578437" cy="285041"/>
          </a:xfrm>
          <a:prstGeom prst="ellipse">
            <a:avLst/>
          </a:prstGeom>
          <a:noFill/>
          <a:ln w="38100" cap="flat" cmpd="sng" algn="ctr">
            <a:solidFill>
              <a:srgbClr val="D56E4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4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ACF9C2-ED7F-05F5-C89A-806B3FFB126F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9744389" y="2441438"/>
            <a:ext cx="843633" cy="3145739"/>
          </a:xfrm>
          <a:prstGeom prst="straightConnector1">
            <a:avLst/>
          </a:prstGeom>
          <a:noFill/>
          <a:ln w="57150" cap="flat" cmpd="sng" algn="ctr">
            <a:solidFill>
              <a:srgbClr val="D56E48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7EF8DDE-5858-C15B-5FFA-73E30B9F4FB1}"/>
              </a:ext>
            </a:extLst>
          </p:cNvPr>
          <p:cNvCxnSpPr>
            <a:cxnSpLocks/>
          </p:cNvCxnSpPr>
          <p:nvPr/>
        </p:nvCxnSpPr>
        <p:spPr>
          <a:xfrm flipV="1">
            <a:off x="10353238" y="2474840"/>
            <a:ext cx="361657" cy="2429135"/>
          </a:xfrm>
          <a:prstGeom prst="straightConnector1">
            <a:avLst/>
          </a:prstGeom>
          <a:noFill/>
          <a:ln w="57150" cap="flat" cmpd="sng" algn="ctr">
            <a:solidFill>
              <a:srgbClr val="D56E48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400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210BA7-83D5-BA28-4169-3E936CE31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5E0EF4-240B-8B5B-8335-CAC6327B85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5BEFE33B-7EE9-7BFB-A39F-0F81915A5525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Module Agenda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D11B2EF-B147-91BD-0F78-2F139C8FF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31" y="1168129"/>
            <a:ext cx="11214759" cy="5106142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</a:pPr>
            <a:r>
              <a:rPr lang="en-US" sz="1800" dirty="0">
                <a:latin typeface="Montserrat" panose="00000500000000000000" pitchFamily="2" charset="0"/>
              </a:rPr>
              <a:t>Overview of Business Financial Planning &amp; Analysis Use Cases</a:t>
            </a:r>
          </a:p>
          <a:p>
            <a:pPr>
              <a:buClr>
                <a:srgbClr val="00B0F0"/>
              </a:buClr>
            </a:pPr>
            <a:r>
              <a:rPr lang="en-US" sz="1800" dirty="0">
                <a:latin typeface="Montserrat" panose="00000500000000000000" pitchFamily="2" charset="0"/>
              </a:rPr>
              <a:t>Introduction to Data Wrangling &amp; Feature Engineering</a:t>
            </a:r>
          </a:p>
          <a:p>
            <a:pPr>
              <a:buClr>
                <a:srgbClr val="00B0F0"/>
              </a:buClr>
            </a:pPr>
            <a:r>
              <a:rPr lang="en-US" sz="1800" dirty="0">
                <a:latin typeface="Montserrat" panose="00000500000000000000" pitchFamily="2" charset="0"/>
              </a:rPr>
              <a:t>Pandas Library &amp; ChatGPT Integration</a:t>
            </a:r>
          </a:p>
          <a:p>
            <a:pPr>
              <a:buClr>
                <a:srgbClr val="00B0F0"/>
              </a:buClr>
            </a:pPr>
            <a:r>
              <a:rPr lang="en-US" sz="1800" dirty="0">
                <a:latin typeface="Montserrat" panose="00000500000000000000" pitchFamily="2" charset="0"/>
              </a:rPr>
              <a:t>Locating and handling missing datasets</a:t>
            </a:r>
          </a:p>
          <a:p>
            <a:pPr>
              <a:buClr>
                <a:srgbClr val="00B0F0"/>
              </a:buClr>
            </a:pPr>
            <a:r>
              <a:rPr lang="en-US" sz="1800" dirty="0">
                <a:latin typeface="Montserrat" panose="00000500000000000000" pitchFamily="2" charset="0"/>
              </a:rPr>
              <a:t>Sorting and Filtering</a:t>
            </a:r>
          </a:p>
          <a:p>
            <a:pPr>
              <a:buClr>
                <a:srgbClr val="00B0F0"/>
              </a:buClr>
            </a:pPr>
            <a:r>
              <a:rPr lang="en-US" sz="1800" dirty="0">
                <a:latin typeface="Montserrat" panose="00000500000000000000" pitchFamily="2" charset="0"/>
              </a:rPr>
              <a:t>Concatenation and Merging</a:t>
            </a:r>
          </a:p>
          <a:p>
            <a:pPr>
              <a:buClr>
                <a:srgbClr val="00B0F0"/>
              </a:buClr>
            </a:pPr>
            <a:r>
              <a:rPr lang="en-US" sz="1800" dirty="0">
                <a:latin typeface="Montserrat" panose="00000500000000000000" pitchFamily="2" charset="0"/>
              </a:rPr>
              <a:t>Feature Engineering</a:t>
            </a:r>
          </a:p>
          <a:p>
            <a:pPr>
              <a:buClr>
                <a:srgbClr val="00B0F0"/>
              </a:buClr>
            </a:pPr>
            <a:r>
              <a:rPr lang="en-US" sz="1800" dirty="0">
                <a:latin typeface="Montserrat" panose="00000500000000000000" pitchFamily="2" charset="0"/>
              </a:rPr>
              <a:t>One-hot-encoding</a:t>
            </a:r>
          </a:p>
          <a:p>
            <a:pPr>
              <a:buClr>
                <a:srgbClr val="00B0F0"/>
              </a:buClr>
            </a:pPr>
            <a:r>
              <a:rPr lang="en-US" sz="1800" dirty="0">
                <a:latin typeface="Montserrat" panose="00000500000000000000" pitchFamily="2" charset="0"/>
              </a:rPr>
              <a:t>Standardization vs. Normalization</a:t>
            </a:r>
          </a:p>
          <a:p>
            <a:pPr>
              <a:buClr>
                <a:srgbClr val="00B0F0"/>
              </a:buClr>
            </a:pPr>
            <a:r>
              <a:rPr lang="en-US" sz="1800" b="1" dirty="0">
                <a:latin typeface="Montserrat" panose="00000500000000000000" pitchFamily="2" charset="0"/>
              </a:rPr>
              <a:t>Practical Example 1:</a:t>
            </a:r>
            <a:r>
              <a:rPr lang="en-US" sz="1800" dirty="0">
                <a:latin typeface="Montserrat" panose="00000500000000000000" pitchFamily="2" charset="0"/>
              </a:rPr>
              <a:t> Data Wrangling and Analysis</a:t>
            </a:r>
          </a:p>
          <a:p>
            <a:pPr>
              <a:buClr>
                <a:srgbClr val="00B0F0"/>
              </a:buClr>
            </a:pPr>
            <a:r>
              <a:rPr lang="en-US" sz="1800" b="1" dirty="0">
                <a:latin typeface="Montserrat" panose="00000500000000000000" pitchFamily="2" charset="0"/>
              </a:rPr>
              <a:t>Practical Example 2:</a:t>
            </a:r>
            <a:r>
              <a:rPr lang="en-US" sz="1800" dirty="0">
                <a:latin typeface="Montserrat" panose="00000500000000000000" pitchFamily="2" charset="0"/>
              </a:rPr>
              <a:t> Data Wrangling and Feature Engineering</a:t>
            </a:r>
          </a:p>
          <a:p>
            <a:pPr>
              <a:buClr>
                <a:srgbClr val="00B0F0"/>
              </a:buClr>
            </a:pPr>
            <a:r>
              <a:rPr lang="en-US" sz="1800" dirty="0">
                <a:latin typeface="Montserrat" panose="00000500000000000000" pitchFamily="2" charset="0"/>
              </a:rPr>
              <a:t>Practice Opportunity</a:t>
            </a:r>
          </a:p>
          <a:p>
            <a:pPr>
              <a:buClr>
                <a:srgbClr val="00B0F0"/>
              </a:buClr>
            </a:pPr>
            <a:endParaRPr lang="en-US" sz="1800" dirty="0">
              <a:latin typeface="Montserrat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F4BF6C-937D-3A93-9865-C5DE26F44C25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</p:spTree>
    <p:extLst>
      <p:ext uri="{BB962C8B-B14F-4D97-AF65-F5344CB8AC3E}">
        <p14:creationId xmlns:p14="http://schemas.microsoft.com/office/powerpoint/2010/main" val="2093928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7AA62-7224-8447-3147-0AD354F0D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DAF517-F710-3F04-44C9-17D3F96C8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375A12-4C88-1E9A-D5F4-6CCBEEEBF5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9B7FB912-623A-8B2D-9397-8F9CD36B0A54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Handling Missing Data using .fillna( ) 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9EED7F-DDCD-FA95-55F5-4AB14F517142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49376F3E-667D-3813-46C0-A9C446F99F9A}"/>
              </a:ext>
            </a:extLst>
          </p:cNvPr>
          <p:cNvSpPr txBox="1">
            <a:spLocks/>
          </p:cNvSpPr>
          <p:nvPr/>
        </p:nvSpPr>
        <p:spPr>
          <a:xfrm>
            <a:off x="305147" y="849568"/>
            <a:ext cx="11182773" cy="1546517"/>
          </a:xfrm>
          <a:prstGeom prst="rect">
            <a:avLst/>
          </a:prstGeom>
        </p:spPr>
        <p:txBody>
          <a:bodyPr vert="horz" lIns="60960" tIns="30480" rIns="60960" bIns="30480" rtlCol="0">
            <a:noAutofit/>
          </a:bodyPr>
          <a:lstStyle>
            <a:lvl1pPr marL="228611" indent="-228611" algn="l" defTabSz="914446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87" indent="-285764" algn="l" defTabSz="914446" rtl="0" eaLnBrk="1" latinLnBrk="0" hangingPunct="1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57" indent="-228611" algn="l" defTabSz="914446" rtl="0" eaLnBrk="1" latinLnBrk="0" hangingPunct="1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80" indent="-228611" algn="l" defTabSz="914446" rtl="0" eaLnBrk="1" latinLnBrk="0" hangingPunct="1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503" indent="-228611" algn="l" defTabSz="914446" rtl="0" eaLnBrk="1" latinLnBrk="0" hangingPunct="1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11" marR="0" lvl="0" indent="-228611" algn="l" defTabSz="914446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333"/>
              </a:spcAft>
              <a:buClr>
                <a:srgbClr val="0B8EC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The “.fillna()” method is used to replace missing values with a specific value (mean, median,..).</a:t>
            </a:r>
          </a:p>
          <a:p>
            <a:pPr marL="228611" marR="0" lvl="0" indent="-228611" algn="l" defTabSz="914446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333"/>
              </a:spcAft>
              <a:buClr>
                <a:srgbClr val="0B8EC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0A35210-1318-1109-7AF6-E69624CF2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405" y="1808184"/>
            <a:ext cx="4017312" cy="353450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BD91FB7-16A7-E96D-C7B9-6AFB8FBF13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668" y="1818016"/>
            <a:ext cx="3703661" cy="3592978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B5FDA7C-62E5-D9FC-DAA4-9E96A83EA507}"/>
              </a:ext>
            </a:extLst>
          </p:cNvPr>
          <p:cNvCxnSpPr>
            <a:cxnSpLocks/>
          </p:cNvCxnSpPr>
          <p:nvPr/>
        </p:nvCxnSpPr>
        <p:spPr>
          <a:xfrm flipV="1">
            <a:off x="6838405" y="6063666"/>
            <a:ext cx="0" cy="294127"/>
          </a:xfrm>
          <a:prstGeom prst="straightConnector1">
            <a:avLst/>
          </a:prstGeom>
          <a:noFill/>
          <a:ln w="57150" cap="flat" cmpd="sng" algn="ctr">
            <a:solidFill>
              <a:srgbClr val="D56E48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DB4AE2F-5C26-CC37-3E8C-D1FEE1403A45}"/>
              </a:ext>
            </a:extLst>
          </p:cNvPr>
          <p:cNvSpPr txBox="1"/>
          <p:nvPr/>
        </p:nvSpPr>
        <p:spPr>
          <a:xfrm>
            <a:off x="5727843" y="5757234"/>
            <a:ext cx="2092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rgbClr val="017ACD"/>
                </a:solidFill>
              </a:defRPr>
            </a:lvl1pPr>
          </a:lstStyle>
          <a:p>
            <a:pPr defTabSz="914446"/>
            <a:r>
              <a:rPr lang="en-US" sz="1600" dirty="0">
                <a:solidFill>
                  <a:srgbClr val="0C1752"/>
                </a:solidFill>
                <a:latin typeface="Montserrat" panose="00000500000000000000" pitchFamily="2" charset="0"/>
              </a:rPr>
              <a:t>Method Name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36D18E-277B-620E-ED1B-E37355AB99DC}"/>
              </a:ext>
            </a:extLst>
          </p:cNvPr>
          <p:cNvCxnSpPr>
            <a:cxnSpLocks/>
          </p:cNvCxnSpPr>
          <p:nvPr/>
        </p:nvCxnSpPr>
        <p:spPr>
          <a:xfrm flipV="1">
            <a:off x="3558941" y="6095788"/>
            <a:ext cx="0" cy="285737"/>
          </a:xfrm>
          <a:prstGeom prst="straightConnector1">
            <a:avLst/>
          </a:prstGeom>
          <a:noFill/>
          <a:ln w="57150" cap="flat" cmpd="sng" algn="ctr">
            <a:solidFill>
              <a:srgbClr val="D56E48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F5194E-CD92-13DB-5DCB-9FC7E4BBFEE5}"/>
              </a:ext>
            </a:extLst>
          </p:cNvPr>
          <p:cNvSpPr txBox="1"/>
          <p:nvPr/>
        </p:nvSpPr>
        <p:spPr>
          <a:xfrm>
            <a:off x="2515171" y="5549354"/>
            <a:ext cx="2483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rgbClr val="017ACD"/>
                </a:solidFill>
              </a:defRPr>
            </a:lvl1pPr>
          </a:lstStyle>
          <a:p>
            <a:pPr defTabSz="914446"/>
            <a:r>
              <a:rPr lang="en-US" sz="1600" dirty="0">
                <a:solidFill>
                  <a:srgbClr val="0C1752"/>
                </a:solidFill>
                <a:latin typeface="Montserrat" panose="00000500000000000000" pitchFamily="2" charset="0"/>
              </a:rPr>
              <a:t>DataFrame Column You Want to Fix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35C3951-B2CB-911F-E9D5-4BB2ABE1B7C5}"/>
              </a:ext>
            </a:extLst>
          </p:cNvPr>
          <p:cNvSpPr/>
          <p:nvPr/>
        </p:nvSpPr>
        <p:spPr>
          <a:xfrm>
            <a:off x="5351428" y="3660206"/>
            <a:ext cx="1252323" cy="553660"/>
          </a:xfrm>
          <a:prstGeom prst="rightArrow">
            <a:avLst/>
          </a:prstGeom>
          <a:solidFill>
            <a:srgbClr val="D56E48"/>
          </a:solidFill>
          <a:ln>
            <a:solidFill>
              <a:srgbClr val="D56E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srgbClr val="FFFFFF"/>
              </a:solidFill>
              <a:latin typeface="Cambria" panose="0204050305040603020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1616C7-82D4-9A0B-BC99-C9561EA36DE9}"/>
              </a:ext>
            </a:extLst>
          </p:cNvPr>
          <p:cNvSpPr txBox="1"/>
          <p:nvPr/>
        </p:nvSpPr>
        <p:spPr>
          <a:xfrm>
            <a:off x="4787373" y="2343701"/>
            <a:ext cx="1159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>
                <a:solidFill>
                  <a:srgbClr val="017ACD"/>
                </a:solidFill>
              </a:defRPr>
            </a:lvl1pPr>
          </a:lstStyle>
          <a:p>
            <a:pPr defTabSz="914446"/>
            <a:r>
              <a:rPr lang="en-US" sz="1800" dirty="0">
                <a:solidFill>
                  <a:srgbClr val="0C1752"/>
                </a:solidFill>
                <a:latin typeface="Montserrat" panose="00000500000000000000" pitchFamily="2" charset="0"/>
              </a:rPr>
              <a:t>Missing Data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464AC7A-0746-A37E-80B9-FC19E37491E3}"/>
              </a:ext>
            </a:extLst>
          </p:cNvPr>
          <p:cNvSpPr/>
          <p:nvPr/>
        </p:nvSpPr>
        <p:spPr>
          <a:xfrm>
            <a:off x="2739540" y="4750855"/>
            <a:ext cx="548998" cy="307228"/>
          </a:xfrm>
          <a:prstGeom prst="ellipse">
            <a:avLst/>
          </a:prstGeom>
          <a:noFill/>
          <a:ln w="38100" cap="flat" cmpd="sng" algn="ctr">
            <a:solidFill>
              <a:srgbClr val="D56E4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4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D56E48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36F7CF-1E58-6ED2-0F5F-0654D4C72D0F}"/>
              </a:ext>
            </a:extLst>
          </p:cNvPr>
          <p:cNvCxnSpPr>
            <a:cxnSpLocks/>
          </p:cNvCxnSpPr>
          <p:nvPr/>
        </p:nvCxnSpPr>
        <p:spPr>
          <a:xfrm flipV="1">
            <a:off x="3182115" y="2865875"/>
            <a:ext cx="1731132" cy="1923279"/>
          </a:xfrm>
          <a:prstGeom prst="straightConnector1">
            <a:avLst/>
          </a:prstGeom>
          <a:noFill/>
          <a:ln w="57150" cap="flat" cmpd="sng" algn="ctr">
            <a:solidFill>
              <a:srgbClr val="D56E48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2FDB50B-7A42-752B-873A-0B1C27E1968A}"/>
              </a:ext>
            </a:extLst>
          </p:cNvPr>
          <p:cNvSpPr txBox="1"/>
          <p:nvPr/>
        </p:nvSpPr>
        <p:spPr>
          <a:xfrm>
            <a:off x="10942865" y="2197112"/>
            <a:ext cx="85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>
                <a:solidFill>
                  <a:srgbClr val="017ACD"/>
                </a:solidFill>
              </a:defRPr>
            </a:lvl1pPr>
          </a:lstStyle>
          <a:p>
            <a:pPr defTabSz="914446"/>
            <a:r>
              <a:rPr lang="en-US" sz="1800" dirty="0">
                <a:solidFill>
                  <a:srgbClr val="0C1752"/>
                </a:solidFill>
                <a:latin typeface="Montserrat" panose="00000500000000000000" pitchFamily="2" charset="0"/>
              </a:rPr>
              <a:t>Mean Value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7A0C46C-106C-C640-E309-667EB83267E2}"/>
              </a:ext>
            </a:extLst>
          </p:cNvPr>
          <p:cNvSpPr/>
          <p:nvPr/>
        </p:nvSpPr>
        <p:spPr>
          <a:xfrm>
            <a:off x="8513376" y="4673401"/>
            <a:ext cx="850880" cy="307228"/>
          </a:xfrm>
          <a:prstGeom prst="ellipse">
            <a:avLst/>
          </a:prstGeom>
          <a:noFill/>
          <a:ln w="38100" cap="flat" cmpd="sng" algn="ctr">
            <a:solidFill>
              <a:srgbClr val="D56E4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4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D56E48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75E0711-17FE-E4BC-91DF-4E537F0C0347}"/>
              </a:ext>
            </a:extLst>
          </p:cNvPr>
          <p:cNvCxnSpPr>
            <a:cxnSpLocks/>
          </p:cNvCxnSpPr>
          <p:nvPr/>
        </p:nvCxnSpPr>
        <p:spPr>
          <a:xfrm flipV="1">
            <a:off x="9305608" y="2887588"/>
            <a:ext cx="1733619" cy="1845349"/>
          </a:xfrm>
          <a:prstGeom prst="straightConnector1">
            <a:avLst/>
          </a:prstGeom>
          <a:noFill/>
          <a:ln w="57150" cap="flat" cmpd="sng" algn="ctr">
            <a:solidFill>
              <a:srgbClr val="D56E48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177E2B5-0CCD-B309-4849-37D08778EE94}"/>
              </a:ext>
            </a:extLst>
          </p:cNvPr>
          <p:cNvSpPr txBox="1"/>
          <p:nvPr/>
        </p:nvSpPr>
        <p:spPr>
          <a:xfrm>
            <a:off x="1577290" y="6340793"/>
            <a:ext cx="9365575" cy="3333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defTabSz="609585">
              <a:spcBef>
                <a:spcPct val="20000"/>
              </a:spcBef>
              <a:buFont typeface="Arial"/>
              <a:buNone/>
              <a:defRPr b="1">
                <a:solidFill>
                  <a:srgbClr val="062E6D"/>
                </a:solidFill>
                <a:latin typeface="Cambria Math" panose="02040503050406030204" pitchFamily="18" charset="0"/>
              </a:defRPr>
            </a:lvl1pPr>
            <a:lvl2pPr marL="990575" indent="-380990" defTabSz="609585">
              <a:spcBef>
                <a:spcPct val="20000"/>
              </a:spcBef>
              <a:buFont typeface="Arial"/>
              <a:buChar char="–"/>
              <a:defRPr sz="2133"/>
            </a:lvl2pPr>
            <a:lvl3pPr marL="1523962" indent="-304792" defTabSz="609585">
              <a:spcBef>
                <a:spcPct val="20000"/>
              </a:spcBef>
              <a:buFont typeface="Arial"/>
              <a:buChar char="•"/>
              <a:defRPr sz="2133"/>
            </a:lvl3pPr>
            <a:lvl4pPr marL="2133547" indent="-304792" defTabSz="609585">
              <a:spcBef>
                <a:spcPct val="20000"/>
              </a:spcBef>
              <a:buFont typeface="Arial"/>
              <a:buChar char="–"/>
              <a:defRPr sz="2133"/>
            </a:lvl4pPr>
            <a:lvl5pPr marL="2743131" indent="-304792" defTabSz="609585">
              <a:spcBef>
                <a:spcPct val="20000"/>
              </a:spcBef>
              <a:buFont typeface="Arial"/>
              <a:buChar char="»"/>
              <a:defRPr sz="2133"/>
            </a:lvl5pPr>
            <a:lvl6pPr marL="3352716" indent="-304792" defTabSz="609585">
              <a:spcBef>
                <a:spcPct val="20000"/>
              </a:spcBef>
              <a:buFont typeface="Arial"/>
              <a:buChar char="•"/>
              <a:defRPr sz="2667"/>
            </a:lvl6pPr>
            <a:lvl7pPr marL="3962301" indent="-304792" defTabSz="609585">
              <a:spcBef>
                <a:spcPct val="20000"/>
              </a:spcBef>
              <a:buFont typeface="Arial"/>
              <a:buChar char="•"/>
              <a:defRPr sz="2667"/>
            </a:lvl7pPr>
            <a:lvl8pPr marL="4571886" indent="-304792" defTabSz="609585">
              <a:spcBef>
                <a:spcPct val="20000"/>
              </a:spcBef>
              <a:buFont typeface="Arial"/>
              <a:buChar char="•"/>
              <a:defRPr sz="2667"/>
            </a:lvl8pPr>
            <a:lvl9pPr marL="5181470" indent="-304792" defTabSz="609585">
              <a:spcBef>
                <a:spcPct val="20000"/>
              </a:spcBef>
              <a:buFont typeface="Arial"/>
              <a:buChar char="•"/>
              <a:defRPr sz="2667"/>
            </a:lvl9pPr>
          </a:lstStyle>
          <a:p>
            <a:pPr marL="0" marR="0" lvl="0" indent="0" defTabSz="40641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67" b="1" i="0" u="none" strike="noStrike" kern="0" cap="none" spc="0" normalizeH="0" baseline="0" noProof="0" dirty="0">
                <a:ln>
                  <a:noFill/>
                </a:ln>
                <a:solidFill>
                  <a:srgbClr val="062E6D"/>
                </a:solidFill>
                <a:effectLst/>
                <a:uLnTx/>
                <a:uFillTx/>
                <a:latin typeface="Cambria Math" panose="02040503050406030204" pitchFamily="18" charset="0"/>
              </a:rPr>
              <a:t>df_demographics['Age'] = df_demographics['Age'].fillna(df_demographics['Age'].mean())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96EB3B9-546D-5F36-E74D-32DBA5CAB4A8}"/>
              </a:ext>
            </a:extLst>
          </p:cNvPr>
          <p:cNvSpPr txBox="1"/>
          <p:nvPr/>
        </p:nvSpPr>
        <p:spPr>
          <a:xfrm>
            <a:off x="7638037" y="5429036"/>
            <a:ext cx="2482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rgbClr val="017ACD"/>
                </a:solidFill>
              </a:defRPr>
            </a:lvl1pPr>
          </a:lstStyle>
          <a:p>
            <a:pPr defTabSz="914446"/>
            <a:r>
              <a:rPr lang="en-US" sz="1600" dirty="0">
                <a:solidFill>
                  <a:srgbClr val="0C1752"/>
                </a:solidFill>
                <a:latin typeface="Montserrat" panose="00000500000000000000" pitchFamily="2" charset="0"/>
              </a:rPr>
              <a:t>New Value Replacing Missing Ones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45AB32C8-4B3C-4635-120E-22D43CD83B77}"/>
              </a:ext>
            </a:extLst>
          </p:cNvPr>
          <p:cNvSpPr/>
          <p:nvPr/>
        </p:nvSpPr>
        <p:spPr>
          <a:xfrm rot="16200000">
            <a:off x="8705736" y="4694073"/>
            <a:ext cx="266741" cy="3012611"/>
          </a:xfrm>
          <a:prstGeom prst="rightBrace">
            <a:avLst>
              <a:gd name="adj1" fmla="val 128989"/>
              <a:gd name="adj2" fmla="val 50000"/>
            </a:avLst>
          </a:prstGeom>
          <a:noFill/>
          <a:ln w="57150" cap="flat" cmpd="sng" algn="ctr">
            <a:solidFill>
              <a:srgbClr val="D56E4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4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D56E48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8956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4F541-BA89-4557-6014-6D3B81421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5FB9B4-980D-1BE0-4673-E582ABA5A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F319C0-5689-E25A-375C-34427D4F20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637EBB62-4A85-B0BD-F611-7E9B348B041C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Merging Pandas DataFrames Using </a:t>
            </a:r>
            <a:r>
              <a:rPr lang="en-US" sz="2400" dirty="0" err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pd.merge</a:t>
            </a:r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( ) 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C46AD6-4991-1D83-9718-BB80DC399CDE}"/>
              </a:ext>
            </a:extLst>
          </p:cNvPr>
          <p:cNvSpPr txBox="1"/>
          <p:nvPr/>
        </p:nvSpPr>
        <p:spPr>
          <a:xfrm>
            <a:off x="3751467" y="5203236"/>
            <a:ext cx="8305798" cy="51296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>
              <a:defRPr lang="en-US"/>
            </a:defPPr>
            <a:lvl1pPr indent="0" defTabSz="609585">
              <a:spcBef>
                <a:spcPct val="20000"/>
              </a:spcBef>
              <a:buFont typeface="Arial"/>
              <a:buNone/>
              <a:defRPr sz="2800" b="1">
                <a:solidFill>
                  <a:srgbClr val="062E6D"/>
                </a:solidFill>
                <a:latin typeface="Cambria Math" panose="02040503050406030204" pitchFamily="18" charset="0"/>
              </a:defRPr>
            </a:lvl1pPr>
            <a:lvl2pPr marL="990575" indent="-380990" defTabSz="609585">
              <a:spcBef>
                <a:spcPct val="20000"/>
              </a:spcBef>
              <a:buFont typeface="Arial"/>
              <a:buChar char="–"/>
              <a:defRPr sz="2133"/>
            </a:lvl2pPr>
            <a:lvl3pPr marL="1523962" indent="-304792" defTabSz="609585">
              <a:spcBef>
                <a:spcPct val="20000"/>
              </a:spcBef>
              <a:buFont typeface="Arial"/>
              <a:buChar char="•"/>
              <a:defRPr sz="2133"/>
            </a:lvl3pPr>
            <a:lvl4pPr marL="2133547" indent="-304792" defTabSz="609585">
              <a:spcBef>
                <a:spcPct val="20000"/>
              </a:spcBef>
              <a:buFont typeface="Arial"/>
              <a:buChar char="–"/>
              <a:defRPr sz="2133"/>
            </a:lvl4pPr>
            <a:lvl5pPr marL="2743131" indent="-304792" defTabSz="609585">
              <a:spcBef>
                <a:spcPct val="20000"/>
              </a:spcBef>
              <a:buFont typeface="Arial"/>
              <a:buChar char="»"/>
              <a:defRPr sz="2133"/>
            </a:lvl5pPr>
            <a:lvl6pPr marL="3352716" indent="-304792" defTabSz="609585">
              <a:spcBef>
                <a:spcPct val="20000"/>
              </a:spcBef>
              <a:buFont typeface="Arial"/>
              <a:buChar char="•"/>
              <a:defRPr sz="2667"/>
            </a:lvl6pPr>
            <a:lvl7pPr marL="3962301" indent="-304792" defTabSz="609585">
              <a:spcBef>
                <a:spcPct val="20000"/>
              </a:spcBef>
              <a:buFont typeface="Arial"/>
              <a:buChar char="•"/>
              <a:defRPr sz="2667"/>
            </a:lvl7pPr>
            <a:lvl8pPr marL="4571886" indent="-304792" defTabSz="609585">
              <a:spcBef>
                <a:spcPct val="20000"/>
              </a:spcBef>
              <a:buFont typeface="Arial"/>
              <a:buChar char="•"/>
              <a:defRPr sz="2667"/>
            </a:lvl8pPr>
            <a:lvl9pPr marL="5181470" indent="-304792" defTabSz="609585">
              <a:spcBef>
                <a:spcPct val="20000"/>
              </a:spcBef>
              <a:buFont typeface="Arial"/>
              <a:buChar char="•"/>
              <a:defRPr sz="2667"/>
            </a:lvl9pPr>
          </a:lstStyle>
          <a:p>
            <a:pPr defTabSz="406410"/>
            <a:r>
              <a:rPr lang="en-US" sz="1600" dirty="0"/>
              <a:t>df_clients_combined = pd.merge(df_demographics, df_financials, on = 'Client_ID', how = 'left')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F26854-C1E9-61EF-8C41-96D5D92EF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13991"/>
            <a:ext cx="3614197" cy="16175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0FDDDB-4D4B-BE1E-1EF8-BEE2F2AF2118}"/>
              </a:ext>
            </a:extLst>
          </p:cNvPr>
          <p:cNvSpPr txBox="1"/>
          <p:nvPr/>
        </p:nvSpPr>
        <p:spPr>
          <a:xfrm>
            <a:off x="7029602" y="1745956"/>
            <a:ext cx="2817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rgbClr val="017ACD"/>
                </a:solidFill>
              </a:defRPr>
            </a:lvl1pPr>
          </a:lstStyle>
          <a:p>
            <a:pPr defTabSz="914446"/>
            <a:r>
              <a:rPr lang="en-US" sz="1600" b="1" dirty="0">
                <a:solidFill>
                  <a:srgbClr val="0C1752"/>
                </a:solidFill>
                <a:latin typeface="Montserrat" panose="00000500000000000000" pitchFamily="2" charset="0"/>
              </a:rPr>
              <a:t>Merged DataFrame “df_clients_combined”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8551CD-A118-EDA7-7D8B-AC19649AC668}"/>
              </a:ext>
            </a:extLst>
          </p:cNvPr>
          <p:cNvSpPr txBox="1"/>
          <p:nvPr/>
        </p:nvSpPr>
        <p:spPr>
          <a:xfrm>
            <a:off x="652794" y="1430502"/>
            <a:ext cx="2308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rgbClr val="017ACD"/>
                </a:solidFill>
              </a:defRPr>
            </a:lvl1pPr>
          </a:lstStyle>
          <a:p>
            <a:pPr defTabSz="914446"/>
            <a:r>
              <a:rPr lang="en-US" sz="1600" b="1" dirty="0">
                <a:solidFill>
                  <a:srgbClr val="0C1752"/>
                </a:solidFill>
                <a:latin typeface="Montserrat" panose="00000500000000000000" pitchFamily="2" charset="0"/>
              </a:rPr>
              <a:t>“df_demographics”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B16394-2B40-A85C-B959-B58A3888BA14}"/>
              </a:ext>
            </a:extLst>
          </p:cNvPr>
          <p:cNvCxnSpPr>
            <a:cxnSpLocks/>
          </p:cNvCxnSpPr>
          <p:nvPr/>
        </p:nvCxnSpPr>
        <p:spPr>
          <a:xfrm>
            <a:off x="3614196" y="2413365"/>
            <a:ext cx="1456292" cy="585619"/>
          </a:xfrm>
          <a:prstGeom prst="straightConnector1">
            <a:avLst/>
          </a:prstGeom>
          <a:ln w="57150">
            <a:solidFill>
              <a:srgbClr val="D56E48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06DE3D-3158-0892-71A4-91B12C91D4AE}"/>
              </a:ext>
            </a:extLst>
          </p:cNvPr>
          <p:cNvCxnSpPr>
            <a:cxnSpLocks/>
          </p:cNvCxnSpPr>
          <p:nvPr/>
        </p:nvCxnSpPr>
        <p:spPr>
          <a:xfrm flipV="1">
            <a:off x="3832997" y="4104403"/>
            <a:ext cx="1237491" cy="785575"/>
          </a:xfrm>
          <a:prstGeom prst="straightConnector1">
            <a:avLst/>
          </a:prstGeom>
          <a:ln w="57150">
            <a:solidFill>
              <a:srgbClr val="D56E48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14D8D7D-037E-3C76-D43D-0CF70FE7D6B8}"/>
              </a:ext>
            </a:extLst>
          </p:cNvPr>
          <p:cNvSpPr txBox="1"/>
          <p:nvPr/>
        </p:nvSpPr>
        <p:spPr>
          <a:xfrm>
            <a:off x="3667892" y="3310883"/>
            <a:ext cx="170171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rgbClr val="017ACD"/>
                </a:solidFill>
              </a:defRPr>
            </a:lvl1pPr>
          </a:lstStyle>
          <a:p>
            <a:pPr defTabSz="914446"/>
            <a:r>
              <a:rPr lang="en-US" sz="1300" dirty="0">
                <a:solidFill>
                  <a:srgbClr val="0C1752"/>
                </a:solidFill>
                <a:latin typeface="Montserrat" panose="00000500000000000000" pitchFamily="2" charset="0"/>
              </a:rPr>
              <a:t>Merging Operation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46CE59-59BB-D95C-DE12-93A0BC24569F}"/>
              </a:ext>
            </a:extLst>
          </p:cNvPr>
          <p:cNvSpPr txBox="1"/>
          <p:nvPr/>
        </p:nvSpPr>
        <p:spPr>
          <a:xfrm>
            <a:off x="268299" y="880098"/>
            <a:ext cx="11778355" cy="512961"/>
          </a:xfrm>
          <a:prstGeom prst="rect">
            <a:avLst/>
          </a:prstGeom>
        </p:spPr>
        <p:txBody>
          <a:bodyPr vert="horz" lIns="60960" tIns="30480" rIns="60960" bIns="30480" rtlCol="0">
            <a:noAutofit/>
          </a:bodyPr>
          <a:lstStyle>
            <a:lvl1pPr marL="342900" indent="-342900">
              <a:lnSpc>
                <a:spcPct val="120000"/>
              </a:lnSpc>
              <a:spcBef>
                <a:spcPts val="1500"/>
              </a:spcBef>
              <a:spcAft>
                <a:spcPts val="500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3000"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1114425" indent="-428625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3000"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714500" indent="-3429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3000"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2400300" indent="-3429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3000"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3086100" indent="-3429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3000"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771900" indent="-3429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lvl6pPr>
            <a:lvl7pPr marL="4457700" indent="-3429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lvl7pPr>
            <a:lvl8pPr marL="5143500" indent="-3429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lvl8pPr>
            <a:lvl9pPr marL="5829300" indent="-3429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lvl9pPr>
          </a:lstStyle>
          <a:p>
            <a:pPr marL="228611" indent="-228611" defTabSz="914446">
              <a:spcBef>
                <a:spcPts val="1000"/>
              </a:spcBef>
              <a:spcAft>
                <a:spcPts val="333"/>
              </a:spcAft>
            </a:pPr>
            <a:r>
              <a:rPr lang="en-US" sz="2000" dirty="0">
                <a:solidFill>
                  <a:srgbClr val="000000"/>
                </a:solidFill>
                <a:latin typeface="Montserrat" panose="00000500000000000000" pitchFamily="2" charset="0"/>
              </a:rPr>
              <a:t>Pandas “merge( )” method merges two DataFrames on a given axis.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5FFE8E-9EC1-0877-6059-6C827CEEC0F4}"/>
              </a:ext>
            </a:extLst>
          </p:cNvPr>
          <p:cNvCxnSpPr>
            <a:cxnSpLocks/>
          </p:cNvCxnSpPr>
          <p:nvPr/>
        </p:nvCxnSpPr>
        <p:spPr>
          <a:xfrm>
            <a:off x="4621214" y="5558740"/>
            <a:ext cx="0" cy="364880"/>
          </a:xfrm>
          <a:prstGeom prst="straightConnector1">
            <a:avLst/>
          </a:prstGeom>
          <a:ln w="57150">
            <a:solidFill>
              <a:srgbClr val="D56E48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56030BF-B548-AC0C-B51C-ACF94CF9EE3B}"/>
              </a:ext>
            </a:extLst>
          </p:cNvPr>
          <p:cNvSpPr txBox="1"/>
          <p:nvPr/>
        </p:nvSpPr>
        <p:spPr>
          <a:xfrm>
            <a:off x="3877944" y="5873644"/>
            <a:ext cx="1348316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rgbClr val="017ACD"/>
                </a:solidFill>
              </a:defRPr>
            </a:lvl1pPr>
          </a:lstStyle>
          <a:p>
            <a:pPr defTabSz="914446"/>
            <a:r>
              <a:rPr lang="en-US" sz="1300" dirty="0">
                <a:solidFill>
                  <a:srgbClr val="0C1752"/>
                </a:solidFill>
                <a:latin typeface="Montserrat" panose="00000500000000000000" pitchFamily="2" charset="0"/>
              </a:rPr>
              <a:t>Merged DataFrame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4007B6-5FAF-F2E8-FD08-08483B1397BF}"/>
              </a:ext>
            </a:extLst>
          </p:cNvPr>
          <p:cNvCxnSpPr>
            <a:cxnSpLocks/>
          </p:cNvCxnSpPr>
          <p:nvPr/>
        </p:nvCxnSpPr>
        <p:spPr>
          <a:xfrm>
            <a:off x="6103443" y="5498718"/>
            <a:ext cx="0" cy="389727"/>
          </a:xfrm>
          <a:prstGeom prst="straightConnector1">
            <a:avLst/>
          </a:prstGeom>
          <a:ln w="57150">
            <a:solidFill>
              <a:srgbClr val="D56E48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34E08D1-5AE5-CB67-384E-0FF61CB40783}"/>
              </a:ext>
            </a:extLst>
          </p:cNvPr>
          <p:cNvSpPr txBox="1"/>
          <p:nvPr/>
        </p:nvSpPr>
        <p:spPr>
          <a:xfrm>
            <a:off x="5633716" y="5849240"/>
            <a:ext cx="100393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rgbClr val="017ACD"/>
                </a:solidFill>
              </a:defRPr>
            </a:lvl1pPr>
          </a:lstStyle>
          <a:p>
            <a:pPr defTabSz="914446"/>
            <a:r>
              <a:rPr lang="en-US" sz="1300" dirty="0">
                <a:solidFill>
                  <a:srgbClr val="0C1752"/>
                </a:solidFill>
                <a:latin typeface="Montserrat" panose="00000500000000000000" pitchFamily="2" charset="0"/>
              </a:rPr>
              <a:t>Merge Method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77A818-2B41-977A-4484-600129E299F3}"/>
              </a:ext>
            </a:extLst>
          </p:cNvPr>
          <p:cNvCxnSpPr>
            <a:cxnSpLocks/>
          </p:cNvCxnSpPr>
          <p:nvPr/>
        </p:nvCxnSpPr>
        <p:spPr>
          <a:xfrm>
            <a:off x="7522395" y="5538672"/>
            <a:ext cx="536251" cy="394799"/>
          </a:xfrm>
          <a:prstGeom prst="straightConnector1">
            <a:avLst/>
          </a:prstGeom>
          <a:ln w="57150">
            <a:solidFill>
              <a:srgbClr val="D56E48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E2CFAD-4B81-90AC-118A-873752D64E2C}"/>
              </a:ext>
            </a:extLst>
          </p:cNvPr>
          <p:cNvCxnSpPr>
            <a:cxnSpLocks/>
          </p:cNvCxnSpPr>
          <p:nvPr/>
        </p:nvCxnSpPr>
        <p:spPr>
          <a:xfrm flipH="1">
            <a:off x="8283019" y="5550147"/>
            <a:ext cx="413899" cy="373473"/>
          </a:xfrm>
          <a:prstGeom prst="straightConnector1">
            <a:avLst/>
          </a:prstGeom>
          <a:ln w="57150">
            <a:solidFill>
              <a:srgbClr val="D56E48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3AC0E6-9720-B107-4BDA-A1CF7861F670}"/>
              </a:ext>
            </a:extLst>
          </p:cNvPr>
          <p:cNvSpPr txBox="1"/>
          <p:nvPr/>
        </p:nvSpPr>
        <p:spPr>
          <a:xfrm>
            <a:off x="7203749" y="5894266"/>
            <a:ext cx="1684268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rgbClr val="017ACD"/>
                </a:solidFill>
              </a:defRPr>
            </a:lvl1pPr>
          </a:lstStyle>
          <a:p>
            <a:pPr defTabSz="914446"/>
            <a:r>
              <a:rPr lang="en-US" sz="1300" dirty="0">
                <a:solidFill>
                  <a:srgbClr val="0C1752"/>
                </a:solidFill>
                <a:latin typeface="Montserrat" panose="00000500000000000000" pitchFamily="2" charset="0"/>
              </a:rPr>
              <a:t>DataFrames that Need to be Merged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5A72CD-A1B7-B22E-6F17-6BF785324CB3}"/>
              </a:ext>
            </a:extLst>
          </p:cNvPr>
          <p:cNvCxnSpPr>
            <a:cxnSpLocks/>
          </p:cNvCxnSpPr>
          <p:nvPr/>
        </p:nvCxnSpPr>
        <p:spPr>
          <a:xfrm>
            <a:off x="9966534" y="5495547"/>
            <a:ext cx="0" cy="340358"/>
          </a:xfrm>
          <a:prstGeom prst="straightConnector1">
            <a:avLst/>
          </a:prstGeom>
          <a:ln w="57150">
            <a:solidFill>
              <a:srgbClr val="D56E48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B551A2C-BD4B-7181-955E-DC2116BE8783}"/>
              </a:ext>
            </a:extLst>
          </p:cNvPr>
          <p:cNvSpPr txBox="1"/>
          <p:nvPr/>
        </p:nvSpPr>
        <p:spPr>
          <a:xfrm>
            <a:off x="9236060" y="5853241"/>
            <a:ext cx="1460949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rgbClr val="017ACD"/>
                </a:solidFill>
              </a:defRPr>
            </a:lvl1pPr>
          </a:lstStyle>
          <a:p>
            <a:pPr defTabSz="914446"/>
            <a:r>
              <a:rPr lang="en-US" sz="1300" dirty="0">
                <a:solidFill>
                  <a:srgbClr val="0C1752"/>
                </a:solidFill>
                <a:latin typeface="Montserrat" panose="00000500000000000000" pitchFamily="2" charset="0"/>
              </a:rPr>
              <a:t>DataFrame column to merge 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0BAA820-3A63-83E7-2A38-7567452BE44F}"/>
              </a:ext>
            </a:extLst>
          </p:cNvPr>
          <p:cNvCxnSpPr>
            <a:cxnSpLocks/>
          </p:cNvCxnSpPr>
          <p:nvPr/>
        </p:nvCxnSpPr>
        <p:spPr>
          <a:xfrm>
            <a:off x="11236150" y="5495546"/>
            <a:ext cx="0" cy="340358"/>
          </a:xfrm>
          <a:prstGeom prst="straightConnector1">
            <a:avLst/>
          </a:prstGeom>
          <a:ln w="57150">
            <a:solidFill>
              <a:srgbClr val="D56E48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0317C41-6966-CD6A-8E82-70F477184948}"/>
              </a:ext>
            </a:extLst>
          </p:cNvPr>
          <p:cNvSpPr txBox="1"/>
          <p:nvPr/>
        </p:nvSpPr>
        <p:spPr>
          <a:xfrm>
            <a:off x="10819918" y="5856223"/>
            <a:ext cx="832464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rgbClr val="017ACD"/>
                </a:solidFill>
              </a:defRPr>
            </a:lvl1pPr>
          </a:lstStyle>
          <a:p>
            <a:pPr defTabSz="914446"/>
            <a:r>
              <a:rPr lang="en-US" sz="1300" dirty="0">
                <a:solidFill>
                  <a:srgbClr val="0C1752"/>
                </a:solidFill>
                <a:latin typeface="Montserrat" panose="00000500000000000000" pitchFamily="2" charset="0"/>
              </a:rPr>
              <a:t>Merge Type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A7F7D7-A181-DCB3-BE66-B4A80933C720}"/>
              </a:ext>
            </a:extLst>
          </p:cNvPr>
          <p:cNvSpPr txBox="1"/>
          <p:nvPr/>
        </p:nvSpPr>
        <p:spPr>
          <a:xfrm>
            <a:off x="561126" y="3990296"/>
            <a:ext cx="2370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rgbClr val="017ACD"/>
                </a:solidFill>
              </a:defRPr>
            </a:lvl1pPr>
          </a:lstStyle>
          <a:p>
            <a:pPr defTabSz="914446"/>
            <a:r>
              <a:rPr lang="en-US" sz="1600" b="1" dirty="0">
                <a:solidFill>
                  <a:srgbClr val="0C1752"/>
                </a:solidFill>
                <a:latin typeface="Montserrat" panose="00000500000000000000" pitchFamily="2" charset="0"/>
              </a:rPr>
              <a:t>“df_financials”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2623734-CC32-1D87-18B5-C53D87AA1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213" y="1852937"/>
            <a:ext cx="2225768" cy="190522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8F72116-5988-EAC2-9FEB-F3FC2EA030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4499" y="2450916"/>
            <a:ext cx="6690940" cy="2149026"/>
          </a:xfrm>
          <a:prstGeom prst="rect">
            <a:avLst/>
          </a:prstGeom>
        </p:spPr>
      </p:pic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B70A59B-567B-1428-2D5E-D17D3FFA4ADE}"/>
              </a:ext>
            </a:extLst>
          </p:cNvPr>
          <p:cNvSpPr/>
          <p:nvPr/>
        </p:nvSpPr>
        <p:spPr>
          <a:xfrm>
            <a:off x="862216" y="1779316"/>
            <a:ext cx="484554" cy="1978842"/>
          </a:xfrm>
          <a:prstGeom prst="roundRect">
            <a:avLst/>
          </a:prstGeom>
          <a:noFill/>
          <a:ln w="38100">
            <a:solidFill>
              <a:srgbClr val="D56E48"/>
            </a:solidFill>
          </a:ln>
        </p:spPr>
        <p:txBody>
          <a:bodyPr rtlCol="0" anchor="ctr">
            <a:noAutofit/>
          </a:bodyPr>
          <a:lstStyle/>
          <a:p>
            <a:pPr defTabSz="914446"/>
            <a:endParaRPr lang="en-US" dirty="0">
              <a:solidFill>
                <a:srgbClr val="000000"/>
              </a:solidFill>
              <a:latin typeface="Cambria" panose="02040503050406030204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EF511CC-50BA-F857-0473-B2E0BB727BCD}"/>
              </a:ext>
            </a:extLst>
          </p:cNvPr>
          <p:cNvSpPr/>
          <p:nvPr/>
        </p:nvSpPr>
        <p:spPr>
          <a:xfrm>
            <a:off x="133565" y="4300794"/>
            <a:ext cx="391651" cy="1807335"/>
          </a:xfrm>
          <a:prstGeom prst="roundRect">
            <a:avLst/>
          </a:prstGeom>
          <a:noFill/>
          <a:ln w="38100">
            <a:solidFill>
              <a:srgbClr val="D56E48"/>
            </a:solidFill>
          </a:ln>
        </p:spPr>
        <p:txBody>
          <a:bodyPr rtlCol="0" anchor="ctr">
            <a:noAutofit/>
          </a:bodyPr>
          <a:lstStyle/>
          <a:p>
            <a:pPr defTabSz="914446"/>
            <a:endParaRPr lang="en-US" dirty="0">
              <a:solidFill>
                <a:srgbClr val="000000"/>
              </a:solidFill>
              <a:latin typeface="Cambria" panose="02040503050406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74C6A7-DA8A-AA24-5F53-AA1B5D2506D9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</p:spTree>
    <p:extLst>
      <p:ext uri="{BB962C8B-B14F-4D97-AF65-F5344CB8AC3E}">
        <p14:creationId xmlns:p14="http://schemas.microsoft.com/office/powerpoint/2010/main" val="2114091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60958-11BA-1B2A-22B7-1AD0DB933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3E7D0D-BD04-C14B-DF4D-5A72470F0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E49E18-27B1-10EA-37C5-500FCE8452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60795C79-797C-934D-D75E-E217A5AE67BF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Popular Data Visualization Libraries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EF3727-71EA-3CB0-9F30-874C2F110370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1FB5AC-67BB-417F-7AEA-16A5144480FC}"/>
              </a:ext>
            </a:extLst>
          </p:cNvPr>
          <p:cNvSpPr txBox="1"/>
          <p:nvPr/>
        </p:nvSpPr>
        <p:spPr>
          <a:xfrm>
            <a:off x="154722" y="1140028"/>
            <a:ext cx="11187094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304815" indent="-304815" defTabSz="914446">
              <a:spcBef>
                <a:spcPts val="1000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1867">
                <a:solidFill>
                  <a:srgbClr val="000000"/>
                </a:solidFill>
                <a:latin typeface="Montserrat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585" indent="0" defTabSz="609585">
              <a:spcBef>
                <a:spcPct val="20000"/>
              </a:spcBef>
              <a:buFont typeface="Arial"/>
              <a:buNone/>
              <a:defRPr sz="1400" b="0" i="0">
                <a:solidFill>
                  <a:schemeClr val="bg1"/>
                </a:solidFill>
                <a:latin typeface="CFA Breuer Text Light" panose="02000506040000020004" pitchFamily="2" charset="77"/>
              </a:defRPr>
            </a:lvl2pPr>
            <a:lvl3pPr marL="1219170" indent="0" defTabSz="609585">
              <a:spcBef>
                <a:spcPct val="20000"/>
              </a:spcBef>
              <a:buFont typeface="Arial"/>
              <a:buNone/>
              <a:defRPr sz="1400" b="0" i="0">
                <a:solidFill>
                  <a:schemeClr val="bg1"/>
                </a:solidFill>
                <a:latin typeface="CFA Breuer Text Light" panose="02000506040000020004" pitchFamily="2" charset="77"/>
              </a:defRPr>
            </a:lvl3pPr>
            <a:lvl4pPr marL="1828755" indent="0" defTabSz="609585">
              <a:spcBef>
                <a:spcPct val="20000"/>
              </a:spcBef>
              <a:buFont typeface="Arial"/>
              <a:buNone/>
              <a:defRPr sz="1400" b="0" i="0">
                <a:solidFill>
                  <a:schemeClr val="bg1"/>
                </a:solidFill>
                <a:latin typeface="CFA Breuer Text Light" panose="02000506040000020004" pitchFamily="2" charset="77"/>
              </a:defRPr>
            </a:lvl4pPr>
            <a:lvl5pPr marL="2438339" indent="0" defTabSz="609585">
              <a:spcBef>
                <a:spcPct val="20000"/>
              </a:spcBef>
              <a:buFont typeface="Arial"/>
              <a:buNone/>
              <a:defRPr sz="1400" b="0" i="0">
                <a:solidFill>
                  <a:schemeClr val="bg1"/>
                </a:solidFill>
                <a:latin typeface="CFA Breuer Text Light" panose="02000506040000020004" pitchFamily="2" charset="77"/>
              </a:defRPr>
            </a:lvl5pPr>
            <a:lvl6pPr marL="3352716" indent="-304792" defTabSz="609585">
              <a:spcBef>
                <a:spcPct val="20000"/>
              </a:spcBef>
              <a:buFont typeface="Arial"/>
              <a:buChar char="•"/>
              <a:defRPr sz="2667"/>
            </a:lvl6pPr>
            <a:lvl7pPr marL="3962301" indent="-304792" defTabSz="609585">
              <a:spcBef>
                <a:spcPct val="20000"/>
              </a:spcBef>
              <a:buFont typeface="Arial"/>
              <a:buChar char="•"/>
              <a:defRPr sz="2667"/>
            </a:lvl7pPr>
            <a:lvl8pPr marL="4571886" indent="-304792" defTabSz="609585">
              <a:spcBef>
                <a:spcPct val="20000"/>
              </a:spcBef>
              <a:buFont typeface="Arial"/>
              <a:buChar char="•"/>
              <a:defRPr sz="2667"/>
            </a:lvl8pPr>
            <a:lvl9pPr marL="5181470" indent="-304792" defTabSz="609585">
              <a:spcBef>
                <a:spcPct val="20000"/>
              </a:spcBef>
              <a:buFont typeface="Arial"/>
              <a:buChar char="•"/>
              <a:defRPr sz="2667"/>
            </a:lvl9pPr>
          </a:lstStyle>
          <a:p>
            <a:r>
              <a:rPr lang="en-US" dirty="0"/>
              <a:t>Python offers many libraries for data visualization such as Matplotlib, Seaborn, and Plotly.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C7F0F2-BE6D-47A5-38C7-97FC62FF92D9}"/>
              </a:ext>
            </a:extLst>
          </p:cNvPr>
          <p:cNvSpPr txBox="1"/>
          <p:nvPr/>
        </p:nvSpPr>
        <p:spPr>
          <a:xfrm>
            <a:off x="462011" y="3010974"/>
            <a:ext cx="3183281" cy="240749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285750" indent="-285750" defTabSz="609585">
              <a:spcBef>
                <a:spcPct val="20000"/>
              </a:spcBef>
              <a:buFont typeface="Arial" panose="020B0604020202020204" pitchFamily="34" charset="0"/>
              <a:buChar char="•"/>
              <a:defRPr sz="2200" b="0" i="0">
                <a:solidFill>
                  <a:srgbClr val="062E6D"/>
                </a:solidFill>
                <a:latin typeface="Arial" panose="020B0604020202020204" pitchFamily="34" charset="0"/>
              </a:defRPr>
            </a:lvl1pPr>
            <a:lvl2pPr marL="609585" indent="0" defTabSz="609585">
              <a:spcBef>
                <a:spcPct val="20000"/>
              </a:spcBef>
              <a:buFont typeface="Arial"/>
              <a:buNone/>
              <a:defRPr sz="1400" b="0" i="0">
                <a:solidFill>
                  <a:schemeClr val="bg1"/>
                </a:solidFill>
                <a:latin typeface="CFA Breuer Text Light" panose="02000506040000020004" pitchFamily="2" charset="77"/>
              </a:defRPr>
            </a:lvl2pPr>
            <a:lvl3pPr marL="1219170" indent="0" defTabSz="609585">
              <a:spcBef>
                <a:spcPct val="20000"/>
              </a:spcBef>
              <a:buFont typeface="Arial"/>
              <a:buNone/>
              <a:defRPr sz="1400" b="0" i="0">
                <a:solidFill>
                  <a:schemeClr val="bg1"/>
                </a:solidFill>
                <a:latin typeface="CFA Breuer Text Light" panose="02000506040000020004" pitchFamily="2" charset="77"/>
              </a:defRPr>
            </a:lvl3pPr>
            <a:lvl4pPr marL="1828755" indent="0" defTabSz="609585">
              <a:spcBef>
                <a:spcPct val="20000"/>
              </a:spcBef>
              <a:buFont typeface="Arial"/>
              <a:buNone/>
              <a:defRPr sz="1400" b="0" i="0">
                <a:solidFill>
                  <a:schemeClr val="bg1"/>
                </a:solidFill>
                <a:latin typeface="CFA Breuer Text Light" panose="02000506040000020004" pitchFamily="2" charset="77"/>
              </a:defRPr>
            </a:lvl4pPr>
            <a:lvl5pPr marL="2438339" indent="0" defTabSz="609585">
              <a:spcBef>
                <a:spcPct val="20000"/>
              </a:spcBef>
              <a:buFont typeface="Arial"/>
              <a:buNone/>
              <a:defRPr sz="1400" b="0" i="0">
                <a:solidFill>
                  <a:schemeClr val="bg1"/>
                </a:solidFill>
                <a:latin typeface="CFA Breuer Text Light" panose="02000506040000020004" pitchFamily="2" charset="77"/>
              </a:defRPr>
            </a:lvl5pPr>
            <a:lvl6pPr marL="3352716" indent="-304792" defTabSz="609585">
              <a:spcBef>
                <a:spcPct val="20000"/>
              </a:spcBef>
              <a:buFont typeface="Arial"/>
              <a:buChar char="•"/>
              <a:defRPr sz="2667"/>
            </a:lvl6pPr>
            <a:lvl7pPr marL="3962301" indent="-304792" defTabSz="609585">
              <a:spcBef>
                <a:spcPct val="20000"/>
              </a:spcBef>
              <a:buFont typeface="Arial"/>
              <a:buChar char="•"/>
              <a:defRPr sz="2667"/>
            </a:lvl7pPr>
            <a:lvl8pPr marL="4571886" indent="-304792" defTabSz="609585">
              <a:spcBef>
                <a:spcPct val="20000"/>
              </a:spcBef>
              <a:buFont typeface="Arial"/>
              <a:buChar char="•"/>
              <a:defRPr sz="2667"/>
            </a:lvl8pPr>
            <a:lvl9pPr marL="5181470" indent="-304792" defTabSz="609585">
              <a:spcBef>
                <a:spcPct val="20000"/>
              </a:spcBef>
              <a:buFont typeface="Arial"/>
              <a:buChar char="•"/>
              <a:defRPr sz="2667"/>
            </a:lvl9pPr>
          </a:lstStyle>
          <a:p>
            <a:pPr marL="190510" marR="0" lvl="0" indent="-190510" defTabSz="40641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C1752"/>
                </a:solidFill>
                <a:effectLst/>
                <a:uLnTx/>
                <a:uFillTx/>
                <a:latin typeface="Arial" panose="020B0604020202020204" pitchFamily="34" charset="0"/>
              </a:rPr>
              <a:t>Grandfather of data visualization libraries.</a:t>
            </a:r>
          </a:p>
          <a:p>
            <a:pPr marL="190510" marR="0" lvl="0" indent="-190510" defTabSz="40641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C1752"/>
                </a:solidFill>
                <a:effectLst/>
                <a:uLnTx/>
                <a:uFillTx/>
                <a:latin typeface="Arial" panose="020B0604020202020204" pitchFamily="34" charset="0"/>
              </a:rPr>
              <a:t>It creates static &amp; interactive visualizations.</a:t>
            </a:r>
          </a:p>
          <a:p>
            <a:pPr marL="190510" marR="0" lvl="0" indent="-190510" defTabSz="40641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C1752"/>
                </a:solidFill>
                <a:effectLst/>
                <a:uLnTx/>
                <a:uFillTx/>
                <a:latin typeface="Arial" panose="020B0604020202020204" pitchFamily="34" charset="0"/>
              </a:rPr>
              <a:t>Link: </a:t>
            </a: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C1752"/>
                </a:solidFill>
                <a:effectLst/>
                <a:uLnTx/>
                <a:uFillTx/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https://matplotlib.org/</a:t>
            </a: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0C1752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190510" marR="0" lvl="0" indent="-190510" defTabSz="40641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0C1752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190510" marR="0" lvl="0" indent="-190510" defTabSz="40641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0C1752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pic>
        <p:nvPicPr>
          <p:cNvPr id="17" name="Picture 2" descr="What is matplotlib? - Quora">
            <a:extLst>
              <a:ext uri="{FF2B5EF4-FFF2-40B4-BE49-F238E27FC236}">
                <a16:creationId xmlns:a16="http://schemas.microsoft.com/office/drawing/2014/main" id="{B5019056-1103-1F17-3B4A-A66D723F6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02" y="2163242"/>
            <a:ext cx="2451323" cy="84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BF62535-EA92-D806-1B14-043F4391A8CD}"/>
              </a:ext>
            </a:extLst>
          </p:cNvPr>
          <p:cNvSpPr txBox="1">
            <a:spLocks/>
          </p:cNvSpPr>
          <p:nvPr/>
        </p:nvSpPr>
        <p:spPr>
          <a:xfrm>
            <a:off x="4019400" y="2959213"/>
            <a:ext cx="3367163" cy="290089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285750" indent="-285750" defTabSz="609585">
              <a:spcBef>
                <a:spcPct val="20000"/>
              </a:spcBef>
              <a:buFont typeface="Arial" panose="020B0604020202020204" pitchFamily="34" charset="0"/>
              <a:buChar char="•"/>
              <a:defRPr sz="2000" b="0" i="0">
                <a:solidFill>
                  <a:srgbClr val="062E6D"/>
                </a:solidFill>
                <a:latin typeface="Arial" panose="020B0604020202020204" pitchFamily="34" charset="0"/>
              </a:defRPr>
            </a:lvl1pPr>
            <a:lvl2pPr marL="609585" indent="0" defTabSz="609585">
              <a:spcBef>
                <a:spcPct val="20000"/>
              </a:spcBef>
              <a:buFont typeface="Arial"/>
              <a:buNone/>
              <a:defRPr sz="1400" b="0" i="0">
                <a:solidFill>
                  <a:schemeClr val="bg1"/>
                </a:solidFill>
                <a:latin typeface="CFA Breuer Text Light" panose="02000506040000020004" pitchFamily="2" charset="77"/>
              </a:defRPr>
            </a:lvl2pPr>
            <a:lvl3pPr marL="1219170" indent="0" defTabSz="609585">
              <a:spcBef>
                <a:spcPct val="20000"/>
              </a:spcBef>
              <a:buFont typeface="Arial"/>
              <a:buNone/>
              <a:defRPr sz="1400" b="0" i="0">
                <a:solidFill>
                  <a:schemeClr val="bg1"/>
                </a:solidFill>
                <a:latin typeface="CFA Breuer Text Light" panose="02000506040000020004" pitchFamily="2" charset="77"/>
              </a:defRPr>
            </a:lvl3pPr>
            <a:lvl4pPr marL="1828755" indent="0" defTabSz="609585">
              <a:spcBef>
                <a:spcPct val="20000"/>
              </a:spcBef>
              <a:buFont typeface="Arial"/>
              <a:buNone/>
              <a:defRPr sz="1400" b="0" i="0">
                <a:solidFill>
                  <a:schemeClr val="bg1"/>
                </a:solidFill>
                <a:latin typeface="CFA Breuer Text Light" panose="02000506040000020004" pitchFamily="2" charset="77"/>
              </a:defRPr>
            </a:lvl4pPr>
            <a:lvl5pPr marL="2438339" indent="0" defTabSz="609585">
              <a:spcBef>
                <a:spcPct val="20000"/>
              </a:spcBef>
              <a:buFont typeface="Arial"/>
              <a:buNone/>
              <a:defRPr sz="1400" b="0" i="0">
                <a:solidFill>
                  <a:schemeClr val="bg1"/>
                </a:solidFill>
                <a:latin typeface="CFA Breuer Text Light" panose="02000506040000020004" pitchFamily="2" charset="77"/>
              </a:defRPr>
            </a:lvl5pPr>
            <a:lvl6pPr marL="3352716" indent="-304792" defTabSz="609585">
              <a:spcBef>
                <a:spcPct val="20000"/>
              </a:spcBef>
              <a:buFont typeface="Arial"/>
              <a:buChar char="•"/>
              <a:defRPr sz="2667"/>
            </a:lvl6pPr>
            <a:lvl7pPr marL="3962301" indent="-304792" defTabSz="609585">
              <a:spcBef>
                <a:spcPct val="20000"/>
              </a:spcBef>
              <a:buFont typeface="Arial"/>
              <a:buChar char="•"/>
              <a:defRPr sz="2667"/>
            </a:lvl7pPr>
            <a:lvl8pPr marL="4571886" indent="-304792" defTabSz="609585">
              <a:spcBef>
                <a:spcPct val="20000"/>
              </a:spcBef>
              <a:buFont typeface="Arial"/>
              <a:buChar char="•"/>
              <a:defRPr sz="2667"/>
            </a:lvl8pPr>
            <a:lvl9pPr marL="5181470" indent="-304792" defTabSz="609585">
              <a:spcBef>
                <a:spcPct val="20000"/>
              </a:spcBef>
              <a:buFont typeface="Arial"/>
              <a:buChar char="•"/>
              <a:defRPr sz="2667"/>
            </a:lvl9pPr>
          </a:lstStyle>
          <a:p>
            <a:pPr marL="190510" marR="0" lvl="0" indent="-190510" defTabSz="40641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C1752"/>
                </a:solidFill>
                <a:effectLst/>
                <a:uLnTx/>
                <a:uFillTx/>
                <a:latin typeface="Arial" panose="020B0604020202020204" pitchFamily="34" charset="0"/>
                <a:sym typeface="Arial"/>
              </a:rPr>
              <a:t>Based on Matplotlib &amp; offers enhanced features. </a:t>
            </a:r>
          </a:p>
          <a:p>
            <a:pPr marL="190510" marR="0" lvl="0" indent="-190510" defTabSz="40641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C1752"/>
                </a:solidFill>
                <a:effectLst/>
                <a:uLnTx/>
                <a:uFillTx/>
                <a:latin typeface="Arial" panose="020B0604020202020204" pitchFamily="34" charset="0"/>
                <a:sym typeface="Arial"/>
              </a:rPr>
              <a:t>Generates aesthetically appealing statistical plots.</a:t>
            </a:r>
          </a:p>
          <a:p>
            <a:pPr marL="190510" marR="0" lvl="0" indent="-190510" defTabSz="40641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C1752"/>
                </a:solidFill>
                <a:effectLst/>
                <a:uLnTx/>
                <a:uFillTx/>
                <a:latin typeface="Arial" panose="020B0604020202020204" pitchFamily="34" charset="0"/>
                <a:sym typeface="Arial"/>
              </a:rPr>
              <a:t>Link: </a:t>
            </a: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C1752"/>
                </a:solidFill>
                <a:effectLst/>
                <a:uLnTx/>
                <a:uFillTx/>
                <a:latin typeface="Arial" panose="020B0604020202020204" pitchFamily="34" charset="0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https://seaborn.pydata.org/</a:t>
            </a: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0C1752"/>
              </a:solidFill>
              <a:effectLst/>
              <a:uLnTx/>
              <a:uFillTx/>
              <a:latin typeface="Arial" panose="020B0604020202020204" pitchFamily="34" charset="0"/>
              <a:sym typeface="Arial"/>
            </a:endParaRPr>
          </a:p>
          <a:p>
            <a:pPr marL="190510" marR="0" lvl="0" indent="-190510" defTabSz="40641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0C1752"/>
              </a:solidFill>
              <a:effectLst/>
              <a:uLnTx/>
              <a:uFillTx/>
              <a:latin typeface="Arial" panose="020B0604020202020204" pitchFamily="34" charset="0"/>
              <a:sym typeface="Arial"/>
            </a:endParaRPr>
          </a:p>
          <a:p>
            <a:pPr marL="190510" marR="0" lvl="0" indent="-190510" defTabSz="40641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0C1752"/>
              </a:solidFill>
              <a:effectLst/>
              <a:uLnTx/>
              <a:uFillTx/>
              <a:latin typeface="Arial" panose="020B0604020202020204" pitchFamily="34" charset="0"/>
              <a:sym typeface="Arial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94023A2-8A90-2C48-9FE3-7722BB261D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0122" y="2163242"/>
            <a:ext cx="2472582" cy="709118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5F79537A-6FD2-D7A9-2B02-CA590FC37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431" y="1669098"/>
            <a:ext cx="2263601" cy="169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6F18AF9-2903-4D31-C18A-9388B4A6EF11}"/>
              </a:ext>
            </a:extLst>
          </p:cNvPr>
          <p:cNvSpPr txBox="1">
            <a:spLocks/>
          </p:cNvSpPr>
          <p:nvPr/>
        </p:nvSpPr>
        <p:spPr>
          <a:xfrm>
            <a:off x="8096130" y="3000111"/>
            <a:ext cx="3626512" cy="290089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285750" indent="-285750" defTabSz="609585">
              <a:spcBef>
                <a:spcPct val="20000"/>
              </a:spcBef>
              <a:buFont typeface="Arial" panose="020B0604020202020204" pitchFamily="34" charset="0"/>
              <a:buChar char="•"/>
              <a:defRPr sz="2000" b="0" i="0">
                <a:solidFill>
                  <a:srgbClr val="062E6D"/>
                </a:solidFill>
                <a:latin typeface="Arial" panose="020B0604020202020204" pitchFamily="34" charset="0"/>
              </a:defRPr>
            </a:lvl1pPr>
            <a:lvl2pPr marL="609585" indent="0" defTabSz="609585">
              <a:spcBef>
                <a:spcPct val="20000"/>
              </a:spcBef>
              <a:buFont typeface="Arial"/>
              <a:buNone/>
              <a:defRPr sz="1400" b="0" i="0">
                <a:solidFill>
                  <a:schemeClr val="bg1"/>
                </a:solidFill>
                <a:latin typeface="CFA Breuer Text Light" panose="02000506040000020004" pitchFamily="2" charset="77"/>
              </a:defRPr>
            </a:lvl2pPr>
            <a:lvl3pPr marL="1219170" indent="0" defTabSz="609585">
              <a:spcBef>
                <a:spcPct val="20000"/>
              </a:spcBef>
              <a:buFont typeface="Arial"/>
              <a:buNone/>
              <a:defRPr sz="1400" b="0" i="0">
                <a:solidFill>
                  <a:schemeClr val="bg1"/>
                </a:solidFill>
                <a:latin typeface="CFA Breuer Text Light" panose="02000506040000020004" pitchFamily="2" charset="77"/>
              </a:defRPr>
            </a:lvl3pPr>
            <a:lvl4pPr marL="1828755" indent="0" defTabSz="609585">
              <a:spcBef>
                <a:spcPct val="20000"/>
              </a:spcBef>
              <a:buFont typeface="Arial"/>
              <a:buNone/>
              <a:defRPr sz="1400" b="0" i="0">
                <a:solidFill>
                  <a:schemeClr val="bg1"/>
                </a:solidFill>
                <a:latin typeface="CFA Breuer Text Light" panose="02000506040000020004" pitchFamily="2" charset="77"/>
              </a:defRPr>
            </a:lvl4pPr>
            <a:lvl5pPr marL="2438339" indent="0" defTabSz="609585">
              <a:spcBef>
                <a:spcPct val="20000"/>
              </a:spcBef>
              <a:buFont typeface="Arial"/>
              <a:buNone/>
              <a:defRPr sz="1400" b="0" i="0">
                <a:solidFill>
                  <a:schemeClr val="bg1"/>
                </a:solidFill>
                <a:latin typeface="CFA Breuer Text Light" panose="02000506040000020004" pitchFamily="2" charset="77"/>
              </a:defRPr>
            </a:lvl5pPr>
            <a:lvl6pPr marL="3352716" indent="-304792" defTabSz="609585">
              <a:spcBef>
                <a:spcPct val="20000"/>
              </a:spcBef>
              <a:buFont typeface="Arial"/>
              <a:buChar char="•"/>
              <a:defRPr sz="2667"/>
            </a:lvl6pPr>
            <a:lvl7pPr marL="3962301" indent="-304792" defTabSz="609585">
              <a:spcBef>
                <a:spcPct val="20000"/>
              </a:spcBef>
              <a:buFont typeface="Arial"/>
              <a:buChar char="•"/>
              <a:defRPr sz="2667"/>
            </a:lvl7pPr>
            <a:lvl8pPr marL="4571886" indent="-304792" defTabSz="609585">
              <a:spcBef>
                <a:spcPct val="20000"/>
              </a:spcBef>
              <a:buFont typeface="Arial"/>
              <a:buChar char="•"/>
              <a:defRPr sz="2667"/>
            </a:lvl8pPr>
            <a:lvl9pPr marL="5181470" indent="-304792" defTabSz="609585">
              <a:spcBef>
                <a:spcPct val="20000"/>
              </a:spcBef>
              <a:buFont typeface="Arial"/>
              <a:buChar char="•"/>
              <a:defRPr sz="2667"/>
            </a:lvl9pPr>
          </a:lstStyle>
          <a:p>
            <a:pPr marL="190510" marR="0" lvl="0" indent="-190510" defTabSz="40641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C1752"/>
                </a:solidFill>
                <a:effectLst/>
                <a:uLnTx/>
                <a:uFillTx/>
                <a:latin typeface="Arial" panose="020B0604020202020204" pitchFamily="34" charset="0"/>
                <a:sym typeface="Arial"/>
              </a:rPr>
              <a:t>Plotly creates interactive charts using a few code lines.</a:t>
            </a:r>
          </a:p>
          <a:p>
            <a:pPr marL="190510" marR="0" lvl="0" indent="-190510" defTabSz="40641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C1752"/>
                </a:solidFill>
                <a:effectLst/>
                <a:uLnTx/>
                <a:uFillTx/>
                <a:latin typeface="Arial" panose="020B0604020202020204" pitchFamily="34" charset="0"/>
                <a:sym typeface="Arial"/>
              </a:rPr>
              <a:t>Offers 40+ chart types (statistical, financial &amp; scientific). </a:t>
            </a:r>
          </a:p>
          <a:p>
            <a:pPr marL="190510" marR="0" lvl="0" indent="-190510" defTabSz="40641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C1752"/>
                </a:solidFill>
                <a:effectLst/>
                <a:uLnTx/>
                <a:uFillTx/>
                <a:latin typeface="Arial" panose="020B0604020202020204" pitchFamily="34" charset="0"/>
                <a:sym typeface="Arial"/>
              </a:rPr>
              <a:t>Link: </a:t>
            </a: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C1752"/>
                </a:solidFill>
                <a:effectLst/>
                <a:uLnTx/>
                <a:uFillTx/>
                <a:latin typeface="Arial" panose="020B0604020202020204" pitchFamily="34" charset="0"/>
                <a:sym typeface="Arial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https://plotly.com/python/</a:t>
            </a: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0C1752"/>
              </a:solidFill>
              <a:effectLst/>
              <a:uLnTx/>
              <a:uFillTx/>
              <a:latin typeface="Arial" panose="020B0604020202020204" pitchFamily="34" charset="0"/>
              <a:sym typeface="Arial"/>
            </a:endParaRPr>
          </a:p>
          <a:p>
            <a:pPr marL="190510" marR="0" lvl="0" indent="-190510" defTabSz="40641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0C1752"/>
              </a:solidFill>
              <a:effectLst/>
              <a:uLnTx/>
              <a:uFillTx/>
              <a:latin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5296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A8F72-98F0-C022-3791-9FD86ED6E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EA190B-C4AA-4ECC-A656-26B4A6C38A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17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B4BB64-54A9-0E73-38BE-8D211285F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279" y="2590801"/>
            <a:ext cx="7583721" cy="4263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F0FF48-1B23-796D-DE15-56820879B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2" y="5586363"/>
            <a:ext cx="3856133" cy="10656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02CFD0-4303-3438-58D5-B9C25B4EC9E4}"/>
              </a:ext>
            </a:extLst>
          </p:cNvPr>
          <p:cNvSpPr txBox="1"/>
          <p:nvPr/>
        </p:nvSpPr>
        <p:spPr>
          <a:xfrm>
            <a:off x="550506" y="536130"/>
            <a:ext cx="610222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r>
              <a:rPr lang="en-US" dirty="0"/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613337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F7F1F-7C9C-B033-72C6-94FAE407C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ED9F86-3DC4-1F5E-2C42-2D348ABFE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28F883-04DF-20CE-0523-F0BC95C988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BF0DD3AF-AA31-7FE3-5D42-E237D696CD78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Feature Engineering Techniques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92D711-99DB-2E1C-866B-12E2DE8FE758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2A9866A-7FE0-720E-8F85-A8B8A07659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3892742"/>
              </p:ext>
            </p:extLst>
          </p:nvPr>
        </p:nvGraphicFramePr>
        <p:xfrm>
          <a:off x="1233389" y="1344548"/>
          <a:ext cx="9422643" cy="4232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68180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D4F64-DFB3-0F24-C4B3-CCA143F37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E330ED-1DBF-A8FF-29EA-476686C68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0A2EDC-586C-6F01-F195-47A474BA21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75D58FA5-A53A-B766-2F6A-30666D49F9AD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One-Hot-Encoding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F5FE8F-7E35-AF4A-8EEB-CA995D0C1A2C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223737-ECF1-B496-8EF5-7929D48095E8}"/>
              </a:ext>
            </a:extLst>
          </p:cNvPr>
          <p:cNvSpPr/>
          <p:nvPr/>
        </p:nvSpPr>
        <p:spPr>
          <a:xfrm>
            <a:off x="279747" y="843409"/>
            <a:ext cx="11606471" cy="5213778"/>
          </a:xfrm>
          <a:prstGeom prst="rect">
            <a:avLst/>
          </a:prstGeom>
        </p:spPr>
        <p:txBody>
          <a:bodyPr vert="horz" lIns="60960" tIns="30480" rIns="60960" bIns="30480" rtlCol="0">
            <a:noAutofit/>
          </a:bodyPr>
          <a:lstStyle/>
          <a:p>
            <a:pPr marL="304815" indent="-304815" defTabSz="914446">
              <a:spcBef>
                <a:spcPts val="1000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</a:pPr>
            <a:r>
              <a:rPr lang="en-CA" sz="1900" dirty="0">
                <a:solidFill>
                  <a:srgbClr val="000000"/>
                </a:solidFill>
                <a:latin typeface="Montserrat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One-hot-encoding works by converting values such as “color” into columns with 1’s and 0’s.</a:t>
            </a:r>
          </a:p>
          <a:p>
            <a:pPr marL="304815" indent="-304815" defTabSz="914446">
              <a:spcBef>
                <a:spcPts val="1000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</a:pPr>
            <a:r>
              <a:rPr lang="en-CA" sz="1900" dirty="0">
                <a:solidFill>
                  <a:srgbClr val="000000"/>
                </a:solidFill>
                <a:latin typeface="Montserrat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Since machine learning models deal with numbers, we perform one-hot-encoding to convert categorical data into numerical.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E84AEB1-874C-05C0-42D3-41471FAB8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68189"/>
              </p:ext>
            </p:extLst>
          </p:nvPr>
        </p:nvGraphicFramePr>
        <p:xfrm>
          <a:off x="2397155" y="2161743"/>
          <a:ext cx="1514877" cy="23164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14877">
                  <a:extLst>
                    <a:ext uri="{9D8B030D-6E8A-4147-A177-3AD203B41FA5}">
                      <a16:colId xmlns:a16="http://schemas.microsoft.com/office/drawing/2014/main" val="1326069585"/>
                    </a:ext>
                  </a:extLst>
                </a:gridCol>
              </a:tblGrid>
              <a:tr h="386080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CA" sz="2100" dirty="0">
                          <a:latin typeface="Montserrat" panose="00000500000000000000" pitchFamily="2" charset="0"/>
                        </a:rPr>
                        <a:t>COLOR</a:t>
                      </a:r>
                      <a:endParaRPr lang="en-US" sz="2100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>
                    <a:solidFill>
                      <a:srgbClr val="D56E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090661"/>
                  </a:ext>
                </a:extLst>
              </a:tr>
              <a:tr h="386080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CA" sz="2100" dirty="0">
                          <a:latin typeface="Montserrat" panose="00000500000000000000" pitchFamily="2" charset="0"/>
                        </a:rPr>
                        <a:t>RED</a:t>
                      </a:r>
                      <a:endParaRPr lang="en-US" sz="2100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2871366965"/>
                  </a:ext>
                </a:extLst>
              </a:tr>
              <a:tr h="386080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CA" sz="2100" dirty="0">
                          <a:latin typeface="Montserrat" panose="00000500000000000000" pitchFamily="2" charset="0"/>
                        </a:rPr>
                        <a:t>RED</a:t>
                      </a:r>
                      <a:endParaRPr lang="en-US" sz="2100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2899914212"/>
                  </a:ext>
                </a:extLst>
              </a:tr>
              <a:tr h="386080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CA" sz="2100" dirty="0">
                          <a:latin typeface="Montserrat" panose="00000500000000000000" pitchFamily="2" charset="0"/>
                        </a:rPr>
                        <a:t>YELLOW</a:t>
                      </a:r>
                      <a:endParaRPr lang="en-US" sz="2100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3738663134"/>
                  </a:ext>
                </a:extLst>
              </a:tr>
              <a:tr h="386080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CA" sz="2100" dirty="0">
                          <a:latin typeface="Montserrat" panose="00000500000000000000" pitchFamily="2" charset="0"/>
                        </a:rPr>
                        <a:t>GREEN</a:t>
                      </a:r>
                      <a:endParaRPr lang="en-US" sz="2100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3671423333"/>
                  </a:ext>
                </a:extLst>
              </a:tr>
              <a:tr h="386080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CA" sz="2100" dirty="0">
                          <a:latin typeface="Montserrat" panose="00000500000000000000" pitchFamily="2" charset="0"/>
                        </a:rPr>
                        <a:t>YELLOW</a:t>
                      </a:r>
                      <a:endParaRPr lang="en-US" sz="2100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192181416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092EF5D-2557-3764-6191-837306213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972309"/>
              </p:ext>
            </p:extLst>
          </p:nvPr>
        </p:nvGraphicFramePr>
        <p:xfrm>
          <a:off x="5773434" y="2161742"/>
          <a:ext cx="4426245" cy="23164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75415">
                  <a:extLst>
                    <a:ext uri="{9D8B030D-6E8A-4147-A177-3AD203B41FA5}">
                      <a16:colId xmlns:a16="http://schemas.microsoft.com/office/drawing/2014/main" val="1326069585"/>
                    </a:ext>
                  </a:extLst>
                </a:gridCol>
                <a:gridCol w="1475415">
                  <a:extLst>
                    <a:ext uri="{9D8B030D-6E8A-4147-A177-3AD203B41FA5}">
                      <a16:colId xmlns:a16="http://schemas.microsoft.com/office/drawing/2014/main" val="4180477793"/>
                    </a:ext>
                  </a:extLst>
                </a:gridCol>
                <a:gridCol w="1475415">
                  <a:extLst>
                    <a:ext uri="{9D8B030D-6E8A-4147-A177-3AD203B41FA5}">
                      <a16:colId xmlns:a16="http://schemas.microsoft.com/office/drawing/2014/main" val="3706352693"/>
                    </a:ext>
                  </a:extLst>
                </a:gridCol>
              </a:tblGrid>
              <a:tr h="386080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CA" sz="2100" dirty="0">
                          <a:latin typeface="Montserrat" panose="00000500000000000000" pitchFamily="2" charset="0"/>
                        </a:rPr>
                        <a:t>RED</a:t>
                      </a:r>
                      <a:endParaRPr lang="en-US" sz="2100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>
                    <a:solidFill>
                      <a:srgbClr val="D56E48"/>
                    </a:solidFill>
                  </a:tcPr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CA" sz="2100" dirty="0">
                          <a:latin typeface="Montserrat" panose="00000500000000000000" pitchFamily="2" charset="0"/>
                        </a:rPr>
                        <a:t>YELLOW</a:t>
                      </a:r>
                      <a:endParaRPr lang="en-US" sz="2100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>
                    <a:solidFill>
                      <a:srgbClr val="D56E48"/>
                    </a:solidFill>
                  </a:tcPr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CA" sz="2100" dirty="0">
                          <a:latin typeface="Montserrat" panose="00000500000000000000" pitchFamily="2" charset="0"/>
                        </a:rPr>
                        <a:t>GREEN</a:t>
                      </a:r>
                      <a:endParaRPr lang="en-US" sz="2100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>
                    <a:solidFill>
                      <a:srgbClr val="D56E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090661"/>
                  </a:ext>
                </a:extLst>
              </a:tr>
              <a:tr h="386080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CA" sz="2100" dirty="0">
                          <a:latin typeface="Montserrat" panose="00000500000000000000" pitchFamily="2" charset="0"/>
                        </a:rPr>
                        <a:t>1</a:t>
                      </a:r>
                      <a:endParaRPr lang="en-US" sz="2100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CA" sz="2100" dirty="0">
                          <a:latin typeface="Montserrat" panose="00000500000000000000" pitchFamily="2" charset="0"/>
                        </a:rPr>
                        <a:t>0</a:t>
                      </a:r>
                      <a:endParaRPr lang="en-US" sz="2100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CA" sz="2100" dirty="0">
                          <a:latin typeface="Montserrat" panose="00000500000000000000" pitchFamily="2" charset="0"/>
                        </a:rPr>
                        <a:t>0</a:t>
                      </a:r>
                      <a:endParaRPr lang="en-US" sz="2100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2871366965"/>
                  </a:ext>
                </a:extLst>
              </a:tr>
              <a:tr h="386080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CA" sz="2100" dirty="0">
                          <a:latin typeface="Montserrat" panose="00000500000000000000" pitchFamily="2" charset="0"/>
                        </a:rPr>
                        <a:t>1</a:t>
                      </a:r>
                      <a:endParaRPr lang="en-US" sz="2100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CA" sz="2100" dirty="0">
                          <a:latin typeface="Montserrat" panose="00000500000000000000" pitchFamily="2" charset="0"/>
                        </a:rPr>
                        <a:t>0</a:t>
                      </a:r>
                      <a:endParaRPr lang="en-US" sz="2100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CA" sz="2100" dirty="0">
                          <a:latin typeface="Montserrat" panose="00000500000000000000" pitchFamily="2" charset="0"/>
                        </a:rPr>
                        <a:t>0</a:t>
                      </a:r>
                      <a:endParaRPr lang="en-US" sz="2100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2899914212"/>
                  </a:ext>
                </a:extLst>
              </a:tr>
              <a:tr h="386080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CA" sz="2100" dirty="0">
                          <a:latin typeface="Montserrat" panose="00000500000000000000" pitchFamily="2" charset="0"/>
                        </a:rPr>
                        <a:t>0</a:t>
                      </a:r>
                      <a:endParaRPr lang="en-US" sz="2100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CA" sz="2100" dirty="0">
                          <a:latin typeface="Montserrat" panose="00000500000000000000" pitchFamily="2" charset="0"/>
                        </a:rPr>
                        <a:t>1</a:t>
                      </a:r>
                      <a:endParaRPr lang="en-US" sz="2100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CA" sz="2100" dirty="0">
                          <a:latin typeface="Montserrat" panose="00000500000000000000" pitchFamily="2" charset="0"/>
                        </a:rPr>
                        <a:t>0</a:t>
                      </a:r>
                      <a:endParaRPr lang="en-US" sz="2100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3738663134"/>
                  </a:ext>
                </a:extLst>
              </a:tr>
              <a:tr h="386080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CA" sz="2100" dirty="0">
                          <a:latin typeface="Montserrat" panose="00000500000000000000" pitchFamily="2" charset="0"/>
                        </a:rPr>
                        <a:t>0</a:t>
                      </a:r>
                      <a:endParaRPr lang="en-US" sz="2100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CA" sz="2100" dirty="0">
                          <a:latin typeface="Montserrat" panose="00000500000000000000" pitchFamily="2" charset="0"/>
                        </a:rPr>
                        <a:t>0</a:t>
                      </a:r>
                      <a:endParaRPr lang="en-US" sz="2100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CA" sz="2100" dirty="0">
                          <a:latin typeface="Montserrat" panose="00000500000000000000" pitchFamily="2" charset="0"/>
                        </a:rPr>
                        <a:t>1</a:t>
                      </a:r>
                      <a:endParaRPr lang="en-US" sz="2100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3671423333"/>
                  </a:ext>
                </a:extLst>
              </a:tr>
              <a:tr h="386080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CA" sz="2100" dirty="0">
                          <a:latin typeface="Montserrat" panose="00000500000000000000" pitchFamily="2" charset="0"/>
                        </a:rPr>
                        <a:t>0</a:t>
                      </a:r>
                      <a:endParaRPr lang="en-US" sz="2100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CA" sz="2100" dirty="0">
                          <a:latin typeface="Montserrat" panose="00000500000000000000" pitchFamily="2" charset="0"/>
                        </a:rPr>
                        <a:t>1</a:t>
                      </a:r>
                      <a:endParaRPr lang="en-US" sz="2100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CA" sz="2100" dirty="0">
                          <a:latin typeface="Montserrat" panose="00000500000000000000" pitchFamily="2" charset="0"/>
                        </a:rPr>
                        <a:t>0</a:t>
                      </a:r>
                      <a:endParaRPr lang="en-US" sz="2100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1921814165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93A897E6-849D-3E77-44F7-5A66D072D24B}"/>
              </a:ext>
            </a:extLst>
          </p:cNvPr>
          <p:cNvSpPr/>
          <p:nvPr/>
        </p:nvSpPr>
        <p:spPr>
          <a:xfrm>
            <a:off x="4294039" y="3081793"/>
            <a:ext cx="997579" cy="445689"/>
          </a:xfrm>
          <a:prstGeom prst="rightArrow">
            <a:avLst/>
          </a:prstGeom>
          <a:solidFill>
            <a:srgbClr val="D56E48"/>
          </a:solidFill>
          <a:ln w="12700" cap="flat" cmpd="sng" algn="ctr">
            <a:solidFill>
              <a:srgbClr val="D56E4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630">
              <a:buClr>
                <a:srgbClr val="000000"/>
              </a:buClr>
              <a:defRPr/>
            </a:pPr>
            <a:endParaRPr lang="en-US" sz="933" kern="0">
              <a:solidFill>
                <a:prstClr val="white"/>
              </a:solidFill>
              <a:latin typeface="Calibri" panose="020F0502020204030204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6551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E2FCB-47E8-4A97-BB8F-BBA241B16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F2F188-9010-396E-6A54-C8FB129EB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9D9B02-7365-C5A1-942A-6DEE2053BE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AB8E85C1-E9EF-3985-9537-C4BFD4081FF5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One-hot-Encoding: Important Note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7ECEC3-637A-A4DC-5A8C-9E8C9EEC3866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50812F-A3FA-0896-3F20-648CE9777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235855"/>
              </p:ext>
            </p:extLst>
          </p:nvPr>
        </p:nvGraphicFramePr>
        <p:xfrm>
          <a:off x="2159521" y="3121949"/>
          <a:ext cx="1518757" cy="269001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18757">
                  <a:extLst>
                    <a:ext uri="{9D8B030D-6E8A-4147-A177-3AD203B41FA5}">
                      <a16:colId xmlns:a16="http://schemas.microsoft.com/office/drawing/2014/main" val="1326069585"/>
                    </a:ext>
                  </a:extLst>
                </a:gridCol>
              </a:tblGrid>
              <a:tr h="448336">
                <a:tc>
                  <a:txBody>
                    <a:bodyPr/>
                    <a:lstStyle/>
                    <a:p>
                      <a:pPr algn="ctr"/>
                      <a:r>
                        <a:rPr lang="en-CA" sz="2100" b="1" kern="1200" dirty="0">
                          <a:solidFill>
                            <a:schemeClr val="lt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COLOR</a:t>
                      </a:r>
                      <a:endParaRPr lang="en-US" sz="2100" b="1" kern="1200" dirty="0">
                        <a:solidFill>
                          <a:schemeClr val="lt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0960" marR="60960" marT="30480" marB="30480">
                    <a:solidFill>
                      <a:srgbClr val="D56E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090661"/>
                  </a:ext>
                </a:extLst>
              </a:tr>
              <a:tr h="448336">
                <a:tc>
                  <a:txBody>
                    <a:bodyPr/>
                    <a:lstStyle/>
                    <a:p>
                      <a:pPr algn="ctr"/>
                      <a:r>
                        <a:rPr lang="en-CA" sz="2100" dirty="0">
                          <a:latin typeface="Montserrat" panose="00000500000000000000" pitchFamily="2" charset="0"/>
                        </a:rPr>
                        <a:t>RED</a:t>
                      </a:r>
                      <a:endParaRPr lang="en-US" sz="2100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2871366965"/>
                  </a:ext>
                </a:extLst>
              </a:tr>
              <a:tr h="448336">
                <a:tc>
                  <a:txBody>
                    <a:bodyPr/>
                    <a:lstStyle/>
                    <a:p>
                      <a:pPr algn="ctr"/>
                      <a:r>
                        <a:rPr lang="en-CA" sz="2100" dirty="0">
                          <a:latin typeface="Montserrat" panose="00000500000000000000" pitchFamily="2" charset="0"/>
                        </a:rPr>
                        <a:t>RED</a:t>
                      </a:r>
                      <a:endParaRPr lang="en-US" sz="2100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2899914212"/>
                  </a:ext>
                </a:extLst>
              </a:tr>
              <a:tr h="448336">
                <a:tc>
                  <a:txBody>
                    <a:bodyPr/>
                    <a:lstStyle/>
                    <a:p>
                      <a:pPr algn="ctr"/>
                      <a:r>
                        <a:rPr lang="en-CA" sz="2100" dirty="0">
                          <a:latin typeface="Montserrat" panose="00000500000000000000" pitchFamily="2" charset="0"/>
                        </a:rPr>
                        <a:t>YELLOW</a:t>
                      </a:r>
                      <a:endParaRPr lang="en-US" sz="2100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3738663134"/>
                  </a:ext>
                </a:extLst>
              </a:tr>
              <a:tr h="448336">
                <a:tc>
                  <a:txBody>
                    <a:bodyPr/>
                    <a:lstStyle/>
                    <a:p>
                      <a:pPr algn="ctr"/>
                      <a:r>
                        <a:rPr lang="en-CA" sz="2100" dirty="0">
                          <a:latin typeface="Montserrat" panose="00000500000000000000" pitchFamily="2" charset="0"/>
                        </a:rPr>
                        <a:t>GREEN</a:t>
                      </a:r>
                      <a:endParaRPr lang="en-US" sz="2100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3671423333"/>
                  </a:ext>
                </a:extLst>
              </a:tr>
              <a:tr h="448336">
                <a:tc>
                  <a:txBody>
                    <a:bodyPr/>
                    <a:lstStyle/>
                    <a:p>
                      <a:pPr algn="ctr"/>
                      <a:r>
                        <a:rPr lang="en-CA" sz="2100" dirty="0">
                          <a:latin typeface="Montserrat" panose="00000500000000000000" pitchFamily="2" charset="0"/>
                        </a:rPr>
                        <a:t>YELLOW</a:t>
                      </a:r>
                      <a:endParaRPr lang="en-US" sz="2100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192181416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EC73566-7338-7888-C404-814DD8464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920581"/>
              </p:ext>
            </p:extLst>
          </p:nvPr>
        </p:nvGraphicFramePr>
        <p:xfrm>
          <a:off x="5721740" y="3050872"/>
          <a:ext cx="2240451" cy="269001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40451">
                  <a:extLst>
                    <a:ext uri="{9D8B030D-6E8A-4147-A177-3AD203B41FA5}">
                      <a16:colId xmlns:a16="http://schemas.microsoft.com/office/drawing/2014/main" val="1326069585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algn="ctr"/>
                      <a:r>
                        <a:rPr lang="en-CA" sz="2100" dirty="0">
                          <a:latin typeface="Montserrat" panose="00000500000000000000" pitchFamily="2" charset="0"/>
                        </a:rPr>
                        <a:t>ENCODED</a:t>
                      </a:r>
                      <a:r>
                        <a:rPr lang="en-CA" sz="2100" baseline="0" dirty="0">
                          <a:latin typeface="Montserrat" panose="00000500000000000000" pitchFamily="2" charset="0"/>
                        </a:rPr>
                        <a:t> COLOR</a:t>
                      </a:r>
                      <a:endParaRPr lang="en-US" sz="2100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>
                    <a:solidFill>
                      <a:srgbClr val="D56E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090661"/>
                  </a:ext>
                </a:extLst>
              </a:tr>
              <a:tr h="395763">
                <a:tc>
                  <a:txBody>
                    <a:bodyPr/>
                    <a:lstStyle/>
                    <a:p>
                      <a:pPr algn="ctr"/>
                      <a:r>
                        <a:rPr lang="en-CA" sz="2100" dirty="0">
                          <a:latin typeface="Montserrat" panose="00000500000000000000" pitchFamily="2" charset="0"/>
                        </a:rPr>
                        <a:t>1</a:t>
                      </a:r>
                      <a:endParaRPr lang="en-US" sz="2100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2871366965"/>
                  </a:ext>
                </a:extLst>
              </a:tr>
              <a:tr h="395763">
                <a:tc>
                  <a:txBody>
                    <a:bodyPr/>
                    <a:lstStyle/>
                    <a:p>
                      <a:pPr algn="ctr"/>
                      <a:r>
                        <a:rPr lang="en-CA" sz="2100" dirty="0">
                          <a:latin typeface="Montserrat" panose="00000500000000000000" pitchFamily="2" charset="0"/>
                        </a:rPr>
                        <a:t>1</a:t>
                      </a:r>
                      <a:endParaRPr lang="en-US" sz="2100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2899914212"/>
                  </a:ext>
                </a:extLst>
              </a:tr>
              <a:tr h="395763">
                <a:tc>
                  <a:txBody>
                    <a:bodyPr/>
                    <a:lstStyle/>
                    <a:p>
                      <a:pPr algn="ctr"/>
                      <a:r>
                        <a:rPr lang="en-CA" sz="2100" dirty="0">
                          <a:latin typeface="Montserrat" panose="00000500000000000000" pitchFamily="2" charset="0"/>
                        </a:rPr>
                        <a:t>2</a:t>
                      </a:r>
                      <a:endParaRPr lang="en-US" sz="2100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3738663134"/>
                  </a:ext>
                </a:extLst>
              </a:tr>
              <a:tr h="395763">
                <a:tc>
                  <a:txBody>
                    <a:bodyPr/>
                    <a:lstStyle/>
                    <a:p>
                      <a:pPr algn="ctr"/>
                      <a:r>
                        <a:rPr lang="en-CA" sz="2100" dirty="0">
                          <a:latin typeface="Montserrat" panose="00000500000000000000" pitchFamily="2" charset="0"/>
                        </a:rPr>
                        <a:t>3</a:t>
                      </a:r>
                      <a:endParaRPr lang="en-US" sz="2100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3671423333"/>
                  </a:ext>
                </a:extLst>
              </a:tr>
              <a:tr h="395763">
                <a:tc>
                  <a:txBody>
                    <a:bodyPr/>
                    <a:lstStyle/>
                    <a:p>
                      <a:pPr algn="ctr"/>
                      <a:r>
                        <a:rPr lang="en-CA" sz="2100" dirty="0">
                          <a:latin typeface="Montserrat" panose="00000500000000000000" pitchFamily="2" charset="0"/>
                        </a:rPr>
                        <a:t>2</a:t>
                      </a:r>
                      <a:endParaRPr lang="en-US" sz="2100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1921814165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FE90E612-045C-53C1-6333-93E20B3C413A}"/>
              </a:ext>
            </a:extLst>
          </p:cNvPr>
          <p:cNvSpPr/>
          <p:nvPr/>
        </p:nvSpPr>
        <p:spPr>
          <a:xfrm>
            <a:off x="4313667" y="4096956"/>
            <a:ext cx="1201214" cy="597847"/>
          </a:xfrm>
          <a:prstGeom prst="rightArrow">
            <a:avLst/>
          </a:prstGeom>
          <a:solidFill>
            <a:srgbClr val="D56E48"/>
          </a:solidFill>
          <a:ln w="12700" cap="flat" cmpd="sng" algn="ctr">
            <a:solidFill>
              <a:srgbClr val="D56E4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630">
              <a:buClr>
                <a:srgbClr val="000000"/>
              </a:buClr>
            </a:pPr>
            <a:endParaRPr lang="en-US" sz="933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97FDD8-CCA6-F58C-730E-861DBB34DF07}"/>
              </a:ext>
            </a:extLst>
          </p:cNvPr>
          <p:cNvSpPr txBox="1"/>
          <p:nvPr/>
        </p:nvSpPr>
        <p:spPr>
          <a:xfrm rot="19151904">
            <a:off x="3346619" y="2635373"/>
            <a:ext cx="3322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46"/>
            <a:r>
              <a:rPr lang="en-CA" sz="4800" b="1" dirty="0">
                <a:solidFill>
                  <a:srgbClr val="FF0000"/>
                </a:solidFill>
                <a:latin typeface="Cambria" panose="02040503050406030204"/>
              </a:rPr>
              <a:t>WRONG!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1D1046-0AD8-E817-BDAF-B880D7BEA66C}"/>
              </a:ext>
            </a:extLst>
          </p:cNvPr>
          <p:cNvSpPr txBox="1"/>
          <p:nvPr/>
        </p:nvSpPr>
        <p:spPr>
          <a:xfrm>
            <a:off x="215836" y="849774"/>
            <a:ext cx="11673584" cy="833690"/>
          </a:xfrm>
          <a:prstGeom prst="rect">
            <a:avLst/>
          </a:prstGeom>
        </p:spPr>
        <p:txBody>
          <a:bodyPr vert="horz" lIns="60960" tIns="30480" rIns="60960" bIns="30480" rtlCol="0">
            <a:noAutofit/>
          </a:bodyPr>
          <a:lstStyle>
            <a:defPPr>
              <a:defRPr lang="en-US"/>
            </a:defPPr>
            <a:lvl1pPr marL="304815" indent="-304815" defTabSz="914446">
              <a:spcBef>
                <a:spcPts val="1000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133">
                <a:solidFill>
                  <a:srgbClr val="000000"/>
                </a:solidFill>
                <a:latin typeface="Montserrat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CA" sz="1900" dirty="0"/>
              <a:t>Can we simply replace colours with integer values? No!</a:t>
            </a:r>
          </a:p>
          <a:p>
            <a:r>
              <a:rPr lang="en-CA" sz="1900" dirty="0"/>
              <a:t>The machine learning model will assume that: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50C8BDD-9692-5EB1-68F7-32D70B90289C}"/>
                  </a:ext>
                </a:extLst>
              </p:cNvPr>
              <p:cNvSpPr/>
              <p:nvPr/>
            </p:nvSpPr>
            <p:spPr>
              <a:xfrm>
                <a:off x="979527" y="1771965"/>
                <a:ext cx="5760720" cy="4205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828891" lvl="4" defTabSz="914446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sz="2133" b="1" i="1" smtClean="0">
                          <a:solidFill>
                            <a:srgbClr val="0C1752"/>
                          </a:solidFill>
                          <a:latin typeface="Cambria Math" panose="02040503050406030204" pitchFamily="18" charset="0"/>
                        </a:rPr>
                        <m:t>𝑮𝑹𝑬𝑬𝑵</m:t>
                      </m:r>
                      <m:r>
                        <a:rPr lang="en-CA" sz="2133" b="1" i="1" smtClean="0">
                          <a:solidFill>
                            <a:srgbClr val="0C1752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CA" sz="2133" b="1" i="1" smtClean="0">
                          <a:solidFill>
                            <a:srgbClr val="0C1752"/>
                          </a:solidFill>
                          <a:latin typeface="Cambria Math" panose="02040503050406030204" pitchFamily="18" charset="0"/>
                        </a:rPr>
                        <m:t>𝒀𝑬𝑳𝑳𝑶𝑾</m:t>
                      </m:r>
                      <m:r>
                        <a:rPr lang="en-CA" sz="2133" b="1" i="1" smtClean="0">
                          <a:solidFill>
                            <a:srgbClr val="0C1752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CA" sz="2133" b="1" i="1" smtClean="0">
                          <a:solidFill>
                            <a:srgbClr val="0C1752"/>
                          </a:solidFill>
                          <a:latin typeface="Cambria Math" panose="02040503050406030204" pitchFamily="18" charset="0"/>
                        </a:rPr>
                        <m:t>𝑹𝑬𝑫</m:t>
                      </m:r>
                    </m:oMath>
                  </m:oMathPara>
                </a14:m>
                <a:endParaRPr lang="en-US" sz="2133" b="1" dirty="0">
                  <a:solidFill>
                    <a:srgbClr val="0C1752"/>
                  </a:solidFill>
                  <a:latin typeface="Montserrat" panose="00000500000000000000" pitchFamily="2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50C8BDD-9692-5EB1-68F7-32D70B902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527" y="1771965"/>
                <a:ext cx="5760720" cy="4205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6186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5C2F4-EB79-CC57-2038-A409C1F7B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3C87EE-B973-6015-AA5B-BF07ED13B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D96C5D-8858-6ED7-930A-B54FB56FDE9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246A760A-41F6-C930-8D95-A7C2DD0FF7E7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Feature Scaling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FC4EF7-7032-19F8-6A3F-772019933395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90DE5F-E401-6A1A-1AC0-09477F086E0F}"/>
              </a:ext>
            </a:extLst>
          </p:cNvPr>
          <p:cNvSpPr/>
          <p:nvPr/>
        </p:nvSpPr>
        <p:spPr>
          <a:xfrm>
            <a:off x="221966" y="882431"/>
            <a:ext cx="11258876" cy="1408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815" indent="-304815" defTabSz="914446">
              <a:spcBef>
                <a:spcPts val="1000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</a:pPr>
            <a:r>
              <a:rPr lang="en-CA" sz="1867" dirty="0">
                <a:solidFill>
                  <a:srgbClr val="000000"/>
                </a:solidFill>
                <a:latin typeface="Montserrat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Feature Scaling is an important step to take before training machine learning models to ensure that features are within the same scale.</a:t>
            </a:r>
          </a:p>
          <a:p>
            <a:pPr marL="304815" indent="-304815" defTabSz="914446">
              <a:spcBef>
                <a:spcPts val="1000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</a:pPr>
            <a:r>
              <a:rPr lang="en-CA" sz="1867" dirty="0">
                <a:solidFill>
                  <a:srgbClr val="000000"/>
                </a:solidFill>
                <a:latin typeface="Montserrat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Example: The interest rate and employment score are on different scales. This will result in one feature dominating the other.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0BA1FD-B3F7-1AD3-B066-3ECBF3862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654" y="2758046"/>
            <a:ext cx="3081601" cy="34493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C2DC1E-DBBC-7FB4-05CB-458F2CEC87F3}"/>
              </a:ext>
            </a:extLst>
          </p:cNvPr>
          <p:cNvSpPr txBox="1"/>
          <p:nvPr/>
        </p:nvSpPr>
        <p:spPr>
          <a:xfrm>
            <a:off x="6213747" y="2782446"/>
            <a:ext cx="168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46"/>
            <a:r>
              <a:rPr lang="en-CA" sz="1600" b="1" dirty="0">
                <a:solidFill>
                  <a:srgbClr val="000000"/>
                </a:solidFill>
                <a:latin typeface="Montserrat" panose="00000500000000000000" pitchFamily="2" charset="0"/>
              </a:rPr>
              <a:t>QUICK STATS!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420670-D5F5-77AD-3684-7D98F111F9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0500" y="3049187"/>
            <a:ext cx="3376246" cy="23741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B4462B-E5F0-DADD-57BF-C1C5F39556DF}"/>
              </a:ext>
            </a:extLst>
          </p:cNvPr>
          <p:cNvSpPr txBox="1"/>
          <p:nvPr/>
        </p:nvSpPr>
        <p:spPr>
          <a:xfrm>
            <a:off x="1368817" y="2443892"/>
            <a:ext cx="2916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46"/>
            <a:r>
              <a:rPr lang="en-CA" sz="1600" b="1" dirty="0">
                <a:solidFill>
                  <a:srgbClr val="000000"/>
                </a:solidFill>
                <a:latin typeface="Montserrat" panose="00000500000000000000" pitchFamily="2" charset="0"/>
              </a:rPr>
              <a:t>RAW ORIGINAL DATASET</a:t>
            </a:r>
          </a:p>
        </p:txBody>
      </p:sp>
    </p:spTree>
    <p:extLst>
      <p:ext uri="{BB962C8B-B14F-4D97-AF65-F5344CB8AC3E}">
        <p14:creationId xmlns:p14="http://schemas.microsoft.com/office/powerpoint/2010/main" val="44612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E8ABE-897C-44BB-7FA4-28C51AC55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39997D-A6D8-67F8-B794-3AB03593D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386505-D002-4022-4454-E3DCF2DF53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AD041AA5-F791-2DDB-2FBB-BD8371FEC5BB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Normalization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716873-5C64-F8E9-D27D-66F9716A0657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FD2889-E5C3-05B7-4ED3-D027D7CEA880}"/>
              </a:ext>
            </a:extLst>
          </p:cNvPr>
          <p:cNvSpPr/>
          <p:nvPr/>
        </p:nvSpPr>
        <p:spPr>
          <a:xfrm>
            <a:off x="124538" y="700798"/>
            <a:ext cx="10685889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815" indent="-304815" defTabSz="914446">
              <a:spcBef>
                <a:spcPts val="1000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</a:pPr>
            <a:r>
              <a:rPr lang="en-CA" sz="1867" dirty="0">
                <a:solidFill>
                  <a:srgbClr val="000000"/>
                </a:solidFill>
                <a:latin typeface="Montserrat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Normalization is conducted to make feature values range from 0 to 1.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AD7CF5C-5ACB-9DE8-EA26-941D7BC39083}"/>
                  </a:ext>
                </a:extLst>
              </p:cNvPr>
              <p:cNvSpPr/>
              <p:nvPr/>
            </p:nvSpPr>
            <p:spPr>
              <a:xfrm>
                <a:off x="3129163" y="1195155"/>
                <a:ext cx="3559148" cy="874598"/>
              </a:xfrm>
              <a:prstGeom prst="rect">
                <a:avLst/>
              </a:prstGeom>
              <a:ln w="57150">
                <a:solidFill>
                  <a:srgbClr val="0C1752"/>
                </a:solidFill>
              </a:ln>
            </p:spPr>
            <p:txBody>
              <a:bodyPr wrap="square">
                <a:spAutoFit/>
              </a:bodyPr>
              <a:lstStyle/>
              <a:p>
                <a:pPr defTabSz="914446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1" i="1" smtClean="0">
                              <a:solidFill>
                                <a:srgbClr val="0C175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>
                              <a:solidFill>
                                <a:srgbClr val="0C175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CA" sz="2400" b="1" i="1">
                              <a:solidFill>
                                <a:srgbClr val="0C175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sz="2400" b="1" i="1">
                          <a:solidFill>
                            <a:srgbClr val="0C175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1" i="1">
                              <a:solidFill>
                                <a:srgbClr val="0C175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1" i="1">
                              <a:solidFill>
                                <a:srgbClr val="0C175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CA" sz="2400" b="1" i="1">
                              <a:solidFill>
                                <a:srgbClr val="0C175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CA" sz="2400" b="1" i="1">
                                  <a:solidFill>
                                    <a:srgbClr val="0C175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CA" sz="2400" b="1">
                                  <a:solidFill>
                                    <a:srgbClr val="0C1752"/>
                                  </a:solidFill>
                                  <a:latin typeface="Cambria Math" panose="02040503050406030204" pitchFamily="18" charset="0"/>
                                </a:rPr>
                                <m:t>𝐦𝐢𝐧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CA" sz="2400" b="1" i="1">
                                      <a:solidFill>
                                        <a:srgbClr val="0C175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400" b="1" i="1">
                                      <a:solidFill>
                                        <a:srgbClr val="0C175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CA" sz="2400" b="1" i="1">
                                  <a:solidFill>
                                    <a:srgbClr val="0C175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CA" sz="2400" b="1">
                                  <a:solidFill>
                                    <a:srgbClr val="0C1752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CA" sz="2400" b="1" i="1">
                                      <a:solidFill>
                                        <a:srgbClr val="0C175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400" b="1" i="1">
                                      <a:solidFill>
                                        <a:srgbClr val="0C175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func>
                          <m:r>
                            <a:rPr lang="en-CA" sz="2400" b="1" i="1">
                              <a:solidFill>
                                <a:srgbClr val="0C175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400" b="1" i="1">
                              <a:solidFill>
                                <a:srgbClr val="0C1752"/>
                              </a:solidFill>
                              <a:latin typeface="Cambria Math" panose="02040503050406030204" pitchFamily="18" charset="0"/>
                            </a:rPr>
                            <m:t>𝒎𝒊𝒏</m:t>
                          </m:r>
                          <m:r>
                            <a:rPr lang="en-CA" sz="2400" b="1" i="1">
                              <a:solidFill>
                                <a:srgbClr val="0C1752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CA" sz="2400" b="1" i="1">
                              <a:solidFill>
                                <a:srgbClr val="0C175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CA" sz="2400" b="1" i="1">
                              <a:solidFill>
                                <a:srgbClr val="0C175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CA" sz="2400" dirty="0">
                  <a:solidFill>
                    <a:srgbClr val="0C1752"/>
                  </a:solidFill>
                  <a:latin typeface="Cambria" panose="02040503050406030204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AD7CF5C-5ACB-9DE8-EA26-941D7BC39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163" y="1195155"/>
                <a:ext cx="3559148" cy="8745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rgbClr val="0C175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E65FD70C-7B5E-2FC1-F457-70E9032322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5652" y="2187884"/>
            <a:ext cx="2919152" cy="25714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B910EB-9F55-D1AF-A51C-76E9B244B5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2230" y="2132096"/>
            <a:ext cx="2846822" cy="2627241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C96CD3C2-BA99-6D2C-2870-871558925487}"/>
              </a:ext>
            </a:extLst>
          </p:cNvPr>
          <p:cNvSpPr/>
          <p:nvPr/>
        </p:nvSpPr>
        <p:spPr>
          <a:xfrm>
            <a:off x="4376813" y="3279842"/>
            <a:ext cx="994311" cy="361242"/>
          </a:xfrm>
          <a:prstGeom prst="rightArrow">
            <a:avLst/>
          </a:prstGeom>
          <a:solidFill>
            <a:srgbClr val="D56E48"/>
          </a:solidFill>
          <a:ln>
            <a:solidFill>
              <a:srgbClr val="D56E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srgbClr val="FFFFFF"/>
              </a:solidFill>
              <a:latin typeface="Cambria" panose="02040503050406030204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4498F07-2CC2-F02E-81E6-1200F750A9FB}"/>
              </a:ext>
            </a:extLst>
          </p:cNvPr>
          <p:cNvSpPr/>
          <p:nvPr/>
        </p:nvSpPr>
        <p:spPr>
          <a:xfrm>
            <a:off x="4349051" y="5533020"/>
            <a:ext cx="1049837" cy="361242"/>
          </a:xfrm>
          <a:prstGeom prst="rightArrow">
            <a:avLst/>
          </a:prstGeom>
          <a:solidFill>
            <a:srgbClr val="D56E48"/>
          </a:solidFill>
          <a:ln>
            <a:solidFill>
              <a:srgbClr val="D56E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 dirty="0">
              <a:solidFill>
                <a:srgbClr val="FFFFFF"/>
              </a:solidFill>
              <a:latin typeface="Cambria" panose="02040503050406030204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955B003-5E6B-6574-AF62-F1F2271AD1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3824" y="4794571"/>
            <a:ext cx="2892812" cy="19660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E91F07E-6D2D-86C7-11A4-6FE31F7928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9691" y="4794571"/>
            <a:ext cx="2846348" cy="200154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A573B61A-96C3-4A0E-F4B3-4CC5D1665C70}"/>
              </a:ext>
            </a:extLst>
          </p:cNvPr>
          <p:cNvSpPr/>
          <p:nvPr/>
        </p:nvSpPr>
        <p:spPr>
          <a:xfrm>
            <a:off x="5444912" y="5663625"/>
            <a:ext cx="2991723" cy="297967"/>
          </a:xfrm>
          <a:prstGeom prst="ellipse">
            <a:avLst/>
          </a:prstGeom>
          <a:noFill/>
          <a:ln w="38100">
            <a:solidFill>
              <a:srgbClr val="D56E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srgbClr val="FFFFFF"/>
              </a:solidFill>
              <a:latin typeface="Cambria" panose="02040503050406030204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8FFD1EF-C1F6-D08A-7F8D-A2E26DEB2CB7}"/>
              </a:ext>
            </a:extLst>
          </p:cNvPr>
          <p:cNvSpPr/>
          <p:nvPr/>
        </p:nvSpPr>
        <p:spPr>
          <a:xfrm>
            <a:off x="5458665" y="6493809"/>
            <a:ext cx="2977970" cy="320123"/>
          </a:xfrm>
          <a:prstGeom prst="ellipse">
            <a:avLst/>
          </a:prstGeom>
          <a:noFill/>
          <a:ln w="38100">
            <a:solidFill>
              <a:srgbClr val="D56E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srgbClr val="FFFFFF"/>
              </a:solidFill>
              <a:latin typeface="Cambria" panose="02040503050406030204"/>
            </a:endParaRPr>
          </a:p>
        </p:txBody>
      </p:sp>
    </p:spTree>
    <p:extLst>
      <p:ext uri="{BB962C8B-B14F-4D97-AF65-F5344CB8AC3E}">
        <p14:creationId xmlns:p14="http://schemas.microsoft.com/office/powerpoint/2010/main" val="424045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C3404-34F7-862B-A383-6A05E961E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FBCF62-6C62-0341-4E8E-1A0E12DCD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0CDDDA-CC5F-FEC6-CA04-21DADE221B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4D846009-EDF8-4817-BBB6-4D3611DF7C6E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Normalization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78CF57-A172-7C88-FA28-BBD48F81491D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13E69B-9363-0859-D3B5-82F9C293A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902036"/>
              </p:ext>
            </p:extLst>
          </p:nvPr>
        </p:nvGraphicFramePr>
        <p:xfrm>
          <a:off x="1490919" y="1611266"/>
          <a:ext cx="1867120" cy="327807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67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42536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2000" b="1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S&amp;P 500 PRICE</a:t>
                      </a:r>
                    </a:p>
                    <a:p>
                      <a:pPr algn="ctr"/>
                      <a:r>
                        <a:rPr lang="en-CA" sz="2000" b="1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(ORIGINAL)</a:t>
                      </a:r>
                    </a:p>
                  </a:txBody>
                  <a:tcPr marL="60960" marR="60960" marT="30480" marB="30480" anchor="ctr">
                    <a:solidFill>
                      <a:srgbClr val="D56E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679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2000" b="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2206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679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2000" b="0" dirty="0">
                          <a:latin typeface="Montserrat" panose="00000500000000000000" pitchFamily="2" charset="0"/>
                        </a:rPr>
                        <a:t>2319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679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2000" b="0" dirty="0">
                          <a:latin typeface="Montserrat" panose="00000500000000000000" pitchFamily="2" charset="0"/>
                        </a:rPr>
                        <a:t>3000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679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2000" b="0" dirty="0">
                          <a:latin typeface="Montserrat" panose="00000500000000000000" pitchFamily="2" charset="0"/>
                        </a:rPr>
                        <a:t>1800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30ADA0A-0DFC-1B7C-9F35-EE83ABC2D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425941"/>
              </p:ext>
            </p:extLst>
          </p:nvPr>
        </p:nvGraphicFramePr>
        <p:xfrm>
          <a:off x="7148602" y="1616144"/>
          <a:ext cx="2257196" cy="322579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57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81763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b="1" kern="1200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S&amp;P 500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b="1" kern="1200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PRICE (NORMALIZED)</a:t>
                      </a:r>
                    </a:p>
                  </a:txBody>
                  <a:tcPr marL="60960" marR="60960" marT="30480" marB="30480" anchor="ctr">
                    <a:solidFill>
                      <a:srgbClr val="D56E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009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2000" b="0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0.338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009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2000" b="0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0.432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009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2000" b="0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009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2000" b="0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ight Arrow 7">
            <a:extLst>
              <a:ext uri="{FF2B5EF4-FFF2-40B4-BE49-F238E27FC236}">
                <a16:creationId xmlns:a16="http://schemas.microsoft.com/office/drawing/2014/main" id="{C1581429-AA05-CFA2-5B42-0FCF303BB695}"/>
              </a:ext>
            </a:extLst>
          </p:cNvPr>
          <p:cNvSpPr/>
          <p:nvPr/>
        </p:nvSpPr>
        <p:spPr>
          <a:xfrm>
            <a:off x="4163171" y="2778256"/>
            <a:ext cx="2286689" cy="707693"/>
          </a:xfrm>
          <a:prstGeom prst="rightArrow">
            <a:avLst>
              <a:gd name="adj1" fmla="val 47129"/>
              <a:gd name="adj2" fmla="val 50000"/>
            </a:avLst>
          </a:prstGeom>
          <a:solidFill>
            <a:srgbClr val="D56E48"/>
          </a:solidFill>
          <a:ln>
            <a:solidFill>
              <a:srgbClr val="D56E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CA">
              <a:solidFill>
                <a:srgbClr val="FFFFFF"/>
              </a:solidFill>
              <a:latin typeface="Cambria" panose="02040503050406030204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0BAF5-E7A7-8383-AC1F-CCDF6F2CFB9F}"/>
              </a:ext>
            </a:extLst>
          </p:cNvPr>
          <p:cNvSpPr txBox="1"/>
          <p:nvPr/>
        </p:nvSpPr>
        <p:spPr>
          <a:xfrm>
            <a:off x="4095044" y="2429505"/>
            <a:ext cx="2085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630">
              <a:buClr>
                <a:srgbClr val="000000"/>
              </a:buClr>
            </a:pPr>
            <a:r>
              <a:rPr lang="en-CA" sz="2000" b="1" kern="0" dirty="0">
                <a:solidFill>
                  <a:srgbClr val="0C1752"/>
                </a:solidFill>
                <a:latin typeface="Montserrat" panose="00000500000000000000" pitchFamily="2" charset="0"/>
                <a:cs typeface="Arial"/>
                <a:sym typeface="Arial"/>
              </a:rPr>
              <a:t>Normalization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BFBFA7-1670-6AC1-AB5C-7192EB9956E2}"/>
              </a:ext>
            </a:extLst>
          </p:cNvPr>
          <p:cNvSpPr/>
          <p:nvPr/>
        </p:nvSpPr>
        <p:spPr>
          <a:xfrm>
            <a:off x="3551100" y="3634645"/>
            <a:ext cx="345960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buClr>
                <a:srgbClr val="000000"/>
              </a:buClr>
            </a:pPr>
            <a:r>
              <a:rPr lang="en-CA" kern="0" dirty="0">
                <a:solidFill>
                  <a:srgbClr val="0C1752"/>
                </a:solidFill>
                <a:latin typeface="Montserrat" panose="00000500000000000000" pitchFamily="2" charset="0"/>
                <a:cs typeface="Arial"/>
                <a:sym typeface="Arial"/>
              </a:rPr>
              <a:t>S&amp;P 500 PRICE (Max) = 3000</a:t>
            </a:r>
          </a:p>
          <a:p>
            <a:pPr algn="ctr" defTabSz="609630">
              <a:buClr>
                <a:srgbClr val="000000"/>
              </a:buClr>
            </a:pPr>
            <a:r>
              <a:rPr lang="en-CA" kern="0" dirty="0">
                <a:solidFill>
                  <a:srgbClr val="0C1752"/>
                </a:solidFill>
                <a:latin typeface="Montserrat" panose="00000500000000000000" pitchFamily="2" charset="0"/>
                <a:cs typeface="Arial"/>
                <a:sym typeface="Arial"/>
              </a:rPr>
              <a:t>S&amp;P 500 PRICE (Min) = 1800</a:t>
            </a:r>
          </a:p>
          <a:p>
            <a:pPr marL="190510" indent="-190510" algn="ctr" defTabSz="60963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CA" kern="0" dirty="0">
              <a:solidFill>
                <a:srgbClr val="0C1752"/>
              </a:solidFill>
              <a:latin typeface="Montserrat" panose="00000500000000000000" pitchFamily="2" charset="0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686106-60AC-09BB-B71A-A57AE3A20BE5}"/>
                  </a:ext>
                </a:extLst>
              </p:cNvPr>
              <p:cNvSpPr txBox="1"/>
              <p:nvPr/>
            </p:nvSpPr>
            <p:spPr>
              <a:xfrm>
                <a:off x="2133718" y="712458"/>
                <a:ext cx="6875537" cy="8745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09630"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1" i="1" kern="0" smtClean="0">
                              <a:solidFill>
                                <a:srgbClr val="0C1752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pPr>
                        <m:e>
                          <m:r>
                            <a:rPr lang="en-CA" sz="2400" b="1" i="1" kern="0">
                              <a:solidFill>
                                <a:srgbClr val="0C1752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𝒙</m:t>
                          </m:r>
                        </m:e>
                        <m:sup>
                          <m:r>
                            <a:rPr lang="en-CA" sz="2400" b="1" i="1" kern="0">
                              <a:solidFill>
                                <a:srgbClr val="0C1752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′</m:t>
                          </m:r>
                        </m:sup>
                      </m:sSup>
                      <m:r>
                        <a:rPr lang="en-CA" sz="2400" b="1" i="1" kern="0">
                          <a:solidFill>
                            <a:srgbClr val="0C1752"/>
                          </a:solidFill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lang="en-CA" sz="2400" b="1" i="1" kern="0">
                              <a:solidFill>
                                <a:srgbClr val="0C1752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a:rPr lang="en-CA" sz="2400" b="1" i="1" kern="0">
                              <a:solidFill>
                                <a:srgbClr val="0C1752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𝒙</m:t>
                          </m:r>
                          <m:r>
                            <a:rPr lang="en-CA" sz="2400" b="1" i="1" kern="0">
                              <a:solidFill>
                                <a:srgbClr val="0C1752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CA" sz="2400" b="1" i="1" kern="0">
                                  <a:solidFill>
                                    <a:srgbClr val="0C1752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funcPr>
                            <m:fName>
                              <m:r>
                                <a:rPr lang="en-CA" sz="2400" b="1" kern="0">
                                  <a:solidFill>
                                    <a:srgbClr val="0C1752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𝐦𝐢𝐧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CA" sz="2400" b="1" i="1" kern="0">
                                      <a:solidFill>
                                        <a:srgbClr val="0C1752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n-CA" sz="2400" b="1" i="1" kern="0">
                                      <a:solidFill>
                                        <a:srgbClr val="0C1752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CA" sz="2400" b="1" i="1" kern="0">
                                  <a:solidFill>
                                    <a:srgbClr val="0C1752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funcPr>
                            <m:fName>
                              <m:r>
                                <a:rPr lang="en-CA" sz="2400" b="1" kern="0">
                                  <a:solidFill>
                                    <a:srgbClr val="0C1752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𝐦𝐚𝐱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CA" sz="2400" b="1" i="1" kern="0">
                                      <a:solidFill>
                                        <a:srgbClr val="0C1752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n-CA" sz="2400" b="1" i="1" kern="0">
                                      <a:solidFill>
                                        <a:srgbClr val="0C1752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func>
                          <m:r>
                            <a:rPr lang="en-CA" sz="2400" b="1" i="1" kern="0">
                              <a:solidFill>
                                <a:srgbClr val="0C1752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−</m:t>
                          </m:r>
                          <m:r>
                            <a:rPr lang="en-CA" sz="2400" b="1" i="1" kern="0">
                              <a:solidFill>
                                <a:srgbClr val="0C1752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𝒎𝒊𝒏</m:t>
                          </m:r>
                          <m:r>
                            <a:rPr lang="en-CA" sz="2400" b="1" i="1" kern="0">
                              <a:solidFill>
                                <a:srgbClr val="0C1752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⁡(</m:t>
                          </m:r>
                          <m:r>
                            <a:rPr lang="en-CA" sz="2400" b="1" i="1" kern="0">
                              <a:solidFill>
                                <a:srgbClr val="0C1752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𝒙</m:t>
                          </m:r>
                          <m:r>
                            <a:rPr lang="en-CA" sz="2400" b="1" i="1" kern="0">
                              <a:solidFill>
                                <a:srgbClr val="0C1752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)</m:t>
                          </m:r>
                        </m:den>
                      </m:f>
                      <m:r>
                        <a:rPr lang="en-CA" sz="2400" b="1" i="1" kern="0">
                          <a:solidFill>
                            <a:srgbClr val="0C1752"/>
                          </a:solidFill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lang="en-CA" sz="2400" b="1" i="1" kern="0">
                              <a:solidFill>
                                <a:srgbClr val="0C1752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a:rPr lang="en-CA" sz="2400" b="1" i="1" kern="0">
                              <a:solidFill>
                                <a:srgbClr val="0C1752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𝟐𝟐𝟎𝟔</m:t>
                          </m:r>
                          <m:r>
                            <a:rPr lang="en-CA" sz="2400" b="1" i="1" kern="0">
                              <a:solidFill>
                                <a:srgbClr val="0C1752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−</m:t>
                          </m:r>
                          <m:r>
                            <a:rPr lang="en-CA" sz="2400" b="1" i="1" kern="0">
                              <a:solidFill>
                                <a:srgbClr val="0C1752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𝟏𝟖𝟎𝟎</m:t>
                          </m:r>
                        </m:num>
                        <m:den>
                          <m:r>
                            <a:rPr lang="en-CA" sz="2400" b="1" i="1" kern="0">
                              <a:solidFill>
                                <a:srgbClr val="0C1752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𝟑𝟎𝟎𝟎</m:t>
                          </m:r>
                          <m:r>
                            <a:rPr lang="en-CA" sz="2400" b="1" i="1" kern="0">
                              <a:solidFill>
                                <a:srgbClr val="0C1752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−</m:t>
                          </m:r>
                          <m:r>
                            <a:rPr lang="en-CA" sz="2400" b="1" i="1" kern="0">
                              <a:solidFill>
                                <a:srgbClr val="0C1752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𝟏𝟖𝟎𝟎</m:t>
                          </m:r>
                        </m:den>
                      </m:f>
                      <m:r>
                        <a:rPr lang="en-CA" sz="2400" b="1" i="1" kern="0">
                          <a:solidFill>
                            <a:srgbClr val="0C1752"/>
                          </a:solidFill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r>
                        <a:rPr lang="en-CA" sz="2400" b="1" i="1" kern="0">
                          <a:solidFill>
                            <a:srgbClr val="0C1752"/>
                          </a:solidFill>
                          <a:latin typeface="Cambria Math" panose="02040503050406030204" pitchFamily="18" charset="0"/>
                          <a:sym typeface="Arial"/>
                        </a:rPr>
                        <m:t>𝟎</m:t>
                      </m:r>
                      <m:r>
                        <a:rPr lang="en-CA" sz="2400" b="1" i="1" kern="0">
                          <a:solidFill>
                            <a:srgbClr val="0C1752"/>
                          </a:solidFill>
                          <a:latin typeface="Cambria Math" panose="02040503050406030204" pitchFamily="18" charset="0"/>
                          <a:sym typeface="Arial"/>
                        </a:rPr>
                        <m:t>.</m:t>
                      </m:r>
                      <m:r>
                        <a:rPr lang="en-CA" sz="2400" b="1" i="1" kern="0">
                          <a:solidFill>
                            <a:srgbClr val="0C1752"/>
                          </a:solidFill>
                          <a:latin typeface="Cambria Math" panose="02040503050406030204" pitchFamily="18" charset="0"/>
                          <a:sym typeface="Arial"/>
                        </a:rPr>
                        <m:t>𝟑𝟑𝟖</m:t>
                      </m:r>
                    </m:oMath>
                  </m:oMathPara>
                </a14:m>
                <a:endParaRPr lang="en-CA" sz="2400" b="1" kern="0" dirty="0">
                  <a:solidFill>
                    <a:srgbClr val="0C1752"/>
                  </a:solidFill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686106-60AC-09BB-B71A-A57AE3A20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718" y="712458"/>
                <a:ext cx="6875537" cy="8745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18185817-6844-9526-A38D-262337ECBF18}"/>
              </a:ext>
            </a:extLst>
          </p:cNvPr>
          <p:cNvSpPr/>
          <p:nvPr/>
        </p:nvSpPr>
        <p:spPr>
          <a:xfrm>
            <a:off x="8064195" y="3662906"/>
            <a:ext cx="504452" cy="1226436"/>
          </a:xfrm>
          <a:prstGeom prst="ellipse">
            <a:avLst/>
          </a:prstGeom>
          <a:noFill/>
          <a:ln w="57150" cap="flat" cmpd="sng" algn="ctr">
            <a:solidFill>
              <a:srgbClr val="D56E4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630">
              <a:buClr>
                <a:srgbClr val="000000"/>
              </a:buClr>
              <a:defRPr/>
            </a:pPr>
            <a:endParaRPr lang="en-CA" sz="933" kern="0">
              <a:solidFill>
                <a:prstClr val="white"/>
              </a:solidFill>
              <a:latin typeface="Calibri"/>
              <a:sym typeface="Arial"/>
            </a:endParaRPr>
          </a:p>
        </p:txBody>
      </p:sp>
      <p:cxnSp>
        <p:nvCxnSpPr>
          <p:cNvPr id="16" name="Curved Connector 5">
            <a:extLst>
              <a:ext uri="{FF2B5EF4-FFF2-40B4-BE49-F238E27FC236}">
                <a16:creationId xmlns:a16="http://schemas.microsoft.com/office/drawing/2014/main" id="{D172CE65-CFA8-47A6-CB75-5D166E8E8A1D}"/>
              </a:ext>
            </a:extLst>
          </p:cNvPr>
          <p:cNvCxnSpPr>
            <a:cxnSpLocks/>
          </p:cNvCxnSpPr>
          <p:nvPr/>
        </p:nvCxnSpPr>
        <p:spPr>
          <a:xfrm flipV="1">
            <a:off x="8511892" y="3008306"/>
            <a:ext cx="1193498" cy="863616"/>
          </a:xfrm>
          <a:prstGeom prst="curvedConnector3">
            <a:avLst/>
          </a:prstGeom>
          <a:noFill/>
          <a:ln w="57150" cap="flat" cmpd="sng" algn="ctr">
            <a:solidFill>
              <a:srgbClr val="D56E48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15052BC-A752-3D0F-C9F2-F64571907AD1}"/>
              </a:ext>
            </a:extLst>
          </p:cNvPr>
          <p:cNvSpPr txBox="1"/>
          <p:nvPr/>
        </p:nvSpPr>
        <p:spPr>
          <a:xfrm>
            <a:off x="9705390" y="2482815"/>
            <a:ext cx="17425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30">
              <a:buClr>
                <a:srgbClr val="000000"/>
              </a:buClr>
            </a:pPr>
            <a:r>
              <a:rPr lang="en-CA" sz="1600" b="1" kern="0" dirty="0">
                <a:solidFill>
                  <a:srgbClr val="D56E48"/>
                </a:solidFill>
                <a:latin typeface="Montserrat" panose="00000500000000000000" pitchFamily="2" charset="0"/>
                <a:cs typeface="Arial"/>
                <a:sym typeface="Arial"/>
              </a:rPr>
              <a:t>Note That Numbers Now Range From 0 To 1 After Normalization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63D688-59FF-0CBE-018D-142B9ACE4BF4}"/>
              </a:ext>
            </a:extLst>
          </p:cNvPr>
          <p:cNvSpPr txBox="1"/>
          <p:nvPr/>
        </p:nvSpPr>
        <p:spPr>
          <a:xfrm>
            <a:off x="273089" y="3298825"/>
            <a:ext cx="97013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609630">
              <a:buClr>
                <a:srgbClr val="000000"/>
              </a:buClr>
            </a:pPr>
            <a:r>
              <a:rPr lang="en-US" sz="1400" b="1" kern="0" dirty="0">
                <a:solidFill>
                  <a:srgbClr val="D56E48"/>
                </a:solidFill>
                <a:latin typeface="Montserrat" panose="00000500000000000000" pitchFamily="2" charset="0"/>
                <a:cs typeface="Arial"/>
                <a:sym typeface="Arial"/>
              </a:rPr>
              <a:t>Average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6C297E-3E23-A2C3-76F1-E013CCA53EC1}"/>
              </a:ext>
            </a:extLst>
          </p:cNvPr>
          <p:cNvSpPr txBox="1"/>
          <p:nvPr/>
        </p:nvSpPr>
        <p:spPr>
          <a:xfrm>
            <a:off x="173400" y="3881668"/>
            <a:ext cx="11272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609630">
              <a:buClr>
                <a:srgbClr val="000000"/>
              </a:buClr>
            </a:pPr>
            <a:r>
              <a:rPr lang="en-US" sz="1400" b="1" kern="0" dirty="0">
                <a:solidFill>
                  <a:srgbClr val="D56E48"/>
                </a:solidFill>
                <a:latin typeface="Montserrat" panose="00000500000000000000" pitchFamily="2" charset="0"/>
                <a:cs typeface="Arial"/>
                <a:sym typeface="Arial"/>
              </a:rPr>
              <a:t>Maximum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286FF7-6F58-545B-C3F1-482393B915CF}"/>
              </a:ext>
            </a:extLst>
          </p:cNvPr>
          <p:cNvSpPr txBox="1"/>
          <p:nvPr/>
        </p:nvSpPr>
        <p:spPr>
          <a:xfrm>
            <a:off x="193437" y="4534167"/>
            <a:ext cx="108715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609630">
              <a:buClr>
                <a:srgbClr val="000000"/>
              </a:buClr>
            </a:pPr>
            <a:r>
              <a:rPr lang="en-US" sz="1400" b="1" kern="0" dirty="0">
                <a:solidFill>
                  <a:srgbClr val="D56E48"/>
                </a:solidFill>
                <a:latin typeface="Montserrat" panose="00000500000000000000" pitchFamily="2" charset="0"/>
                <a:cs typeface="Arial"/>
                <a:sym typeface="Arial"/>
              </a:rPr>
              <a:t>Minimum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D0ACDC-B109-137E-1B68-DDFB57355884}"/>
              </a:ext>
            </a:extLst>
          </p:cNvPr>
          <p:cNvSpPr txBox="1"/>
          <p:nvPr/>
        </p:nvSpPr>
        <p:spPr>
          <a:xfrm>
            <a:off x="-96518" y="2643922"/>
            <a:ext cx="166706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609630">
              <a:buClr>
                <a:srgbClr val="000000"/>
              </a:buClr>
            </a:pPr>
            <a:r>
              <a:rPr lang="en-US" sz="1400" b="1" kern="0" dirty="0">
                <a:solidFill>
                  <a:srgbClr val="D56E48"/>
                </a:solidFill>
                <a:latin typeface="Montserrat" panose="00000500000000000000" pitchFamily="2" charset="0"/>
                <a:cs typeface="Arial"/>
                <a:sym typeface="Arial"/>
              </a:rPr>
              <a:t>Randomly selected Value</a:t>
            </a:r>
          </a:p>
        </p:txBody>
      </p:sp>
    </p:spTree>
    <p:extLst>
      <p:ext uri="{BB962C8B-B14F-4D97-AF65-F5344CB8AC3E}">
        <p14:creationId xmlns:p14="http://schemas.microsoft.com/office/powerpoint/2010/main" val="1872923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1B7DB-BCBE-A828-1B29-59CE5F636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A00F3E-34E9-EDA7-FF70-CABCEB35A8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17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FC6366-2BB7-A9D3-A415-8E7549D97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279" y="2590801"/>
            <a:ext cx="7583721" cy="4263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76AE06-3115-7DF7-7BB6-4939E913E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2" y="5586363"/>
            <a:ext cx="3856133" cy="10656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EAE293-510B-072A-C668-B137445BB665}"/>
              </a:ext>
            </a:extLst>
          </p:cNvPr>
          <p:cNvSpPr txBox="1"/>
          <p:nvPr/>
        </p:nvSpPr>
        <p:spPr>
          <a:xfrm>
            <a:off x="550506" y="536130"/>
            <a:ext cx="6102220" cy="25545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r>
              <a:rPr lang="en-US" dirty="0"/>
              <a:t>INTRODUCTION TO FINANCIAL PLANNING AND ANALYSIS (FP&amp;A)</a:t>
            </a:r>
          </a:p>
        </p:txBody>
      </p:sp>
    </p:spTree>
    <p:extLst>
      <p:ext uri="{BB962C8B-B14F-4D97-AF65-F5344CB8AC3E}">
        <p14:creationId xmlns:p14="http://schemas.microsoft.com/office/powerpoint/2010/main" val="2266313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D2433-D2F5-1DBA-DE85-4A6514B7A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B28E33-429A-1100-38F6-D69B071CF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  <a:ln>
            <a:solidFill>
              <a:srgbClr val="D56E48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94C020-7913-F636-7DF9-E7F71759F0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149E2A06-BE75-384E-8D8A-BFDD4D215961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Standardization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1605C3-3E34-8E81-C6DE-DA903BD48FAD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0B55EB-FEB8-C7FF-044C-364419DCDE93}"/>
              </a:ext>
            </a:extLst>
          </p:cNvPr>
          <p:cNvSpPr/>
          <p:nvPr/>
        </p:nvSpPr>
        <p:spPr>
          <a:xfrm>
            <a:off x="185838" y="662629"/>
            <a:ext cx="11517745" cy="1575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815" indent="-304815" defTabSz="914446">
              <a:spcBef>
                <a:spcPts val="1000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</a:pPr>
            <a:r>
              <a:rPr lang="en-CA" sz="1867" dirty="0">
                <a:solidFill>
                  <a:srgbClr val="000000"/>
                </a:solidFill>
                <a:latin typeface="Montserrat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Standardization is conducted to transform the data with a mean of zero and a standard deviation of 1. </a:t>
            </a:r>
          </a:p>
          <a:p>
            <a:pPr marL="304815" indent="-304815" defTabSz="914446">
              <a:spcBef>
                <a:spcPts val="1000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</a:pPr>
            <a:endParaRPr lang="en-CA" sz="1867" dirty="0">
              <a:solidFill>
                <a:srgbClr val="000000"/>
              </a:solidFill>
              <a:latin typeface="Montserrat" panose="000005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04815" indent="-304815" defTabSz="914446">
              <a:spcBef>
                <a:spcPts val="1000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</a:pPr>
            <a:endParaRPr lang="en-CA" sz="1867" dirty="0">
              <a:solidFill>
                <a:srgbClr val="000000"/>
              </a:solidFill>
              <a:latin typeface="Montserrat" panose="000005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530CD35-3128-76F3-87D1-6C8B2693F864}"/>
                  </a:ext>
                </a:extLst>
              </p:cNvPr>
              <p:cNvSpPr/>
              <p:nvPr/>
            </p:nvSpPr>
            <p:spPr>
              <a:xfrm>
                <a:off x="4783141" y="1060158"/>
                <a:ext cx="1989801" cy="774251"/>
              </a:xfrm>
              <a:prstGeom prst="rect">
                <a:avLst/>
              </a:prstGeom>
              <a:ln w="57150">
                <a:solidFill>
                  <a:srgbClr val="0C1752"/>
                </a:solidFill>
              </a:ln>
            </p:spPr>
            <p:txBody>
              <a:bodyPr wrap="square">
                <a:spAutoFit/>
              </a:bodyPr>
              <a:lstStyle/>
              <a:p>
                <a:pPr defTabSz="914446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1">
                          <a:solidFill>
                            <a:srgbClr val="0C1752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CA" sz="2400" b="1" i="1">
                          <a:solidFill>
                            <a:srgbClr val="0C175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1" i="1">
                              <a:solidFill>
                                <a:srgbClr val="0C175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1" i="1">
                              <a:solidFill>
                                <a:srgbClr val="0C175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CA" sz="2400" b="1" i="1">
                              <a:solidFill>
                                <a:srgbClr val="0C175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CA" sz="2400" b="1" i="1">
                                  <a:solidFill>
                                    <a:srgbClr val="0C175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1" i="1">
                                  <a:solidFill>
                                    <a:srgbClr val="0C175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num>
                        <m:den>
                          <m:r>
                            <a:rPr lang="en-CA" sz="2400" b="1" i="1">
                              <a:solidFill>
                                <a:srgbClr val="0C1752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den>
                      </m:f>
                    </m:oMath>
                  </m:oMathPara>
                </a14:m>
                <a:endParaRPr lang="en-CA" sz="2400" b="1" i="1" dirty="0">
                  <a:solidFill>
                    <a:srgbClr val="0C175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530CD35-3128-76F3-87D1-6C8B2693F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141" y="1060158"/>
                <a:ext cx="1989801" cy="7742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rgbClr val="0C175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Right 10">
            <a:extLst>
              <a:ext uri="{FF2B5EF4-FFF2-40B4-BE49-F238E27FC236}">
                <a16:creationId xmlns:a16="http://schemas.microsoft.com/office/drawing/2014/main" id="{9BA30146-D341-F883-EC37-14F3DE633768}"/>
              </a:ext>
            </a:extLst>
          </p:cNvPr>
          <p:cNvSpPr/>
          <p:nvPr/>
        </p:nvSpPr>
        <p:spPr>
          <a:xfrm>
            <a:off x="4597044" y="3379731"/>
            <a:ext cx="994311" cy="361242"/>
          </a:xfrm>
          <a:prstGeom prst="rightArrow">
            <a:avLst/>
          </a:prstGeom>
          <a:solidFill>
            <a:srgbClr val="D56E48"/>
          </a:solidFill>
          <a:ln>
            <a:solidFill>
              <a:srgbClr val="D56E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srgbClr val="FFFFFF"/>
              </a:solidFill>
              <a:latin typeface="Cambria" panose="02040503050406030204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DFB3292-7645-2219-1C15-1691BE08E0C0}"/>
              </a:ext>
            </a:extLst>
          </p:cNvPr>
          <p:cNvSpPr/>
          <p:nvPr/>
        </p:nvSpPr>
        <p:spPr>
          <a:xfrm>
            <a:off x="4673716" y="5516652"/>
            <a:ext cx="1049837" cy="361242"/>
          </a:xfrm>
          <a:prstGeom prst="rightArrow">
            <a:avLst/>
          </a:prstGeom>
          <a:solidFill>
            <a:srgbClr val="D56E48"/>
          </a:solidFill>
          <a:ln>
            <a:solidFill>
              <a:srgbClr val="D56E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srgbClr val="FFFFFF"/>
              </a:solidFill>
              <a:latin typeface="Cambria" panose="02040503050406030204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D5BF7C-539E-A36E-1440-39CA2FD679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3553" y="1962585"/>
            <a:ext cx="3021458" cy="26662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B141A22-80F3-64A5-69A5-B055064D4F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9157" y="4739722"/>
            <a:ext cx="2925853" cy="19790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75BE17-C4AE-4B6E-562F-ACA0786FB3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6159" y="4627261"/>
            <a:ext cx="3021458" cy="212467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8FEB5395-B969-4FF1-B059-4C625F96F0B0}"/>
              </a:ext>
            </a:extLst>
          </p:cNvPr>
          <p:cNvSpPr/>
          <p:nvPr/>
        </p:nvSpPr>
        <p:spPr>
          <a:xfrm>
            <a:off x="5650355" y="5232378"/>
            <a:ext cx="3094655" cy="194637"/>
          </a:xfrm>
          <a:prstGeom prst="ellipse">
            <a:avLst/>
          </a:prstGeom>
          <a:noFill/>
          <a:ln w="38100">
            <a:solidFill>
              <a:srgbClr val="D56E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srgbClr val="FFFFFF"/>
              </a:solidFill>
              <a:latin typeface="Cambria" panose="02040503050406030204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10A647C-38C6-9810-437E-8EBAB68947D0}"/>
              </a:ext>
            </a:extLst>
          </p:cNvPr>
          <p:cNvSpPr/>
          <p:nvPr/>
        </p:nvSpPr>
        <p:spPr>
          <a:xfrm>
            <a:off x="5650354" y="5427015"/>
            <a:ext cx="3094657" cy="194637"/>
          </a:xfrm>
          <a:prstGeom prst="ellipse">
            <a:avLst/>
          </a:prstGeom>
          <a:noFill/>
          <a:ln w="38100">
            <a:solidFill>
              <a:srgbClr val="D56E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srgbClr val="FFFFFF"/>
              </a:solidFill>
              <a:latin typeface="Cambria" panose="02040503050406030204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AA23E92-1C21-CC9F-070C-3DF2A70CC5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3390" y="1890295"/>
            <a:ext cx="3021458" cy="278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99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E5BF2-05B7-5797-AD63-20A080CA5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5BBE56-CBB2-791B-0BD6-13EF1AD32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496D95-FA79-BE97-99AF-62CE56ADC7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9F29AF2C-0313-32BC-7C5E-D074D5794E65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Standardization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AAC0F0-A2CD-F41A-7F07-89D232D6C62B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AAADA5-BB07-0FA1-A4D4-317430B2C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186204"/>
              </p:ext>
            </p:extLst>
          </p:nvPr>
        </p:nvGraphicFramePr>
        <p:xfrm>
          <a:off x="1789573" y="1293603"/>
          <a:ext cx="2083040" cy="3115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5888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2000" b="1" kern="1200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S&amp;P 500 PRICE</a:t>
                      </a:r>
                    </a:p>
                    <a:p>
                      <a:pPr algn="ctr"/>
                      <a:r>
                        <a:rPr lang="en-CA" sz="2000" b="1" kern="1200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(ORIGINAL)</a:t>
                      </a:r>
                    </a:p>
                  </a:txBody>
                  <a:tcPr marL="60960" marR="60960" marT="30480" marB="30480" anchor="ctr">
                    <a:solidFill>
                      <a:srgbClr val="D56E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080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2000" b="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2206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080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2000" b="0" dirty="0">
                          <a:latin typeface="Montserrat" panose="00000500000000000000" pitchFamily="2" charset="0"/>
                        </a:rPr>
                        <a:t>2319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080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2000" b="0" dirty="0">
                          <a:latin typeface="Montserrat" panose="00000500000000000000" pitchFamily="2" charset="0"/>
                        </a:rPr>
                        <a:t>3000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080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2000" b="0" dirty="0">
                          <a:latin typeface="Montserrat" panose="00000500000000000000" pitchFamily="2" charset="0"/>
                        </a:rPr>
                        <a:t>1800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8F05B22-CB5E-55ED-4D18-314DABE07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907573"/>
              </p:ext>
            </p:extLst>
          </p:nvPr>
        </p:nvGraphicFramePr>
        <p:xfrm>
          <a:off x="7485956" y="1320427"/>
          <a:ext cx="2405645" cy="305347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05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47945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b="1" kern="1200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S&amp;P 500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b="1" kern="1200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PRICE (STANDARIZED)</a:t>
                      </a:r>
                    </a:p>
                  </a:txBody>
                  <a:tcPr marL="60960" marR="60960" marT="30480" marB="30480" anchor="ctr">
                    <a:solidFill>
                      <a:srgbClr val="D56E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383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2000" b="0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-0.583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383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2000" b="0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383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2000" b="0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3.513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383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2000" b="0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-2.67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ight Arrow 7">
            <a:extLst>
              <a:ext uri="{FF2B5EF4-FFF2-40B4-BE49-F238E27FC236}">
                <a16:creationId xmlns:a16="http://schemas.microsoft.com/office/drawing/2014/main" id="{ABF07101-C64A-C7A4-C1C8-4A02D40D1E04}"/>
              </a:ext>
            </a:extLst>
          </p:cNvPr>
          <p:cNvSpPr/>
          <p:nvPr/>
        </p:nvSpPr>
        <p:spPr>
          <a:xfrm>
            <a:off x="4585161" y="2860573"/>
            <a:ext cx="2188246" cy="605172"/>
          </a:xfrm>
          <a:prstGeom prst="rightArrow">
            <a:avLst/>
          </a:prstGeom>
          <a:solidFill>
            <a:srgbClr val="D56E48"/>
          </a:solidFill>
          <a:ln>
            <a:solidFill>
              <a:srgbClr val="D56E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CA">
              <a:solidFill>
                <a:srgbClr val="FFFFFF"/>
              </a:solidFill>
              <a:latin typeface="Cambria" panose="02040503050406030204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A7FFAA-36FA-8663-B1D9-D86F063718B1}"/>
              </a:ext>
            </a:extLst>
          </p:cNvPr>
          <p:cNvSpPr txBox="1"/>
          <p:nvPr/>
        </p:nvSpPr>
        <p:spPr>
          <a:xfrm>
            <a:off x="4369375" y="2399328"/>
            <a:ext cx="2332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defTabSz="609630">
              <a:buClr>
                <a:srgbClr val="000000"/>
              </a:buClr>
              <a:defRPr sz="2000" b="1" kern="0">
                <a:solidFill>
                  <a:srgbClr val="0C1752"/>
                </a:solidFill>
                <a:latin typeface="Arial"/>
                <a:cs typeface="Arial"/>
              </a:defRPr>
            </a:lvl1pPr>
          </a:lstStyle>
          <a:p>
            <a:r>
              <a:rPr lang="en-CA" dirty="0">
                <a:latin typeface="Montserrat" panose="00000500000000000000" pitchFamily="2" charset="0"/>
                <a:sym typeface="Arial"/>
              </a:rPr>
              <a:t>Standardization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4BF917-0149-5E37-6B89-93F9E161D7C5}"/>
              </a:ext>
            </a:extLst>
          </p:cNvPr>
          <p:cNvSpPr/>
          <p:nvPr/>
        </p:nvSpPr>
        <p:spPr>
          <a:xfrm>
            <a:off x="3872613" y="3619044"/>
            <a:ext cx="353013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buClr>
                <a:srgbClr val="000000"/>
              </a:buClr>
            </a:pPr>
            <a:r>
              <a:rPr lang="en-CA" kern="0" dirty="0">
                <a:solidFill>
                  <a:srgbClr val="0C1752"/>
                </a:solidFill>
                <a:latin typeface="Montserrat" panose="00000500000000000000" pitchFamily="2" charset="0"/>
                <a:cs typeface="Arial"/>
                <a:sym typeface="Arial"/>
              </a:rPr>
              <a:t>S&amp;P 500 PRICE (Mean) = 2319</a:t>
            </a:r>
          </a:p>
          <a:p>
            <a:pPr algn="ctr" defTabSz="609630">
              <a:buClr>
                <a:srgbClr val="000000"/>
              </a:buClr>
            </a:pPr>
            <a:r>
              <a:rPr lang="en-CA" kern="0" dirty="0">
                <a:solidFill>
                  <a:srgbClr val="0C1752"/>
                </a:solidFill>
                <a:latin typeface="Montserrat" panose="00000500000000000000" pitchFamily="2" charset="0"/>
                <a:cs typeface="Arial"/>
                <a:sym typeface="Arial"/>
              </a:rPr>
              <a:t>S&amp;P 500 PRICE (Std) = 193.8</a:t>
            </a:r>
          </a:p>
          <a:p>
            <a:pPr algn="ctr" defTabSz="609630">
              <a:buClr>
                <a:srgbClr val="000000"/>
              </a:buClr>
            </a:pPr>
            <a:endParaRPr lang="en-CA" kern="0" dirty="0">
              <a:solidFill>
                <a:srgbClr val="0C1752"/>
              </a:solidFill>
              <a:latin typeface="Montserrat" panose="00000500000000000000" pitchFamily="2" charset="0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99E030-985B-7C24-0AD5-B662839B23F2}"/>
                  </a:ext>
                </a:extLst>
              </p:cNvPr>
              <p:cNvSpPr txBox="1"/>
              <p:nvPr/>
            </p:nvSpPr>
            <p:spPr>
              <a:xfrm>
                <a:off x="3167014" y="684666"/>
                <a:ext cx="5272021" cy="786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09630"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rial"/>
                        </a:rPr>
                        <m:t>𝒛</m:t>
                      </m:r>
                      <m:r>
                        <a:rPr lang="en-CA" sz="2400" b="1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lang="en-CA" sz="24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a:rPr lang="en-CA" sz="24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𝒙</m:t>
                          </m:r>
                          <m:r>
                            <a:rPr lang="en-CA" sz="24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CA" sz="2400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accPr>
                            <m:e>
                              <m:r>
                                <a:rPr lang="en-CA" sz="2400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𝒙</m:t>
                              </m:r>
                            </m:e>
                          </m:acc>
                        </m:num>
                        <m:den>
                          <m:r>
                            <a:rPr lang="en-CA" sz="24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𝝈</m:t>
                          </m:r>
                        </m:den>
                      </m:f>
                      <m:r>
                        <a:rPr lang="en-CA" sz="2400" b="1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lang="en-CA" sz="24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a:rPr lang="en-CA" sz="24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𝟐𝟐𝟎𝟔</m:t>
                          </m:r>
                          <m:r>
                            <a:rPr lang="en-CA" sz="24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−</m:t>
                          </m:r>
                          <m:r>
                            <a:rPr lang="en-CA" sz="24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𝟐𝟑𝟏𝟗</m:t>
                          </m:r>
                        </m:num>
                        <m:den>
                          <m:r>
                            <a:rPr lang="en-CA" sz="24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𝟏𝟗𝟑</m:t>
                          </m:r>
                          <m:r>
                            <a:rPr lang="en-CA" sz="24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.</m:t>
                          </m:r>
                          <m:r>
                            <a:rPr lang="en-CA" sz="24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𝟖</m:t>
                          </m:r>
                        </m:den>
                      </m:f>
                      <m:r>
                        <a:rPr lang="en-CA" sz="2400" b="1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rial"/>
                        </a:rPr>
                        <m:t>=−</m:t>
                      </m:r>
                      <m:r>
                        <a:rPr lang="en-CA" sz="2400" b="1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rial"/>
                        </a:rPr>
                        <m:t>𝟎</m:t>
                      </m:r>
                      <m:r>
                        <a:rPr lang="en-CA" sz="2400" b="1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rial"/>
                        </a:rPr>
                        <m:t>.</m:t>
                      </m:r>
                      <m:r>
                        <a:rPr lang="en-CA" sz="2400" b="1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rial"/>
                        </a:rPr>
                        <m:t>𝟓𝟖𝟑</m:t>
                      </m:r>
                    </m:oMath>
                  </m:oMathPara>
                </a14:m>
                <a:endParaRPr lang="en-CA" sz="240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99E030-985B-7C24-0AD5-B662839B2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014" y="684666"/>
                <a:ext cx="5272021" cy="7863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10D32B21-BFE9-3BCA-093B-D2FB5A278791}"/>
              </a:ext>
            </a:extLst>
          </p:cNvPr>
          <p:cNvSpPr/>
          <p:nvPr/>
        </p:nvSpPr>
        <p:spPr>
          <a:xfrm>
            <a:off x="8493532" y="2905027"/>
            <a:ext cx="504452" cy="476250"/>
          </a:xfrm>
          <a:prstGeom prst="ellipse">
            <a:avLst/>
          </a:prstGeom>
          <a:noFill/>
          <a:ln w="57150" cap="flat" cmpd="sng" algn="ctr">
            <a:solidFill>
              <a:srgbClr val="D56E4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630">
              <a:buClr>
                <a:srgbClr val="000000"/>
              </a:buClr>
              <a:defRPr/>
            </a:pPr>
            <a:endParaRPr lang="en-CA" sz="933" kern="0">
              <a:solidFill>
                <a:prstClr val="black"/>
              </a:solidFill>
              <a:latin typeface="Calibri"/>
              <a:sym typeface="Arial"/>
            </a:endParaRPr>
          </a:p>
        </p:txBody>
      </p:sp>
      <p:cxnSp>
        <p:nvCxnSpPr>
          <p:cNvPr id="16" name="Curved Connector 5">
            <a:extLst>
              <a:ext uri="{FF2B5EF4-FFF2-40B4-BE49-F238E27FC236}">
                <a16:creationId xmlns:a16="http://schemas.microsoft.com/office/drawing/2014/main" id="{FAC1092A-DAE0-1164-3E77-29E94BDEFAA6}"/>
              </a:ext>
            </a:extLst>
          </p:cNvPr>
          <p:cNvCxnSpPr/>
          <p:nvPr/>
        </p:nvCxnSpPr>
        <p:spPr>
          <a:xfrm flipV="1">
            <a:off x="8997984" y="2593877"/>
            <a:ext cx="600448" cy="533391"/>
          </a:xfrm>
          <a:prstGeom prst="curvedConnector3">
            <a:avLst/>
          </a:prstGeom>
          <a:noFill/>
          <a:ln w="57150" cap="flat" cmpd="sng" algn="ctr">
            <a:solidFill>
              <a:srgbClr val="D56E48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ED6E02B-E10C-1B09-99D3-5A40899E935B}"/>
              </a:ext>
            </a:extLst>
          </p:cNvPr>
          <p:cNvSpPr txBox="1"/>
          <p:nvPr/>
        </p:nvSpPr>
        <p:spPr>
          <a:xfrm>
            <a:off x="9974810" y="1676470"/>
            <a:ext cx="19510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609630">
              <a:buClr>
                <a:srgbClr val="000000"/>
              </a:buClr>
              <a:defRPr sz="1600" b="1" kern="0">
                <a:solidFill>
                  <a:srgbClr val="D56E48"/>
                </a:solidFill>
                <a:latin typeface="Montserrat" panose="00000500000000000000" pitchFamily="2" charset="0"/>
                <a:cs typeface="Arial"/>
              </a:defRPr>
            </a:lvl1pPr>
          </a:lstStyle>
          <a:p>
            <a:r>
              <a:rPr lang="en-CA" dirty="0">
                <a:sym typeface="Arial"/>
              </a:rPr>
              <a:t>Note That After Standardization, the Average Is Set To Zero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138393-8861-80C1-BBB2-437D7DC95572}"/>
              </a:ext>
            </a:extLst>
          </p:cNvPr>
          <p:cNvSpPr txBox="1"/>
          <p:nvPr/>
        </p:nvSpPr>
        <p:spPr>
          <a:xfrm>
            <a:off x="280828" y="2991876"/>
            <a:ext cx="97013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609630">
              <a:buClr>
                <a:srgbClr val="000000"/>
              </a:buClr>
              <a:defRPr sz="1400" b="1" kern="0">
                <a:solidFill>
                  <a:srgbClr val="D56E48"/>
                </a:solidFill>
                <a:latin typeface="Montserrat" panose="00000500000000000000" pitchFamily="2" charset="0"/>
                <a:cs typeface="Arial"/>
              </a:defRPr>
            </a:lvl1pPr>
          </a:lstStyle>
          <a:p>
            <a:r>
              <a:rPr lang="en-US" dirty="0">
                <a:sym typeface="Arial"/>
              </a:rPr>
              <a:t>Average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1D138F-0A5C-2425-7B97-F5526718A9A3}"/>
              </a:ext>
            </a:extLst>
          </p:cNvPr>
          <p:cNvSpPr txBox="1"/>
          <p:nvPr/>
        </p:nvSpPr>
        <p:spPr>
          <a:xfrm>
            <a:off x="219322" y="3448679"/>
            <a:ext cx="11272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609630">
              <a:buClr>
                <a:srgbClr val="000000"/>
              </a:buClr>
              <a:defRPr sz="1400" b="1" kern="0">
                <a:solidFill>
                  <a:srgbClr val="D56E48"/>
                </a:solidFill>
                <a:latin typeface="Montserrat" panose="00000500000000000000" pitchFamily="2" charset="0"/>
                <a:cs typeface="Arial"/>
              </a:defRPr>
            </a:lvl1pPr>
          </a:lstStyle>
          <a:p>
            <a:r>
              <a:rPr lang="en-US" dirty="0">
                <a:sym typeface="Arial"/>
              </a:rPr>
              <a:t>Maximum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252002-D8B7-D4EB-592A-022AE2C33D6E}"/>
              </a:ext>
            </a:extLst>
          </p:cNvPr>
          <p:cNvSpPr txBox="1"/>
          <p:nvPr/>
        </p:nvSpPr>
        <p:spPr>
          <a:xfrm>
            <a:off x="247164" y="3900471"/>
            <a:ext cx="108715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609630">
              <a:buClr>
                <a:srgbClr val="000000"/>
              </a:buClr>
              <a:defRPr sz="1400" b="1" kern="0">
                <a:solidFill>
                  <a:srgbClr val="D56E48"/>
                </a:solidFill>
                <a:latin typeface="Montserrat" panose="00000500000000000000" pitchFamily="2" charset="0"/>
                <a:cs typeface="Arial"/>
              </a:defRPr>
            </a:lvl1pPr>
          </a:lstStyle>
          <a:p>
            <a:r>
              <a:rPr lang="en-US" dirty="0">
                <a:sym typeface="Arial"/>
              </a:rPr>
              <a:t>Minimum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17B3FA-FF07-F071-34CC-401ADD08F77A}"/>
              </a:ext>
            </a:extLst>
          </p:cNvPr>
          <p:cNvSpPr txBox="1"/>
          <p:nvPr/>
        </p:nvSpPr>
        <p:spPr>
          <a:xfrm>
            <a:off x="-36470" y="2264091"/>
            <a:ext cx="157675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609630">
              <a:buClr>
                <a:srgbClr val="000000"/>
              </a:buClr>
              <a:defRPr sz="1400" b="1" kern="0">
                <a:solidFill>
                  <a:srgbClr val="D56E48"/>
                </a:solidFill>
                <a:latin typeface="Montserrat" panose="00000500000000000000" pitchFamily="2" charset="0"/>
                <a:cs typeface="Arial"/>
              </a:defRPr>
            </a:lvl1pPr>
          </a:lstStyle>
          <a:p>
            <a:r>
              <a:rPr lang="en-US" dirty="0">
                <a:sym typeface="Arial"/>
              </a:rPr>
              <a:t>Randomly selected Value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0015FC7-CB2B-F548-2671-E7729F238A59}"/>
              </a:ext>
            </a:extLst>
          </p:cNvPr>
          <p:cNvSpPr txBox="1">
            <a:spLocks/>
          </p:cNvSpPr>
          <p:nvPr/>
        </p:nvSpPr>
        <p:spPr>
          <a:xfrm>
            <a:off x="362926" y="5214058"/>
            <a:ext cx="6784323" cy="106349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342900" indent="-342900" algn="l" defTabSz="1371600" rtl="0" eaLnBrk="1" latinLnBrk="0" hangingPunct="1">
              <a:lnSpc>
                <a:spcPct val="120000"/>
              </a:lnSpc>
              <a:spcBef>
                <a:spcPts val="1500"/>
              </a:spcBef>
              <a:spcAft>
                <a:spcPts val="500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1114425" indent="-428625" algn="l" defTabSz="13716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714500" indent="-342900" algn="l" defTabSz="13716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2400300" indent="-342900" algn="l" defTabSz="13716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3086100" indent="-342900" algn="l" defTabSz="13716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46">
              <a:spcBef>
                <a:spcPts val="1000"/>
              </a:spcBef>
              <a:spcAft>
                <a:spcPts val="333"/>
              </a:spcAft>
              <a:buNone/>
            </a:pPr>
            <a:r>
              <a:rPr lang="en-US" sz="1800" b="1" i="1" dirty="0">
                <a:solidFill>
                  <a:srgbClr val="0C1752"/>
                </a:solidFill>
                <a:latin typeface="Montserrat" charset="0"/>
              </a:rPr>
              <a:t>“A standardized dataset will always have a mean of 0 and standard deviation of 1, but can have any upper and lower values”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96A651-798B-E2B8-2F1E-F9BF6CC4CFD6}"/>
              </a:ext>
            </a:extLst>
          </p:cNvPr>
          <p:cNvSpPr txBox="1"/>
          <p:nvPr/>
        </p:nvSpPr>
        <p:spPr>
          <a:xfrm>
            <a:off x="441988" y="4850606"/>
            <a:ext cx="7540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46"/>
            <a:r>
              <a:rPr lang="en-US" b="1" i="1" dirty="0">
                <a:solidFill>
                  <a:srgbClr val="0C1752"/>
                </a:solidFill>
                <a:latin typeface="Montserrat" charset="0"/>
              </a:rPr>
              <a:t>“A normalized dataset will always range from 0 to 1”</a:t>
            </a:r>
          </a:p>
        </p:txBody>
      </p:sp>
    </p:spTree>
    <p:extLst>
      <p:ext uri="{BB962C8B-B14F-4D97-AF65-F5344CB8AC3E}">
        <p14:creationId xmlns:p14="http://schemas.microsoft.com/office/powerpoint/2010/main" val="17626674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0A5EC-88CA-88AA-AD67-1FB21B85F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59F6CA-9EC0-F755-63A6-7849BFCAD4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17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4318ED-D602-85A5-BB81-C545A23E9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279" y="2590801"/>
            <a:ext cx="7583721" cy="4263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549203-244A-FFF9-1542-D4E625F66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2" y="5586363"/>
            <a:ext cx="3856133" cy="10656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ACF0DC-991F-FD27-2433-59768B26B406}"/>
              </a:ext>
            </a:extLst>
          </p:cNvPr>
          <p:cNvSpPr txBox="1"/>
          <p:nvPr/>
        </p:nvSpPr>
        <p:spPr>
          <a:xfrm>
            <a:off x="550506" y="536130"/>
            <a:ext cx="6708710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r>
              <a:rPr lang="en-US" dirty="0"/>
              <a:t>PRACTICAL EXAMPLE 2: DATA WRANGLING &amp; 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5736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74027-A1C0-4ABF-B7F8-B2147165F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F8397E-8F5B-18E3-1CBC-DDFCCA705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B554A9-DE48-58C2-E074-3A10313BEEC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C4E1335B-5AC1-3568-36A4-63690F35BD91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Practical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18AC7D-3184-DA9D-3764-701876B62727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3" name="Прямоугольник 11">
            <a:extLst>
              <a:ext uri="{FF2B5EF4-FFF2-40B4-BE49-F238E27FC236}">
                <a16:creationId xmlns:a16="http://schemas.microsoft.com/office/drawing/2014/main" id="{18DF9465-D034-3AC4-1648-233CC9EE2D68}"/>
              </a:ext>
            </a:extLst>
          </p:cNvPr>
          <p:cNvSpPr/>
          <p:nvPr/>
        </p:nvSpPr>
        <p:spPr>
          <a:xfrm>
            <a:off x="202844" y="710163"/>
            <a:ext cx="11846402" cy="1047167"/>
          </a:xfrm>
          <a:prstGeom prst="rect">
            <a:avLst/>
          </a:prstGeom>
        </p:spPr>
        <p:txBody>
          <a:bodyPr vert="horz" lIns="60960" tIns="30480" rIns="60960" bIns="30480" rtlCol="0">
            <a:noAutofit/>
          </a:bodyPr>
          <a:lstStyle/>
          <a:p>
            <a:pPr marL="228611" indent="-228611" defTabSz="914446">
              <a:lnSpc>
                <a:spcPct val="120000"/>
              </a:lnSpc>
              <a:spcBef>
                <a:spcPts val="1000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000000"/>
                </a:solidFill>
                <a:latin typeface="Montserrat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The objective of this case study is to perform data wrangling and feature engineering on human resources data.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6EFA42-5B47-1A3D-A1B5-606D052FF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213" y="1726477"/>
            <a:ext cx="11310994" cy="395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669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42D54-0483-B598-742E-D6AE6EFC1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A58632-564D-FA6A-0950-46AE8774D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FCD48B-5AA4-AE71-DEF7-7466D760B0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319DAD39-8BEE-1A5F-5CFC-851AFBD4A7E2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Practical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B91740-F3A4-CB50-9C8C-9572E8ECC3F2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839033-12A1-3ECF-00EC-4B6E2AD30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364" y="2265148"/>
            <a:ext cx="8061490" cy="4014622"/>
          </a:xfrm>
          <a:prstGeom prst="rect">
            <a:avLst/>
          </a:prstGeom>
          <a:ln w="38100">
            <a:solidFill>
              <a:srgbClr val="11CCDD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D63D5C-B0D2-1A22-F931-E1C8E8BC3328}"/>
              </a:ext>
            </a:extLst>
          </p:cNvPr>
          <p:cNvSpPr txBox="1"/>
          <p:nvPr/>
        </p:nvSpPr>
        <p:spPr>
          <a:xfrm>
            <a:off x="2209778" y="951962"/>
            <a:ext cx="43419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46"/>
            <a:r>
              <a:rPr lang="en-US" dirty="0">
                <a:solidFill>
                  <a:srgbClr val="000000"/>
                </a:solidFill>
                <a:latin typeface="Cambria" panose="02040503050406030204"/>
              </a:rPr>
              <a:t>🔗 </a:t>
            </a:r>
            <a:r>
              <a:rPr lang="en-US" b="1" dirty="0">
                <a:solidFill>
                  <a:srgbClr val="000000"/>
                </a:solidFill>
                <a:latin typeface="Cambria" panose="02040503050406030204"/>
              </a:rPr>
              <a:t>Click here to explore ChatGPT</a:t>
            </a:r>
            <a:br>
              <a:rPr lang="en-US" dirty="0">
                <a:solidFill>
                  <a:srgbClr val="000000"/>
                </a:solidFill>
                <a:latin typeface="Cambria" panose="02040503050406030204"/>
              </a:rPr>
            </a:br>
            <a:r>
              <a:rPr lang="en-US" dirty="0">
                <a:solidFill>
                  <a:srgbClr val="000000"/>
                </a:solidFill>
                <a:latin typeface="Cambria" panose="02040503050406030204"/>
              </a:rPr>
              <a:t>		</a:t>
            </a:r>
            <a:r>
              <a:rPr lang="en-US" dirty="0">
                <a:solidFill>
                  <a:srgbClr val="000000"/>
                </a:solidFill>
                <a:latin typeface="Cambria" panose="02040503050406030204"/>
                <a:hlinkClick r:id="rId5"/>
              </a:rPr>
              <a:t>ChatGPT Signup</a:t>
            </a:r>
            <a:endParaRPr lang="en-US" dirty="0">
              <a:solidFill>
                <a:srgbClr val="000000"/>
              </a:solidFill>
              <a:latin typeface="Cambria" panose="02040503050406030204"/>
            </a:endParaRPr>
          </a:p>
          <a:p>
            <a:pPr defTabSz="914446"/>
            <a:r>
              <a:rPr lang="en-US" dirty="0">
                <a:solidFill>
                  <a:srgbClr val="000000"/>
                </a:solidFill>
                <a:latin typeface="Cambria" panose="02040503050406030204"/>
              </a:rPr>
              <a:t>💡 </a:t>
            </a:r>
            <a:r>
              <a:rPr lang="en-US" b="1" dirty="0">
                <a:solidFill>
                  <a:srgbClr val="000000"/>
                </a:solidFill>
                <a:latin typeface="Cambria" panose="02040503050406030204"/>
              </a:rPr>
              <a:t>Click here for AI Prompts</a:t>
            </a:r>
            <a:br>
              <a:rPr lang="en-US" dirty="0">
                <a:solidFill>
                  <a:srgbClr val="000000"/>
                </a:solidFill>
                <a:latin typeface="Cambria" panose="02040503050406030204"/>
              </a:rPr>
            </a:br>
            <a:r>
              <a:rPr lang="en-US" dirty="0">
                <a:solidFill>
                  <a:srgbClr val="000000"/>
                </a:solidFill>
                <a:latin typeface="Cambria" panose="02040503050406030204"/>
              </a:rPr>
              <a:t>		</a:t>
            </a:r>
            <a:r>
              <a:rPr lang="en-US" dirty="0">
                <a:solidFill>
                  <a:srgbClr val="000000"/>
                </a:solidFill>
                <a:latin typeface="Cambria" panose="02040503050406030204"/>
                <a:hlinkClick r:id="rId6"/>
              </a:rPr>
              <a:t>Explore Prompts</a:t>
            </a:r>
            <a:endParaRPr lang="en-US" dirty="0">
              <a:solidFill>
                <a:srgbClr val="000000"/>
              </a:solidFill>
              <a:latin typeface="Cambria" panose="02040503050406030204"/>
            </a:endParaRPr>
          </a:p>
        </p:txBody>
      </p:sp>
    </p:spTree>
    <p:extLst>
      <p:ext uri="{BB962C8B-B14F-4D97-AF65-F5344CB8AC3E}">
        <p14:creationId xmlns:p14="http://schemas.microsoft.com/office/powerpoint/2010/main" val="3223747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8C3ED-894B-372F-49EE-47036333A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DC65E9-064B-98F6-440D-5F66EFE417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17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D17B07-D6C5-DFC4-E993-9D53796D2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279" y="2590801"/>
            <a:ext cx="7583721" cy="4263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5B0AED-FA6A-BF02-6028-84EEAB165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2" y="5586363"/>
            <a:ext cx="3856133" cy="10656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73CEF1-0071-D0BF-84CC-9A714880D76E}"/>
              </a:ext>
            </a:extLst>
          </p:cNvPr>
          <p:cNvSpPr txBox="1"/>
          <p:nvPr/>
        </p:nvSpPr>
        <p:spPr>
          <a:xfrm>
            <a:off x="550506" y="536130"/>
            <a:ext cx="670871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r>
              <a:rPr lang="en-US" dirty="0"/>
              <a:t>PRACTICE OPPORTUNITY</a:t>
            </a:r>
          </a:p>
        </p:txBody>
      </p:sp>
    </p:spTree>
    <p:extLst>
      <p:ext uri="{BB962C8B-B14F-4D97-AF65-F5344CB8AC3E}">
        <p14:creationId xmlns:p14="http://schemas.microsoft.com/office/powerpoint/2010/main" val="28134541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6F0EA-CC2B-E68F-EC76-8DAFEFD7E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3B1B02-5748-A080-5186-F69160D84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E94722-216B-5175-DE22-E6140658272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B99B4525-29B2-A604-DA97-74293B286FB9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Practice Opportunity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DB8B4-D176-3344-F19D-81AB8D9B5311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4F631-7AAD-C348-71DB-58F0C7D3F1D2}"/>
              </a:ext>
            </a:extLst>
          </p:cNvPr>
          <p:cNvSpPr txBox="1"/>
          <p:nvPr/>
        </p:nvSpPr>
        <p:spPr>
          <a:xfrm>
            <a:off x="226267" y="881750"/>
            <a:ext cx="1200170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Using Walmart datasets contained in “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Walmart_sales_data.csv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” that contains the following columns:</a:t>
            </a:r>
            <a:endParaRPr lang="en-US" b="0" dirty="0">
              <a:effectLst/>
              <a:latin typeface="Montserrat" panose="00000500000000000000" pitchFamily="2" charset="0"/>
            </a:endParaRP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Transaction_ID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Unique identifier for each transaction.</a:t>
            </a: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Date: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Transaction date.</a:t>
            </a: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Store_Location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The location of the store where the transaction took place.</a:t>
            </a: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Department: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The department associated with the product.</a:t>
            </a: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Product_Name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The name of the product sold.</a:t>
            </a: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Quantity_Sold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Number of units sold.</a:t>
            </a: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Unit_Price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Price per unit of the product.</a:t>
            </a: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Total_Sales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Total sales amount before any discounts.</a:t>
            </a: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Discount_Percentage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Discount applied in percentage.</a:t>
            </a: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Discounted_Sales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Total sales after applying the discount.</a:t>
            </a: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Customer_Segment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Segment of the customer (e.g., Renovation Enthusiast, Pro Contractor).</a:t>
            </a: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Inventory_Level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Inventory available for the product.</a:t>
            </a: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Restock_Days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Estimated days until restock.</a:t>
            </a:r>
          </a:p>
        </p:txBody>
      </p:sp>
    </p:spTree>
    <p:extLst>
      <p:ext uri="{BB962C8B-B14F-4D97-AF65-F5344CB8AC3E}">
        <p14:creationId xmlns:p14="http://schemas.microsoft.com/office/powerpoint/2010/main" val="17853445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2917E-F96D-A853-F8E9-E8C8AF7D6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836541-FE34-8A94-DFE5-AF0FFEDCE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606E78-5C31-0561-7E72-C91302AD3AE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FC0B3C20-4B28-516D-C1FC-240902FAC70B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Practice Opportunity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034443-EA05-11A9-1EE3-6B7A2A6E9353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9785F3-4ACE-34DE-D258-562DFA37738E}"/>
              </a:ext>
            </a:extLst>
          </p:cNvPr>
          <p:cNvSpPr txBox="1"/>
          <p:nvPr/>
        </p:nvSpPr>
        <p:spPr>
          <a:xfrm>
            <a:off x="328904" y="572888"/>
            <a:ext cx="1077452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br>
              <a:rPr lang="en-US" b="0" dirty="0">
                <a:effectLst/>
                <a:latin typeface="Montserrat" panose="00000500000000000000" pitchFamily="2" charset="0"/>
                <a:cs typeface="Mongolian Baiti" panose="03000500000000000000" pitchFamily="66" charset="0"/>
              </a:rPr>
            </a:br>
            <a:r>
              <a:rPr lang="en-US" sz="2000" b="1" i="0" u="sng" dirty="0">
                <a:solidFill>
                  <a:srgbClr val="000000"/>
                </a:solidFill>
                <a:effectLst/>
                <a:latin typeface="Montserrat" panose="00000500000000000000" pitchFamily="2" charset="0"/>
                <a:cs typeface="Mongolian Baiti" panose="03000500000000000000" pitchFamily="66" charset="0"/>
              </a:rPr>
              <a:t>Perform the following tasks:</a:t>
            </a:r>
            <a:endParaRPr lang="en-US" b="0" dirty="0">
              <a:effectLst/>
              <a:latin typeface="Montserrat" panose="00000500000000000000" pitchFamily="2" charset="0"/>
              <a:cs typeface="Mongolian Baiti" panose="03000500000000000000" pitchFamily="66" charset="0"/>
            </a:endParaRP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  <a:cs typeface="Mongolian Baiti" panose="03000500000000000000" pitchFamily="66" charset="0"/>
              </a:rPr>
              <a:t>Locate missing values and perform data imputations. Explore two methods.</a:t>
            </a: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  <a:cs typeface="Mongolian Baiti" panose="03000500000000000000" pitchFamily="66" charset="0"/>
              </a:rPr>
              <a:t>Provide a statistical summary of the Pandas Dataframe</a:t>
            </a: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  <a:cs typeface="Mongolian Baiti" panose="03000500000000000000" pitchFamily="66" charset="0"/>
              </a:rPr>
              <a:t>Provide an overview of total sales by department and by location. Visualize the data using a bar chart.</a:t>
            </a: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  <a:cs typeface="Mongolian Baiti" panose="03000500000000000000" pitchFamily="66" charset="0"/>
              </a:rPr>
              <a:t>Obtain standardization and normalization on the sales column. Perform a sanity check on the data. </a:t>
            </a: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  <a:cs typeface="Mongolian Baiti" panose="03000500000000000000" pitchFamily="66" charset="0"/>
              </a:rPr>
              <a:t>Examine the most expensive product and transaction.</a:t>
            </a: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  <a:cs typeface="Mongolian Baiti" panose="03000500000000000000" pitchFamily="66" charset="0"/>
              </a:rPr>
              <a:t>One-hot Encoding: Encode categorical variables like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  <a:cs typeface="Mongolian Baiti" panose="03000500000000000000" pitchFamily="66" charset="0"/>
              </a:rPr>
              <a:t>Store_Location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  <a:cs typeface="Mongolian Baiti" panose="03000500000000000000" pitchFamily="66" charset="0"/>
              </a:rPr>
              <a:t>. Check the code and perform a sanity check.</a:t>
            </a:r>
          </a:p>
        </p:txBody>
      </p:sp>
    </p:spTree>
    <p:extLst>
      <p:ext uri="{BB962C8B-B14F-4D97-AF65-F5344CB8AC3E}">
        <p14:creationId xmlns:p14="http://schemas.microsoft.com/office/powerpoint/2010/main" val="24117610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16510-63F5-2BEA-4FD5-DB34D4641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49DF6B-2FF2-55B1-D47F-C54826FCE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190D94-CD99-E096-A2B9-A4F6749EB2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109CF380-595D-57F4-44C2-D9A1D5883036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Practice Opportunity Solutions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AADD0-09C7-0C13-F81B-0274A39D3FEB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4381A6-DE53-62D2-9153-5B78631A8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501" y="2954429"/>
            <a:ext cx="7314419" cy="3642581"/>
          </a:xfrm>
          <a:prstGeom prst="rect">
            <a:avLst/>
          </a:prstGeom>
          <a:ln w="38100">
            <a:solidFill>
              <a:srgbClr val="11CCDD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75075D-7928-875B-6038-F81A9A191828}"/>
              </a:ext>
            </a:extLst>
          </p:cNvPr>
          <p:cNvSpPr txBox="1"/>
          <p:nvPr/>
        </p:nvSpPr>
        <p:spPr>
          <a:xfrm>
            <a:off x="3421277" y="964209"/>
            <a:ext cx="60075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46"/>
            <a:r>
              <a:rPr lang="en-US" dirty="0">
                <a:solidFill>
                  <a:srgbClr val="000000"/>
                </a:solidFill>
                <a:latin typeface="Cambria" panose="02040503050406030204"/>
              </a:rPr>
              <a:t>🔗 </a:t>
            </a:r>
            <a:r>
              <a:rPr lang="en-US" b="1" dirty="0">
                <a:solidFill>
                  <a:srgbClr val="000000"/>
                </a:solidFill>
                <a:latin typeface="Cambria" panose="02040503050406030204"/>
              </a:rPr>
              <a:t>Click here to explore ChatGPT</a:t>
            </a:r>
            <a:br>
              <a:rPr lang="en-US" dirty="0">
                <a:solidFill>
                  <a:srgbClr val="000000"/>
                </a:solidFill>
                <a:latin typeface="Cambria" panose="02040503050406030204"/>
              </a:rPr>
            </a:br>
            <a:r>
              <a:rPr lang="en-US" dirty="0">
                <a:solidFill>
                  <a:srgbClr val="000000"/>
                </a:solidFill>
                <a:latin typeface="Cambria" panose="02040503050406030204"/>
              </a:rPr>
              <a:t>		</a:t>
            </a:r>
            <a:r>
              <a:rPr lang="en-US" dirty="0">
                <a:solidFill>
                  <a:srgbClr val="000000"/>
                </a:solidFill>
                <a:latin typeface="Cambria" panose="02040503050406030204"/>
                <a:hlinkClick r:id="rId5"/>
              </a:rPr>
              <a:t>ChatGPT Signup</a:t>
            </a:r>
            <a:endParaRPr lang="en-US" dirty="0">
              <a:solidFill>
                <a:srgbClr val="000000"/>
              </a:solidFill>
              <a:latin typeface="Cambria" panose="02040503050406030204"/>
            </a:endParaRPr>
          </a:p>
          <a:p>
            <a:pPr defTabSz="914446"/>
            <a:r>
              <a:rPr lang="en-US" dirty="0">
                <a:solidFill>
                  <a:srgbClr val="000000"/>
                </a:solidFill>
                <a:latin typeface="Cambria" panose="02040503050406030204"/>
              </a:rPr>
              <a:t>💡 </a:t>
            </a:r>
            <a:r>
              <a:rPr lang="en-US" b="1" dirty="0">
                <a:solidFill>
                  <a:srgbClr val="000000"/>
                </a:solidFill>
                <a:latin typeface="Cambria" panose="02040503050406030204"/>
              </a:rPr>
              <a:t>Click here for AI Prompts</a:t>
            </a:r>
            <a:br>
              <a:rPr lang="en-US" dirty="0">
                <a:solidFill>
                  <a:srgbClr val="000000"/>
                </a:solidFill>
                <a:latin typeface="Cambria" panose="02040503050406030204"/>
              </a:rPr>
            </a:br>
            <a:r>
              <a:rPr lang="en-US" dirty="0">
                <a:solidFill>
                  <a:srgbClr val="000000"/>
                </a:solidFill>
                <a:latin typeface="Cambria" panose="02040503050406030204"/>
              </a:rPr>
              <a:t>		</a:t>
            </a:r>
            <a:r>
              <a:rPr lang="en-US" dirty="0">
                <a:solidFill>
                  <a:srgbClr val="000000"/>
                </a:solidFill>
                <a:latin typeface="Cambria" panose="02040503050406030204"/>
                <a:hlinkClick r:id="rId6"/>
              </a:rPr>
              <a:t>Explore Prompts</a:t>
            </a:r>
            <a:endParaRPr lang="en-US" dirty="0">
              <a:solidFill>
                <a:srgbClr val="000000"/>
              </a:solidFill>
              <a:latin typeface="Cambria" panose="02040503050406030204"/>
            </a:endParaRPr>
          </a:p>
          <a:p>
            <a:pPr defTabSz="914446"/>
            <a:r>
              <a:rPr lang="en-US" dirty="0">
                <a:solidFill>
                  <a:srgbClr val="000000"/>
                </a:solidFill>
                <a:latin typeface="Cambria" panose="02040503050406030204"/>
              </a:rPr>
              <a:t>💡 </a:t>
            </a:r>
            <a:r>
              <a:rPr lang="en-US" b="1" dirty="0">
                <a:solidFill>
                  <a:srgbClr val="000000"/>
                </a:solidFill>
                <a:latin typeface="Cambria" panose="02040503050406030204"/>
              </a:rPr>
              <a:t>Click here for Practice Opportunities Solution</a:t>
            </a:r>
            <a:br>
              <a:rPr lang="en-US" dirty="0">
                <a:solidFill>
                  <a:srgbClr val="000000"/>
                </a:solidFill>
                <a:latin typeface="Cambria" panose="02040503050406030204"/>
              </a:rPr>
            </a:br>
            <a:r>
              <a:rPr lang="en-US" dirty="0">
                <a:solidFill>
                  <a:srgbClr val="000000"/>
                </a:solidFill>
                <a:latin typeface="Cambria" panose="02040503050406030204"/>
              </a:rPr>
              <a:t>		</a:t>
            </a:r>
            <a:r>
              <a:rPr lang="en-US" dirty="0">
                <a:solidFill>
                  <a:srgbClr val="000000"/>
                </a:solidFill>
                <a:latin typeface="Cambria" panose="02040503050406030204"/>
                <a:hlinkClick r:id="rId7"/>
              </a:rPr>
              <a:t>Explore Prompts</a:t>
            </a:r>
            <a:endParaRPr lang="en-US" dirty="0">
              <a:solidFill>
                <a:srgbClr val="000000"/>
              </a:solidFill>
              <a:latin typeface="Cambria" panose="02040503050406030204"/>
            </a:endParaRPr>
          </a:p>
          <a:p>
            <a:pPr defTabSz="914446"/>
            <a:endParaRPr lang="en-US" dirty="0">
              <a:solidFill>
                <a:srgbClr val="000000"/>
              </a:solidFill>
              <a:latin typeface="Cambria" panose="02040503050406030204"/>
            </a:endParaRPr>
          </a:p>
        </p:txBody>
      </p:sp>
    </p:spTree>
    <p:extLst>
      <p:ext uri="{BB962C8B-B14F-4D97-AF65-F5344CB8AC3E}">
        <p14:creationId xmlns:p14="http://schemas.microsoft.com/office/powerpoint/2010/main" val="40018304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909FB-E671-B17D-77BB-65311A51D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45C378-4A8E-9187-A206-DB4730F9154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17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25B6F-0705-62E5-DF16-79898F062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90" y="1992488"/>
            <a:ext cx="5198017" cy="14365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A9FA6F-A71D-92D5-9E16-A91F986E09CE}"/>
              </a:ext>
            </a:extLst>
          </p:cNvPr>
          <p:cNvSpPr/>
          <p:nvPr/>
        </p:nvSpPr>
        <p:spPr>
          <a:xfrm>
            <a:off x="3306715" y="3495040"/>
            <a:ext cx="55785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96154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23769-943E-B625-D930-66AE7F459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0C1D04-6E6A-20A0-BFCE-0FBC066D8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13AFDD-500D-FD1A-13F5-22AA4E4825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7F2BB2F9-A370-3D12-80AA-83F97E0749CA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Financial Planning and Analysis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E78C8B-85D0-A631-690F-9373DE99C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22" y="777040"/>
            <a:ext cx="11214759" cy="214964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00B0F0"/>
              </a:buClr>
            </a:pPr>
            <a:r>
              <a:rPr lang="en-US" sz="1800" dirty="0">
                <a:latin typeface="Montserrat" panose="00000500000000000000" pitchFamily="2" charset="0"/>
              </a:rPr>
              <a:t>Financial Planning and Analysis (FP&amp;A) is a critical business function that focuses on providing financial insights to support decision-making and drive a company’s strategic objectives. </a:t>
            </a:r>
          </a:p>
          <a:p>
            <a:pPr>
              <a:buClr>
                <a:srgbClr val="00B0F0"/>
              </a:buClr>
            </a:pPr>
            <a:r>
              <a:rPr lang="en-US" sz="1800" dirty="0">
                <a:latin typeface="Montserrat" panose="00000500000000000000" pitchFamily="2" charset="0"/>
              </a:rPr>
              <a:t>It involves analyzing financial data, forecasting future financial performance, budgeting, and offering recommendations to enhance financial health and operational efficiency.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3BF16A-7165-429C-5E1C-90383BF58139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BA2EA04-09C5-0BDA-96CE-BF29DE0249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0644706"/>
              </p:ext>
            </p:extLst>
          </p:nvPr>
        </p:nvGraphicFramePr>
        <p:xfrm>
          <a:off x="117859" y="426616"/>
          <a:ext cx="11653703" cy="6242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63616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D969C-2B75-66F3-558D-340505C4E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3F5280-E4F1-E022-58EB-4BAE0342C0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17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D4C9F4-32A0-EDCB-5941-87E1976B2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279" y="2590801"/>
            <a:ext cx="7583721" cy="4263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CD5862-3FBB-73C2-CD80-A75E13D7C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2" y="5586363"/>
            <a:ext cx="3856133" cy="10656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6F0598-462D-362A-3BC9-2871D2C481C3}"/>
              </a:ext>
            </a:extLst>
          </p:cNvPr>
          <p:cNvSpPr txBox="1"/>
          <p:nvPr/>
        </p:nvSpPr>
        <p:spPr>
          <a:xfrm>
            <a:off x="550506" y="536130"/>
            <a:ext cx="6102220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r>
              <a:rPr lang="en-US" dirty="0"/>
              <a:t>INTRODUCTION TO DATA WRANGLING &amp; ANALYSIS</a:t>
            </a:r>
          </a:p>
        </p:txBody>
      </p:sp>
    </p:spTree>
    <p:extLst>
      <p:ext uri="{BB962C8B-B14F-4D97-AF65-F5344CB8AC3E}">
        <p14:creationId xmlns:p14="http://schemas.microsoft.com/office/powerpoint/2010/main" val="290123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A7037-CF3E-34E6-8BA8-026B9BDDA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F6F001-79F3-0415-52AA-6C3021B45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270A9A-6D64-6DB9-F27A-F6FF596F0C2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74D7A09A-6C79-7DB6-F19B-912F78113CBC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Financial Planning and Analysis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DFDCCC5-0899-ABF3-4E60-0169CF635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22" y="777040"/>
            <a:ext cx="11214759" cy="214964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00B0F0"/>
              </a:buClr>
            </a:pPr>
            <a:r>
              <a:rPr lang="en-US" sz="1800" dirty="0">
                <a:latin typeface="Montserrat" panose="00000500000000000000" pitchFamily="2" charset="0"/>
              </a:rPr>
              <a:t>Financial Planning and Analysis (FP&amp;A) is a critical business function that focuses on providing financial insights to support decision-making and drive a company’s strategic objectives. </a:t>
            </a:r>
          </a:p>
          <a:p>
            <a:pPr>
              <a:buClr>
                <a:srgbClr val="00B0F0"/>
              </a:buClr>
            </a:pPr>
            <a:r>
              <a:rPr lang="en-US" sz="1800" dirty="0">
                <a:latin typeface="Montserrat" panose="00000500000000000000" pitchFamily="2" charset="0"/>
              </a:rPr>
              <a:t>It involves analyzing financial data, forecasting future financial performance, budgeting, and offering recommendations to enhance financial health and operational efficiency.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059902-B05D-4B6A-D257-6B812242BD66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DF59B84-8208-9C18-8021-66C2106578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6579342"/>
              </p:ext>
            </p:extLst>
          </p:nvPr>
        </p:nvGraphicFramePr>
        <p:xfrm>
          <a:off x="202944" y="417286"/>
          <a:ext cx="11653703" cy="6242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48892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2541B-4D69-E555-A21C-29EFFF2B6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9DCCD6-8B00-D254-933A-80496A462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C316CC-BA6B-249C-8382-B359639B6E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36E69E26-F0FF-8569-8D48-AA090139491E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Introduction to Data Wrangling &amp; Feature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DC9F83-B67C-A1A5-5779-338FDB534597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71C486D-9C53-0905-3ADD-6D5DAFA38BA7}"/>
              </a:ext>
            </a:extLst>
          </p:cNvPr>
          <p:cNvSpPr txBox="1">
            <a:spLocks/>
          </p:cNvSpPr>
          <p:nvPr/>
        </p:nvSpPr>
        <p:spPr>
          <a:xfrm>
            <a:off x="230525" y="821421"/>
            <a:ext cx="11577109" cy="4762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11" indent="-228611" algn="l" defTabSz="914446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87" indent="-285764" algn="l" defTabSz="914446" rtl="0" eaLnBrk="1" latinLnBrk="0" hangingPunct="1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57" indent="-228611" algn="l" defTabSz="914446" rtl="0" eaLnBrk="1" latinLnBrk="0" hangingPunct="1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80" indent="-228611" algn="l" defTabSz="914446" rtl="0" eaLnBrk="1" latinLnBrk="0" hangingPunct="1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503" indent="-228611" algn="l" defTabSz="914446" rtl="0" eaLnBrk="1" latinLnBrk="0" hangingPunct="1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10" marR="0" lvl="0" indent="-190510" algn="l" defTabSz="914446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333"/>
              </a:spcAft>
              <a:buClr>
                <a:srgbClr val="0B8EC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In this module, we will perform data wrangling and feature engineering on real-world datasets using Generative AI.</a:t>
            </a:r>
          </a:p>
          <a:p>
            <a:pPr marL="190510" marR="0" lvl="0" indent="-190510" algn="l" defTabSz="914446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333"/>
              </a:spcAft>
              <a:buClr>
                <a:srgbClr val="0B8EC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Real-world data is usually messy, unstructured, and rarely comes in a usable form. </a:t>
            </a:r>
          </a:p>
          <a:p>
            <a:pPr marL="190510" marR="0" lvl="0" indent="-190510" algn="l" defTabSz="914446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333"/>
              </a:spcAft>
              <a:buClr>
                <a:srgbClr val="0B8EC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Data scientists spend ~80% of their time performing data wrangling and feature engineering.</a:t>
            </a:r>
          </a:p>
          <a:p>
            <a:pPr marL="190510" marR="0" lvl="0" indent="-190510" algn="l" defTabSz="914446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333"/>
              </a:spcAft>
              <a:buClr>
                <a:srgbClr val="0B8EC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</a:endParaRPr>
          </a:p>
          <a:p>
            <a:pPr marL="190510" marR="0" lvl="0" indent="-190510" algn="l" defTabSz="914446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333"/>
              </a:spcAft>
              <a:buClr>
                <a:srgbClr val="0B8EC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</a:endParaRPr>
          </a:p>
          <a:p>
            <a:pPr marL="228611" marR="0" lvl="0" indent="-228611" algn="l" defTabSz="914446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333"/>
              </a:spcAft>
              <a:buClr>
                <a:srgbClr val="0B8EC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C5E80F-CEB4-2C65-3555-63B216146006}"/>
              </a:ext>
            </a:extLst>
          </p:cNvPr>
          <p:cNvSpPr/>
          <p:nvPr/>
        </p:nvSpPr>
        <p:spPr>
          <a:xfrm>
            <a:off x="463365" y="2796003"/>
            <a:ext cx="4605103" cy="2046585"/>
          </a:xfrm>
          <a:prstGeom prst="roundRect">
            <a:avLst/>
          </a:prstGeom>
          <a:solidFill>
            <a:srgbClr val="D56E4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0644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Data Wrangling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  <a:p>
            <a:pPr marL="0" marR="0" lvl="0" indent="0" algn="ctr" defTabSz="406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chemeClr val="bg1"/>
                </a:solidFill>
                <a:latin typeface="Montserrat" panose="00000500000000000000" pitchFamily="2" charset="0"/>
              </a:rPr>
              <a:t>I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nvolves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 cleaning and organizing raw datasets by merging multiple sources of data, handling missing values, and converting data from one format to another.</a:t>
            </a:r>
          </a:p>
          <a:p>
            <a:pPr marL="0" marR="0" lvl="0" indent="0" algn="ctr" defTabSz="406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90D7CC1-57A7-E491-7DBD-4D59B9E9D0A0}"/>
              </a:ext>
            </a:extLst>
          </p:cNvPr>
          <p:cNvSpPr/>
          <p:nvPr/>
        </p:nvSpPr>
        <p:spPr>
          <a:xfrm>
            <a:off x="6096000" y="2796003"/>
            <a:ext cx="4876800" cy="2046585"/>
          </a:xfrm>
          <a:prstGeom prst="roundRect">
            <a:avLst/>
          </a:prstGeom>
          <a:solidFill>
            <a:srgbClr val="D56E4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0644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Feature Engineering</a:t>
            </a:r>
          </a:p>
          <a:p>
            <a:pPr marL="0" marR="0" lvl="0" indent="0" algn="ctr" defTabSz="406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chemeClr val="bg1"/>
                </a:solidFill>
                <a:latin typeface="Montserrat" panose="00000500000000000000" pitchFamily="2" charset="0"/>
              </a:rPr>
              <a:t>I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nvolves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 transforming features to improve the performance of downstream AI models. It involves feature selection, scaling, and creating new features from existing ones. </a:t>
            </a:r>
          </a:p>
        </p:txBody>
      </p:sp>
    </p:spTree>
    <p:extLst>
      <p:ext uri="{BB962C8B-B14F-4D97-AF65-F5344CB8AC3E}">
        <p14:creationId xmlns:p14="http://schemas.microsoft.com/office/powerpoint/2010/main" val="3036072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E9170-2C7C-FD12-7EB4-B29FB3BBD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18CD1B-5516-770B-183D-8837626C9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B4E226-2D49-85B8-D1AD-1D53840676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5307D5E3-E8FE-76CA-B205-2E60B6AF72A5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What’s wrong with this data?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BA370-51B4-2FCE-F9ED-6CA863BB636E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5D49453-425B-3C10-70EB-E96DE3676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687152"/>
              </p:ext>
            </p:extLst>
          </p:nvPr>
        </p:nvGraphicFramePr>
        <p:xfrm>
          <a:off x="668879" y="1082530"/>
          <a:ext cx="8485616" cy="335348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21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1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1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1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8129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6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CUSTOMER</a:t>
                      </a:r>
                      <a:r>
                        <a:rPr lang="en-CA" sz="1600" b="1" baseline="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ID</a:t>
                      </a:r>
                      <a:endParaRPr lang="en-CA" sz="1600" b="1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6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CUSTOMER</a:t>
                      </a:r>
                      <a:r>
                        <a:rPr lang="en-CA" sz="1600" b="1" baseline="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NAME</a:t>
                      </a:r>
                      <a:endParaRPr lang="en-CA" sz="1600" b="1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6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LOCATION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6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CLICK</a:t>
                      </a:r>
                      <a:r>
                        <a:rPr lang="en-CA" sz="1600" b="1" baseline="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ON AD?</a:t>
                      </a:r>
                      <a:endParaRPr lang="en-CA" sz="1600" b="1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560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600" dirty="0">
                          <a:latin typeface="Montserrat" panose="00000500000000000000" pitchFamily="2" charset="0"/>
                        </a:rPr>
                        <a:t>1</a:t>
                      </a:r>
                      <a:endParaRPr lang="en-CA" sz="1600" b="1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600" dirty="0">
                          <a:latin typeface="Montserrat" panose="00000500000000000000" pitchFamily="2" charset="0"/>
                        </a:rPr>
                        <a:t>Georgina </a:t>
                      </a:r>
                      <a:endParaRPr lang="en-CA" sz="1600" b="1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600" dirty="0">
                          <a:latin typeface="Montserrat" panose="00000500000000000000" pitchFamily="2" charset="0"/>
                        </a:rPr>
                        <a:t>USA</a:t>
                      </a:r>
                      <a:endParaRPr lang="en-CA" sz="1600" b="1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600" dirty="0">
                          <a:latin typeface="Montserrat" panose="00000500000000000000" pitchFamily="2" charset="0"/>
                        </a:rPr>
                        <a:t>Yes</a:t>
                      </a:r>
                      <a:endParaRPr lang="en-CA" sz="1600" b="1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560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600" dirty="0">
                          <a:latin typeface="Montserrat" panose="00000500000000000000" pitchFamily="2" charset="0"/>
                        </a:rPr>
                        <a:t>2</a:t>
                      </a:r>
                      <a:endParaRPr lang="en-CA" sz="1600" b="1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</a:rPr>
                        <a:t>Leila</a:t>
                      </a:r>
                      <a:endParaRPr lang="en-CA" sz="1600" kern="1200" dirty="0">
                        <a:solidFill>
                          <a:schemeClr val="dk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600" dirty="0">
                          <a:latin typeface="Montserrat" panose="00000500000000000000" pitchFamily="2" charset="0"/>
                        </a:rPr>
                        <a:t>Canada</a:t>
                      </a:r>
                      <a:endParaRPr lang="en-CA" sz="1600" b="1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600" dirty="0">
                          <a:latin typeface="Montserrat" panose="00000500000000000000" pitchFamily="2" charset="0"/>
                        </a:rPr>
                        <a:t>1</a:t>
                      </a:r>
                      <a:endParaRPr lang="en-CA" sz="1600" b="1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560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600" dirty="0">
                          <a:latin typeface="Montserrat" panose="00000500000000000000" pitchFamily="2" charset="0"/>
                        </a:rPr>
                        <a:t>3</a:t>
                      </a:r>
                      <a:endParaRPr lang="en-CA" sz="1600" b="1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600" dirty="0">
                          <a:latin typeface="Montserrat" panose="00000500000000000000" pitchFamily="2" charset="0"/>
                        </a:rPr>
                        <a:t>Sarah </a:t>
                      </a:r>
                      <a:endParaRPr lang="en-CA" sz="1600" b="1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600" dirty="0">
                          <a:latin typeface="Montserrat" panose="00000500000000000000" pitchFamily="2" charset="0"/>
                        </a:rPr>
                        <a:t>France</a:t>
                      </a:r>
                      <a:endParaRPr lang="en-CA" sz="1600" b="1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600" dirty="0">
                          <a:latin typeface="Montserrat" panose="00000500000000000000" pitchFamily="2" charset="0"/>
                        </a:rPr>
                        <a:t>0</a:t>
                      </a:r>
                      <a:endParaRPr lang="en-CA" sz="1600" b="1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560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600" dirty="0">
                          <a:latin typeface="Montserrat" panose="00000500000000000000" pitchFamily="2" charset="0"/>
                        </a:rPr>
                        <a:t>4</a:t>
                      </a:r>
                      <a:endParaRPr lang="en-CA" sz="1600" b="1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600" dirty="0">
                          <a:latin typeface="Montserrat" panose="00000500000000000000" pitchFamily="2" charset="0"/>
                        </a:rPr>
                        <a:t>Bird</a:t>
                      </a:r>
                      <a:endParaRPr lang="en-CA" sz="1600" b="1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CA" sz="1600" b="1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600" dirty="0">
                          <a:latin typeface="Montserrat" panose="00000500000000000000" pitchFamily="2" charset="0"/>
                        </a:rPr>
                        <a:t>1</a:t>
                      </a:r>
                      <a:endParaRPr lang="en-CA" sz="1600" b="1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560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600" dirty="0">
                          <a:latin typeface="Montserrat" panose="00000500000000000000" pitchFamily="2" charset="0"/>
                        </a:rPr>
                        <a:t>5</a:t>
                      </a:r>
                      <a:endParaRPr lang="en-CA" sz="1600" b="1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600" dirty="0">
                          <a:latin typeface="Montserrat" panose="00000500000000000000" pitchFamily="2" charset="0"/>
                        </a:rPr>
                        <a:t>Max</a:t>
                      </a:r>
                      <a:endParaRPr lang="en-CA" sz="1600" b="1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600" dirty="0">
                          <a:latin typeface="Montserrat" panose="00000500000000000000" pitchFamily="2" charset="0"/>
                        </a:rPr>
                        <a:t>Netherlands</a:t>
                      </a:r>
                      <a:endParaRPr lang="en-CA" sz="1600" b="1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600" dirty="0">
                          <a:latin typeface="Montserrat" panose="00000500000000000000" pitchFamily="2" charset="0"/>
                        </a:rPr>
                        <a:t>0</a:t>
                      </a:r>
                      <a:endParaRPr lang="en-CA" sz="1600" b="1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560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600" dirty="0">
                          <a:latin typeface="Montserrat" panose="00000500000000000000" pitchFamily="2" charset="0"/>
                        </a:rPr>
                        <a:t>6</a:t>
                      </a:r>
                      <a:endParaRPr lang="en-CA" sz="1600" b="1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600" dirty="0">
                          <a:latin typeface="Montserrat" panose="00000500000000000000" pitchFamily="2" charset="0"/>
                        </a:rPr>
                        <a:t>Sarah</a:t>
                      </a:r>
                      <a:endParaRPr lang="en-CA" sz="1600" b="1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600" dirty="0">
                          <a:latin typeface="Montserrat" panose="00000500000000000000" pitchFamily="2" charset="0"/>
                        </a:rPr>
                        <a:t>France</a:t>
                      </a:r>
                      <a:endParaRPr lang="en-CA" sz="1600" b="1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600" dirty="0">
                          <a:latin typeface="Montserrat" panose="00000500000000000000" pitchFamily="2" charset="0"/>
                        </a:rPr>
                        <a:t>0</a:t>
                      </a:r>
                      <a:endParaRPr lang="en-CA" sz="1600" b="1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92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3246B-AF1C-8E55-4CAE-A14242AB4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0D078D-72A8-E731-C0BB-333B061B1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41C6FD-C346-01FB-344F-63324FCBB3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CD259423-ACE9-55B3-F8F3-50DD38256CD4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What’s wrong with this data? Solution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13D08B-9BC7-0E64-7931-4FAD6C524426}"/>
              </a:ext>
            </a:extLst>
          </p:cNvPr>
          <p:cNvSpPr txBox="1"/>
          <p:nvPr/>
        </p:nvSpPr>
        <p:spPr>
          <a:xfrm rot="5400000">
            <a:off x="9438481" y="312711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2E28AA4-366C-2A25-489C-4EB45BF56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246768"/>
              </p:ext>
            </p:extLst>
          </p:nvPr>
        </p:nvGraphicFramePr>
        <p:xfrm>
          <a:off x="237709" y="1607297"/>
          <a:ext cx="8485616" cy="335348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21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1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1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1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8129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6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CUSTOMER</a:t>
                      </a:r>
                      <a:r>
                        <a:rPr lang="en-CA" sz="1600" b="1" baseline="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ID</a:t>
                      </a:r>
                      <a:endParaRPr lang="en-CA" sz="1600" b="1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6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CUSTOMER</a:t>
                      </a:r>
                      <a:r>
                        <a:rPr lang="en-CA" sz="1600" b="1" baseline="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NAME</a:t>
                      </a:r>
                      <a:endParaRPr lang="en-CA" sz="1600" b="1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6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LOCATION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6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CLICK</a:t>
                      </a:r>
                      <a:r>
                        <a:rPr lang="en-CA" sz="1600" b="1" baseline="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ON AD?</a:t>
                      </a:r>
                      <a:endParaRPr lang="en-CA" sz="1600" b="1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560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600" dirty="0">
                          <a:latin typeface="Montserrat" panose="00000500000000000000" pitchFamily="2" charset="0"/>
                        </a:rPr>
                        <a:t>1</a:t>
                      </a:r>
                      <a:endParaRPr lang="en-CA" sz="1600" b="1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600" dirty="0">
                          <a:latin typeface="Montserrat" panose="00000500000000000000" pitchFamily="2" charset="0"/>
                        </a:rPr>
                        <a:t>Georgina </a:t>
                      </a:r>
                      <a:endParaRPr lang="en-CA" sz="1600" b="1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600" dirty="0">
                          <a:latin typeface="Montserrat" panose="00000500000000000000" pitchFamily="2" charset="0"/>
                        </a:rPr>
                        <a:t>USA</a:t>
                      </a:r>
                      <a:endParaRPr lang="en-CA" sz="1600" b="1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600" dirty="0">
                          <a:latin typeface="Montserrat" panose="00000500000000000000" pitchFamily="2" charset="0"/>
                        </a:rPr>
                        <a:t>Yes</a:t>
                      </a:r>
                      <a:endParaRPr lang="en-CA" sz="1600" b="1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560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600" dirty="0">
                          <a:latin typeface="Montserrat" panose="00000500000000000000" pitchFamily="2" charset="0"/>
                        </a:rPr>
                        <a:t>2</a:t>
                      </a:r>
                      <a:endParaRPr lang="en-CA" sz="1600" b="1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</a:rPr>
                        <a:t>Leila</a:t>
                      </a:r>
                      <a:endParaRPr lang="en-CA" sz="1600" kern="1200" dirty="0">
                        <a:solidFill>
                          <a:schemeClr val="dk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600" dirty="0">
                          <a:latin typeface="Montserrat" panose="00000500000000000000" pitchFamily="2" charset="0"/>
                        </a:rPr>
                        <a:t>Canada</a:t>
                      </a:r>
                      <a:endParaRPr lang="en-CA" sz="1600" b="1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600" dirty="0">
                          <a:latin typeface="Montserrat" panose="00000500000000000000" pitchFamily="2" charset="0"/>
                        </a:rPr>
                        <a:t>1</a:t>
                      </a:r>
                      <a:endParaRPr lang="en-CA" sz="1600" b="1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560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600" dirty="0">
                          <a:latin typeface="Montserrat" panose="00000500000000000000" pitchFamily="2" charset="0"/>
                        </a:rPr>
                        <a:t>3</a:t>
                      </a:r>
                      <a:endParaRPr lang="en-CA" sz="1600" b="1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600" dirty="0">
                          <a:latin typeface="Montserrat" panose="00000500000000000000" pitchFamily="2" charset="0"/>
                        </a:rPr>
                        <a:t>Sarah </a:t>
                      </a:r>
                      <a:endParaRPr lang="en-CA" sz="1600" b="1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600" dirty="0">
                          <a:latin typeface="Montserrat" panose="00000500000000000000" pitchFamily="2" charset="0"/>
                        </a:rPr>
                        <a:t>France</a:t>
                      </a:r>
                      <a:endParaRPr lang="en-CA" sz="1600" b="1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600" dirty="0">
                          <a:latin typeface="Montserrat" panose="00000500000000000000" pitchFamily="2" charset="0"/>
                        </a:rPr>
                        <a:t>0</a:t>
                      </a:r>
                      <a:endParaRPr lang="en-CA" sz="1600" b="1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560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600" dirty="0">
                          <a:latin typeface="Montserrat" panose="00000500000000000000" pitchFamily="2" charset="0"/>
                        </a:rPr>
                        <a:t>4</a:t>
                      </a:r>
                      <a:endParaRPr lang="en-CA" sz="1600" b="1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600" dirty="0">
                          <a:latin typeface="Montserrat" panose="00000500000000000000" pitchFamily="2" charset="0"/>
                        </a:rPr>
                        <a:t>Bird</a:t>
                      </a:r>
                      <a:endParaRPr lang="en-CA" sz="1600" b="1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CA" sz="1600" b="1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600" dirty="0">
                          <a:latin typeface="Montserrat" panose="00000500000000000000" pitchFamily="2" charset="0"/>
                        </a:rPr>
                        <a:t>1</a:t>
                      </a:r>
                      <a:endParaRPr lang="en-CA" sz="1600" b="1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560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600" dirty="0">
                          <a:latin typeface="Montserrat" panose="00000500000000000000" pitchFamily="2" charset="0"/>
                        </a:rPr>
                        <a:t>5</a:t>
                      </a:r>
                      <a:endParaRPr lang="en-CA" sz="1600" b="1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600" dirty="0">
                          <a:latin typeface="Montserrat" panose="00000500000000000000" pitchFamily="2" charset="0"/>
                        </a:rPr>
                        <a:t>Max</a:t>
                      </a:r>
                      <a:endParaRPr lang="en-CA" sz="1600" b="1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600" dirty="0">
                          <a:latin typeface="Montserrat" panose="00000500000000000000" pitchFamily="2" charset="0"/>
                        </a:rPr>
                        <a:t>Netherlands</a:t>
                      </a:r>
                      <a:endParaRPr lang="en-CA" sz="1600" b="1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600" dirty="0">
                          <a:latin typeface="Montserrat" panose="00000500000000000000" pitchFamily="2" charset="0"/>
                        </a:rPr>
                        <a:t>0</a:t>
                      </a:r>
                      <a:endParaRPr lang="en-CA" sz="1600" b="1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560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600" dirty="0">
                          <a:latin typeface="Montserrat" panose="00000500000000000000" pitchFamily="2" charset="0"/>
                        </a:rPr>
                        <a:t>6</a:t>
                      </a:r>
                      <a:endParaRPr lang="en-CA" sz="1600" b="1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600" dirty="0">
                          <a:latin typeface="Montserrat" panose="00000500000000000000" pitchFamily="2" charset="0"/>
                        </a:rPr>
                        <a:t>Sarah</a:t>
                      </a:r>
                      <a:endParaRPr lang="en-CA" sz="1600" b="1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600" dirty="0">
                          <a:latin typeface="Montserrat" panose="00000500000000000000" pitchFamily="2" charset="0"/>
                        </a:rPr>
                        <a:t>France</a:t>
                      </a:r>
                      <a:endParaRPr lang="en-CA" sz="1600" b="1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600" dirty="0">
                          <a:latin typeface="Montserrat" panose="00000500000000000000" pitchFamily="2" charset="0"/>
                        </a:rPr>
                        <a:t>0</a:t>
                      </a:r>
                      <a:endParaRPr lang="en-CA" sz="1600" b="1" dirty="0">
                        <a:latin typeface="Montserrat" panose="00000500000000000000" pitchFamily="2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554F2C1-E790-B61A-C3B8-6C2CEDA4BE07}"/>
              </a:ext>
            </a:extLst>
          </p:cNvPr>
          <p:cNvSpPr/>
          <p:nvPr/>
        </p:nvSpPr>
        <p:spPr>
          <a:xfrm>
            <a:off x="4816569" y="3681097"/>
            <a:ext cx="1588759" cy="402044"/>
          </a:xfrm>
          <a:prstGeom prst="rect">
            <a:avLst/>
          </a:prstGeom>
          <a:noFill/>
          <a:ln w="57150">
            <a:solidFill>
              <a:srgbClr val="D56E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CA">
              <a:solidFill>
                <a:srgbClr val="FFFFFF"/>
              </a:solidFill>
              <a:latin typeface="Montserrat" panose="00000500000000000000" pitchFamily="2" charset="0"/>
            </a:endParaRPr>
          </a:p>
        </p:txBody>
      </p:sp>
      <p:cxnSp>
        <p:nvCxnSpPr>
          <p:cNvPr id="4" name="Curved Connector 6">
            <a:extLst>
              <a:ext uri="{FF2B5EF4-FFF2-40B4-BE49-F238E27FC236}">
                <a16:creationId xmlns:a16="http://schemas.microsoft.com/office/drawing/2014/main" id="{F27DD1B6-8FFA-89C4-F11B-264E0FB79D34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6405328" y="3882119"/>
            <a:ext cx="840525" cy="1806396"/>
          </a:xfrm>
          <a:prstGeom prst="curvedConnector2">
            <a:avLst/>
          </a:prstGeom>
          <a:ln w="57150">
            <a:solidFill>
              <a:srgbClr val="D56E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8F987B-7CB5-9546-AA1A-5AA6C82D0828}"/>
              </a:ext>
            </a:extLst>
          </p:cNvPr>
          <p:cNvSpPr txBox="1"/>
          <p:nvPr/>
        </p:nvSpPr>
        <p:spPr>
          <a:xfrm>
            <a:off x="6225093" y="5598075"/>
            <a:ext cx="2084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en-CA" dirty="0">
                <a:solidFill>
                  <a:srgbClr val="D56E48"/>
                </a:solidFill>
                <a:latin typeface="Montserrat" panose="00000500000000000000" pitchFamily="2" charset="0"/>
              </a:rPr>
              <a:t>MISSING INFORMATION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6291FE-3D24-1885-AEA8-05204997353D}"/>
              </a:ext>
            </a:extLst>
          </p:cNvPr>
          <p:cNvSpPr/>
          <p:nvPr/>
        </p:nvSpPr>
        <p:spPr>
          <a:xfrm>
            <a:off x="510922" y="3217040"/>
            <a:ext cx="7961743" cy="428461"/>
          </a:xfrm>
          <a:prstGeom prst="rect">
            <a:avLst/>
          </a:prstGeom>
          <a:noFill/>
          <a:ln w="57150">
            <a:solidFill>
              <a:srgbClr val="D56E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CA">
              <a:solidFill>
                <a:srgbClr val="FFFFFF"/>
              </a:solidFill>
              <a:latin typeface="Montserrat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924E44-B330-3489-289D-8C0E9BA7CF38}"/>
              </a:ext>
            </a:extLst>
          </p:cNvPr>
          <p:cNvSpPr/>
          <p:nvPr/>
        </p:nvSpPr>
        <p:spPr>
          <a:xfrm>
            <a:off x="510921" y="4541906"/>
            <a:ext cx="7961744" cy="428461"/>
          </a:xfrm>
          <a:prstGeom prst="rect">
            <a:avLst/>
          </a:prstGeom>
          <a:noFill/>
          <a:ln w="57150">
            <a:solidFill>
              <a:srgbClr val="D56E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CA">
              <a:solidFill>
                <a:srgbClr val="FFFFFF"/>
              </a:solidFill>
              <a:latin typeface="Montserrat" panose="00000500000000000000" pitchFamily="2" charset="0"/>
            </a:endParaRPr>
          </a:p>
        </p:txBody>
      </p:sp>
      <p:cxnSp>
        <p:nvCxnSpPr>
          <p:cNvPr id="13" name="Curved Connector 14">
            <a:extLst>
              <a:ext uri="{FF2B5EF4-FFF2-40B4-BE49-F238E27FC236}">
                <a16:creationId xmlns:a16="http://schemas.microsoft.com/office/drawing/2014/main" id="{6E219969-BC35-7B62-22A6-C7F009C2662A}"/>
              </a:ext>
            </a:extLst>
          </p:cNvPr>
          <p:cNvCxnSpPr/>
          <p:nvPr/>
        </p:nvCxnSpPr>
        <p:spPr>
          <a:xfrm>
            <a:off x="8494627" y="3523198"/>
            <a:ext cx="546957" cy="447187"/>
          </a:xfrm>
          <a:prstGeom prst="curvedConnector3">
            <a:avLst/>
          </a:prstGeom>
          <a:ln w="57150">
            <a:solidFill>
              <a:srgbClr val="D56E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6">
            <a:extLst>
              <a:ext uri="{FF2B5EF4-FFF2-40B4-BE49-F238E27FC236}">
                <a16:creationId xmlns:a16="http://schemas.microsoft.com/office/drawing/2014/main" id="{38E80825-7265-78ED-6BBA-72204BEA791F}"/>
              </a:ext>
            </a:extLst>
          </p:cNvPr>
          <p:cNvCxnSpPr/>
          <p:nvPr/>
        </p:nvCxnSpPr>
        <p:spPr>
          <a:xfrm flipV="1">
            <a:off x="8494626" y="4284939"/>
            <a:ext cx="517523" cy="494057"/>
          </a:xfrm>
          <a:prstGeom prst="curvedConnector3">
            <a:avLst/>
          </a:prstGeom>
          <a:ln w="57150">
            <a:solidFill>
              <a:srgbClr val="D56E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B5E5FEE-0E23-64BC-0810-884AB5D4C496}"/>
              </a:ext>
            </a:extLst>
          </p:cNvPr>
          <p:cNvSpPr txBox="1"/>
          <p:nvPr/>
        </p:nvSpPr>
        <p:spPr>
          <a:xfrm>
            <a:off x="8611866" y="3958920"/>
            <a:ext cx="1932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446">
              <a:defRPr>
                <a:solidFill>
                  <a:srgbClr val="D56E48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CA" dirty="0"/>
              <a:t>DUPLICATE ENTRY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CECDD1-BA88-ADA2-631E-DF5841AF8E50}"/>
              </a:ext>
            </a:extLst>
          </p:cNvPr>
          <p:cNvSpPr txBox="1"/>
          <p:nvPr/>
        </p:nvSpPr>
        <p:spPr>
          <a:xfrm>
            <a:off x="4468643" y="642893"/>
            <a:ext cx="279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en-CA" dirty="0">
                <a:solidFill>
                  <a:srgbClr val="D56E48"/>
                </a:solidFill>
                <a:latin typeface="Montserrat" panose="00000500000000000000" pitchFamily="2" charset="0"/>
              </a:rPr>
              <a:t>ENTIRE COLUMN REQUIRES ENCODING</a:t>
            </a:r>
          </a:p>
        </p:txBody>
      </p:sp>
      <p:cxnSp>
        <p:nvCxnSpPr>
          <p:cNvPr id="17" name="Curved Connector 23">
            <a:extLst>
              <a:ext uri="{FF2B5EF4-FFF2-40B4-BE49-F238E27FC236}">
                <a16:creationId xmlns:a16="http://schemas.microsoft.com/office/drawing/2014/main" id="{F2A5EE64-050C-B227-D3D9-81BF323E4C7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84693" y="1282949"/>
            <a:ext cx="621982" cy="503246"/>
          </a:xfrm>
          <a:prstGeom prst="curvedConnector3">
            <a:avLst/>
          </a:prstGeom>
          <a:ln w="57150">
            <a:solidFill>
              <a:srgbClr val="D56E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7F966C3-B2AA-F3FC-C7FE-4A7B48B61C47}"/>
              </a:ext>
            </a:extLst>
          </p:cNvPr>
          <p:cNvSpPr/>
          <p:nvPr/>
        </p:nvSpPr>
        <p:spPr>
          <a:xfrm>
            <a:off x="6777217" y="2359768"/>
            <a:ext cx="1812773" cy="428461"/>
          </a:xfrm>
          <a:prstGeom prst="rect">
            <a:avLst/>
          </a:prstGeom>
          <a:noFill/>
          <a:ln w="57150">
            <a:solidFill>
              <a:srgbClr val="D56E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CA">
              <a:solidFill>
                <a:srgbClr val="FFFFFF"/>
              </a:solidFill>
              <a:latin typeface="Montserrat" panose="00000500000000000000" pitchFamily="2" charset="0"/>
            </a:endParaRPr>
          </a:p>
        </p:txBody>
      </p:sp>
      <p:cxnSp>
        <p:nvCxnSpPr>
          <p:cNvPr id="19" name="Curved Connector 28">
            <a:extLst>
              <a:ext uri="{FF2B5EF4-FFF2-40B4-BE49-F238E27FC236}">
                <a16:creationId xmlns:a16="http://schemas.microsoft.com/office/drawing/2014/main" id="{4A716702-A258-2C83-9FE8-AA456DFEFB33}"/>
              </a:ext>
            </a:extLst>
          </p:cNvPr>
          <p:cNvCxnSpPr/>
          <p:nvPr/>
        </p:nvCxnSpPr>
        <p:spPr>
          <a:xfrm>
            <a:off x="8589990" y="2426842"/>
            <a:ext cx="469446" cy="448260"/>
          </a:xfrm>
          <a:prstGeom prst="curvedConnector3">
            <a:avLst/>
          </a:prstGeom>
          <a:ln w="57150">
            <a:solidFill>
              <a:srgbClr val="D56E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51D8B38-885B-DFA8-8526-F9ACF901D619}"/>
              </a:ext>
            </a:extLst>
          </p:cNvPr>
          <p:cNvSpPr txBox="1"/>
          <p:nvPr/>
        </p:nvSpPr>
        <p:spPr>
          <a:xfrm>
            <a:off x="8696282" y="2650059"/>
            <a:ext cx="2014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446">
              <a:defRPr>
                <a:solidFill>
                  <a:srgbClr val="D56E48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CA" dirty="0"/>
              <a:t>REQUIRES FORMATTING</a:t>
            </a:r>
          </a:p>
        </p:txBody>
      </p:sp>
    </p:spTree>
    <p:extLst>
      <p:ext uri="{BB962C8B-B14F-4D97-AF65-F5344CB8AC3E}">
        <p14:creationId xmlns:p14="http://schemas.microsoft.com/office/powerpoint/2010/main" val="93418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1" grpId="0" animBg="1"/>
      <p:bldP spid="12" grpId="0" animBg="1"/>
      <p:bldP spid="15" grpId="0"/>
      <p:bldP spid="16" grpId="0"/>
      <p:bldP spid="18" grpId="0" animBg="1"/>
      <p:bldP spid="2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WSP 202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8ECC"/>
      </a:accent1>
      <a:accent2>
        <a:srgbClr val="49C0F5"/>
      </a:accent2>
      <a:accent3>
        <a:srgbClr val="35BDAD"/>
      </a:accent3>
      <a:accent4>
        <a:srgbClr val="474AC1"/>
      </a:accent4>
      <a:accent5>
        <a:srgbClr val="26292D"/>
      </a:accent5>
      <a:accent6>
        <a:srgbClr val="8CFCA7"/>
      </a:accent6>
      <a:hlink>
        <a:srgbClr val="0B8ECC"/>
      </a:hlink>
      <a:folHlink>
        <a:srgbClr val="49C0F5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</a:spPr>
      <a:bodyPr rtlCol="0" anchor="ctr">
        <a:noAutofit/>
      </a:bodyPr>
      <a:lstStyle>
        <a:defPPr algn="l">
          <a:defRPr dirty="0"/>
        </a:defPPr>
      </a:lstStyle>
    </a:spDef>
    <a:txDef>
      <a:spPr>
        <a:noFill/>
      </a:spPr>
      <a:bodyPr wrap="square" rtlCol="0">
        <a:noAutofit/>
      </a:bodyPr>
      <a:lstStyle>
        <a:defPPr marL="228600" indent="-228600" algn="l">
          <a:lnSpc>
            <a:spcPct val="120000"/>
          </a:lnSpc>
          <a:spcBef>
            <a:spcPts val="400"/>
          </a:spcBef>
          <a:spcAft>
            <a:spcPts val="1200"/>
          </a:spcAft>
          <a:buClr>
            <a:schemeClr val="accent1"/>
          </a:buClr>
          <a:buFont typeface="Arial" panose="020B0604020202020204" pitchFamily="34" charset="0"/>
          <a:buChar char="•"/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SP Instructional Template 2021 FULL" id="{AE94AF34-459A-4CC8-B9CC-343EAC681191}" vid="{86191A48-A61E-4A5B-AFB2-039AB9BB08C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4043</TotalTime>
  <Words>2558</Words>
  <Application>Microsoft Office PowerPoint</Application>
  <PresentationFormat>Widescreen</PresentationFormat>
  <Paragraphs>391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Calibri Light</vt:lpstr>
      <vt:lpstr>Cambria</vt:lpstr>
      <vt:lpstr>Cambria Math</vt:lpstr>
      <vt:lpstr>Montserrat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kukesh kodess</dc:creator>
  <cp:lastModifiedBy>Ryan Ahmed</cp:lastModifiedBy>
  <cp:revision>404</cp:revision>
  <dcterms:created xsi:type="dcterms:W3CDTF">2019-11-18T17:58:36Z</dcterms:created>
  <dcterms:modified xsi:type="dcterms:W3CDTF">2025-01-15T01:25:15Z</dcterms:modified>
</cp:coreProperties>
</file>