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0"/>
  </p:notesMasterIdLst>
  <p:sldIdLst>
    <p:sldId id="565" r:id="rId3"/>
    <p:sldId id="568" r:id="rId4"/>
    <p:sldId id="566" r:id="rId5"/>
    <p:sldId id="4151" r:id="rId6"/>
    <p:sldId id="4152" r:id="rId7"/>
    <p:sldId id="4165" r:id="rId8"/>
    <p:sldId id="4153" r:id="rId9"/>
    <p:sldId id="4154" r:id="rId10"/>
    <p:sldId id="4155" r:id="rId11"/>
    <p:sldId id="4156" r:id="rId12"/>
    <p:sldId id="4157" r:id="rId13"/>
    <p:sldId id="4167" r:id="rId14"/>
    <p:sldId id="4159" r:id="rId15"/>
    <p:sldId id="4160" r:id="rId16"/>
    <p:sldId id="4161" r:id="rId17"/>
    <p:sldId id="4166" r:id="rId18"/>
    <p:sldId id="4207" r:id="rId19"/>
    <p:sldId id="4168" r:id="rId20"/>
    <p:sldId id="4162" r:id="rId21"/>
    <p:sldId id="4209" r:id="rId22"/>
    <p:sldId id="4212" r:id="rId23"/>
    <p:sldId id="4213" r:id="rId24"/>
    <p:sldId id="4169" r:id="rId25"/>
    <p:sldId id="4163" r:id="rId26"/>
    <p:sldId id="4214" r:id="rId27"/>
    <p:sldId id="4211" r:id="rId28"/>
    <p:sldId id="277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063"/>
    <a:srgbClr val="0C1752"/>
    <a:srgbClr val="D56E48"/>
    <a:srgbClr val="11CCDD"/>
    <a:srgbClr val="FFFFFF"/>
    <a:srgbClr val="E7C24C"/>
    <a:srgbClr val="FF0909"/>
    <a:srgbClr val="4472C4"/>
    <a:srgbClr val="D1C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721"/>
  </p:normalViewPr>
  <p:slideViewPr>
    <p:cSldViewPr snapToGrid="0" snapToObjects="1">
      <p:cViewPr varScale="1">
        <p:scale>
          <a:sx n="80" d="100"/>
          <a:sy n="80" d="100"/>
        </p:scale>
        <p:origin x="4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23B49A-4BEA-4806-B5DF-FD3F05818557}" type="doc">
      <dgm:prSet loTypeId="urn:microsoft.com/office/officeart/2009/3/layout/StepUpProcess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86BF19A-490E-4AE9-8B81-2114246FA824}">
      <dgm:prSet custT="1"/>
      <dgm:spPr/>
      <dgm:t>
        <a:bodyPr/>
        <a:lstStyle/>
        <a:p>
          <a:r>
            <a:rPr lang="en-US" sz="1350" b="1" dirty="0">
              <a:solidFill>
                <a:schemeClr val="tx1"/>
              </a:solidFill>
              <a:latin typeface="Montserrat" panose="00000500000000000000" pitchFamily="2" charset="0"/>
            </a:rPr>
            <a:t>Data Wrangling &amp; Analysis: </a:t>
          </a:r>
          <a:r>
            <a:rPr lang="en-US" sz="1350" dirty="0">
              <a:solidFill>
                <a:schemeClr val="tx1"/>
              </a:solidFill>
              <a:latin typeface="Montserrat" panose="00000500000000000000" pitchFamily="2" charset="0"/>
            </a:rPr>
            <a:t>Automate reconciliation and analysis of financial data.</a:t>
          </a:r>
        </a:p>
      </dgm:t>
    </dgm:pt>
    <dgm:pt modelId="{C477C0ED-61AB-41E5-80FF-3C2BA8BC53A1}" type="parTrans" cxnId="{8383E7FF-8120-4D9E-AD78-F4781626C1E4}">
      <dgm:prSet/>
      <dgm:spPr/>
      <dgm:t>
        <a:bodyPr/>
        <a:lstStyle/>
        <a:p>
          <a:endParaRPr lang="en-US" sz="1350">
            <a:latin typeface="Montserrat" panose="00000500000000000000" pitchFamily="2" charset="0"/>
          </a:endParaRPr>
        </a:p>
      </dgm:t>
    </dgm:pt>
    <dgm:pt modelId="{922117AE-A955-4F0D-852B-634ADCC661F2}" type="sibTrans" cxnId="{8383E7FF-8120-4D9E-AD78-F4781626C1E4}">
      <dgm:prSet/>
      <dgm:spPr/>
      <dgm:t>
        <a:bodyPr/>
        <a:lstStyle/>
        <a:p>
          <a:endParaRPr lang="en-US" sz="1350">
            <a:latin typeface="Montserrat" panose="00000500000000000000" pitchFamily="2" charset="0"/>
          </a:endParaRPr>
        </a:p>
      </dgm:t>
    </dgm:pt>
    <dgm:pt modelId="{64F24879-2BC1-48B4-83A8-E421F30A80C8}">
      <dgm:prSet custT="1"/>
      <dgm:spPr/>
      <dgm:t>
        <a:bodyPr/>
        <a:lstStyle/>
        <a:p>
          <a:r>
            <a:rPr lang="en-US" sz="1350" b="1" dirty="0">
              <a:latin typeface="Montserrat" panose="00000500000000000000" pitchFamily="2" charset="0"/>
            </a:rPr>
            <a:t>Competitor Analysis: </a:t>
          </a:r>
          <a:r>
            <a:rPr lang="en-US" sz="1350" b="0" dirty="0">
              <a:latin typeface="Montserrat" panose="00000500000000000000" pitchFamily="2" charset="0"/>
            </a:rPr>
            <a:t>A</a:t>
          </a:r>
          <a:r>
            <a:rPr lang="en-US" sz="1350" dirty="0">
              <a:latin typeface="Montserrat" panose="00000500000000000000" pitchFamily="2" charset="0"/>
            </a:rPr>
            <a:t>nalyze competitors' financials and strategic positioning.</a:t>
          </a:r>
        </a:p>
      </dgm:t>
    </dgm:pt>
    <dgm:pt modelId="{96433CE6-22B1-41E2-8CCF-C9A669E4F8E8}" type="parTrans" cxnId="{C46DFA52-5372-458F-B216-FD84DB71D475}">
      <dgm:prSet/>
      <dgm:spPr/>
      <dgm:t>
        <a:bodyPr/>
        <a:lstStyle/>
        <a:p>
          <a:endParaRPr lang="en-US" sz="1350">
            <a:latin typeface="Montserrat" panose="00000500000000000000" pitchFamily="2" charset="0"/>
          </a:endParaRPr>
        </a:p>
      </dgm:t>
    </dgm:pt>
    <dgm:pt modelId="{B7BCBF17-9EE0-4775-9464-EF75715AA238}" type="sibTrans" cxnId="{C46DFA52-5372-458F-B216-FD84DB71D475}">
      <dgm:prSet/>
      <dgm:spPr/>
      <dgm:t>
        <a:bodyPr/>
        <a:lstStyle/>
        <a:p>
          <a:endParaRPr lang="en-US" sz="1350">
            <a:latin typeface="Montserrat" panose="00000500000000000000" pitchFamily="2" charset="0"/>
          </a:endParaRPr>
        </a:p>
      </dgm:t>
    </dgm:pt>
    <dgm:pt modelId="{97BEEFBB-3527-43A5-B8E3-509E77758131}">
      <dgm:prSet custT="1"/>
      <dgm:spPr/>
      <dgm:t>
        <a:bodyPr/>
        <a:lstStyle/>
        <a:p>
          <a:r>
            <a:rPr lang="en-US" sz="1350" b="1" dirty="0">
              <a:latin typeface="Montserrat" panose="00000500000000000000" pitchFamily="2" charset="0"/>
            </a:rPr>
            <a:t>Anomaly Detection: </a:t>
          </a:r>
          <a:r>
            <a:rPr lang="en-US" sz="1350" dirty="0">
              <a:latin typeface="Montserrat" panose="00000500000000000000" pitchFamily="2" charset="0"/>
            </a:rPr>
            <a:t>Identify errors in financial transactions with AI.</a:t>
          </a:r>
        </a:p>
      </dgm:t>
    </dgm:pt>
    <dgm:pt modelId="{E7399595-75C3-48A1-89AE-12B360354B39}" type="parTrans" cxnId="{94D1F809-A950-48F6-8E5F-0A4793EC7350}">
      <dgm:prSet/>
      <dgm:spPr/>
      <dgm:t>
        <a:bodyPr/>
        <a:lstStyle/>
        <a:p>
          <a:endParaRPr lang="en-US" sz="1350">
            <a:latin typeface="Montserrat" panose="00000500000000000000" pitchFamily="2" charset="0"/>
          </a:endParaRPr>
        </a:p>
      </dgm:t>
    </dgm:pt>
    <dgm:pt modelId="{A7A1B8FE-FD8B-4801-93C4-0F7F9C0E8865}" type="sibTrans" cxnId="{94D1F809-A950-48F6-8E5F-0A4793EC7350}">
      <dgm:prSet/>
      <dgm:spPr/>
      <dgm:t>
        <a:bodyPr/>
        <a:lstStyle/>
        <a:p>
          <a:endParaRPr lang="en-US" sz="1350">
            <a:latin typeface="Montserrat" panose="00000500000000000000" pitchFamily="2" charset="0"/>
          </a:endParaRPr>
        </a:p>
      </dgm:t>
    </dgm:pt>
    <dgm:pt modelId="{225DC186-8542-4D20-8B0F-B05B34327DB5}">
      <dgm:prSet custT="1"/>
      <dgm:spPr/>
      <dgm:t>
        <a:bodyPr/>
        <a:lstStyle/>
        <a:p>
          <a:r>
            <a:rPr lang="en-US" sz="1350" b="1" dirty="0">
              <a:latin typeface="Montserrat" panose="00000500000000000000" pitchFamily="2" charset="0"/>
            </a:rPr>
            <a:t>Sales Forecasting: </a:t>
          </a:r>
          <a:r>
            <a:rPr lang="en-US" sz="1350" dirty="0">
              <a:latin typeface="Montserrat" panose="00000500000000000000" pitchFamily="2" charset="0"/>
            </a:rPr>
            <a:t>Predict financial performance using historical data and market trends.</a:t>
          </a:r>
        </a:p>
      </dgm:t>
    </dgm:pt>
    <dgm:pt modelId="{6E912119-34B1-4061-9D42-E4DA75B0D80D}" type="parTrans" cxnId="{7E564F15-4F16-4F9C-813A-DA482208AD8D}">
      <dgm:prSet/>
      <dgm:spPr/>
      <dgm:t>
        <a:bodyPr/>
        <a:lstStyle/>
        <a:p>
          <a:endParaRPr lang="en-US" sz="1350">
            <a:latin typeface="Montserrat" panose="00000500000000000000" pitchFamily="2" charset="0"/>
          </a:endParaRPr>
        </a:p>
      </dgm:t>
    </dgm:pt>
    <dgm:pt modelId="{57679991-CFCF-49E2-BF33-4981DFB1C766}" type="sibTrans" cxnId="{7E564F15-4F16-4F9C-813A-DA482208AD8D}">
      <dgm:prSet/>
      <dgm:spPr/>
      <dgm:t>
        <a:bodyPr/>
        <a:lstStyle/>
        <a:p>
          <a:endParaRPr lang="en-US" sz="1350">
            <a:latin typeface="Montserrat" panose="00000500000000000000" pitchFamily="2" charset="0"/>
          </a:endParaRPr>
        </a:p>
      </dgm:t>
    </dgm:pt>
    <dgm:pt modelId="{97552BD8-92D8-416D-9A3F-6E9010FD1228}">
      <dgm:prSet custT="1"/>
      <dgm:spPr/>
      <dgm:t>
        <a:bodyPr/>
        <a:lstStyle/>
        <a:p>
          <a:r>
            <a:rPr lang="en-US" sz="1350" b="1" dirty="0">
              <a:latin typeface="Montserrat" panose="00000500000000000000" pitchFamily="2" charset="0"/>
            </a:rPr>
            <a:t>Variance Analysis: </a:t>
          </a:r>
          <a:r>
            <a:rPr lang="en-US" sz="1350" dirty="0">
              <a:latin typeface="Montserrat" panose="00000500000000000000" pitchFamily="2" charset="0"/>
            </a:rPr>
            <a:t>Analyze actuals vs. budgets to pinpoint variances and corrective actions.</a:t>
          </a:r>
        </a:p>
      </dgm:t>
    </dgm:pt>
    <dgm:pt modelId="{9507BD5E-AE9F-463C-B773-B4DCE6DC5ABE}" type="parTrans" cxnId="{47556065-FC13-4831-A7D6-09AC2B3485B2}">
      <dgm:prSet/>
      <dgm:spPr/>
      <dgm:t>
        <a:bodyPr/>
        <a:lstStyle/>
        <a:p>
          <a:endParaRPr lang="en-US" sz="1350">
            <a:latin typeface="Montserrat" panose="00000500000000000000" pitchFamily="2" charset="0"/>
          </a:endParaRPr>
        </a:p>
      </dgm:t>
    </dgm:pt>
    <dgm:pt modelId="{07A24391-D0F3-4666-89D0-749A1FEC7934}" type="sibTrans" cxnId="{47556065-FC13-4831-A7D6-09AC2B3485B2}">
      <dgm:prSet/>
      <dgm:spPr/>
      <dgm:t>
        <a:bodyPr/>
        <a:lstStyle/>
        <a:p>
          <a:endParaRPr lang="en-US" sz="1350">
            <a:latin typeface="Montserrat" panose="00000500000000000000" pitchFamily="2" charset="0"/>
          </a:endParaRPr>
        </a:p>
      </dgm:t>
    </dgm:pt>
    <dgm:pt modelId="{DF4F9296-0282-43B4-9ECD-57314A8FC8A7}">
      <dgm:prSet custT="1"/>
      <dgm:spPr/>
      <dgm:t>
        <a:bodyPr/>
        <a:lstStyle/>
        <a:p>
          <a:r>
            <a:rPr lang="en-US" sz="1350" b="1" dirty="0">
              <a:latin typeface="Montserrat" panose="00000500000000000000" pitchFamily="2" charset="0"/>
            </a:rPr>
            <a:t>Scenario Planning: </a:t>
          </a:r>
          <a:r>
            <a:rPr lang="en-US" sz="1350" dirty="0">
              <a:latin typeface="Montserrat" panose="00000500000000000000" pitchFamily="2" charset="0"/>
            </a:rPr>
            <a:t>Model scenarios to evaluate business decisions' financial impacts.</a:t>
          </a:r>
        </a:p>
      </dgm:t>
    </dgm:pt>
    <dgm:pt modelId="{DF7B4D71-B225-4490-9421-B9ADB90E22BB}" type="parTrans" cxnId="{83D22B47-0938-4FF5-B82B-3EC95F8E63EC}">
      <dgm:prSet/>
      <dgm:spPr/>
      <dgm:t>
        <a:bodyPr/>
        <a:lstStyle/>
        <a:p>
          <a:endParaRPr lang="en-US" sz="1350">
            <a:latin typeface="Montserrat" panose="00000500000000000000" pitchFamily="2" charset="0"/>
          </a:endParaRPr>
        </a:p>
      </dgm:t>
    </dgm:pt>
    <dgm:pt modelId="{A5738935-85B8-4EE9-965F-4D40FE14BBFC}" type="sibTrans" cxnId="{83D22B47-0938-4FF5-B82B-3EC95F8E63EC}">
      <dgm:prSet/>
      <dgm:spPr/>
      <dgm:t>
        <a:bodyPr/>
        <a:lstStyle/>
        <a:p>
          <a:endParaRPr lang="en-US" sz="1350">
            <a:latin typeface="Montserrat" panose="00000500000000000000" pitchFamily="2" charset="0"/>
          </a:endParaRPr>
        </a:p>
      </dgm:t>
    </dgm:pt>
    <dgm:pt modelId="{FCEBDDEC-5388-4BEE-AA75-275D4E2F90D0}">
      <dgm:prSet custT="1"/>
      <dgm:spPr/>
      <dgm:t>
        <a:bodyPr/>
        <a:lstStyle/>
        <a:p>
          <a:r>
            <a:rPr lang="en-US" sz="1350" b="1" dirty="0">
              <a:latin typeface="Montserrat" panose="00000500000000000000" pitchFamily="2" charset="0"/>
            </a:rPr>
            <a:t>Financial Narratives: </a:t>
          </a:r>
          <a:r>
            <a:rPr lang="en-US" sz="1350" dirty="0">
              <a:latin typeface="Montserrat" panose="00000500000000000000" pitchFamily="2" charset="0"/>
            </a:rPr>
            <a:t>Generate AI-driven insights for clear stakeholder communication.</a:t>
          </a:r>
        </a:p>
      </dgm:t>
    </dgm:pt>
    <dgm:pt modelId="{AFFF4ABA-104D-4A62-9B6B-CED576581E7E}" type="parTrans" cxnId="{8C8E7123-8809-47A8-BE9C-DC4FBA475D2D}">
      <dgm:prSet/>
      <dgm:spPr/>
      <dgm:t>
        <a:bodyPr/>
        <a:lstStyle/>
        <a:p>
          <a:endParaRPr lang="en-US" sz="1350">
            <a:latin typeface="Montserrat" panose="00000500000000000000" pitchFamily="2" charset="0"/>
          </a:endParaRPr>
        </a:p>
      </dgm:t>
    </dgm:pt>
    <dgm:pt modelId="{53F4235C-3967-4808-9793-FA3AC76EF21C}" type="sibTrans" cxnId="{8C8E7123-8809-47A8-BE9C-DC4FBA475D2D}">
      <dgm:prSet/>
      <dgm:spPr/>
      <dgm:t>
        <a:bodyPr/>
        <a:lstStyle/>
        <a:p>
          <a:endParaRPr lang="en-US" sz="1350">
            <a:latin typeface="Montserrat" panose="00000500000000000000" pitchFamily="2" charset="0"/>
          </a:endParaRPr>
        </a:p>
      </dgm:t>
    </dgm:pt>
    <dgm:pt modelId="{BFD8AF1C-970F-4B02-82ED-ADA5ADF39969}">
      <dgm:prSet custT="1"/>
      <dgm:spPr/>
      <dgm:t>
        <a:bodyPr/>
        <a:lstStyle/>
        <a:p>
          <a:r>
            <a:rPr lang="en-US" sz="1350" b="1" dirty="0">
              <a:latin typeface="Montserrat" panose="00000500000000000000" pitchFamily="2" charset="0"/>
            </a:rPr>
            <a:t>Cost Optimization: </a:t>
          </a:r>
          <a:r>
            <a:rPr lang="en-US" sz="1350" dirty="0">
              <a:latin typeface="Montserrat" panose="00000500000000000000" pitchFamily="2" charset="0"/>
            </a:rPr>
            <a:t>Identify inefficiencies and recommend cost-saving measures.</a:t>
          </a:r>
        </a:p>
      </dgm:t>
    </dgm:pt>
    <dgm:pt modelId="{0B6D19E2-F46D-49F7-95CB-999682FFB4BB}" type="parTrans" cxnId="{F018BA67-46A6-40C2-9D05-1F34958DC745}">
      <dgm:prSet/>
      <dgm:spPr/>
      <dgm:t>
        <a:bodyPr/>
        <a:lstStyle/>
        <a:p>
          <a:endParaRPr lang="en-US" sz="1350">
            <a:latin typeface="Montserrat" panose="00000500000000000000" pitchFamily="2" charset="0"/>
          </a:endParaRPr>
        </a:p>
      </dgm:t>
    </dgm:pt>
    <dgm:pt modelId="{3FEB8C10-57F0-4608-BC1C-0C795BB60026}" type="sibTrans" cxnId="{F018BA67-46A6-40C2-9D05-1F34958DC745}">
      <dgm:prSet/>
      <dgm:spPr/>
      <dgm:t>
        <a:bodyPr/>
        <a:lstStyle/>
        <a:p>
          <a:endParaRPr lang="en-US" sz="1350">
            <a:latin typeface="Montserrat" panose="00000500000000000000" pitchFamily="2" charset="0"/>
          </a:endParaRPr>
        </a:p>
      </dgm:t>
    </dgm:pt>
    <dgm:pt modelId="{49562AE3-D56D-40EA-A1DC-2032009BFCD2}">
      <dgm:prSet custT="1"/>
      <dgm:spPr/>
      <dgm:t>
        <a:bodyPr/>
        <a:lstStyle/>
        <a:p>
          <a:r>
            <a:rPr lang="en-US" sz="1350" b="1" dirty="0">
              <a:solidFill>
                <a:srgbClr val="D56E48"/>
              </a:solidFill>
              <a:latin typeface="Montserrat" panose="00000500000000000000" pitchFamily="2" charset="0"/>
            </a:rPr>
            <a:t>Data Visualization: </a:t>
          </a:r>
          <a:r>
            <a:rPr lang="en-US" sz="1350" dirty="0">
              <a:solidFill>
                <a:srgbClr val="D56E48"/>
              </a:solidFill>
              <a:latin typeface="Montserrat" panose="00000500000000000000" pitchFamily="2" charset="0"/>
            </a:rPr>
            <a:t>Visualize financial data for strategic decision making</a:t>
          </a:r>
        </a:p>
      </dgm:t>
    </dgm:pt>
    <dgm:pt modelId="{71CAED63-C080-4885-BF8C-53C78BEA6669}" type="parTrans" cxnId="{2B51A46A-561D-4AB8-9CB4-57BF4E6755B5}">
      <dgm:prSet/>
      <dgm:spPr/>
      <dgm:t>
        <a:bodyPr/>
        <a:lstStyle/>
        <a:p>
          <a:endParaRPr lang="en-US"/>
        </a:p>
      </dgm:t>
    </dgm:pt>
    <dgm:pt modelId="{99DAFC80-FE53-41C3-BE75-4D4012919CC4}" type="sibTrans" cxnId="{2B51A46A-561D-4AB8-9CB4-57BF4E6755B5}">
      <dgm:prSet/>
      <dgm:spPr/>
      <dgm:t>
        <a:bodyPr/>
        <a:lstStyle/>
        <a:p>
          <a:endParaRPr lang="en-US"/>
        </a:p>
      </dgm:t>
    </dgm:pt>
    <dgm:pt modelId="{4D6B5BD3-04D7-462E-92C4-86495C5937CC}">
      <dgm:prSet custT="1"/>
      <dgm:spPr/>
      <dgm:t>
        <a:bodyPr/>
        <a:lstStyle/>
        <a:p>
          <a:r>
            <a:rPr lang="en-US" sz="1350" b="1" dirty="0">
              <a:solidFill>
                <a:schemeClr val="tx1"/>
              </a:solidFill>
              <a:latin typeface="Montserrat" panose="00000500000000000000" pitchFamily="2" charset="0"/>
              <a:ea typeface="+mn-ea"/>
              <a:cs typeface="+mn-cs"/>
            </a:rPr>
            <a:t>Financial Prediction Using ML Regression: </a:t>
          </a:r>
          <a:r>
            <a:rPr lang="en-US" sz="1350" dirty="0">
              <a:solidFill>
                <a:schemeClr val="tx1"/>
              </a:solidFill>
              <a:latin typeface="Montserrat" panose="00000500000000000000" pitchFamily="2" charset="0"/>
              <a:ea typeface="+mn-ea"/>
              <a:cs typeface="+mn-cs"/>
            </a:rPr>
            <a:t>Predict financial metrics such as revenues&amp; expenses</a:t>
          </a:r>
          <a:r>
            <a:rPr lang="en-US" sz="1350" dirty="0">
              <a:solidFill>
                <a:schemeClr val="tx1"/>
              </a:solidFill>
              <a:latin typeface="Montserrat" panose="00000500000000000000" pitchFamily="2" charset="0"/>
            </a:rPr>
            <a:t>. </a:t>
          </a:r>
        </a:p>
      </dgm:t>
    </dgm:pt>
    <dgm:pt modelId="{223AD682-FA2A-477E-8AB4-250346767703}" type="parTrans" cxnId="{9B234EB7-770C-4238-9A6E-36361B8431AE}">
      <dgm:prSet/>
      <dgm:spPr/>
      <dgm:t>
        <a:bodyPr/>
        <a:lstStyle/>
        <a:p>
          <a:endParaRPr lang="en-US"/>
        </a:p>
      </dgm:t>
    </dgm:pt>
    <dgm:pt modelId="{8B4524C1-66E0-4B79-8C1A-179DABBF500C}" type="sibTrans" cxnId="{9B234EB7-770C-4238-9A6E-36361B8431AE}">
      <dgm:prSet/>
      <dgm:spPr/>
      <dgm:t>
        <a:bodyPr/>
        <a:lstStyle/>
        <a:p>
          <a:endParaRPr lang="en-US"/>
        </a:p>
      </dgm:t>
    </dgm:pt>
    <dgm:pt modelId="{7DA81B8A-B62B-4A51-977B-9A52DE54EBFE}" type="pres">
      <dgm:prSet presAssocID="{0623B49A-4BEA-4806-B5DF-FD3F05818557}" presName="rootnode" presStyleCnt="0">
        <dgm:presLayoutVars>
          <dgm:chMax/>
          <dgm:chPref/>
          <dgm:dir/>
          <dgm:animLvl val="lvl"/>
        </dgm:presLayoutVars>
      </dgm:prSet>
      <dgm:spPr/>
    </dgm:pt>
    <dgm:pt modelId="{CB300D60-0741-498C-A923-EBB34A866CC7}" type="pres">
      <dgm:prSet presAssocID="{886BF19A-490E-4AE9-8B81-2114246FA824}" presName="composite" presStyleCnt="0"/>
      <dgm:spPr/>
    </dgm:pt>
    <dgm:pt modelId="{C4625C22-D81A-419F-9613-BFBAE512B59B}" type="pres">
      <dgm:prSet presAssocID="{886BF19A-490E-4AE9-8B81-2114246FA824}" presName="LShape" presStyleLbl="alignNode1" presStyleIdx="0" presStyleCnt="19"/>
      <dgm:spPr>
        <a:xfrm rot="5400000">
          <a:off x="236266" y="3652937"/>
          <a:ext cx="711465" cy="1183861"/>
        </a:xfrm>
        <a:prstGeom prst="corner">
          <a:avLst>
            <a:gd name="adj1" fmla="val 16120"/>
            <a:gd name="adj2" fmla="val 1611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A5A5A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DF4A2E81-8F67-4959-B93D-2CEBB327A0DF}" type="pres">
      <dgm:prSet presAssocID="{886BF19A-490E-4AE9-8B81-2114246FA824}" presName="ParentText" presStyleLbl="revTx" presStyleIdx="0" presStyleCnt="10" custScaleX="103682">
        <dgm:presLayoutVars>
          <dgm:chMax val="0"/>
          <dgm:chPref val="0"/>
          <dgm:bulletEnabled val="1"/>
        </dgm:presLayoutVars>
      </dgm:prSet>
      <dgm:spPr/>
    </dgm:pt>
    <dgm:pt modelId="{0FEDBFAA-20FD-4EFD-81BA-D333F5C7C6CE}" type="pres">
      <dgm:prSet presAssocID="{886BF19A-490E-4AE9-8B81-2114246FA824}" presName="Triangle" presStyleLbl="alignNode1" presStyleIdx="1" presStyleCnt="19"/>
      <dgm:spPr/>
    </dgm:pt>
    <dgm:pt modelId="{36913B78-61BC-4195-92D2-0CBB7FB389CF}" type="pres">
      <dgm:prSet presAssocID="{922117AE-A955-4F0D-852B-634ADCC661F2}" presName="sibTrans" presStyleCnt="0"/>
      <dgm:spPr/>
    </dgm:pt>
    <dgm:pt modelId="{16B41999-F90D-4B0C-8126-B13CAC349CB8}" type="pres">
      <dgm:prSet presAssocID="{922117AE-A955-4F0D-852B-634ADCC661F2}" presName="space" presStyleCnt="0"/>
      <dgm:spPr/>
    </dgm:pt>
    <dgm:pt modelId="{7675A916-C173-432D-97BA-C1B903CE11AE}" type="pres">
      <dgm:prSet presAssocID="{49562AE3-D56D-40EA-A1DC-2032009BFCD2}" presName="composite" presStyleCnt="0"/>
      <dgm:spPr/>
    </dgm:pt>
    <dgm:pt modelId="{93A6179C-1932-4B81-84FA-F82BDB654634}" type="pres">
      <dgm:prSet presAssocID="{49562AE3-D56D-40EA-A1DC-2032009BFCD2}" presName="LShape" presStyleLbl="alignNode1" presStyleIdx="2" presStyleCnt="19"/>
      <dgm:spPr>
        <a:solidFill>
          <a:schemeClr val="accent2"/>
        </a:solidFill>
      </dgm:spPr>
    </dgm:pt>
    <dgm:pt modelId="{0F5B3D7A-478E-42B8-8984-9EE4EFE038DC}" type="pres">
      <dgm:prSet presAssocID="{49562AE3-D56D-40EA-A1DC-2032009BFCD2}" presName="ParentText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29E1DAC1-EBE1-41D0-8935-5853DD0E91AD}" type="pres">
      <dgm:prSet presAssocID="{49562AE3-D56D-40EA-A1DC-2032009BFCD2}" presName="Triangle" presStyleLbl="alignNode1" presStyleIdx="3" presStyleCnt="19"/>
      <dgm:spPr/>
    </dgm:pt>
    <dgm:pt modelId="{771C048A-627E-44E1-AE1D-FC1159A00B51}" type="pres">
      <dgm:prSet presAssocID="{99DAFC80-FE53-41C3-BE75-4D4012919CC4}" presName="sibTrans" presStyleCnt="0"/>
      <dgm:spPr/>
    </dgm:pt>
    <dgm:pt modelId="{E56F5614-AD4E-4549-80F0-44CEAA2C81A4}" type="pres">
      <dgm:prSet presAssocID="{99DAFC80-FE53-41C3-BE75-4D4012919CC4}" presName="space" presStyleCnt="0"/>
      <dgm:spPr/>
    </dgm:pt>
    <dgm:pt modelId="{D0CDD346-FB6E-44F7-9F42-1768D42CEDBD}" type="pres">
      <dgm:prSet presAssocID="{4D6B5BD3-04D7-462E-92C4-86495C5937CC}" presName="composite" presStyleCnt="0"/>
      <dgm:spPr/>
    </dgm:pt>
    <dgm:pt modelId="{71C480C5-4C91-4CC0-9990-6148F3C6A9AB}" type="pres">
      <dgm:prSet presAssocID="{4D6B5BD3-04D7-462E-92C4-86495C5937CC}" presName="LShape" presStyleLbl="alignNode1" presStyleIdx="4" presStyleCnt="19"/>
      <dgm:spPr/>
    </dgm:pt>
    <dgm:pt modelId="{C824169A-C48F-4069-A680-B378CE8CE53E}" type="pres">
      <dgm:prSet presAssocID="{4D6B5BD3-04D7-462E-92C4-86495C5937CC}" presName="ParentText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D79D2DB9-61BC-42AB-B034-635E55413E63}" type="pres">
      <dgm:prSet presAssocID="{4D6B5BD3-04D7-462E-92C4-86495C5937CC}" presName="Triangle" presStyleLbl="alignNode1" presStyleIdx="5" presStyleCnt="19"/>
      <dgm:spPr/>
    </dgm:pt>
    <dgm:pt modelId="{4ABA451A-F457-4C27-A614-051B31734243}" type="pres">
      <dgm:prSet presAssocID="{8B4524C1-66E0-4B79-8C1A-179DABBF500C}" presName="sibTrans" presStyleCnt="0"/>
      <dgm:spPr/>
    </dgm:pt>
    <dgm:pt modelId="{D520D1C1-3B90-4B1F-8C63-170D9EFBAE26}" type="pres">
      <dgm:prSet presAssocID="{8B4524C1-66E0-4B79-8C1A-179DABBF500C}" presName="space" presStyleCnt="0"/>
      <dgm:spPr/>
    </dgm:pt>
    <dgm:pt modelId="{C21A2687-1004-48EE-81CB-A94D4FFCC185}" type="pres">
      <dgm:prSet presAssocID="{64F24879-2BC1-48B4-83A8-E421F30A80C8}" presName="composite" presStyleCnt="0"/>
      <dgm:spPr/>
    </dgm:pt>
    <dgm:pt modelId="{B312CAA0-F28C-4072-A443-4EF8735BCB16}" type="pres">
      <dgm:prSet presAssocID="{64F24879-2BC1-48B4-83A8-E421F30A80C8}" presName="LShape" presStyleLbl="alignNode1" presStyleIdx="6" presStyleCnt="19"/>
      <dgm:spPr/>
    </dgm:pt>
    <dgm:pt modelId="{71406CD4-6C97-4404-B6BA-5E21F048FD51}" type="pres">
      <dgm:prSet presAssocID="{64F24879-2BC1-48B4-83A8-E421F30A80C8}" presName="ParentText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DEADF8E3-CEFC-4D93-8A8C-3CE0772D6F6C}" type="pres">
      <dgm:prSet presAssocID="{64F24879-2BC1-48B4-83A8-E421F30A80C8}" presName="Triangle" presStyleLbl="alignNode1" presStyleIdx="7" presStyleCnt="19"/>
      <dgm:spPr/>
    </dgm:pt>
    <dgm:pt modelId="{07924E8C-6721-4F01-B127-8B0A9C4A05E0}" type="pres">
      <dgm:prSet presAssocID="{B7BCBF17-9EE0-4775-9464-EF75715AA238}" presName="sibTrans" presStyleCnt="0"/>
      <dgm:spPr/>
    </dgm:pt>
    <dgm:pt modelId="{EFC52B77-8CDD-453E-BB4C-B8545B8BC907}" type="pres">
      <dgm:prSet presAssocID="{B7BCBF17-9EE0-4775-9464-EF75715AA238}" presName="space" presStyleCnt="0"/>
      <dgm:spPr/>
    </dgm:pt>
    <dgm:pt modelId="{0E89D3E0-A41F-4766-873F-966B54760671}" type="pres">
      <dgm:prSet presAssocID="{97BEEFBB-3527-43A5-B8E3-509E77758131}" presName="composite" presStyleCnt="0"/>
      <dgm:spPr/>
    </dgm:pt>
    <dgm:pt modelId="{B7410BA8-C006-4128-AA92-8589DF7CC447}" type="pres">
      <dgm:prSet presAssocID="{97BEEFBB-3527-43A5-B8E3-509E77758131}" presName="LShape" presStyleLbl="alignNode1" presStyleIdx="8" presStyleCnt="19"/>
      <dgm:spPr/>
    </dgm:pt>
    <dgm:pt modelId="{2C0EF09D-8F5B-4033-8831-CADC0039BC66}" type="pres">
      <dgm:prSet presAssocID="{97BEEFBB-3527-43A5-B8E3-509E77758131}" presName="ParentText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F725DD43-9CC5-40EC-A2D9-A7481CC66CD7}" type="pres">
      <dgm:prSet presAssocID="{97BEEFBB-3527-43A5-B8E3-509E77758131}" presName="Triangle" presStyleLbl="alignNode1" presStyleIdx="9" presStyleCnt="19"/>
      <dgm:spPr/>
    </dgm:pt>
    <dgm:pt modelId="{3A216797-C781-4A87-9D62-30A606B8F16C}" type="pres">
      <dgm:prSet presAssocID="{A7A1B8FE-FD8B-4801-93C4-0F7F9C0E8865}" presName="sibTrans" presStyleCnt="0"/>
      <dgm:spPr/>
    </dgm:pt>
    <dgm:pt modelId="{6166405E-FD3C-47B4-9DB8-D68E6721C87A}" type="pres">
      <dgm:prSet presAssocID="{A7A1B8FE-FD8B-4801-93C4-0F7F9C0E8865}" presName="space" presStyleCnt="0"/>
      <dgm:spPr/>
    </dgm:pt>
    <dgm:pt modelId="{F2263CDE-E381-4DF7-93D8-4D901B906B80}" type="pres">
      <dgm:prSet presAssocID="{225DC186-8542-4D20-8B0F-B05B34327DB5}" presName="composite" presStyleCnt="0"/>
      <dgm:spPr/>
    </dgm:pt>
    <dgm:pt modelId="{0E53CE91-D6E0-4C3A-92AA-1E76BE916855}" type="pres">
      <dgm:prSet presAssocID="{225DC186-8542-4D20-8B0F-B05B34327DB5}" presName="LShape" presStyleLbl="alignNode1" presStyleIdx="10" presStyleCnt="19"/>
      <dgm:spPr/>
    </dgm:pt>
    <dgm:pt modelId="{AC51FD32-0B98-4E32-9A50-08AA76815A6F}" type="pres">
      <dgm:prSet presAssocID="{225DC186-8542-4D20-8B0F-B05B34327DB5}" presName="ParentText" presStyleLbl="revTx" presStyleIdx="5" presStyleCnt="10">
        <dgm:presLayoutVars>
          <dgm:chMax val="0"/>
          <dgm:chPref val="0"/>
          <dgm:bulletEnabled val="1"/>
        </dgm:presLayoutVars>
      </dgm:prSet>
      <dgm:spPr/>
    </dgm:pt>
    <dgm:pt modelId="{31E4F275-FDD2-4EF9-B25B-90CA047E035F}" type="pres">
      <dgm:prSet presAssocID="{225DC186-8542-4D20-8B0F-B05B34327DB5}" presName="Triangle" presStyleLbl="alignNode1" presStyleIdx="11" presStyleCnt="19"/>
      <dgm:spPr/>
    </dgm:pt>
    <dgm:pt modelId="{F26EECFB-214E-40E6-ADC7-DB4C5864F0D1}" type="pres">
      <dgm:prSet presAssocID="{57679991-CFCF-49E2-BF33-4981DFB1C766}" presName="sibTrans" presStyleCnt="0"/>
      <dgm:spPr/>
    </dgm:pt>
    <dgm:pt modelId="{27F8DC15-F474-44E6-913E-A8A222813D09}" type="pres">
      <dgm:prSet presAssocID="{57679991-CFCF-49E2-BF33-4981DFB1C766}" presName="space" presStyleCnt="0"/>
      <dgm:spPr/>
    </dgm:pt>
    <dgm:pt modelId="{EF2D0C55-470D-465F-9E66-637B63FAFDB0}" type="pres">
      <dgm:prSet presAssocID="{97552BD8-92D8-416D-9A3F-6E9010FD1228}" presName="composite" presStyleCnt="0"/>
      <dgm:spPr/>
    </dgm:pt>
    <dgm:pt modelId="{DC74820E-BE11-4BB6-B887-570C0E0F6587}" type="pres">
      <dgm:prSet presAssocID="{97552BD8-92D8-416D-9A3F-6E9010FD1228}" presName="LShape" presStyleLbl="alignNode1" presStyleIdx="12" presStyleCnt="19"/>
      <dgm:spPr/>
    </dgm:pt>
    <dgm:pt modelId="{A6419D1A-4C85-4E07-9765-6838BEAEA4A8}" type="pres">
      <dgm:prSet presAssocID="{97552BD8-92D8-416D-9A3F-6E9010FD1228}" presName="ParentText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D9A38C47-C64F-45E7-AB5A-B85D28A61A9A}" type="pres">
      <dgm:prSet presAssocID="{97552BD8-92D8-416D-9A3F-6E9010FD1228}" presName="Triangle" presStyleLbl="alignNode1" presStyleIdx="13" presStyleCnt="19"/>
      <dgm:spPr/>
    </dgm:pt>
    <dgm:pt modelId="{4C1188A2-0CD5-4429-BF5A-42552191A77D}" type="pres">
      <dgm:prSet presAssocID="{07A24391-D0F3-4666-89D0-749A1FEC7934}" presName="sibTrans" presStyleCnt="0"/>
      <dgm:spPr/>
    </dgm:pt>
    <dgm:pt modelId="{C8D54577-3D81-4DE5-BCFA-55B522342CA1}" type="pres">
      <dgm:prSet presAssocID="{07A24391-D0F3-4666-89D0-749A1FEC7934}" presName="space" presStyleCnt="0"/>
      <dgm:spPr/>
    </dgm:pt>
    <dgm:pt modelId="{0CCEF646-0BEF-4586-9E6E-B6A205FA8D4A}" type="pres">
      <dgm:prSet presAssocID="{DF4F9296-0282-43B4-9ECD-57314A8FC8A7}" presName="composite" presStyleCnt="0"/>
      <dgm:spPr/>
    </dgm:pt>
    <dgm:pt modelId="{6594999E-E398-40A3-9A39-2EAD4283CB48}" type="pres">
      <dgm:prSet presAssocID="{DF4F9296-0282-43B4-9ECD-57314A8FC8A7}" presName="LShape" presStyleLbl="alignNode1" presStyleIdx="14" presStyleCnt="19"/>
      <dgm:spPr/>
    </dgm:pt>
    <dgm:pt modelId="{C870ABF1-04EA-48C3-8319-B54C7EBB8345}" type="pres">
      <dgm:prSet presAssocID="{DF4F9296-0282-43B4-9ECD-57314A8FC8A7}" presName="ParentText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16645BA0-8A3C-4840-9068-AE662C28D8B9}" type="pres">
      <dgm:prSet presAssocID="{DF4F9296-0282-43B4-9ECD-57314A8FC8A7}" presName="Triangle" presStyleLbl="alignNode1" presStyleIdx="15" presStyleCnt="19"/>
      <dgm:spPr/>
    </dgm:pt>
    <dgm:pt modelId="{1D6C07AF-9424-4FF3-8033-A550F2A45FE9}" type="pres">
      <dgm:prSet presAssocID="{A5738935-85B8-4EE9-965F-4D40FE14BBFC}" presName="sibTrans" presStyleCnt="0"/>
      <dgm:spPr/>
    </dgm:pt>
    <dgm:pt modelId="{E6434B5E-3CB9-44E0-9BC1-6C4AAE4E71CE}" type="pres">
      <dgm:prSet presAssocID="{A5738935-85B8-4EE9-965F-4D40FE14BBFC}" presName="space" presStyleCnt="0"/>
      <dgm:spPr/>
    </dgm:pt>
    <dgm:pt modelId="{47EB1726-1DC3-48AC-965A-D1647F2F297D}" type="pres">
      <dgm:prSet presAssocID="{FCEBDDEC-5388-4BEE-AA75-275D4E2F90D0}" presName="composite" presStyleCnt="0"/>
      <dgm:spPr/>
    </dgm:pt>
    <dgm:pt modelId="{88EC4780-3413-4854-B84D-5FFB41609D8B}" type="pres">
      <dgm:prSet presAssocID="{FCEBDDEC-5388-4BEE-AA75-275D4E2F90D0}" presName="LShape" presStyleLbl="alignNode1" presStyleIdx="16" presStyleCnt="19"/>
      <dgm:spPr/>
    </dgm:pt>
    <dgm:pt modelId="{F9A6CFFE-55A9-4B00-A58B-936BA645BEF4}" type="pres">
      <dgm:prSet presAssocID="{FCEBDDEC-5388-4BEE-AA75-275D4E2F90D0}" presName="ParentText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A43E1019-4E0B-4D4D-A8AC-01DFFBF5D923}" type="pres">
      <dgm:prSet presAssocID="{FCEBDDEC-5388-4BEE-AA75-275D4E2F90D0}" presName="Triangle" presStyleLbl="alignNode1" presStyleIdx="17" presStyleCnt="19"/>
      <dgm:spPr/>
    </dgm:pt>
    <dgm:pt modelId="{6789626B-EF94-49EC-BD15-6D8E9E741DDA}" type="pres">
      <dgm:prSet presAssocID="{53F4235C-3967-4808-9793-FA3AC76EF21C}" presName="sibTrans" presStyleCnt="0"/>
      <dgm:spPr/>
    </dgm:pt>
    <dgm:pt modelId="{CE2F4ED8-0917-40D9-AE03-B4AC73DCA4FE}" type="pres">
      <dgm:prSet presAssocID="{53F4235C-3967-4808-9793-FA3AC76EF21C}" presName="space" presStyleCnt="0"/>
      <dgm:spPr/>
    </dgm:pt>
    <dgm:pt modelId="{F0A7C5B9-DD79-4464-BA00-8C02EB1379FE}" type="pres">
      <dgm:prSet presAssocID="{BFD8AF1C-970F-4B02-82ED-ADA5ADF39969}" presName="composite" presStyleCnt="0"/>
      <dgm:spPr/>
    </dgm:pt>
    <dgm:pt modelId="{5103701B-819B-442F-9E9B-EE9CB7A99AF5}" type="pres">
      <dgm:prSet presAssocID="{BFD8AF1C-970F-4B02-82ED-ADA5ADF39969}" presName="LShape" presStyleLbl="alignNode1" presStyleIdx="18" presStyleCnt="19"/>
      <dgm:spPr/>
    </dgm:pt>
    <dgm:pt modelId="{F7452ED2-5DAA-4ADC-8813-3B8347BCD038}" type="pres">
      <dgm:prSet presAssocID="{BFD8AF1C-970F-4B02-82ED-ADA5ADF39969}" presName="ParentText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94D1F809-A950-48F6-8E5F-0A4793EC7350}" srcId="{0623B49A-4BEA-4806-B5DF-FD3F05818557}" destId="{97BEEFBB-3527-43A5-B8E3-509E77758131}" srcOrd="4" destOrd="0" parTransId="{E7399595-75C3-48A1-89AE-12B360354B39}" sibTransId="{A7A1B8FE-FD8B-4801-93C4-0F7F9C0E8865}"/>
    <dgm:cxn modelId="{E798A50B-BBCB-4941-AAE6-7F12647EB08E}" type="presOf" srcId="{FCEBDDEC-5388-4BEE-AA75-275D4E2F90D0}" destId="{F9A6CFFE-55A9-4B00-A58B-936BA645BEF4}" srcOrd="0" destOrd="0" presId="urn:microsoft.com/office/officeart/2009/3/layout/StepUpProcess"/>
    <dgm:cxn modelId="{7E564F15-4F16-4F9C-813A-DA482208AD8D}" srcId="{0623B49A-4BEA-4806-B5DF-FD3F05818557}" destId="{225DC186-8542-4D20-8B0F-B05B34327DB5}" srcOrd="5" destOrd="0" parTransId="{6E912119-34B1-4061-9D42-E4DA75B0D80D}" sibTransId="{57679991-CFCF-49E2-BF33-4981DFB1C766}"/>
    <dgm:cxn modelId="{8C8E7123-8809-47A8-BE9C-DC4FBA475D2D}" srcId="{0623B49A-4BEA-4806-B5DF-FD3F05818557}" destId="{FCEBDDEC-5388-4BEE-AA75-275D4E2F90D0}" srcOrd="8" destOrd="0" parTransId="{AFFF4ABA-104D-4A62-9B6B-CED576581E7E}" sibTransId="{53F4235C-3967-4808-9793-FA3AC76EF21C}"/>
    <dgm:cxn modelId="{17BF372F-DC09-48A9-B846-4C56229D55AE}" type="presOf" srcId="{BFD8AF1C-970F-4B02-82ED-ADA5ADF39969}" destId="{F7452ED2-5DAA-4ADC-8813-3B8347BCD038}" srcOrd="0" destOrd="0" presId="urn:microsoft.com/office/officeart/2009/3/layout/StepUpProcess"/>
    <dgm:cxn modelId="{2DD67E5D-BFC2-44D0-820E-A413D609F48E}" type="presOf" srcId="{225DC186-8542-4D20-8B0F-B05B34327DB5}" destId="{AC51FD32-0B98-4E32-9A50-08AA76815A6F}" srcOrd="0" destOrd="0" presId="urn:microsoft.com/office/officeart/2009/3/layout/StepUpProcess"/>
    <dgm:cxn modelId="{6075E45E-5930-4B41-A29B-AE22EEFB8F87}" type="presOf" srcId="{97552BD8-92D8-416D-9A3F-6E9010FD1228}" destId="{A6419D1A-4C85-4E07-9765-6838BEAEA4A8}" srcOrd="0" destOrd="0" presId="urn:microsoft.com/office/officeart/2009/3/layout/StepUpProcess"/>
    <dgm:cxn modelId="{47556065-FC13-4831-A7D6-09AC2B3485B2}" srcId="{0623B49A-4BEA-4806-B5DF-FD3F05818557}" destId="{97552BD8-92D8-416D-9A3F-6E9010FD1228}" srcOrd="6" destOrd="0" parTransId="{9507BD5E-AE9F-463C-B773-B4DCE6DC5ABE}" sibTransId="{07A24391-D0F3-4666-89D0-749A1FEC7934}"/>
    <dgm:cxn modelId="{83D22B47-0938-4FF5-B82B-3EC95F8E63EC}" srcId="{0623B49A-4BEA-4806-B5DF-FD3F05818557}" destId="{DF4F9296-0282-43B4-9ECD-57314A8FC8A7}" srcOrd="7" destOrd="0" parTransId="{DF7B4D71-B225-4490-9421-B9ADB90E22BB}" sibTransId="{A5738935-85B8-4EE9-965F-4D40FE14BBFC}"/>
    <dgm:cxn modelId="{F018BA67-46A6-40C2-9D05-1F34958DC745}" srcId="{0623B49A-4BEA-4806-B5DF-FD3F05818557}" destId="{BFD8AF1C-970F-4B02-82ED-ADA5ADF39969}" srcOrd="9" destOrd="0" parTransId="{0B6D19E2-F46D-49F7-95CB-999682FFB4BB}" sibTransId="{3FEB8C10-57F0-4608-BC1C-0C795BB60026}"/>
    <dgm:cxn modelId="{2B51A46A-561D-4AB8-9CB4-57BF4E6755B5}" srcId="{0623B49A-4BEA-4806-B5DF-FD3F05818557}" destId="{49562AE3-D56D-40EA-A1DC-2032009BFCD2}" srcOrd="1" destOrd="0" parTransId="{71CAED63-C080-4885-BF8C-53C78BEA6669}" sibTransId="{99DAFC80-FE53-41C3-BE75-4D4012919CC4}"/>
    <dgm:cxn modelId="{AA68604C-F614-4414-8114-B443E21B6C5D}" type="presOf" srcId="{4D6B5BD3-04D7-462E-92C4-86495C5937CC}" destId="{C824169A-C48F-4069-A680-B378CE8CE53E}" srcOrd="0" destOrd="0" presId="urn:microsoft.com/office/officeart/2009/3/layout/StepUpProcess"/>
    <dgm:cxn modelId="{C46DFA52-5372-458F-B216-FD84DB71D475}" srcId="{0623B49A-4BEA-4806-B5DF-FD3F05818557}" destId="{64F24879-2BC1-48B4-83A8-E421F30A80C8}" srcOrd="3" destOrd="0" parTransId="{96433CE6-22B1-41E2-8CCF-C9A669E4F8E8}" sibTransId="{B7BCBF17-9EE0-4775-9464-EF75715AA238}"/>
    <dgm:cxn modelId="{CB6C6475-2A7F-423A-A1CA-7A44901A5491}" type="presOf" srcId="{49562AE3-D56D-40EA-A1DC-2032009BFCD2}" destId="{0F5B3D7A-478E-42B8-8984-9EE4EFE038DC}" srcOrd="0" destOrd="0" presId="urn:microsoft.com/office/officeart/2009/3/layout/StepUpProcess"/>
    <dgm:cxn modelId="{1658317D-B363-41E0-9648-A3E1C7201D89}" type="presOf" srcId="{64F24879-2BC1-48B4-83A8-E421F30A80C8}" destId="{71406CD4-6C97-4404-B6BA-5E21F048FD51}" srcOrd="0" destOrd="0" presId="urn:microsoft.com/office/officeart/2009/3/layout/StepUpProcess"/>
    <dgm:cxn modelId="{ED4D718A-7690-4964-B4D3-590A21A42E30}" type="presOf" srcId="{DF4F9296-0282-43B4-9ECD-57314A8FC8A7}" destId="{C870ABF1-04EA-48C3-8319-B54C7EBB8345}" srcOrd="0" destOrd="0" presId="urn:microsoft.com/office/officeart/2009/3/layout/StepUpProcess"/>
    <dgm:cxn modelId="{9B234EB7-770C-4238-9A6E-36361B8431AE}" srcId="{0623B49A-4BEA-4806-B5DF-FD3F05818557}" destId="{4D6B5BD3-04D7-462E-92C4-86495C5937CC}" srcOrd="2" destOrd="0" parTransId="{223AD682-FA2A-477E-8AB4-250346767703}" sibTransId="{8B4524C1-66E0-4B79-8C1A-179DABBF500C}"/>
    <dgm:cxn modelId="{E130B6C8-27B8-47C4-82B3-D97390DDACEC}" type="presOf" srcId="{886BF19A-490E-4AE9-8B81-2114246FA824}" destId="{DF4A2E81-8F67-4959-B93D-2CEBB327A0DF}" srcOrd="0" destOrd="0" presId="urn:microsoft.com/office/officeart/2009/3/layout/StepUpProcess"/>
    <dgm:cxn modelId="{115CF8C8-AFD9-43B9-AA8A-67715E61EEE1}" type="presOf" srcId="{0623B49A-4BEA-4806-B5DF-FD3F05818557}" destId="{7DA81B8A-B62B-4A51-977B-9A52DE54EBFE}" srcOrd="0" destOrd="0" presId="urn:microsoft.com/office/officeart/2009/3/layout/StepUpProcess"/>
    <dgm:cxn modelId="{DA2074FE-F307-49A3-8568-427F0C0C0977}" type="presOf" srcId="{97BEEFBB-3527-43A5-B8E3-509E77758131}" destId="{2C0EF09D-8F5B-4033-8831-CADC0039BC66}" srcOrd="0" destOrd="0" presId="urn:microsoft.com/office/officeart/2009/3/layout/StepUpProcess"/>
    <dgm:cxn modelId="{8383E7FF-8120-4D9E-AD78-F4781626C1E4}" srcId="{0623B49A-4BEA-4806-B5DF-FD3F05818557}" destId="{886BF19A-490E-4AE9-8B81-2114246FA824}" srcOrd="0" destOrd="0" parTransId="{C477C0ED-61AB-41E5-80FF-3C2BA8BC53A1}" sibTransId="{922117AE-A955-4F0D-852B-634ADCC661F2}"/>
    <dgm:cxn modelId="{E91BE730-0471-4D9C-9E5B-14719948912D}" type="presParOf" srcId="{7DA81B8A-B62B-4A51-977B-9A52DE54EBFE}" destId="{CB300D60-0741-498C-A923-EBB34A866CC7}" srcOrd="0" destOrd="0" presId="urn:microsoft.com/office/officeart/2009/3/layout/StepUpProcess"/>
    <dgm:cxn modelId="{B6F7EC28-5BE9-483B-A45C-063313489566}" type="presParOf" srcId="{CB300D60-0741-498C-A923-EBB34A866CC7}" destId="{C4625C22-D81A-419F-9613-BFBAE512B59B}" srcOrd="0" destOrd="0" presId="urn:microsoft.com/office/officeart/2009/3/layout/StepUpProcess"/>
    <dgm:cxn modelId="{180E9872-F11F-49CF-A2B3-285A07E9B7CA}" type="presParOf" srcId="{CB300D60-0741-498C-A923-EBB34A866CC7}" destId="{DF4A2E81-8F67-4959-B93D-2CEBB327A0DF}" srcOrd="1" destOrd="0" presId="urn:microsoft.com/office/officeart/2009/3/layout/StepUpProcess"/>
    <dgm:cxn modelId="{E3258EDD-0D19-4F8C-9946-C786CE40470C}" type="presParOf" srcId="{CB300D60-0741-498C-A923-EBB34A866CC7}" destId="{0FEDBFAA-20FD-4EFD-81BA-D333F5C7C6CE}" srcOrd="2" destOrd="0" presId="urn:microsoft.com/office/officeart/2009/3/layout/StepUpProcess"/>
    <dgm:cxn modelId="{207A230B-1B87-4AAF-B737-4F327347FDFE}" type="presParOf" srcId="{7DA81B8A-B62B-4A51-977B-9A52DE54EBFE}" destId="{36913B78-61BC-4195-92D2-0CBB7FB389CF}" srcOrd="1" destOrd="0" presId="urn:microsoft.com/office/officeart/2009/3/layout/StepUpProcess"/>
    <dgm:cxn modelId="{27B44E19-B964-42F7-BE75-D1D0E253866C}" type="presParOf" srcId="{36913B78-61BC-4195-92D2-0CBB7FB389CF}" destId="{16B41999-F90D-4B0C-8126-B13CAC349CB8}" srcOrd="0" destOrd="0" presId="urn:microsoft.com/office/officeart/2009/3/layout/StepUpProcess"/>
    <dgm:cxn modelId="{1EEA4814-F5A4-40DC-9ABB-0675D75FD210}" type="presParOf" srcId="{7DA81B8A-B62B-4A51-977B-9A52DE54EBFE}" destId="{7675A916-C173-432D-97BA-C1B903CE11AE}" srcOrd="2" destOrd="0" presId="urn:microsoft.com/office/officeart/2009/3/layout/StepUpProcess"/>
    <dgm:cxn modelId="{2EEB38E6-E6DC-4B04-BBD3-614BF7855653}" type="presParOf" srcId="{7675A916-C173-432D-97BA-C1B903CE11AE}" destId="{93A6179C-1932-4B81-84FA-F82BDB654634}" srcOrd="0" destOrd="0" presId="urn:microsoft.com/office/officeart/2009/3/layout/StepUpProcess"/>
    <dgm:cxn modelId="{AE239B56-3350-4D96-805D-CFAB593A6872}" type="presParOf" srcId="{7675A916-C173-432D-97BA-C1B903CE11AE}" destId="{0F5B3D7A-478E-42B8-8984-9EE4EFE038DC}" srcOrd="1" destOrd="0" presId="urn:microsoft.com/office/officeart/2009/3/layout/StepUpProcess"/>
    <dgm:cxn modelId="{BCF7566D-2452-4565-A075-18460A31B289}" type="presParOf" srcId="{7675A916-C173-432D-97BA-C1B903CE11AE}" destId="{29E1DAC1-EBE1-41D0-8935-5853DD0E91AD}" srcOrd="2" destOrd="0" presId="urn:microsoft.com/office/officeart/2009/3/layout/StepUpProcess"/>
    <dgm:cxn modelId="{26925F30-1F0B-482E-B978-0BE2463D2FD3}" type="presParOf" srcId="{7DA81B8A-B62B-4A51-977B-9A52DE54EBFE}" destId="{771C048A-627E-44E1-AE1D-FC1159A00B51}" srcOrd="3" destOrd="0" presId="urn:microsoft.com/office/officeart/2009/3/layout/StepUpProcess"/>
    <dgm:cxn modelId="{47771F27-BF9F-4B04-9E1F-84D4BE5238A4}" type="presParOf" srcId="{771C048A-627E-44E1-AE1D-FC1159A00B51}" destId="{E56F5614-AD4E-4549-80F0-44CEAA2C81A4}" srcOrd="0" destOrd="0" presId="urn:microsoft.com/office/officeart/2009/3/layout/StepUpProcess"/>
    <dgm:cxn modelId="{5D14E7BD-BB09-49BA-973A-804658A5613F}" type="presParOf" srcId="{7DA81B8A-B62B-4A51-977B-9A52DE54EBFE}" destId="{D0CDD346-FB6E-44F7-9F42-1768D42CEDBD}" srcOrd="4" destOrd="0" presId="urn:microsoft.com/office/officeart/2009/3/layout/StepUpProcess"/>
    <dgm:cxn modelId="{C87D2594-30D1-4E69-ABF2-CBB1F930ACE4}" type="presParOf" srcId="{D0CDD346-FB6E-44F7-9F42-1768D42CEDBD}" destId="{71C480C5-4C91-4CC0-9990-6148F3C6A9AB}" srcOrd="0" destOrd="0" presId="urn:microsoft.com/office/officeart/2009/3/layout/StepUpProcess"/>
    <dgm:cxn modelId="{D11BF8DE-044E-4E44-A9B5-8C37BE4C2E19}" type="presParOf" srcId="{D0CDD346-FB6E-44F7-9F42-1768D42CEDBD}" destId="{C824169A-C48F-4069-A680-B378CE8CE53E}" srcOrd="1" destOrd="0" presId="urn:microsoft.com/office/officeart/2009/3/layout/StepUpProcess"/>
    <dgm:cxn modelId="{90EEA82D-D837-4DD7-B0E2-7468ADECF376}" type="presParOf" srcId="{D0CDD346-FB6E-44F7-9F42-1768D42CEDBD}" destId="{D79D2DB9-61BC-42AB-B034-635E55413E63}" srcOrd="2" destOrd="0" presId="urn:microsoft.com/office/officeart/2009/3/layout/StepUpProcess"/>
    <dgm:cxn modelId="{8D66BDD5-D8B6-43D9-8921-770EC21DAC72}" type="presParOf" srcId="{7DA81B8A-B62B-4A51-977B-9A52DE54EBFE}" destId="{4ABA451A-F457-4C27-A614-051B31734243}" srcOrd="5" destOrd="0" presId="urn:microsoft.com/office/officeart/2009/3/layout/StepUpProcess"/>
    <dgm:cxn modelId="{1DE51BC8-5E70-48EF-9DE2-5D0E4035CC7F}" type="presParOf" srcId="{4ABA451A-F457-4C27-A614-051B31734243}" destId="{D520D1C1-3B90-4B1F-8C63-170D9EFBAE26}" srcOrd="0" destOrd="0" presId="urn:microsoft.com/office/officeart/2009/3/layout/StepUpProcess"/>
    <dgm:cxn modelId="{227A3063-5C6A-4F3C-8C55-6A9A49455957}" type="presParOf" srcId="{7DA81B8A-B62B-4A51-977B-9A52DE54EBFE}" destId="{C21A2687-1004-48EE-81CB-A94D4FFCC185}" srcOrd="6" destOrd="0" presId="urn:microsoft.com/office/officeart/2009/3/layout/StepUpProcess"/>
    <dgm:cxn modelId="{5065BF00-64E3-49AF-8946-BD9DDFCDA448}" type="presParOf" srcId="{C21A2687-1004-48EE-81CB-A94D4FFCC185}" destId="{B312CAA0-F28C-4072-A443-4EF8735BCB16}" srcOrd="0" destOrd="0" presId="urn:microsoft.com/office/officeart/2009/3/layout/StepUpProcess"/>
    <dgm:cxn modelId="{FCDFC3AD-4126-4485-98C9-44E0688C4BD7}" type="presParOf" srcId="{C21A2687-1004-48EE-81CB-A94D4FFCC185}" destId="{71406CD4-6C97-4404-B6BA-5E21F048FD51}" srcOrd="1" destOrd="0" presId="urn:microsoft.com/office/officeart/2009/3/layout/StepUpProcess"/>
    <dgm:cxn modelId="{62C4DE73-A590-4454-80F1-D4CC2316E681}" type="presParOf" srcId="{C21A2687-1004-48EE-81CB-A94D4FFCC185}" destId="{DEADF8E3-CEFC-4D93-8A8C-3CE0772D6F6C}" srcOrd="2" destOrd="0" presId="urn:microsoft.com/office/officeart/2009/3/layout/StepUpProcess"/>
    <dgm:cxn modelId="{9DEA8418-3B3E-4B00-8514-E309B2179DBE}" type="presParOf" srcId="{7DA81B8A-B62B-4A51-977B-9A52DE54EBFE}" destId="{07924E8C-6721-4F01-B127-8B0A9C4A05E0}" srcOrd="7" destOrd="0" presId="urn:microsoft.com/office/officeart/2009/3/layout/StepUpProcess"/>
    <dgm:cxn modelId="{EA5EE20E-1F06-43CF-AC4C-5E1EFA8D421A}" type="presParOf" srcId="{07924E8C-6721-4F01-B127-8B0A9C4A05E0}" destId="{EFC52B77-8CDD-453E-BB4C-B8545B8BC907}" srcOrd="0" destOrd="0" presId="urn:microsoft.com/office/officeart/2009/3/layout/StepUpProcess"/>
    <dgm:cxn modelId="{FF38A328-BB4D-42A1-A9BD-DF5A43C52DBE}" type="presParOf" srcId="{7DA81B8A-B62B-4A51-977B-9A52DE54EBFE}" destId="{0E89D3E0-A41F-4766-873F-966B54760671}" srcOrd="8" destOrd="0" presId="urn:microsoft.com/office/officeart/2009/3/layout/StepUpProcess"/>
    <dgm:cxn modelId="{614B0E39-A3BB-42A6-8B0D-447C47311678}" type="presParOf" srcId="{0E89D3E0-A41F-4766-873F-966B54760671}" destId="{B7410BA8-C006-4128-AA92-8589DF7CC447}" srcOrd="0" destOrd="0" presId="urn:microsoft.com/office/officeart/2009/3/layout/StepUpProcess"/>
    <dgm:cxn modelId="{0AD5FDF2-9BBF-4F0B-943B-C8D883F75F55}" type="presParOf" srcId="{0E89D3E0-A41F-4766-873F-966B54760671}" destId="{2C0EF09D-8F5B-4033-8831-CADC0039BC66}" srcOrd="1" destOrd="0" presId="urn:microsoft.com/office/officeart/2009/3/layout/StepUpProcess"/>
    <dgm:cxn modelId="{23907388-B4F3-4FED-A4FD-DB27579104BA}" type="presParOf" srcId="{0E89D3E0-A41F-4766-873F-966B54760671}" destId="{F725DD43-9CC5-40EC-A2D9-A7481CC66CD7}" srcOrd="2" destOrd="0" presId="urn:microsoft.com/office/officeart/2009/3/layout/StepUpProcess"/>
    <dgm:cxn modelId="{D658D595-0740-4D80-AA5E-2D09F8FAF07D}" type="presParOf" srcId="{7DA81B8A-B62B-4A51-977B-9A52DE54EBFE}" destId="{3A216797-C781-4A87-9D62-30A606B8F16C}" srcOrd="9" destOrd="0" presId="urn:microsoft.com/office/officeart/2009/3/layout/StepUpProcess"/>
    <dgm:cxn modelId="{44C13EE2-F1E1-4127-923C-87FB32B4643E}" type="presParOf" srcId="{3A216797-C781-4A87-9D62-30A606B8F16C}" destId="{6166405E-FD3C-47B4-9DB8-D68E6721C87A}" srcOrd="0" destOrd="0" presId="urn:microsoft.com/office/officeart/2009/3/layout/StepUpProcess"/>
    <dgm:cxn modelId="{60D398AC-CF1D-42CC-8B09-3707F38D40AA}" type="presParOf" srcId="{7DA81B8A-B62B-4A51-977B-9A52DE54EBFE}" destId="{F2263CDE-E381-4DF7-93D8-4D901B906B80}" srcOrd="10" destOrd="0" presId="urn:microsoft.com/office/officeart/2009/3/layout/StepUpProcess"/>
    <dgm:cxn modelId="{4F33D5EA-6201-4D1A-880A-460BF357FB05}" type="presParOf" srcId="{F2263CDE-E381-4DF7-93D8-4D901B906B80}" destId="{0E53CE91-D6E0-4C3A-92AA-1E76BE916855}" srcOrd="0" destOrd="0" presId="urn:microsoft.com/office/officeart/2009/3/layout/StepUpProcess"/>
    <dgm:cxn modelId="{D583192A-9401-43D1-8EA1-CD89D92135D3}" type="presParOf" srcId="{F2263CDE-E381-4DF7-93D8-4D901B906B80}" destId="{AC51FD32-0B98-4E32-9A50-08AA76815A6F}" srcOrd="1" destOrd="0" presId="urn:microsoft.com/office/officeart/2009/3/layout/StepUpProcess"/>
    <dgm:cxn modelId="{7D4258FA-D1C9-46B7-820D-0D58EB7E9BC2}" type="presParOf" srcId="{F2263CDE-E381-4DF7-93D8-4D901B906B80}" destId="{31E4F275-FDD2-4EF9-B25B-90CA047E035F}" srcOrd="2" destOrd="0" presId="urn:microsoft.com/office/officeart/2009/3/layout/StepUpProcess"/>
    <dgm:cxn modelId="{FC6752F8-22D5-454F-8E75-6BEBF7783571}" type="presParOf" srcId="{7DA81B8A-B62B-4A51-977B-9A52DE54EBFE}" destId="{F26EECFB-214E-40E6-ADC7-DB4C5864F0D1}" srcOrd="11" destOrd="0" presId="urn:microsoft.com/office/officeart/2009/3/layout/StepUpProcess"/>
    <dgm:cxn modelId="{52CE6D3E-F057-48D3-A2C4-25A68A6A924E}" type="presParOf" srcId="{F26EECFB-214E-40E6-ADC7-DB4C5864F0D1}" destId="{27F8DC15-F474-44E6-913E-A8A222813D09}" srcOrd="0" destOrd="0" presId="urn:microsoft.com/office/officeart/2009/3/layout/StepUpProcess"/>
    <dgm:cxn modelId="{5AF93EC0-AE37-47E2-AF0D-F7B3D7BDAA64}" type="presParOf" srcId="{7DA81B8A-B62B-4A51-977B-9A52DE54EBFE}" destId="{EF2D0C55-470D-465F-9E66-637B63FAFDB0}" srcOrd="12" destOrd="0" presId="urn:microsoft.com/office/officeart/2009/3/layout/StepUpProcess"/>
    <dgm:cxn modelId="{F5308D16-6A8F-4484-8C10-05E6067FE03A}" type="presParOf" srcId="{EF2D0C55-470D-465F-9E66-637B63FAFDB0}" destId="{DC74820E-BE11-4BB6-B887-570C0E0F6587}" srcOrd="0" destOrd="0" presId="urn:microsoft.com/office/officeart/2009/3/layout/StepUpProcess"/>
    <dgm:cxn modelId="{7FE31B14-F41C-4F9D-AF13-953C6EA22A48}" type="presParOf" srcId="{EF2D0C55-470D-465F-9E66-637B63FAFDB0}" destId="{A6419D1A-4C85-4E07-9765-6838BEAEA4A8}" srcOrd="1" destOrd="0" presId="urn:microsoft.com/office/officeart/2009/3/layout/StepUpProcess"/>
    <dgm:cxn modelId="{6449738F-5DDB-4BBD-900D-191A1D25EF0A}" type="presParOf" srcId="{EF2D0C55-470D-465F-9E66-637B63FAFDB0}" destId="{D9A38C47-C64F-45E7-AB5A-B85D28A61A9A}" srcOrd="2" destOrd="0" presId="urn:microsoft.com/office/officeart/2009/3/layout/StepUpProcess"/>
    <dgm:cxn modelId="{62C78E3C-CE3B-419E-8FD9-6FE0D483A278}" type="presParOf" srcId="{7DA81B8A-B62B-4A51-977B-9A52DE54EBFE}" destId="{4C1188A2-0CD5-4429-BF5A-42552191A77D}" srcOrd="13" destOrd="0" presId="urn:microsoft.com/office/officeart/2009/3/layout/StepUpProcess"/>
    <dgm:cxn modelId="{A13A6112-A905-43E0-8036-AAC8E3FF3E15}" type="presParOf" srcId="{4C1188A2-0CD5-4429-BF5A-42552191A77D}" destId="{C8D54577-3D81-4DE5-BCFA-55B522342CA1}" srcOrd="0" destOrd="0" presId="urn:microsoft.com/office/officeart/2009/3/layout/StepUpProcess"/>
    <dgm:cxn modelId="{D30AD25A-EFAE-43D2-81A5-6355D30C7989}" type="presParOf" srcId="{7DA81B8A-B62B-4A51-977B-9A52DE54EBFE}" destId="{0CCEF646-0BEF-4586-9E6E-B6A205FA8D4A}" srcOrd="14" destOrd="0" presId="urn:microsoft.com/office/officeart/2009/3/layout/StepUpProcess"/>
    <dgm:cxn modelId="{A80D4319-7F4F-454D-8CF4-9B80B7A1D556}" type="presParOf" srcId="{0CCEF646-0BEF-4586-9E6E-B6A205FA8D4A}" destId="{6594999E-E398-40A3-9A39-2EAD4283CB48}" srcOrd="0" destOrd="0" presId="urn:microsoft.com/office/officeart/2009/3/layout/StepUpProcess"/>
    <dgm:cxn modelId="{D92D9CA9-C9AD-4850-9401-C3ED8913902B}" type="presParOf" srcId="{0CCEF646-0BEF-4586-9E6E-B6A205FA8D4A}" destId="{C870ABF1-04EA-48C3-8319-B54C7EBB8345}" srcOrd="1" destOrd="0" presId="urn:microsoft.com/office/officeart/2009/3/layout/StepUpProcess"/>
    <dgm:cxn modelId="{D05971C1-27BE-45A1-81B4-FCC393054D61}" type="presParOf" srcId="{0CCEF646-0BEF-4586-9E6E-B6A205FA8D4A}" destId="{16645BA0-8A3C-4840-9068-AE662C28D8B9}" srcOrd="2" destOrd="0" presId="urn:microsoft.com/office/officeart/2009/3/layout/StepUpProcess"/>
    <dgm:cxn modelId="{67254407-951C-401F-86B3-2CF2F9E44550}" type="presParOf" srcId="{7DA81B8A-B62B-4A51-977B-9A52DE54EBFE}" destId="{1D6C07AF-9424-4FF3-8033-A550F2A45FE9}" srcOrd="15" destOrd="0" presId="urn:microsoft.com/office/officeart/2009/3/layout/StepUpProcess"/>
    <dgm:cxn modelId="{53A9E302-60E3-4BF8-AA00-7915953E21ED}" type="presParOf" srcId="{1D6C07AF-9424-4FF3-8033-A550F2A45FE9}" destId="{E6434B5E-3CB9-44E0-9BC1-6C4AAE4E71CE}" srcOrd="0" destOrd="0" presId="urn:microsoft.com/office/officeart/2009/3/layout/StepUpProcess"/>
    <dgm:cxn modelId="{6301D8B5-2875-4C54-A009-F1CF551EAB45}" type="presParOf" srcId="{7DA81B8A-B62B-4A51-977B-9A52DE54EBFE}" destId="{47EB1726-1DC3-48AC-965A-D1647F2F297D}" srcOrd="16" destOrd="0" presId="urn:microsoft.com/office/officeart/2009/3/layout/StepUpProcess"/>
    <dgm:cxn modelId="{66C073FC-19CD-4B4F-8717-AE69AC8862AE}" type="presParOf" srcId="{47EB1726-1DC3-48AC-965A-D1647F2F297D}" destId="{88EC4780-3413-4854-B84D-5FFB41609D8B}" srcOrd="0" destOrd="0" presId="urn:microsoft.com/office/officeart/2009/3/layout/StepUpProcess"/>
    <dgm:cxn modelId="{9B31E2D9-8AA6-4164-828B-B9E06AAC4088}" type="presParOf" srcId="{47EB1726-1DC3-48AC-965A-D1647F2F297D}" destId="{F9A6CFFE-55A9-4B00-A58B-936BA645BEF4}" srcOrd="1" destOrd="0" presId="urn:microsoft.com/office/officeart/2009/3/layout/StepUpProcess"/>
    <dgm:cxn modelId="{DAD41A19-940F-40F0-A8A3-EDCFFB75E6B3}" type="presParOf" srcId="{47EB1726-1DC3-48AC-965A-D1647F2F297D}" destId="{A43E1019-4E0B-4D4D-A8AC-01DFFBF5D923}" srcOrd="2" destOrd="0" presId="urn:microsoft.com/office/officeart/2009/3/layout/StepUpProcess"/>
    <dgm:cxn modelId="{2F7D6BA0-6999-493C-9A1C-400A840A80AD}" type="presParOf" srcId="{7DA81B8A-B62B-4A51-977B-9A52DE54EBFE}" destId="{6789626B-EF94-49EC-BD15-6D8E9E741DDA}" srcOrd="17" destOrd="0" presId="urn:microsoft.com/office/officeart/2009/3/layout/StepUpProcess"/>
    <dgm:cxn modelId="{5B73CAC6-7BAF-487D-8D68-C8C88F8520A1}" type="presParOf" srcId="{6789626B-EF94-49EC-BD15-6D8E9E741DDA}" destId="{CE2F4ED8-0917-40D9-AE03-B4AC73DCA4FE}" srcOrd="0" destOrd="0" presId="urn:microsoft.com/office/officeart/2009/3/layout/StepUpProcess"/>
    <dgm:cxn modelId="{0A432187-696C-43D9-8F9F-16C8432C886E}" type="presParOf" srcId="{7DA81B8A-B62B-4A51-977B-9A52DE54EBFE}" destId="{F0A7C5B9-DD79-4464-BA00-8C02EB1379FE}" srcOrd="18" destOrd="0" presId="urn:microsoft.com/office/officeart/2009/3/layout/StepUpProcess"/>
    <dgm:cxn modelId="{D66AA08C-55B2-4045-A5D5-CA1322579A96}" type="presParOf" srcId="{F0A7C5B9-DD79-4464-BA00-8C02EB1379FE}" destId="{5103701B-819B-442F-9E9B-EE9CB7A99AF5}" srcOrd="0" destOrd="0" presId="urn:microsoft.com/office/officeart/2009/3/layout/StepUpProcess"/>
    <dgm:cxn modelId="{5BD0FCEE-1525-42C9-91B9-E01C5F62009E}" type="presParOf" srcId="{F0A7C5B9-DD79-4464-BA00-8C02EB1379FE}" destId="{F7452ED2-5DAA-4ADC-8813-3B8347BCD03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25C22-D81A-419F-9613-BFBAE512B59B}">
      <dsp:nvSpPr>
        <dsp:cNvPr id="0" name=""/>
        <dsp:cNvSpPr/>
      </dsp:nvSpPr>
      <dsp:spPr>
        <a:xfrm rot="5400000">
          <a:off x="215121" y="3735798"/>
          <a:ext cx="630402" cy="1048975"/>
        </a:xfrm>
        <a:prstGeom prst="corner">
          <a:avLst>
            <a:gd name="adj1" fmla="val 16120"/>
            <a:gd name="adj2" fmla="val 1611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A5A5A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A2E81-8F67-4959-B93D-2CEBB327A0DF}">
      <dsp:nvSpPr>
        <dsp:cNvPr id="0" name=""/>
        <dsp:cNvSpPr/>
      </dsp:nvSpPr>
      <dsp:spPr>
        <a:xfrm>
          <a:off x="92457" y="4049215"/>
          <a:ext cx="981889" cy="830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1" kern="1200" dirty="0">
              <a:solidFill>
                <a:schemeClr val="tx1"/>
              </a:solidFill>
              <a:latin typeface="Montserrat" panose="00000500000000000000" pitchFamily="2" charset="0"/>
            </a:rPr>
            <a:t>Data Wrangling &amp; Analysis: </a:t>
          </a:r>
          <a:r>
            <a:rPr lang="en-US" sz="1350" kern="1200" dirty="0">
              <a:solidFill>
                <a:schemeClr val="tx1"/>
              </a:solidFill>
              <a:latin typeface="Montserrat" panose="00000500000000000000" pitchFamily="2" charset="0"/>
            </a:rPr>
            <a:t>Automate reconciliation and analysis of financial data.</a:t>
          </a:r>
        </a:p>
      </dsp:txBody>
      <dsp:txXfrm>
        <a:off x="92457" y="4049215"/>
        <a:ext cx="981889" cy="830119"/>
      </dsp:txXfrm>
    </dsp:sp>
    <dsp:sp modelId="{0FEDBFAA-20FD-4EFD-81BA-D333F5C7C6CE}">
      <dsp:nvSpPr>
        <dsp:cNvPr id="0" name=""/>
        <dsp:cNvSpPr/>
      </dsp:nvSpPr>
      <dsp:spPr>
        <a:xfrm>
          <a:off x="878229" y="3658571"/>
          <a:ext cx="178683" cy="178683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6179C-1932-4B81-84FA-F82BDB654634}">
      <dsp:nvSpPr>
        <dsp:cNvPr id="0" name=""/>
        <dsp:cNvSpPr/>
      </dsp:nvSpPr>
      <dsp:spPr>
        <a:xfrm rot="5400000">
          <a:off x="1391894" y="3448918"/>
          <a:ext cx="630402" cy="1048975"/>
        </a:xfrm>
        <a:prstGeom prst="corner">
          <a:avLst>
            <a:gd name="adj1" fmla="val 16120"/>
            <a:gd name="adj2" fmla="val 16110"/>
          </a:avLst>
        </a:prstGeom>
        <a:solidFill>
          <a:schemeClr val="accent2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B3D7A-478E-42B8-8984-9EE4EFE038DC}">
      <dsp:nvSpPr>
        <dsp:cNvPr id="0" name=""/>
        <dsp:cNvSpPr/>
      </dsp:nvSpPr>
      <dsp:spPr>
        <a:xfrm>
          <a:off x="1286664" y="3762336"/>
          <a:ext cx="947020" cy="830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1" kern="1200" dirty="0">
              <a:solidFill>
                <a:srgbClr val="D56E48"/>
              </a:solidFill>
              <a:latin typeface="Montserrat" panose="00000500000000000000" pitchFamily="2" charset="0"/>
            </a:rPr>
            <a:t>Data Visualization: </a:t>
          </a:r>
          <a:r>
            <a:rPr lang="en-US" sz="1350" kern="1200" dirty="0">
              <a:solidFill>
                <a:srgbClr val="D56E48"/>
              </a:solidFill>
              <a:latin typeface="Montserrat" panose="00000500000000000000" pitchFamily="2" charset="0"/>
            </a:rPr>
            <a:t>Visualize financial data for strategic decision making</a:t>
          </a:r>
        </a:p>
      </dsp:txBody>
      <dsp:txXfrm>
        <a:off x="1286664" y="3762336"/>
        <a:ext cx="947020" cy="830119"/>
      </dsp:txXfrm>
    </dsp:sp>
    <dsp:sp modelId="{29E1DAC1-EBE1-41D0-8935-5853DD0E91AD}">
      <dsp:nvSpPr>
        <dsp:cNvPr id="0" name=""/>
        <dsp:cNvSpPr/>
      </dsp:nvSpPr>
      <dsp:spPr>
        <a:xfrm>
          <a:off x="2055002" y="3371692"/>
          <a:ext cx="178683" cy="178683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480C5-4C91-4CC0-9990-6148F3C6A9AB}">
      <dsp:nvSpPr>
        <dsp:cNvPr id="0" name=""/>
        <dsp:cNvSpPr/>
      </dsp:nvSpPr>
      <dsp:spPr>
        <a:xfrm rot="5400000">
          <a:off x="2568667" y="3162039"/>
          <a:ext cx="630402" cy="1048975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4169A-C48F-4069-A680-B378CE8CE53E}">
      <dsp:nvSpPr>
        <dsp:cNvPr id="0" name=""/>
        <dsp:cNvSpPr/>
      </dsp:nvSpPr>
      <dsp:spPr>
        <a:xfrm>
          <a:off x="2463437" y="3475456"/>
          <a:ext cx="947020" cy="830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1" kern="1200" dirty="0">
              <a:solidFill>
                <a:schemeClr val="tx1"/>
              </a:solidFill>
              <a:latin typeface="Montserrat" panose="00000500000000000000" pitchFamily="2" charset="0"/>
              <a:ea typeface="+mn-ea"/>
              <a:cs typeface="+mn-cs"/>
            </a:rPr>
            <a:t>Financial Prediction Using ML Regression: </a:t>
          </a:r>
          <a:r>
            <a:rPr lang="en-US" sz="1350" kern="1200" dirty="0">
              <a:solidFill>
                <a:schemeClr val="tx1"/>
              </a:solidFill>
              <a:latin typeface="Montserrat" panose="00000500000000000000" pitchFamily="2" charset="0"/>
              <a:ea typeface="+mn-ea"/>
              <a:cs typeface="+mn-cs"/>
            </a:rPr>
            <a:t>Predict financial metrics such as revenues&amp; expenses</a:t>
          </a:r>
          <a:r>
            <a:rPr lang="en-US" sz="1350" kern="1200" dirty="0">
              <a:solidFill>
                <a:schemeClr val="tx1"/>
              </a:solidFill>
              <a:latin typeface="Montserrat" panose="00000500000000000000" pitchFamily="2" charset="0"/>
            </a:rPr>
            <a:t>. </a:t>
          </a:r>
        </a:p>
      </dsp:txBody>
      <dsp:txXfrm>
        <a:off x="2463437" y="3475456"/>
        <a:ext cx="947020" cy="830119"/>
      </dsp:txXfrm>
    </dsp:sp>
    <dsp:sp modelId="{D79D2DB9-61BC-42AB-B034-635E55413E63}">
      <dsp:nvSpPr>
        <dsp:cNvPr id="0" name=""/>
        <dsp:cNvSpPr/>
      </dsp:nvSpPr>
      <dsp:spPr>
        <a:xfrm>
          <a:off x="3231774" y="3084812"/>
          <a:ext cx="178683" cy="178683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2CAA0-F28C-4072-A443-4EF8735BCB16}">
      <dsp:nvSpPr>
        <dsp:cNvPr id="0" name=""/>
        <dsp:cNvSpPr/>
      </dsp:nvSpPr>
      <dsp:spPr>
        <a:xfrm rot="5400000">
          <a:off x="3745440" y="2875160"/>
          <a:ext cx="630402" cy="1048975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06CD4-6C97-4404-B6BA-5E21F048FD51}">
      <dsp:nvSpPr>
        <dsp:cNvPr id="0" name=""/>
        <dsp:cNvSpPr/>
      </dsp:nvSpPr>
      <dsp:spPr>
        <a:xfrm>
          <a:off x="3640210" y="3188577"/>
          <a:ext cx="947020" cy="830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1" kern="1200" dirty="0">
              <a:latin typeface="Montserrat" panose="00000500000000000000" pitchFamily="2" charset="0"/>
            </a:rPr>
            <a:t>Competitor Analysis: </a:t>
          </a:r>
          <a:r>
            <a:rPr lang="en-US" sz="1350" b="0" kern="1200" dirty="0">
              <a:latin typeface="Montserrat" panose="00000500000000000000" pitchFamily="2" charset="0"/>
            </a:rPr>
            <a:t>A</a:t>
          </a:r>
          <a:r>
            <a:rPr lang="en-US" sz="1350" kern="1200" dirty="0">
              <a:latin typeface="Montserrat" panose="00000500000000000000" pitchFamily="2" charset="0"/>
            </a:rPr>
            <a:t>nalyze competitors' financials and strategic positioning.</a:t>
          </a:r>
        </a:p>
      </dsp:txBody>
      <dsp:txXfrm>
        <a:off x="3640210" y="3188577"/>
        <a:ext cx="947020" cy="830119"/>
      </dsp:txXfrm>
    </dsp:sp>
    <dsp:sp modelId="{DEADF8E3-CEFC-4D93-8A8C-3CE0772D6F6C}">
      <dsp:nvSpPr>
        <dsp:cNvPr id="0" name=""/>
        <dsp:cNvSpPr/>
      </dsp:nvSpPr>
      <dsp:spPr>
        <a:xfrm>
          <a:off x="4408547" y="2797933"/>
          <a:ext cx="178683" cy="178683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10BA8-C006-4128-AA92-8589DF7CC447}">
      <dsp:nvSpPr>
        <dsp:cNvPr id="0" name=""/>
        <dsp:cNvSpPr/>
      </dsp:nvSpPr>
      <dsp:spPr>
        <a:xfrm rot="5400000">
          <a:off x="4922212" y="2588280"/>
          <a:ext cx="630402" cy="1048975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EF09D-8F5B-4033-8831-CADC0039BC66}">
      <dsp:nvSpPr>
        <dsp:cNvPr id="0" name=""/>
        <dsp:cNvSpPr/>
      </dsp:nvSpPr>
      <dsp:spPr>
        <a:xfrm>
          <a:off x="4816983" y="2901698"/>
          <a:ext cx="947020" cy="830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1" kern="1200" dirty="0">
              <a:latin typeface="Montserrat" panose="00000500000000000000" pitchFamily="2" charset="0"/>
            </a:rPr>
            <a:t>Anomaly Detection: </a:t>
          </a:r>
          <a:r>
            <a:rPr lang="en-US" sz="1350" kern="1200" dirty="0">
              <a:latin typeface="Montserrat" panose="00000500000000000000" pitchFamily="2" charset="0"/>
            </a:rPr>
            <a:t>Identify errors in financial transactions with AI.</a:t>
          </a:r>
        </a:p>
      </dsp:txBody>
      <dsp:txXfrm>
        <a:off x="4816983" y="2901698"/>
        <a:ext cx="947020" cy="830119"/>
      </dsp:txXfrm>
    </dsp:sp>
    <dsp:sp modelId="{F725DD43-9CC5-40EC-A2D9-A7481CC66CD7}">
      <dsp:nvSpPr>
        <dsp:cNvPr id="0" name=""/>
        <dsp:cNvSpPr/>
      </dsp:nvSpPr>
      <dsp:spPr>
        <a:xfrm>
          <a:off x="5585320" y="2511053"/>
          <a:ext cx="178683" cy="178683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3CE91-D6E0-4C3A-92AA-1E76BE916855}">
      <dsp:nvSpPr>
        <dsp:cNvPr id="0" name=""/>
        <dsp:cNvSpPr/>
      </dsp:nvSpPr>
      <dsp:spPr>
        <a:xfrm rot="5400000">
          <a:off x="6098985" y="2301401"/>
          <a:ext cx="630402" cy="1048975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1FD32-0B98-4E32-9A50-08AA76815A6F}">
      <dsp:nvSpPr>
        <dsp:cNvPr id="0" name=""/>
        <dsp:cNvSpPr/>
      </dsp:nvSpPr>
      <dsp:spPr>
        <a:xfrm>
          <a:off x="5993755" y="2614818"/>
          <a:ext cx="947020" cy="830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1" kern="1200" dirty="0">
              <a:latin typeface="Montserrat" panose="00000500000000000000" pitchFamily="2" charset="0"/>
            </a:rPr>
            <a:t>Sales Forecasting: </a:t>
          </a:r>
          <a:r>
            <a:rPr lang="en-US" sz="1350" kern="1200" dirty="0">
              <a:latin typeface="Montserrat" panose="00000500000000000000" pitchFamily="2" charset="0"/>
            </a:rPr>
            <a:t>Predict financial performance using historical data and market trends.</a:t>
          </a:r>
        </a:p>
      </dsp:txBody>
      <dsp:txXfrm>
        <a:off x="5993755" y="2614818"/>
        <a:ext cx="947020" cy="830119"/>
      </dsp:txXfrm>
    </dsp:sp>
    <dsp:sp modelId="{31E4F275-FDD2-4EF9-B25B-90CA047E035F}">
      <dsp:nvSpPr>
        <dsp:cNvPr id="0" name=""/>
        <dsp:cNvSpPr/>
      </dsp:nvSpPr>
      <dsp:spPr>
        <a:xfrm>
          <a:off x="6762093" y="2224174"/>
          <a:ext cx="178683" cy="178683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4820E-BE11-4BB6-B887-570C0E0F6587}">
      <dsp:nvSpPr>
        <dsp:cNvPr id="0" name=""/>
        <dsp:cNvSpPr/>
      </dsp:nvSpPr>
      <dsp:spPr>
        <a:xfrm rot="5400000">
          <a:off x="7275758" y="2014521"/>
          <a:ext cx="630402" cy="1048975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19D1A-4C85-4E07-9765-6838BEAEA4A8}">
      <dsp:nvSpPr>
        <dsp:cNvPr id="0" name=""/>
        <dsp:cNvSpPr/>
      </dsp:nvSpPr>
      <dsp:spPr>
        <a:xfrm>
          <a:off x="7170528" y="2327939"/>
          <a:ext cx="947020" cy="830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1" kern="1200" dirty="0">
              <a:latin typeface="Montserrat" panose="00000500000000000000" pitchFamily="2" charset="0"/>
            </a:rPr>
            <a:t>Variance Analysis: </a:t>
          </a:r>
          <a:r>
            <a:rPr lang="en-US" sz="1350" kern="1200" dirty="0">
              <a:latin typeface="Montserrat" panose="00000500000000000000" pitchFamily="2" charset="0"/>
            </a:rPr>
            <a:t>Analyze actuals vs. budgets to pinpoint variances and corrective actions.</a:t>
          </a:r>
        </a:p>
      </dsp:txBody>
      <dsp:txXfrm>
        <a:off x="7170528" y="2327939"/>
        <a:ext cx="947020" cy="830119"/>
      </dsp:txXfrm>
    </dsp:sp>
    <dsp:sp modelId="{D9A38C47-C64F-45E7-AB5A-B85D28A61A9A}">
      <dsp:nvSpPr>
        <dsp:cNvPr id="0" name=""/>
        <dsp:cNvSpPr/>
      </dsp:nvSpPr>
      <dsp:spPr>
        <a:xfrm>
          <a:off x="7938866" y="1937295"/>
          <a:ext cx="178683" cy="178683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4999E-E398-40A3-9A39-2EAD4283CB48}">
      <dsp:nvSpPr>
        <dsp:cNvPr id="0" name=""/>
        <dsp:cNvSpPr/>
      </dsp:nvSpPr>
      <dsp:spPr>
        <a:xfrm rot="5400000">
          <a:off x="8452531" y="1727642"/>
          <a:ext cx="630402" cy="1048975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0ABF1-04EA-48C3-8319-B54C7EBB8345}">
      <dsp:nvSpPr>
        <dsp:cNvPr id="0" name=""/>
        <dsp:cNvSpPr/>
      </dsp:nvSpPr>
      <dsp:spPr>
        <a:xfrm>
          <a:off x="8347301" y="2041060"/>
          <a:ext cx="947020" cy="830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1" kern="1200" dirty="0">
              <a:latin typeface="Montserrat" panose="00000500000000000000" pitchFamily="2" charset="0"/>
            </a:rPr>
            <a:t>Scenario Planning: </a:t>
          </a:r>
          <a:r>
            <a:rPr lang="en-US" sz="1350" kern="1200" dirty="0">
              <a:latin typeface="Montserrat" panose="00000500000000000000" pitchFamily="2" charset="0"/>
            </a:rPr>
            <a:t>Model scenarios to evaluate business decisions' financial impacts.</a:t>
          </a:r>
        </a:p>
      </dsp:txBody>
      <dsp:txXfrm>
        <a:off x="8347301" y="2041060"/>
        <a:ext cx="947020" cy="830119"/>
      </dsp:txXfrm>
    </dsp:sp>
    <dsp:sp modelId="{16645BA0-8A3C-4840-9068-AE662C28D8B9}">
      <dsp:nvSpPr>
        <dsp:cNvPr id="0" name=""/>
        <dsp:cNvSpPr/>
      </dsp:nvSpPr>
      <dsp:spPr>
        <a:xfrm>
          <a:off x="9115638" y="1650415"/>
          <a:ext cx="178683" cy="178683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C4780-3413-4854-B84D-5FFB41609D8B}">
      <dsp:nvSpPr>
        <dsp:cNvPr id="0" name=""/>
        <dsp:cNvSpPr/>
      </dsp:nvSpPr>
      <dsp:spPr>
        <a:xfrm rot="5400000">
          <a:off x="9629304" y="1440763"/>
          <a:ext cx="630402" cy="1048975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6CFFE-55A9-4B00-A58B-936BA645BEF4}">
      <dsp:nvSpPr>
        <dsp:cNvPr id="0" name=""/>
        <dsp:cNvSpPr/>
      </dsp:nvSpPr>
      <dsp:spPr>
        <a:xfrm>
          <a:off x="9524074" y="1754180"/>
          <a:ext cx="947020" cy="830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1" kern="1200" dirty="0">
              <a:latin typeface="Montserrat" panose="00000500000000000000" pitchFamily="2" charset="0"/>
            </a:rPr>
            <a:t>Financial Narratives: </a:t>
          </a:r>
          <a:r>
            <a:rPr lang="en-US" sz="1350" kern="1200" dirty="0">
              <a:latin typeface="Montserrat" panose="00000500000000000000" pitchFamily="2" charset="0"/>
            </a:rPr>
            <a:t>Generate AI-driven insights for clear stakeholder communication.</a:t>
          </a:r>
        </a:p>
      </dsp:txBody>
      <dsp:txXfrm>
        <a:off x="9524074" y="1754180"/>
        <a:ext cx="947020" cy="830119"/>
      </dsp:txXfrm>
    </dsp:sp>
    <dsp:sp modelId="{A43E1019-4E0B-4D4D-A8AC-01DFFBF5D923}">
      <dsp:nvSpPr>
        <dsp:cNvPr id="0" name=""/>
        <dsp:cNvSpPr/>
      </dsp:nvSpPr>
      <dsp:spPr>
        <a:xfrm>
          <a:off x="10292411" y="1363536"/>
          <a:ext cx="178683" cy="178683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3701B-819B-442F-9E9B-EE9CB7A99AF5}">
      <dsp:nvSpPr>
        <dsp:cNvPr id="0" name=""/>
        <dsp:cNvSpPr/>
      </dsp:nvSpPr>
      <dsp:spPr>
        <a:xfrm rot="5400000">
          <a:off x="10806076" y="1153883"/>
          <a:ext cx="630402" cy="1048975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52ED2-5DAA-4ADC-8813-3B8347BCD038}">
      <dsp:nvSpPr>
        <dsp:cNvPr id="0" name=""/>
        <dsp:cNvSpPr/>
      </dsp:nvSpPr>
      <dsp:spPr>
        <a:xfrm>
          <a:off x="10700847" y="1467301"/>
          <a:ext cx="947020" cy="830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b="1" kern="1200" dirty="0">
              <a:latin typeface="Montserrat" panose="00000500000000000000" pitchFamily="2" charset="0"/>
            </a:rPr>
            <a:t>Cost Optimization: </a:t>
          </a:r>
          <a:r>
            <a:rPr lang="en-US" sz="1350" kern="1200" dirty="0">
              <a:latin typeface="Montserrat" panose="00000500000000000000" pitchFamily="2" charset="0"/>
            </a:rPr>
            <a:t>Identify inefficiencies and recommend cost-saving measures.</a:t>
          </a:r>
        </a:p>
      </dsp:txBody>
      <dsp:txXfrm>
        <a:off x="10700847" y="1467301"/>
        <a:ext cx="947020" cy="830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1D1-6589-4D4A-810A-D1CB24D3060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34E27-21C0-AB42-9720-9468F68AD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4" Type="http://schemas.openxmlformats.org/officeDocument/2006/relationships/image" Target="../media/image5.sv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ED6F-859A-B746-837E-C5D978EC3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CAE93-A6A2-054F-8C31-54E8ABF6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ADB13-4A11-2643-B65C-065BE177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779B-2DF9-41ED-BDF6-094A96BB5831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DD79-905B-054B-B597-6AB72529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4DF4-5AD9-8C41-9C38-63470B32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4858-278B-D14B-9123-9451D8F7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8E07C-511F-3A43-84A6-101101291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27FEB-35FC-E245-9B8A-12B95965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BBC8-E478-43C9-A4F1-EDD4F72015DC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7081-9459-C64F-895D-A9A37C0D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1E24-D886-5444-8983-468379B7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F08AD-56F2-8141-B3EC-B0792780C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A58ED-0A7F-F541-B86D-470505704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861A-7351-3846-BCB0-C5618DA0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1BB6-29D9-437A-B4EB-C48447ACC5C8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FD98-D553-4C46-941B-9CF2C56A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676D-8472-4F4A-A337-CF5E8C49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3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75A67B5-E042-457B-A81A-3462B1C711AA}"/>
              </a:ext>
            </a:extLst>
          </p:cNvPr>
          <p:cNvSpPr/>
          <p:nvPr userDrawn="1"/>
        </p:nvSpPr>
        <p:spPr>
          <a:xfrm>
            <a:off x="0" y="0"/>
            <a:ext cx="12192000" cy="2556680"/>
          </a:xfrm>
          <a:prstGeom prst="rect">
            <a:avLst/>
          </a:prstGeom>
          <a:solidFill>
            <a:schemeClr val="bg1"/>
          </a:solidFill>
        </p:spPr>
        <p:txBody>
          <a:bodyPr rtlCol="0" anchor="ctr">
            <a:noAutofit/>
          </a:bodyPr>
          <a:lstStyle/>
          <a:p>
            <a:pPr algn="l"/>
            <a:endParaRPr lang="en-US" sz="270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70E09C3-E664-4CC0-BC20-179F60B6EE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1"/>
            <a:ext cx="12192001" cy="61736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5EEBE-7DBE-423A-9E68-665C3E4D83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09601"/>
            <a:ext cx="6096000" cy="1637371"/>
          </a:xfrm>
          <a:solidFill>
            <a:srgbClr val="0B8ECC"/>
          </a:solidFill>
          <a:effectLst>
            <a:outerShdw dist="50800" dir="16200000" algn="ctr" rotWithShape="0">
              <a:schemeClr val="accent2"/>
            </a:outerShdw>
          </a:effectLst>
        </p:spPr>
        <p:txBody>
          <a:bodyPr lIns="914400" tIns="274320" rIns="274320" bIns="274320">
            <a:spAutoFit/>
          </a:bodyPr>
          <a:lstStyle>
            <a:lvl1pPr marL="0" indent="0">
              <a:lnSpc>
                <a:spcPct val="80000"/>
              </a:lnSpc>
              <a:buNone/>
              <a:defRPr sz="44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[Title of Course] (66pt)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3C5C1A-698A-4D10-B449-7BBA0E158CB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737" y="6386521"/>
            <a:ext cx="2034260" cy="320040"/>
            <a:chOff x="1957445" y="4956085"/>
            <a:chExt cx="2757119" cy="43376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9E00396-7715-49BD-BCAE-CE7871B98F2D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957445" y="4956085"/>
              <a:ext cx="365760" cy="365760"/>
              <a:chOff x="1578736" y="2802526"/>
              <a:chExt cx="1280160" cy="128016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7C54F2B-1ECC-484C-AAB0-A6AEC3E0FD03}"/>
                  </a:ext>
                </a:extLst>
              </p:cNvPr>
              <p:cNvSpPr/>
              <p:nvPr/>
            </p:nvSpPr>
            <p:spPr>
              <a:xfrm>
                <a:off x="1578736" y="2802526"/>
                <a:ext cx="1280160" cy="1280160"/>
              </a:xfrm>
              <a:custGeom>
                <a:avLst/>
                <a:gdLst>
                  <a:gd name="connsiteX0" fmla="*/ 306771 w 306770"/>
                  <a:gd name="connsiteY0" fmla="*/ 153385 h 306770"/>
                  <a:gd name="connsiteX1" fmla="*/ 153385 w 306770"/>
                  <a:gd name="connsiteY1" fmla="*/ 306771 h 306770"/>
                  <a:gd name="connsiteX2" fmla="*/ 0 w 306770"/>
                  <a:gd name="connsiteY2" fmla="*/ 153385 h 306770"/>
                  <a:gd name="connsiteX3" fmla="*/ 153385 w 306770"/>
                  <a:gd name="connsiteY3" fmla="*/ 0 h 306770"/>
                  <a:gd name="connsiteX4" fmla="*/ 306771 w 306770"/>
                  <a:gd name="connsiteY4" fmla="*/ 153385 h 3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770" h="306770">
                    <a:moveTo>
                      <a:pt x="306771" y="153385"/>
                    </a:moveTo>
                    <a:cubicBezTo>
                      <a:pt x="306771" y="238098"/>
                      <a:pt x="238098" y="306771"/>
                      <a:pt x="153385" y="306771"/>
                    </a:cubicBezTo>
                    <a:cubicBezTo>
                      <a:pt x="68673" y="306771"/>
                      <a:pt x="0" y="238098"/>
                      <a:pt x="0" y="153385"/>
                    </a:cubicBezTo>
                    <a:cubicBezTo>
                      <a:pt x="0" y="68673"/>
                      <a:pt x="68673" y="0"/>
                      <a:pt x="153385" y="0"/>
                    </a:cubicBezTo>
                    <a:cubicBezTo>
                      <a:pt x="238098" y="0"/>
                      <a:pt x="306771" y="68673"/>
                      <a:pt x="306771" y="153385"/>
                    </a:cubicBezTo>
                    <a:close/>
                  </a:path>
                </a:pathLst>
              </a:custGeom>
              <a:solidFill>
                <a:srgbClr val="98EF9A"/>
              </a:solidFill>
              <a:ln w="395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7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18C6A8C-40B5-4E2E-B117-DB5B5105F01A}"/>
                  </a:ext>
                </a:extLst>
              </p:cNvPr>
              <p:cNvSpPr/>
              <p:nvPr/>
            </p:nvSpPr>
            <p:spPr>
              <a:xfrm>
                <a:off x="1644312" y="2969247"/>
                <a:ext cx="1174997" cy="983256"/>
              </a:xfrm>
              <a:custGeom>
                <a:avLst/>
                <a:gdLst>
                  <a:gd name="connsiteX0" fmla="*/ 145577 w 281569"/>
                  <a:gd name="connsiteY0" fmla="*/ 41484 h 235621"/>
                  <a:gd name="connsiteX1" fmla="*/ 142019 w 281569"/>
                  <a:gd name="connsiteY1" fmla="*/ 31997 h 235621"/>
                  <a:gd name="connsiteX2" fmla="*/ 143996 w 281569"/>
                  <a:gd name="connsiteY2" fmla="*/ 28043 h 235621"/>
                  <a:gd name="connsiteX3" fmla="*/ 144391 w 281569"/>
                  <a:gd name="connsiteY3" fmla="*/ 22509 h 235621"/>
                  <a:gd name="connsiteX4" fmla="*/ 128183 w 281569"/>
                  <a:gd name="connsiteY4" fmla="*/ 9859 h 235621"/>
                  <a:gd name="connsiteX5" fmla="*/ 117905 w 281569"/>
                  <a:gd name="connsiteY5" fmla="*/ 371 h 235621"/>
                  <a:gd name="connsiteX6" fmla="*/ 114742 w 281569"/>
                  <a:gd name="connsiteY6" fmla="*/ 19346 h 235621"/>
                  <a:gd name="connsiteX7" fmla="*/ 122649 w 281569"/>
                  <a:gd name="connsiteY7" fmla="*/ 43856 h 235621"/>
                  <a:gd name="connsiteX8" fmla="*/ 49909 w 281569"/>
                  <a:gd name="connsiteY8" fmla="*/ 109875 h 235621"/>
                  <a:gd name="connsiteX9" fmla="*/ 45560 w 281569"/>
                  <a:gd name="connsiteY9" fmla="*/ 119758 h 235621"/>
                  <a:gd name="connsiteX10" fmla="*/ 25004 w 281569"/>
                  <a:gd name="connsiteY10" fmla="*/ 107503 h 235621"/>
                  <a:gd name="connsiteX11" fmla="*/ 21050 w 281569"/>
                  <a:gd name="connsiteY11" fmla="*/ 108294 h 235621"/>
                  <a:gd name="connsiteX12" fmla="*/ 1680 w 281569"/>
                  <a:gd name="connsiteY12" fmla="*/ 140315 h 235621"/>
                  <a:gd name="connsiteX13" fmla="*/ 2075 w 281569"/>
                  <a:gd name="connsiteY13" fmla="*/ 145454 h 235621"/>
                  <a:gd name="connsiteX14" fmla="*/ 39631 w 281569"/>
                  <a:gd name="connsiteY14" fmla="*/ 167593 h 235621"/>
                  <a:gd name="connsiteX15" fmla="*/ 44770 w 281569"/>
                  <a:gd name="connsiteY15" fmla="*/ 170755 h 235621"/>
                  <a:gd name="connsiteX16" fmla="*/ 51490 w 281569"/>
                  <a:gd name="connsiteY16" fmla="*/ 170755 h 235621"/>
                  <a:gd name="connsiteX17" fmla="*/ 70861 w 281569"/>
                  <a:gd name="connsiteY17" fmla="*/ 141501 h 235621"/>
                  <a:gd name="connsiteX18" fmla="*/ 70466 w 281569"/>
                  <a:gd name="connsiteY18" fmla="*/ 135176 h 235621"/>
                  <a:gd name="connsiteX19" fmla="*/ 52676 w 281569"/>
                  <a:gd name="connsiteY19" fmla="*/ 124502 h 235621"/>
                  <a:gd name="connsiteX20" fmla="*/ 52281 w 281569"/>
                  <a:gd name="connsiteY20" fmla="*/ 123316 h 235621"/>
                  <a:gd name="connsiteX21" fmla="*/ 56234 w 281569"/>
                  <a:gd name="connsiteY21" fmla="*/ 117782 h 235621"/>
                  <a:gd name="connsiteX22" fmla="*/ 53862 w 281569"/>
                  <a:gd name="connsiteY22" fmla="*/ 112643 h 235621"/>
                  <a:gd name="connsiteX23" fmla="*/ 109998 w 281569"/>
                  <a:gd name="connsiteY23" fmla="*/ 69948 h 235621"/>
                  <a:gd name="connsiteX24" fmla="*/ 130555 w 281569"/>
                  <a:gd name="connsiteY24" fmla="*/ 115805 h 235621"/>
                  <a:gd name="connsiteX25" fmla="*/ 89046 w 281569"/>
                  <a:gd name="connsiteY25" fmla="*/ 196846 h 235621"/>
                  <a:gd name="connsiteX26" fmla="*/ 80349 w 281569"/>
                  <a:gd name="connsiteY26" fmla="*/ 196451 h 235621"/>
                  <a:gd name="connsiteX27" fmla="*/ 75210 w 281569"/>
                  <a:gd name="connsiteY27" fmla="*/ 235588 h 235621"/>
                  <a:gd name="connsiteX28" fmla="*/ 84697 w 281569"/>
                  <a:gd name="connsiteY28" fmla="*/ 217008 h 235621"/>
                  <a:gd name="connsiteX29" fmla="*/ 89441 w 281569"/>
                  <a:gd name="connsiteY29" fmla="*/ 205544 h 235621"/>
                  <a:gd name="connsiteX30" fmla="*/ 93395 w 281569"/>
                  <a:gd name="connsiteY30" fmla="*/ 209892 h 235621"/>
                  <a:gd name="connsiteX31" fmla="*/ 156646 w 281569"/>
                  <a:gd name="connsiteY31" fmla="*/ 131618 h 235621"/>
                  <a:gd name="connsiteX32" fmla="*/ 175622 w 281569"/>
                  <a:gd name="connsiteY32" fmla="*/ 127665 h 235621"/>
                  <a:gd name="connsiteX33" fmla="*/ 247966 w 281569"/>
                  <a:gd name="connsiteY33" fmla="*/ 135571 h 235621"/>
                  <a:gd name="connsiteX34" fmla="*/ 249547 w 281569"/>
                  <a:gd name="connsiteY34" fmla="*/ 135176 h 235621"/>
                  <a:gd name="connsiteX35" fmla="*/ 255082 w 281569"/>
                  <a:gd name="connsiteY35" fmla="*/ 144664 h 235621"/>
                  <a:gd name="connsiteX36" fmla="*/ 279987 w 281569"/>
                  <a:gd name="connsiteY36" fmla="*/ 124502 h 235621"/>
                  <a:gd name="connsiteX37" fmla="*/ 273662 w 281569"/>
                  <a:gd name="connsiteY37" fmla="*/ 124107 h 235621"/>
                  <a:gd name="connsiteX38" fmla="*/ 251919 w 281569"/>
                  <a:gd name="connsiteY38" fmla="*/ 132409 h 235621"/>
                  <a:gd name="connsiteX39" fmla="*/ 253896 w 281569"/>
                  <a:gd name="connsiteY39" fmla="*/ 128060 h 235621"/>
                  <a:gd name="connsiteX40" fmla="*/ 253896 w 281569"/>
                  <a:gd name="connsiteY40" fmla="*/ 128060 h 235621"/>
                  <a:gd name="connsiteX41" fmla="*/ 167320 w 281569"/>
                  <a:gd name="connsiteY41" fmla="*/ 103946 h 235621"/>
                  <a:gd name="connsiteX42" fmla="*/ 162181 w 281569"/>
                  <a:gd name="connsiteY42" fmla="*/ 89714 h 235621"/>
                  <a:gd name="connsiteX43" fmla="*/ 164553 w 281569"/>
                  <a:gd name="connsiteY43" fmla="*/ 69157 h 235621"/>
                  <a:gd name="connsiteX44" fmla="*/ 227804 w 281569"/>
                  <a:gd name="connsiteY44" fmla="*/ 26462 h 235621"/>
                  <a:gd name="connsiteX45" fmla="*/ 235711 w 281569"/>
                  <a:gd name="connsiteY45" fmla="*/ 22509 h 235621"/>
                  <a:gd name="connsiteX46" fmla="*/ 230967 w 281569"/>
                  <a:gd name="connsiteY46" fmla="*/ 14998 h 235621"/>
                  <a:gd name="connsiteX47" fmla="*/ 223061 w 281569"/>
                  <a:gd name="connsiteY47" fmla="*/ 18160 h 235621"/>
                  <a:gd name="connsiteX48" fmla="*/ 225037 w 281569"/>
                  <a:gd name="connsiteY48" fmla="*/ 22114 h 235621"/>
                  <a:gd name="connsiteX49" fmla="*/ 172459 w 281569"/>
                  <a:gd name="connsiteY49" fmla="*/ 46228 h 235621"/>
                  <a:gd name="connsiteX50" fmla="*/ 145577 w 281569"/>
                  <a:gd name="connsiteY50" fmla="*/ 41484 h 235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281569" h="235621">
                    <a:moveTo>
                      <a:pt x="145577" y="41484"/>
                    </a:moveTo>
                    <a:cubicBezTo>
                      <a:pt x="145577" y="41484"/>
                      <a:pt x="142415" y="33183"/>
                      <a:pt x="142019" y="31997"/>
                    </a:cubicBezTo>
                    <a:cubicBezTo>
                      <a:pt x="141229" y="30415"/>
                      <a:pt x="141624" y="29229"/>
                      <a:pt x="143996" y="28043"/>
                    </a:cubicBezTo>
                    <a:cubicBezTo>
                      <a:pt x="145973" y="26858"/>
                      <a:pt x="147949" y="25276"/>
                      <a:pt x="144391" y="22509"/>
                    </a:cubicBezTo>
                    <a:cubicBezTo>
                      <a:pt x="140833" y="19742"/>
                      <a:pt x="132136" y="14998"/>
                      <a:pt x="128183" y="9859"/>
                    </a:cubicBezTo>
                    <a:cubicBezTo>
                      <a:pt x="124230" y="4719"/>
                      <a:pt x="119881" y="-1606"/>
                      <a:pt x="117905" y="371"/>
                    </a:cubicBezTo>
                    <a:cubicBezTo>
                      <a:pt x="115928" y="2347"/>
                      <a:pt x="109603" y="5905"/>
                      <a:pt x="114742" y="19346"/>
                    </a:cubicBezTo>
                    <a:cubicBezTo>
                      <a:pt x="117509" y="27253"/>
                      <a:pt x="123439" y="40298"/>
                      <a:pt x="122649" y="43856"/>
                    </a:cubicBezTo>
                    <a:cubicBezTo>
                      <a:pt x="117114" y="44647"/>
                      <a:pt x="53467" y="58088"/>
                      <a:pt x="49909" y="109875"/>
                    </a:cubicBezTo>
                    <a:cubicBezTo>
                      <a:pt x="47537" y="109480"/>
                      <a:pt x="39631" y="110666"/>
                      <a:pt x="45560" y="119758"/>
                    </a:cubicBezTo>
                    <a:cubicBezTo>
                      <a:pt x="29352" y="110666"/>
                      <a:pt x="25004" y="107503"/>
                      <a:pt x="25004" y="107503"/>
                    </a:cubicBezTo>
                    <a:cubicBezTo>
                      <a:pt x="25004" y="107503"/>
                      <a:pt x="22632" y="105922"/>
                      <a:pt x="21050" y="108294"/>
                    </a:cubicBezTo>
                    <a:cubicBezTo>
                      <a:pt x="19469" y="110666"/>
                      <a:pt x="2470" y="139129"/>
                      <a:pt x="1680" y="140315"/>
                    </a:cubicBezTo>
                    <a:cubicBezTo>
                      <a:pt x="889" y="141501"/>
                      <a:pt x="-1878" y="142687"/>
                      <a:pt x="2075" y="145454"/>
                    </a:cubicBezTo>
                    <a:cubicBezTo>
                      <a:pt x="6028" y="147826"/>
                      <a:pt x="34491" y="164430"/>
                      <a:pt x="39631" y="167593"/>
                    </a:cubicBezTo>
                    <a:lnTo>
                      <a:pt x="44770" y="170755"/>
                    </a:lnTo>
                    <a:cubicBezTo>
                      <a:pt x="44770" y="170755"/>
                      <a:pt x="48328" y="174313"/>
                      <a:pt x="51490" y="170755"/>
                    </a:cubicBezTo>
                    <a:cubicBezTo>
                      <a:pt x="54653" y="167197"/>
                      <a:pt x="70861" y="141501"/>
                      <a:pt x="70861" y="141501"/>
                    </a:cubicBezTo>
                    <a:cubicBezTo>
                      <a:pt x="70861" y="141501"/>
                      <a:pt x="74024" y="137548"/>
                      <a:pt x="70466" y="135176"/>
                    </a:cubicBezTo>
                    <a:cubicBezTo>
                      <a:pt x="67303" y="133199"/>
                      <a:pt x="53467" y="125293"/>
                      <a:pt x="52676" y="124502"/>
                    </a:cubicBezTo>
                    <a:cubicBezTo>
                      <a:pt x="51886" y="123712"/>
                      <a:pt x="51095" y="123316"/>
                      <a:pt x="52281" y="123316"/>
                    </a:cubicBezTo>
                    <a:cubicBezTo>
                      <a:pt x="52676" y="123316"/>
                      <a:pt x="56234" y="123712"/>
                      <a:pt x="56234" y="117782"/>
                    </a:cubicBezTo>
                    <a:cubicBezTo>
                      <a:pt x="56234" y="114619"/>
                      <a:pt x="53862" y="112643"/>
                      <a:pt x="53862" y="112643"/>
                    </a:cubicBezTo>
                    <a:cubicBezTo>
                      <a:pt x="53862" y="112643"/>
                      <a:pt x="64141" y="70738"/>
                      <a:pt x="109998" y="69948"/>
                    </a:cubicBezTo>
                    <a:cubicBezTo>
                      <a:pt x="109603" y="77459"/>
                      <a:pt x="113951" y="94458"/>
                      <a:pt x="130555" y="115805"/>
                    </a:cubicBezTo>
                    <a:cubicBezTo>
                      <a:pt x="129764" y="134385"/>
                      <a:pt x="117905" y="184196"/>
                      <a:pt x="89046" y="196846"/>
                    </a:cubicBezTo>
                    <a:cubicBezTo>
                      <a:pt x="86674" y="192893"/>
                      <a:pt x="82721" y="186963"/>
                      <a:pt x="80349" y="196451"/>
                    </a:cubicBezTo>
                    <a:cubicBezTo>
                      <a:pt x="74024" y="223333"/>
                      <a:pt x="72442" y="236379"/>
                      <a:pt x="75210" y="235588"/>
                    </a:cubicBezTo>
                    <a:cubicBezTo>
                      <a:pt x="75210" y="235588"/>
                      <a:pt x="79163" y="225310"/>
                      <a:pt x="84697" y="217008"/>
                    </a:cubicBezTo>
                    <a:cubicBezTo>
                      <a:pt x="90232" y="208706"/>
                      <a:pt x="88255" y="203962"/>
                      <a:pt x="89441" y="205544"/>
                    </a:cubicBezTo>
                    <a:cubicBezTo>
                      <a:pt x="92209" y="210287"/>
                      <a:pt x="92999" y="209892"/>
                      <a:pt x="93395" y="209892"/>
                    </a:cubicBezTo>
                    <a:cubicBezTo>
                      <a:pt x="97743" y="206729"/>
                      <a:pt x="147949" y="178662"/>
                      <a:pt x="156646" y="131618"/>
                    </a:cubicBezTo>
                    <a:cubicBezTo>
                      <a:pt x="160600" y="131223"/>
                      <a:pt x="167320" y="131223"/>
                      <a:pt x="175622" y="127665"/>
                    </a:cubicBezTo>
                    <a:cubicBezTo>
                      <a:pt x="184319" y="124107"/>
                      <a:pt x="215945" y="118177"/>
                      <a:pt x="247966" y="135571"/>
                    </a:cubicBezTo>
                    <a:cubicBezTo>
                      <a:pt x="248361" y="135967"/>
                      <a:pt x="249152" y="134781"/>
                      <a:pt x="249547" y="135176"/>
                    </a:cubicBezTo>
                    <a:cubicBezTo>
                      <a:pt x="248757" y="141106"/>
                      <a:pt x="251129" y="147826"/>
                      <a:pt x="255082" y="144664"/>
                    </a:cubicBezTo>
                    <a:cubicBezTo>
                      <a:pt x="259035" y="141501"/>
                      <a:pt x="276034" y="127665"/>
                      <a:pt x="279987" y="124502"/>
                    </a:cubicBezTo>
                    <a:cubicBezTo>
                      <a:pt x="283940" y="121340"/>
                      <a:pt x="279987" y="119758"/>
                      <a:pt x="273662" y="124107"/>
                    </a:cubicBezTo>
                    <a:cubicBezTo>
                      <a:pt x="265756" y="129246"/>
                      <a:pt x="251919" y="132409"/>
                      <a:pt x="251919" y="132409"/>
                    </a:cubicBezTo>
                    <a:cubicBezTo>
                      <a:pt x="251919" y="132409"/>
                      <a:pt x="254291" y="128456"/>
                      <a:pt x="253896" y="128060"/>
                    </a:cubicBezTo>
                    <a:cubicBezTo>
                      <a:pt x="252710" y="126874"/>
                      <a:pt x="254686" y="128851"/>
                      <a:pt x="253896" y="128060"/>
                    </a:cubicBezTo>
                    <a:cubicBezTo>
                      <a:pt x="251919" y="126479"/>
                      <a:pt x="217526" y="96039"/>
                      <a:pt x="167320" y="103946"/>
                    </a:cubicBezTo>
                    <a:cubicBezTo>
                      <a:pt x="165739" y="103550"/>
                      <a:pt x="162576" y="97620"/>
                      <a:pt x="162181" y="89714"/>
                    </a:cubicBezTo>
                    <a:cubicBezTo>
                      <a:pt x="161786" y="81807"/>
                      <a:pt x="165343" y="70738"/>
                      <a:pt x="164553" y="69157"/>
                    </a:cubicBezTo>
                    <a:cubicBezTo>
                      <a:pt x="163367" y="65994"/>
                      <a:pt x="217526" y="68762"/>
                      <a:pt x="227804" y="26462"/>
                    </a:cubicBezTo>
                    <a:cubicBezTo>
                      <a:pt x="231758" y="25276"/>
                      <a:pt x="231758" y="26462"/>
                      <a:pt x="235711" y="22509"/>
                    </a:cubicBezTo>
                    <a:cubicBezTo>
                      <a:pt x="239664" y="18556"/>
                      <a:pt x="235316" y="18951"/>
                      <a:pt x="230967" y="14998"/>
                    </a:cubicBezTo>
                    <a:cubicBezTo>
                      <a:pt x="226619" y="11045"/>
                      <a:pt x="224247" y="14603"/>
                      <a:pt x="223061" y="18160"/>
                    </a:cubicBezTo>
                    <a:cubicBezTo>
                      <a:pt x="221875" y="21718"/>
                      <a:pt x="223851" y="20532"/>
                      <a:pt x="225037" y="22114"/>
                    </a:cubicBezTo>
                    <a:cubicBezTo>
                      <a:pt x="223456" y="24486"/>
                      <a:pt x="204480" y="55321"/>
                      <a:pt x="172459" y="46228"/>
                    </a:cubicBezTo>
                    <a:cubicBezTo>
                      <a:pt x="152298" y="39903"/>
                      <a:pt x="145577" y="41484"/>
                      <a:pt x="145577" y="414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395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7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A1726B6-13EC-4E96-A47C-326E70A64133}"/>
                  </a:ext>
                </a:extLst>
              </p:cNvPr>
              <p:cNvSpPr/>
              <p:nvPr/>
            </p:nvSpPr>
            <p:spPr>
              <a:xfrm>
                <a:off x="2167441" y="3152261"/>
                <a:ext cx="108385" cy="230959"/>
              </a:xfrm>
              <a:custGeom>
                <a:avLst/>
                <a:gdLst>
                  <a:gd name="connsiteX0" fmla="*/ 11125 w 25973"/>
                  <a:gd name="connsiteY0" fmla="*/ 5535 h 55345"/>
                  <a:gd name="connsiteX1" fmla="*/ 17450 w 25973"/>
                  <a:gd name="connsiteY1" fmla="*/ 0 h 55345"/>
                  <a:gd name="connsiteX2" fmla="*/ 23380 w 25973"/>
                  <a:gd name="connsiteY2" fmla="*/ 15813 h 55345"/>
                  <a:gd name="connsiteX3" fmla="*/ 21799 w 25973"/>
                  <a:gd name="connsiteY3" fmla="*/ 55345 h 55345"/>
                  <a:gd name="connsiteX4" fmla="*/ 3614 w 25973"/>
                  <a:gd name="connsiteY4" fmla="*/ 28859 h 55345"/>
                  <a:gd name="connsiteX5" fmla="*/ 56 w 25973"/>
                  <a:gd name="connsiteY5" fmla="*/ 1581 h 55345"/>
                  <a:gd name="connsiteX6" fmla="*/ 11125 w 25973"/>
                  <a:gd name="connsiteY6" fmla="*/ 5535 h 55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73" h="55345">
                    <a:moveTo>
                      <a:pt x="11125" y="5535"/>
                    </a:moveTo>
                    <a:cubicBezTo>
                      <a:pt x="13497" y="5139"/>
                      <a:pt x="17450" y="0"/>
                      <a:pt x="17450" y="0"/>
                    </a:cubicBezTo>
                    <a:cubicBezTo>
                      <a:pt x="17450" y="0"/>
                      <a:pt x="21008" y="5535"/>
                      <a:pt x="23380" y="15813"/>
                    </a:cubicBezTo>
                    <a:cubicBezTo>
                      <a:pt x="28520" y="40718"/>
                      <a:pt x="24962" y="51392"/>
                      <a:pt x="21799" y="55345"/>
                    </a:cubicBezTo>
                    <a:cubicBezTo>
                      <a:pt x="13497" y="54159"/>
                      <a:pt x="7963" y="43090"/>
                      <a:pt x="3614" y="28859"/>
                    </a:cubicBezTo>
                    <a:cubicBezTo>
                      <a:pt x="-734" y="15022"/>
                      <a:pt x="56" y="1581"/>
                      <a:pt x="56" y="1581"/>
                    </a:cubicBezTo>
                    <a:cubicBezTo>
                      <a:pt x="56" y="1581"/>
                      <a:pt x="8753" y="5930"/>
                      <a:pt x="11125" y="55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395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7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DAB2029-EEEE-4F1C-85F6-C6C52FBDEEE1}"/>
                  </a:ext>
                </a:extLst>
              </p:cNvPr>
              <p:cNvSpPr/>
              <p:nvPr/>
            </p:nvSpPr>
            <p:spPr>
              <a:xfrm>
                <a:off x="2197369" y="3150610"/>
                <a:ext cx="81739" cy="257715"/>
              </a:xfrm>
              <a:custGeom>
                <a:avLst/>
                <a:gdLst>
                  <a:gd name="connsiteX0" fmla="*/ 0 w 19588"/>
                  <a:gd name="connsiteY0" fmla="*/ 2372 h 61757"/>
                  <a:gd name="connsiteX1" fmla="*/ 8697 w 19588"/>
                  <a:gd name="connsiteY1" fmla="*/ 56531 h 61757"/>
                  <a:gd name="connsiteX2" fmla="*/ 18976 w 19588"/>
                  <a:gd name="connsiteY2" fmla="*/ 52973 h 61757"/>
                  <a:gd name="connsiteX3" fmla="*/ 3953 w 19588"/>
                  <a:gd name="connsiteY3" fmla="*/ 1581 h 61757"/>
                  <a:gd name="connsiteX4" fmla="*/ 3163 w 19588"/>
                  <a:gd name="connsiteY4" fmla="*/ 0 h 61757"/>
                  <a:gd name="connsiteX5" fmla="*/ 0 w 19588"/>
                  <a:gd name="connsiteY5" fmla="*/ 2372 h 61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588" h="61757">
                    <a:moveTo>
                      <a:pt x="0" y="2372"/>
                    </a:moveTo>
                    <a:cubicBezTo>
                      <a:pt x="0" y="2372"/>
                      <a:pt x="6720" y="48229"/>
                      <a:pt x="8697" y="56531"/>
                    </a:cubicBezTo>
                    <a:cubicBezTo>
                      <a:pt x="9488" y="60880"/>
                      <a:pt x="22533" y="67205"/>
                      <a:pt x="18976" y="52973"/>
                    </a:cubicBezTo>
                    <a:cubicBezTo>
                      <a:pt x="15418" y="38742"/>
                      <a:pt x="3953" y="1581"/>
                      <a:pt x="3953" y="1581"/>
                    </a:cubicBezTo>
                    <a:lnTo>
                      <a:pt x="3163" y="0"/>
                    </a:lnTo>
                    <a:lnTo>
                      <a:pt x="0" y="2372"/>
                    </a:lnTo>
                    <a:close/>
                  </a:path>
                </a:pathLst>
              </a:custGeom>
              <a:solidFill>
                <a:srgbClr val="151B19"/>
              </a:solidFill>
              <a:ln w="395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700"/>
              </a:p>
            </p:txBody>
          </p:sp>
        </p:grpSp>
        <p:pic>
          <p:nvPicPr>
            <p:cNvPr id="9" name="Picture 8" descr="A close up of a sign&#10;&#10;Description automatically generated">
              <a:extLst>
                <a:ext uri="{FF2B5EF4-FFF2-40B4-BE49-F238E27FC236}">
                  <a16:creationId xmlns:a16="http://schemas.microsoft.com/office/drawing/2014/main" id="{F58E606C-2FE7-43E8-A916-1C4F32CC150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444" b="9752"/>
            <a:stretch/>
          </p:blipFill>
          <p:spPr>
            <a:xfrm>
              <a:off x="2377764" y="4968197"/>
              <a:ext cx="2336800" cy="42165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F3B79F-7859-46A8-B7A5-8CA042938179}"/>
              </a:ext>
            </a:extLst>
          </p:cNvPr>
          <p:cNvSpPr txBox="1"/>
          <p:nvPr userDrawn="1"/>
        </p:nvSpPr>
        <p:spPr>
          <a:xfrm>
            <a:off x="6096001" y="6173620"/>
            <a:ext cx="5148263" cy="6843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1400" b="1" dirty="0"/>
              <a:t>wallstreetprep</a:t>
            </a:r>
            <a:r>
              <a:rPr lang="en-US" sz="1400" b="1" dirty="0">
                <a:solidFill>
                  <a:schemeClr val="accent1"/>
                </a:solidFill>
              </a:rPr>
              <a:t>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046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9338E66-5F82-4FD5-BA12-B3504893ECDA}"/>
              </a:ext>
            </a:extLst>
          </p:cNvPr>
          <p:cNvSpPr/>
          <p:nvPr userDrawn="1"/>
        </p:nvSpPr>
        <p:spPr>
          <a:xfrm>
            <a:off x="0" y="8452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062BD03-134C-4FBA-8330-0CCF241315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0977" y="1792544"/>
            <a:ext cx="7905311" cy="195255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85000"/>
              </a:lnSpc>
              <a:buClr>
                <a:schemeClr val="bg1"/>
              </a:buClr>
              <a:buFont typeface="Arial" panose="020B0604020202020204" pitchFamily="34" charset="0"/>
              <a:buNone/>
              <a:defRPr sz="60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0" indent="-228623">
              <a:buClr>
                <a:schemeClr val="bg1"/>
              </a:buClr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</a:defRPr>
            </a:lvl2pPr>
            <a:lvl3pPr marL="457246" indent="-228623">
              <a:buClr>
                <a:schemeClr val="bg1"/>
              </a:buClr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</a:defRPr>
            </a:lvl3pPr>
            <a:lvl4pPr marL="685868" indent="-228623">
              <a:buClr>
                <a:schemeClr val="bg1"/>
              </a:buClr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</a:defRPr>
            </a:lvl4pPr>
            <a:lvl5pPr marL="914492" indent="-228623">
              <a:buClr>
                <a:schemeClr val="bg1"/>
              </a:buClr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[Chapter Name - 90pt]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2CC1C-EF5A-4749-A3FC-E6F6CABF7F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0978" y="1171840"/>
            <a:ext cx="10298522" cy="4936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ZA" dirty="0"/>
              <a:t>[COURSE NAME - 30pt]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F90251-DECC-A644-966C-759088FAC5FC}"/>
              </a:ext>
            </a:extLst>
          </p:cNvPr>
          <p:cNvGrpSpPr/>
          <p:nvPr userDrawn="1"/>
        </p:nvGrpSpPr>
        <p:grpSpPr>
          <a:xfrm>
            <a:off x="11580971" y="458402"/>
            <a:ext cx="274320" cy="274320"/>
            <a:chOff x="1578736" y="2802526"/>
            <a:chExt cx="1280160" cy="1280160"/>
          </a:xfrm>
        </p:grpSpPr>
        <p:sp>
          <p:nvSpPr>
            <p:cNvPr id="17" name="Freeform: Shape 5">
              <a:extLst>
                <a:ext uri="{FF2B5EF4-FFF2-40B4-BE49-F238E27FC236}">
                  <a16:creationId xmlns:a16="http://schemas.microsoft.com/office/drawing/2014/main" id="{B32BA504-BD78-7C41-B0A6-9BC411DE508E}"/>
                </a:ext>
              </a:extLst>
            </p:cNvPr>
            <p:cNvSpPr/>
            <p:nvPr/>
          </p:nvSpPr>
          <p:spPr>
            <a:xfrm>
              <a:off x="1578736" y="2802526"/>
              <a:ext cx="1280160" cy="1280160"/>
            </a:xfrm>
            <a:custGeom>
              <a:avLst/>
              <a:gdLst>
                <a:gd name="connsiteX0" fmla="*/ 306771 w 306770"/>
                <a:gd name="connsiteY0" fmla="*/ 153385 h 306770"/>
                <a:gd name="connsiteX1" fmla="*/ 153385 w 306770"/>
                <a:gd name="connsiteY1" fmla="*/ 306771 h 306770"/>
                <a:gd name="connsiteX2" fmla="*/ 0 w 306770"/>
                <a:gd name="connsiteY2" fmla="*/ 153385 h 306770"/>
                <a:gd name="connsiteX3" fmla="*/ 153385 w 306770"/>
                <a:gd name="connsiteY3" fmla="*/ 0 h 306770"/>
                <a:gd name="connsiteX4" fmla="*/ 306771 w 306770"/>
                <a:gd name="connsiteY4" fmla="*/ 153385 h 30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70" h="306770">
                  <a:moveTo>
                    <a:pt x="306771" y="153385"/>
                  </a:moveTo>
                  <a:cubicBezTo>
                    <a:pt x="306771" y="238098"/>
                    <a:pt x="238098" y="306771"/>
                    <a:pt x="153385" y="306771"/>
                  </a:cubicBezTo>
                  <a:cubicBezTo>
                    <a:pt x="68673" y="306771"/>
                    <a:pt x="0" y="238098"/>
                    <a:pt x="0" y="153385"/>
                  </a:cubicBezTo>
                  <a:cubicBezTo>
                    <a:pt x="0" y="68673"/>
                    <a:pt x="68673" y="0"/>
                    <a:pt x="153385" y="0"/>
                  </a:cubicBezTo>
                  <a:cubicBezTo>
                    <a:pt x="238098" y="0"/>
                    <a:pt x="306771" y="68673"/>
                    <a:pt x="306771" y="153385"/>
                  </a:cubicBezTo>
                  <a:close/>
                </a:path>
              </a:pathLst>
            </a:custGeom>
            <a:solidFill>
              <a:schemeClr val="accent6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 dirty="0"/>
            </a:p>
          </p:txBody>
        </p:sp>
        <p:sp>
          <p:nvSpPr>
            <p:cNvPr id="18" name="Freeform: Shape 6">
              <a:extLst>
                <a:ext uri="{FF2B5EF4-FFF2-40B4-BE49-F238E27FC236}">
                  <a16:creationId xmlns:a16="http://schemas.microsoft.com/office/drawing/2014/main" id="{49915F92-D025-6247-8D47-003220E8B3BE}"/>
                </a:ext>
              </a:extLst>
            </p:cNvPr>
            <p:cNvSpPr/>
            <p:nvPr/>
          </p:nvSpPr>
          <p:spPr>
            <a:xfrm>
              <a:off x="1644312" y="2969247"/>
              <a:ext cx="1174997" cy="983256"/>
            </a:xfrm>
            <a:custGeom>
              <a:avLst/>
              <a:gdLst>
                <a:gd name="connsiteX0" fmla="*/ 145577 w 281569"/>
                <a:gd name="connsiteY0" fmla="*/ 41484 h 235621"/>
                <a:gd name="connsiteX1" fmla="*/ 142019 w 281569"/>
                <a:gd name="connsiteY1" fmla="*/ 31997 h 235621"/>
                <a:gd name="connsiteX2" fmla="*/ 143996 w 281569"/>
                <a:gd name="connsiteY2" fmla="*/ 28043 h 235621"/>
                <a:gd name="connsiteX3" fmla="*/ 144391 w 281569"/>
                <a:gd name="connsiteY3" fmla="*/ 22509 h 235621"/>
                <a:gd name="connsiteX4" fmla="*/ 128183 w 281569"/>
                <a:gd name="connsiteY4" fmla="*/ 9859 h 235621"/>
                <a:gd name="connsiteX5" fmla="*/ 117905 w 281569"/>
                <a:gd name="connsiteY5" fmla="*/ 371 h 235621"/>
                <a:gd name="connsiteX6" fmla="*/ 114742 w 281569"/>
                <a:gd name="connsiteY6" fmla="*/ 19346 h 235621"/>
                <a:gd name="connsiteX7" fmla="*/ 122649 w 281569"/>
                <a:gd name="connsiteY7" fmla="*/ 43856 h 235621"/>
                <a:gd name="connsiteX8" fmla="*/ 49909 w 281569"/>
                <a:gd name="connsiteY8" fmla="*/ 109875 h 235621"/>
                <a:gd name="connsiteX9" fmla="*/ 45560 w 281569"/>
                <a:gd name="connsiteY9" fmla="*/ 119758 h 235621"/>
                <a:gd name="connsiteX10" fmla="*/ 25004 w 281569"/>
                <a:gd name="connsiteY10" fmla="*/ 107503 h 235621"/>
                <a:gd name="connsiteX11" fmla="*/ 21050 w 281569"/>
                <a:gd name="connsiteY11" fmla="*/ 108294 h 235621"/>
                <a:gd name="connsiteX12" fmla="*/ 1680 w 281569"/>
                <a:gd name="connsiteY12" fmla="*/ 140315 h 235621"/>
                <a:gd name="connsiteX13" fmla="*/ 2075 w 281569"/>
                <a:gd name="connsiteY13" fmla="*/ 145454 h 235621"/>
                <a:gd name="connsiteX14" fmla="*/ 39631 w 281569"/>
                <a:gd name="connsiteY14" fmla="*/ 167593 h 235621"/>
                <a:gd name="connsiteX15" fmla="*/ 44770 w 281569"/>
                <a:gd name="connsiteY15" fmla="*/ 170755 h 235621"/>
                <a:gd name="connsiteX16" fmla="*/ 51490 w 281569"/>
                <a:gd name="connsiteY16" fmla="*/ 170755 h 235621"/>
                <a:gd name="connsiteX17" fmla="*/ 70861 w 281569"/>
                <a:gd name="connsiteY17" fmla="*/ 141501 h 235621"/>
                <a:gd name="connsiteX18" fmla="*/ 70466 w 281569"/>
                <a:gd name="connsiteY18" fmla="*/ 135176 h 235621"/>
                <a:gd name="connsiteX19" fmla="*/ 52676 w 281569"/>
                <a:gd name="connsiteY19" fmla="*/ 124502 h 235621"/>
                <a:gd name="connsiteX20" fmla="*/ 52281 w 281569"/>
                <a:gd name="connsiteY20" fmla="*/ 123316 h 235621"/>
                <a:gd name="connsiteX21" fmla="*/ 56234 w 281569"/>
                <a:gd name="connsiteY21" fmla="*/ 117782 h 235621"/>
                <a:gd name="connsiteX22" fmla="*/ 53862 w 281569"/>
                <a:gd name="connsiteY22" fmla="*/ 112643 h 235621"/>
                <a:gd name="connsiteX23" fmla="*/ 109998 w 281569"/>
                <a:gd name="connsiteY23" fmla="*/ 69948 h 235621"/>
                <a:gd name="connsiteX24" fmla="*/ 130555 w 281569"/>
                <a:gd name="connsiteY24" fmla="*/ 115805 h 235621"/>
                <a:gd name="connsiteX25" fmla="*/ 89046 w 281569"/>
                <a:gd name="connsiteY25" fmla="*/ 196846 h 235621"/>
                <a:gd name="connsiteX26" fmla="*/ 80349 w 281569"/>
                <a:gd name="connsiteY26" fmla="*/ 196451 h 235621"/>
                <a:gd name="connsiteX27" fmla="*/ 75210 w 281569"/>
                <a:gd name="connsiteY27" fmla="*/ 235588 h 235621"/>
                <a:gd name="connsiteX28" fmla="*/ 84697 w 281569"/>
                <a:gd name="connsiteY28" fmla="*/ 217008 h 235621"/>
                <a:gd name="connsiteX29" fmla="*/ 89441 w 281569"/>
                <a:gd name="connsiteY29" fmla="*/ 205544 h 235621"/>
                <a:gd name="connsiteX30" fmla="*/ 93395 w 281569"/>
                <a:gd name="connsiteY30" fmla="*/ 209892 h 235621"/>
                <a:gd name="connsiteX31" fmla="*/ 156646 w 281569"/>
                <a:gd name="connsiteY31" fmla="*/ 131618 h 235621"/>
                <a:gd name="connsiteX32" fmla="*/ 175622 w 281569"/>
                <a:gd name="connsiteY32" fmla="*/ 127665 h 235621"/>
                <a:gd name="connsiteX33" fmla="*/ 247966 w 281569"/>
                <a:gd name="connsiteY33" fmla="*/ 135571 h 235621"/>
                <a:gd name="connsiteX34" fmla="*/ 249547 w 281569"/>
                <a:gd name="connsiteY34" fmla="*/ 135176 h 235621"/>
                <a:gd name="connsiteX35" fmla="*/ 255082 w 281569"/>
                <a:gd name="connsiteY35" fmla="*/ 144664 h 235621"/>
                <a:gd name="connsiteX36" fmla="*/ 279987 w 281569"/>
                <a:gd name="connsiteY36" fmla="*/ 124502 h 235621"/>
                <a:gd name="connsiteX37" fmla="*/ 273662 w 281569"/>
                <a:gd name="connsiteY37" fmla="*/ 124107 h 235621"/>
                <a:gd name="connsiteX38" fmla="*/ 251919 w 281569"/>
                <a:gd name="connsiteY38" fmla="*/ 132409 h 235621"/>
                <a:gd name="connsiteX39" fmla="*/ 253896 w 281569"/>
                <a:gd name="connsiteY39" fmla="*/ 128060 h 235621"/>
                <a:gd name="connsiteX40" fmla="*/ 253896 w 281569"/>
                <a:gd name="connsiteY40" fmla="*/ 128060 h 235621"/>
                <a:gd name="connsiteX41" fmla="*/ 167320 w 281569"/>
                <a:gd name="connsiteY41" fmla="*/ 103946 h 235621"/>
                <a:gd name="connsiteX42" fmla="*/ 162181 w 281569"/>
                <a:gd name="connsiteY42" fmla="*/ 89714 h 235621"/>
                <a:gd name="connsiteX43" fmla="*/ 164553 w 281569"/>
                <a:gd name="connsiteY43" fmla="*/ 69157 h 235621"/>
                <a:gd name="connsiteX44" fmla="*/ 227804 w 281569"/>
                <a:gd name="connsiteY44" fmla="*/ 26462 h 235621"/>
                <a:gd name="connsiteX45" fmla="*/ 235711 w 281569"/>
                <a:gd name="connsiteY45" fmla="*/ 22509 h 235621"/>
                <a:gd name="connsiteX46" fmla="*/ 230967 w 281569"/>
                <a:gd name="connsiteY46" fmla="*/ 14998 h 235621"/>
                <a:gd name="connsiteX47" fmla="*/ 223061 w 281569"/>
                <a:gd name="connsiteY47" fmla="*/ 18160 h 235621"/>
                <a:gd name="connsiteX48" fmla="*/ 225037 w 281569"/>
                <a:gd name="connsiteY48" fmla="*/ 22114 h 235621"/>
                <a:gd name="connsiteX49" fmla="*/ 172459 w 281569"/>
                <a:gd name="connsiteY49" fmla="*/ 46228 h 235621"/>
                <a:gd name="connsiteX50" fmla="*/ 145577 w 281569"/>
                <a:gd name="connsiteY50" fmla="*/ 41484 h 23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81569" h="235621">
                  <a:moveTo>
                    <a:pt x="145577" y="41484"/>
                  </a:moveTo>
                  <a:cubicBezTo>
                    <a:pt x="145577" y="41484"/>
                    <a:pt x="142415" y="33183"/>
                    <a:pt x="142019" y="31997"/>
                  </a:cubicBezTo>
                  <a:cubicBezTo>
                    <a:pt x="141229" y="30415"/>
                    <a:pt x="141624" y="29229"/>
                    <a:pt x="143996" y="28043"/>
                  </a:cubicBezTo>
                  <a:cubicBezTo>
                    <a:pt x="145973" y="26858"/>
                    <a:pt x="147949" y="25276"/>
                    <a:pt x="144391" y="22509"/>
                  </a:cubicBezTo>
                  <a:cubicBezTo>
                    <a:pt x="140833" y="19742"/>
                    <a:pt x="132136" y="14998"/>
                    <a:pt x="128183" y="9859"/>
                  </a:cubicBezTo>
                  <a:cubicBezTo>
                    <a:pt x="124230" y="4719"/>
                    <a:pt x="119881" y="-1606"/>
                    <a:pt x="117905" y="371"/>
                  </a:cubicBezTo>
                  <a:cubicBezTo>
                    <a:pt x="115928" y="2347"/>
                    <a:pt x="109603" y="5905"/>
                    <a:pt x="114742" y="19346"/>
                  </a:cubicBezTo>
                  <a:cubicBezTo>
                    <a:pt x="117509" y="27253"/>
                    <a:pt x="123439" y="40298"/>
                    <a:pt x="122649" y="43856"/>
                  </a:cubicBezTo>
                  <a:cubicBezTo>
                    <a:pt x="117114" y="44647"/>
                    <a:pt x="53467" y="58088"/>
                    <a:pt x="49909" y="109875"/>
                  </a:cubicBezTo>
                  <a:cubicBezTo>
                    <a:pt x="47537" y="109480"/>
                    <a:pt x="39631" y="110666"/>
                    <a:pt x="45560" y="119758"/>
                  </a:cubicBezTo>
                  <a:cubicBezTo>
                    <a:pt x="29352" y="110666"/>
                    <a:pt x="25004" y="107503"/>
                    <a:pt x="25004" y="107503"/>
                  </a:cubicBezTo>
                  <a:cubicBezTo>
                    <a:pt x="25004" y="107503"/>
                    <a:pt x="22632" y="105922"/>
                    <a:pt x="21050" y="108294"/>
                  </a:cubicBezTo>
                  <a:cubicBezTo>
                    <a:pt x="19469" y="110666"/>
                    <a:pt x="2470" y="139129"/>
                    <a:pt x="1680" y="140315"/>
                  </a:cubicBezTo>
                  <a:cubicBezTo>
                    <a:pt x="889" y="141501"/>
                    <a:pt x="-1878" y="142687"/>
                    <a:pt x="2075" y="145454"/>
                  </a:cubicBezTo>
                  <a:cubicBezTo>
                    <a:pt x="6028" y="147826"/>
                    <a:pt x="34491" y="164430"/>
                    <a:pt x="39631" y="167593"/>
                  </a:cubicBezTo>
                  <a:lnTo>
                    <a:pt x="44770" y="170755"/>
                  </a:lnTo>
                  <a:cubicBezTo>
                    <a:pt x="44770" y="170755"/>
                    <a:pt x="48328" y="174313"/>
                    <a:pt x="51490" y="170755"/>
                  </a:cubicBezTo>
                  <a:cubicBezTo>
                    <a:pt x="54653" y="167197"/>
                    <a:pt x="70861" y="141501"/>
                    <a:pt x="70861" y="141501"/>
                  </a:cubicBezTo>
                  <a:cubicBezTo>
                    <a:pt x="70861" y="141501"/>
                    <a:pt x="74024" y="137548"/>
                    <a:pt x="70466" y="135176"/>
                  </a:cubicBezTo>
                  <a:cubicBezTo>
                    <a:pt x="67303" y="133199"/>
                    <a:pt x="53467" y="125293"/>
                    <a:pt x="52676" y="124502"/>
                  </a:cubicBezTo>
                  <a:cubicBezTo>
                    <a:pt x="51886" y="123712"/>
                    <a:pt x="51095" y="123316"/>
                    <a:pt x="52281" y="123316"/>
                  </a:cubicBezTo>
                  <a:cubicBezTo>
                    <a:pt x="52676" y="123316"/>
                    <a:pt x="56234" y="123712"/>
                    <a:pt x="56234" y="117782"/>
                  </a:cubicBezTo>
                  <a:cubicBezTo>
                    <a:pt x="56234" y="114619"/>
                    <a:pt x="53862" y="112643"/>
                    <a:pt x="53862" y="112643"/>
                  </a:cubicBezTo>
                  <a:cubicBezTo>
                    <a:pt x="53862" y="112643"/>
                    <a:pt x="64141" y="70738"/>
                    <a:pt x="109998" y="69948"/>
                  </a:cubicBezTo>
                  <a:cubicBezTo>
                    <a:pt x="109603" y="77459"/>
                    <a:pt x="113951" y="94458"/>
                    <a:pt x="130555" y="115805"/>
                  </a:cubicBezTo>
                  <a:cubicBezTo>
                    <a:pt x="129764" y="134385"/>
                    <a:pt x="117905" y="184196"/>
                    <a:pt x="89046" y="196846"/>
                  </a:cubicBezTo>
                  <a:cubicBezTo>
                    <a:pt x="86674" y="192893"/>
                    <a:pt x="82721" y="186963"/>
                    <a:pt x="80349" y="196451"/>
                  </a:cubicBezTo>
                  <a:cubicBezTo>
                    <a:pt x="74024" y="223333"/>
                    <a:pt x="72442" y="236379"/>
                    <a:pt x="75210" y="235588"/>
                  </a:cubicBezTo>
                  <a:cubicBezTo>
                    <a:pt x="75210" y="235588"/>
                    <a:pt x="79163" y="225310"/>
                    <a:pt x="84697" y="217008"/>
                  </a:cubicBezTo>
                  <a:cubicBezTo>
                    <a:pt x="90232" y="208706"/>
                    <a:pt x="88255" y="203962"/>
                    <a:pt x="89441" y="205544"/>
                  </a:cubicBezTo>
                  <a:cubicBezTo>
                    <a:pt x="92209" y="210287"/>
                    <a:pt x="92999" y="209892"/>
                    <a:pt x="93395" y="209892"/>
                  </a:cubicBezTo>
                  <a:cubicBezTo>
                    <a:pt x="97743" y="206729"/>
                    <a:pt x="147949" y="178662"/>
                    <a:pt x="156646" y="131618"/>
                  </a:cubicBezTo>
                  <a:cubicBezTo>
                    <a:pt x="160600" y="131223"/>
                    <a:pt x="167320" y="131223"/>
                    <a:pt x="175622" y="127665"/>
                  </a:cubicBezTo>
                  <a:cubicBezTo>
                    <a:pt x="184319" y="124107"/>
                    <a:pt x="215945" y="118177"/>
                    <a:pt x="247966" y="135571"/>
                  </a:cubicBezTo>
                  <a:cubicBezTo>
                    <a:pt x="248361" y="135967"/>
                    <a:pt x="249152" y="134781"/>
                    <a:pt x="249547" y="135176"/>
                  </a:cubicBezTo>
                  <a:cubicBezTo>
                    <a:pt x="248757" y="141106"/>
                    <a:pt x="251129" y="147826"/>
                    <a:pt x="255082" y="144664"/>
                  </a:cubicBezTo>
                  <a:cubicBezTo>
                    <a:pt x="259035" y="141501"/>
                    <a:pt x="276034" y="127665"/>
                    <a:pt x="279987" y="124502"/>
                  </a:cubicBezTo>
                  <a:cubicBezTo>
                    <a:pt x="283940" y="121340"/>
                    <a:pt x="279987" y="119758"/>
                    <a:pt x="273662" y="124107"/>
                  </a:cubicBezTo>
                  <a:cubicBezTo>
                    <a:pt x="265756" y="129246"/>
                    <a:pt x="251919" y="132409"/>
                    <a:pt x="251919" y="132409"/>
                  </a:cubicBezTo>
                  <a:cubicBezTo>
                    <a:pt x="251919" y="132409"/>
                    <a:pt x="254291" y="128456"/>
                    <a:pt x="253896" y="128060"/>
                  </a:cubicBezTo>
                  <a:cubicBezTo>
                    <a:pt x="252710" y="126874"/>
                    <a:pt x="254686" y="128851"/>
                    <a:pt x="253896" y="128060"/>
                  </a:cubicBezTo>
                  <a:cubicBezTo>
                    <a:pt x="251919" y="126479"/>
                    <a:pt x="217526" y="96039"/>
                    <a:pt x="167320" y="103946"/>
                  </a:cubicBezTo>
                  <a:cubicBezTo>
                    <a:pt x="165739" y="103550"/>
                    <a:pt x="162576" y="97620"/>
                    <a:pt x="162181" y="89714"/>
                  </a:cubicBezTo>
                  <a:cubicBezTo>
                    <a:pt x="161786" y="81807"/>
                    <a:pt x="165343" y="70738"/>
                    <a:pt x="164553" y="69157"/>
                  </a:cubicBezTo>
                  <a:cubicBezTo>
                    <a:pt x="163367" y="65994"/>
                    <a:pt x="217526" y="68762"/>
                    <a:pt x="227804" y="26462"/>
                  </a:cubicBezTo>
                  <a:cubicBezTo>
                    <a:pt x="231758" y="25276"/>
                    <a:pt x="231758" y="26462"/>
                    <a:pt x="235711" y="22509"/>
                  </a:cubicBezTo>
                  <a:cubicBezTo>
                    <a:pt x="239664" y="18556"/>
                    <a:pt x="235316" y="18951"/>
                    <a:pt x="230967" y="14998"/>
                  </a:cubicBezTo>
                  <a:cubicBezTo>
                    <a:pt x="226619" y="11045"/>
                    <a:pt x="224247" y="14603"/>
                    <a:pt x="223061" y="18160"/>
                  </a:cubicBezTo>
                  <a:cubicBezTo>
                    <a:pt x="221875" y="21718"/>
                    <a:pt x="223851" y="20532"/>
                    <a:pt x="225037" y="22114"/>
                  </a:cubicBezTo>
                  <a:cubicBezTo>
                    <a:pt x="223456" y="24486"/>
                    <a:pt x="204480" y="55321"/>
                    <a:pt x="172459" y="46228"/>
                  </a:cubicBezTo>
                  <a:cubicBezTo>
                    <a:pt x="152298" y="39903"/>
                    <a:pt x="145577" y="41484"/>
                    <a:pt x="145577" y="41484"/>
                  </a:cubicBezTo>
                  <a:close/>
                </a:path>
              </a:pathLst>
            </a:custGeom>
            <a:solidFill>
              <a:srgbClr val="000000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20" name="Freeform: Shape 7">
              <a:extLst>
                <a:ext uri="{FF2B5EF4-FFF2-40B4-BE49-F238E27FC236}">
                  <a16:creationId xmlns:a16="http://schemas.microsoft.com/office/drawing/2014/main" id="{BE328864-E4B0-D242-BE77-6F6AA0F11466}"/>
                </a:ext>
              </a:extLst>
            </p:cNvPr>
            <p:cNvSpPr/>
            <p:nvPr/>
          </p:nvSpPr>
          <p:spPr>
            <a:xfrm>
              <a:off x="2167441" y="3152261"/>
              <a:ext cx="108385" cy="230959"/>
            </a:xfrm>
            <a:custGeom>
              <a:avLst/>
              <a:gdLst>
                <a:gd name="connsiteX0" fmla="*/ 11125 w 25973"/>
                <a:gd name="connsiteY0" fmla="*/ 5535 h 55345"/>
                <a:gd name="connsiteX1" fmla="*/ 17450 w 25973"/>
                <a:gd name="connsiteY1" fmla="*/ 0 h 55345"/>
                <a:gd name="connsiteX2" fmla="*/ 23380 w 25973"/>
                <a:gd name="connsiteY2" fmla="*/ 15813 h 55345"/>
                <a:gd name="connsiteX3" fmla="*/ 21799 w 25973"/>
                <a:gd name="connsiteY3" fmla="*/ 55345 h 55345"/>
                <a:gd name="connsiteX4" fmla="*/ 3614 w 25973"/>
                <a:gd name="connsiteY4" fmla="*/ 28859 h 55345"/>
                <a:gd name="connsiteX5" fmla="*/ 56 w 25973"/>
                <a:gd name="connsiteY5" fmla="*/ 1581 h 55345"/>
                <a:gd name="connsiteX6" fmla="*/ 11125 w 25973"/>
                <a:gd name="connsiteY6" fmla="*/ 5535 h 5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73" h="55345">
                  <a:moveTo>
                    <a:pt x="11125" y="5535"/>
                  </a:moveTo>
                  <a:cubicBezTo>
                    <a:pt x="13497" y="5139"/>
                    <a:pt x="17450" y="0"/>
                    <a:pt x="17450" y="0"/>
                  </a:cubicBezTo>
                  <a:cubicBezTo>
                    <a:pt x="17450" y="0"/>
                    <a:pt x="21008" y="5535"/>
                    <a:pt x="23380" y="15813"/>
                  </a:cubicBezTo>
                  <a:cubicBezTo>
                    <a:pt x="28520" y="40718"/>
                    <a:pt x="24962" y="51392"/>
                    <a:pt x="21799" y="55345"/>
                  </a:cubicBezTo>
                  <a:cubicBezTo>
                    <a:pt x="13497" y="54159"/>
                    <a:pt x="7963" y="43090"/>
                    <a:pt x="3614" y="28859"/>
                  </a:cubicBezTo>
                  <a:cubicBezTo>
                    <a:pt x="-734" y="15022"/>
                    <a:pt x="56" y="1581"/>
                    <a:pt x="56" y="1581"/>
                  </a:cubicBezTo>
                  <a:cubicBezTo>
                    <a:pt x="56" y="1581"/>
                    <a:pt x="8753" y="5930"/>
                    <a:pt x="11125" y="5535"/>
                  </a:cubicBezTo>
                  <a:close/>
                </a:path>
              </a:pathLst>
            </a:custGeom>
            <a:solidFill>
              <a:srgbClr val="FFFFFF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21" name="Freeform: Shape 8">
              <a:extLst>
                <a:ext uri="{FF2B5EF4-FFF2-40B4-BE49-F238E27FC236}">
                  <a16:creationId xmlns:a16="http://schemas.microsoft.com/office/drawing/2014/main" id="{3AAE5804-4F81-8A48-BC2C-64BB51127242}"/>
                </a:ext>
              </a:extLst>
            </p:cNvPr>
            <p:cNvSpPr/>
            <p:nvPr/>
          </p:nvSpPr>
          <p:spPr>
            <a:xfrm>
              <a:off x="2197369" y="3150610"/>
              <a:ext cx="81739" cy="257715"/>
            </a:xfrm>
            <a:custGeom>
              <a:avLst/>
              <a:gdLst>
                <a:gd name="connsiteX0" fmla="*/ 0 w 19588"/>
                <a:gd name="connsiteY0" fmla="*/ 2372 h 61757"/>
                <a:gd name="connsiteX1" fmla="*/ 8697 w 19588"/>
                <a:gd name="connsiteY1" fmla="*/ 56531 h 61757"/>
                <a:gd name="connsiteX2" fmla="*/ 18976 w 19588"/>
                <a:gd name="connsiteY2" fmla="*/ 52973 h 61757"/>
                <a:gd name="connsiteX3" fmla="*/ 3953 w 19588"/>
                <a:gd name="connsiteY3" fmla="*/ 1581 h 61757"/>
                <a:gd name="connsiteX4" fmla="*/ 3163 w 19588"/>
                <a:gd name="connsiteY4" fmla="*/ 0 h 61757"/>
                <a:gd name="connsiteX5" fmla="*/ 0 w 19588"/>
                <a:gd name="connsiteY5" fmla="*/ 2372 h 6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88" h="61757">
                  <a:moveTo>
                    <a:pt x="0" y="2372"/>
                  </a:moveTo>
                  <a:cubicBezTo>
                    <a:pt x="0" y="2372"/>
                    <a:pt x="6720" y="48229"/>
                    <a:pt x="8697" y="56531"/>
                  </a:cubicBezTo>
                  <a:cubicBezTo>
                    <a:pt x="9488" y="60880"/>
                    <a:pt x="22533" y="67205"/>
                    <a:pt x="18976" y="52973"/>
                  </a:cubicBezTo>
                  <a:cubicBezTo>
                    <a:pt x="15418" y="38742"/>
                    <a:pt x="3953" y="1581"/>
                    <a:pt x="3953" y="1581"/>
                  </a:cubicBezTo>
                  <a:lnTo>
                    <a:pt x="3163" y="0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rgbClr val="151B19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3780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Chapter + 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9338E66-5F82-4FD5-BA12-B3504893ECDA}"/>
              </a:ext>
            </a:extLst>
          </p:cNvPr>
          <p:cNvSpPr/>
          <p:nvPr userDrawn="1"/>
        </p:nvSpPr>
        <p:spPr>
          <a:xfrm>
            <a:off x="-6579" y="0"/>
            <a:ext cx="12198577" cy="6885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062BD03-134C-4FBA-8330-0CCF241315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0978" y="1319284"/>
            <a:ext cx="5155022" cy="4447010"/>
          </a:xfrm>
        </p:spPr>
        <p:txBody>
          <a:bodyPr anchor="t">
            <a:noAutofit/>
          </a:bodyPr>
          <a:lstStyle>
            <a:lvl1pPr marL="0" indent="0" algn="l">
              <a:lnSpc>
                <a:spcPct val="85000"/>
              </a:lnSpc>
              <a:buClr>
                <a:schemeClr val="bg1"/>
              </a:buClr>
              <a:buFont typeface="Arial" panose="020B0604020202020204" pitchFamily="34" charset="0"/>
              <a:buNone/>
              <a:defRPr sz="60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0" indent="-228611">
              <a:buClr>
                <a:schemeClr val="bg1"/>
              </a:buClr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</a:defRPr>
            </a:lvl2pPr>
            <a:lvl3pPr marL="457223" indent="-228611">
              <a:buClr>
                <a:schemeClr val="bg1"/>
              </a:buClr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</a:defRPr>
            </a:lvl3pPr>
            <a:lvl4pPr marL="685834" indent="-228611">
              <a:buClr>
                <a:schemeClr val="bg1"/>
              </a:buClr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</a:defRPr>
            </a:lvl4pPr>
            <a:lvl5pPr marL="914446" indent="-228611">
              <a:buClr>
                <a:schemeClr val="bg1"/>
              </a:buClr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[Chapter Name - 90pt]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D5848A-3558-47F9-911A-B1C8D68EBBCB}"/>
              </a:ext>
            </a:extLst>
          </p:cNvPr>
          <p:cNvSpPr txBox="1"/>
          <p:nvPr userDrawn="1"/>
        </p:nvSpPr>
        <p:spPr>
          <a:xfrm>
            <a:off x="940979" y="782473"/>
            <a:ext cx="3439953" cy="4913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accent6"/>
                </a:solidFill>
              </a:rPr>
              <a:t>LEARNING OBJECTIVES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2BFFDC9D-7367-1400-2F14-A2A32CE23A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9524" y="1332272"/>
            <a:ext cx="4764740" cy="5106628"/>
          </a:xfrm>
        </p:spPr>
        <p:txBody>
          <a:bodyPr/>
          <a:lstStyle>
            <a:lvl1pPr marL="304815" indent="-304815">
              <a:buClr>
                <a:schemeClr val="accent6"/>
              </a:buClr>
              <a:buFont typeface="Wingdings" pitchFamily="2" charset="2"/>
              <a:buChar char="ü"/>
              <a:defRPr>
                <a:solidFill>
                  <a:schemeClr val="bg1"/>
                </a:solidFill>
              </a:defRPr>
            </a:lvl1pPr>
            <a:lvl2pPr>
              <a:buClr>
                <a:schemeClr val="accent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r>
              <a:rPr lang="en-US" dirty="0"/>
              <a:t>[Objective 1 – 30pt]</a:t>
            </a:r>
          </a:p>
          <a:p>
            <a:pPr lvl="1"/>
            <a:r>
              <a:rPr lang="en-US" dirty="0"/>
              <a:t>[Subobjective]</a:t>
            </a:r>
          </a:p>
          <a:p>
            <a:pPr marL="304815" marR="0" lvl="0" indent="-304815" algn="l" defTabSz="914446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chemeClr val="accent6"/>
              </a:buClr>
              <a:buSzTx/>
              <a:buFont typeface="Wingdings" pitchFamily="2" charset="2"/>
              <a:buChar char="ü"/>
              <a:tabLst/>
              <a:defRPr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7326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9338E66-5F82-4FD5-BA12-B3504893ECDA}"/>
              </a:ext>
            </a:extLst>
          </p:cNvPr>
          <p:cNvSpPr/>
          <p:nvPr userDrawn="1"/>
        </p:nvSpPr>
        <p:spPr>
          <a:xfrm>
            <a:off x="-1" y="1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39ECC-60DD-4B56-BD2A-A27B38797DAF}"/>
              </a:ext>
            </a:extLst>
          </p:cNvPr>
          <p:cNvSpPr/>
          <p:nvPr userDrawn="1"/>
        </p:nvSpPr>
        <p:spPr>
          <a:xfrm>
            <a:off x="0" y="0"/>
            <a:ext cx="12192000" cy="1191126"/>
          </a:xfrm>
          <a:prstGeom prst="rect">
            <a:avLst/>
          </a:prstGeom>
          <a:solidFill>
            <a:schemeClr val="tx1">
              <a:alpha val="15000"/>
            </a:schemeClr>
          </a:solidFill>
        </p:spPr>
        <p:txBody>
          <a:bodyPr rtlCol="0" anchor="ctr">
            <a:noAutofit/>
          </a:bodyPr>
          <a:lstStyle/>
          <a:p>
            <a:pPr algn="l"/>
            <a:endParaRPr lang="en-US" sz="2700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609B5E2C-B838-42CA-9C4D-6F6FA66F35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8" y="2"/>
            <a:ext cx="10296525" cy="1191125"/>
          </a:xfrm>
          <a:prstGeom prst="rect">
            <a:avLst/>
          </a:prstGeom>
          <a:noFill/>
          <a:ln>
            <a:noFill/>
          </a:ln>
        </p:spPr>
        <p:txBody>
          <a:bodyPr lIns="91440" rIns="91440">
            <a:noAutofit/>
          </a:bodyPr>
          <a:lstStyle>
            <a:lvl1pPr>
              <a:lnSpc>
                <a:spcPct val="9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[Our Journey Header – 42pt]</a:t>
            </a:r>
          </a:p>
        </p:txBody>
      </p: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9D0D0596-24B1-DC47-BF77-B1F094908FB4}"/>
              </a:ext>
            </a:extLst>
          </p:cNvPr>
          <p:cNvGrpSpPr/>
          <p:nvPr userDrawn="1"/>
        </p:nvGrpSpPr>
        <p:grpSpPr>
          <a:xfrm>
            <a:off x="10050780" y="201343"/>
            <a:ext cx="1188720" cy="1163697"/>
            <a:chOff x="10050780" y="201342"/>
            <a:chExt cx="1188720" cy="1163697"/>
          </a:xfrm>
        </p:grpSpPr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4D2B10D4-D401-4A47-A091-2413BFA5C156}"/>
                </a:ext>
              </a:extLst>
            </p:cNvPr>
            <p:cNvSpPr/>
            <p:nvPr userDrawn="1"/>
          </p:nvSpPr>
          <p:spPr>
            <a:xfrm>
              <a:off x="10050780" y="201342"/>
              <a:ext cx="1188720" cy="1163697"/>
            </a:xfrm>
            <a:prstGeom prst="ellipse">
              <a:avLst/>
            </a:prstGeom>
            <a:solidFill>
              <a:schemeClr val="bg1"/>
            </a:solidFill>
            <a:effectLst>
              <a:outerShdw blurRad="254000" dist="50800" dir="2700000" algn="tl" rotWithShape="0">
                <a:schemeClr val="accent1">
                  <a:lumMod val="50000"/>
                  <a:alpha val="30000"/>
                </a:schemeClr>
              </a:outerShdw>
            </a:effectLst>
          </p:spPr>
          <p:txBody>
            <a:bodyPr rtlCol="0" anchor="ctr">
              <a:noAutofit/>
            </a:bodyPr>
            <a:lstStyle/>
            <a:p>
              <a:pPr algn="l"/>
              <a:endParaRPr lang="en-US" sz="2700" dirty="0"/>
            </a:p>
          </p:txBody>
        </p:sp>
        <p:pic>
          <p:nvPicPr>
            <p:cNvPr id="275" name="Picture 274" descr="Icon&#10;&#10;Description automatically generated">
              <a:extLst>
                <a:ext uri="{FF2B5EF4-FFF2-40B4-BE49-F238E27FC236}">
                  <a16:creationId xmlns:a16="http://schemas.microsoft.com/office/drawing/2014/main" id="{F79A0A2D-54E1-B343-A1BA-40F75E117B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95197" y="296614"/>
              <a:ext cx="899885" cy="973152"/>
            </a:xfrm>
            <a:prstGeom prst="rect">
              <a:avLst/>
            </a:prstGeom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95A5073-8055-0749-A649-23C313950BFC}"/>
              </a:ext>
            </a:extLst>
          </p:cNvPr>
          <p:cNvGrpSpPr/>
          <p:nvPr userDrawn="1"/>
        </p:nvGrpSpPr>
        <p:grpSpPr>
          <a:xfrm>
            <a:off x="11580971" y="458402"/>
            <a:ext cx="274320" cy="274320"/>
            <a:chOff x="1578736" y="2802526"/>
            <a:chExt cx="1280160" cy="1280160"/>
          </a:xfrm>
        </p:grpSpPr>
        <p:sp>
          <p:nvSpPr>
            <p:cNvPr id="277" name="Freeform: Shape 7">
              <a:extLst>
                <a:ext uri="{FF2B5EF4-FFF2-40B4-BE49-F238E27FC236}">
                  <a16:creationId xmlns:a16="http://schemas.microsoft.com/office/drawing/2014/main" id="{07562C7D-9CC3-5845-87F5-203EC4BE9505}"/>
                </a:ext>
              </a:extLst>
            </p:cNvPr>
            <p:cNvSpPr/>
            <p:nvPr/>
          </p:nvSpPr>
          <p:spPr>
            <a:xfrm>
              <a:off x="1578736" y="2802526"/>
              <a:ext cx="1280160" cy="1280160"/>
            </a:xfrm>
            <a:custGeom>
              <a:avLst/>
              <a:gdLst>
                <a:gd name="connsiteX0" fmla="*/ 306771 w 306770"/>
                <a:gd name="connsiteY0" fmla="*/ 153385 h 306770"/>
                <a:gd name="connsiteX1" fmla="*/ 153385 w 306770"/>
                <a:gd name="connsiteY1" fmla="*/ 306771 h 306770"/>
                <a:gd name="connsiteX2" fmla="*/ 0 w 306770"/>
                <a:gd name="connsiteY2" fmla="*/ 153385 h 306770"/>
                <a:gd name="connsiteX3" fmla="*/ 153385 w 306770"/>
                <a:gd name="connsiteY3" fmla="*/ 0 h 306770"/>
                <a:gd name="connsiteX4" fmla="*/ 306771 w 306770"/>
                <a:gd name="connsiteY4" fmla="*/ 153385 h 30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70" h="306770">
                  <a:moveTo>
                    <a:pt x="306771" y="153385"/>
                  </a:moveTo>
                  <a:cubicBezTo>
                    <a:pt x="306771" y="238098"/>
                    <a:pt x="238098" y="306771"/>
                    <a:pt x="153385" y="306771"/>
                  </a:cubicBezTo>
                  <a:cubicBezTo>
                    <a:pt x="68673" y="306771"/>
                    <a:pt x="0" y="238098"/>
                    <a:pt x="0" y="153385"/>
                  </a:cubicBezTo>
                  <a:cubicBezTo>
                    <a:pt x="0" y="68673"/>
                    <a:pt x="68673" y="0"/>
                    <a:pt x="153385" y="0"/>
                  </a:cubicBezTo>
                  <a:cubicBezTo>
                    <a:pt x="238098" y="0"/>
                    <a:pt x="306771" y="68673"/>
                    <a:pt x="306771" y="153385"/>
                  </a:cubicBezTo>
                  <a:close/>
                </a:path>
              </a:pathLst>
            </a:custGeom>
            <a:solidFill>
              <a:schemeClr val="accent6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 dirty="0"/>
            </a:p>
          </p:txBody>
        </p:sp>
        <p:sp>
          <p:nvSpPr>
            <p:cNvPr id="278" name="Freeform: Shape 8">
              <a:extLst>
                <a:ext uri="{FF2B5EF4-FFF2-40B4-BE49-F238E27FC236}">
                  <a16:creationId xmlns:a16="http://schemas.microsoft.com/office/drawing/2014/main" id="{B2E9CA9B-1D91-D94E-B83C-F7EA859A7517}"/>
                </a:ext>
              </a:extLst>
            </p:cNvPr>
            <p:cNvSpPr/>
            <p:nvPr/>
          </p:nvSpPr>
          <p:spPr>
            <a:xfrm>
              <a:off x="1644312" y="2969247"/>
              <a:ext cx="1174997" cy="983256"/>
            </a:xfrm>
            <a:custGeom>
              <a:avLst/>
              <a:gdLst>
                <a:gd name="connsiteX0" fmla="*/ 145577 w 281569"/>
                <a:gd name="connsiteY0" fmla="*/ 41484 h 235621"/>
                <a:gd name="connsiteX1" fmla="*/ 142019 w 281569"/>
                <a:gd name="connsiteY1" fmla="*/ 31997 h 235621"/>
                <a:gd name="connsiteX2" fmla="*/ 143996 w 281569"/>
                <a:gd name="connsiteY2" fmla="*/ 28043 h 235621"/>
                <a:gd name="connsiteX3" fmla="*/ 144391 w 281569"/>
                <a:gd name="connsiteY3" fmla="*/ 22509 h 235621"/>
                <a:gd name="connsiteX4" fmla="*/ 128183 w 281569"/>
                <a:gd name="connsiteY4" fmla="*/ 9859 h 235621"/>
                <a:gd name="connsiteX5" fmla="*/ 117905 w 281569"/>
                <a:gd name="connsiteY5" fmla="*/ 371 h 235621"/>
                <a:gd name="connsiteX6" fmla="*/ 114742 w 281569"/>
                <a:gd name="connsiteY6" fmla="*/ 19346 h 235621"/>
                <a:gd name="connsiteX7" fmla="*/ 122649 w 281569"/>
                <a:gd name="connsiteY7" fmla="*/ 43856 h 235621"/>
                <a:gd name="connsiteX8" fmla="*/ 49909 w 281569"/>
                <a:gd name="connsiteY8" fmla="*/ 109875 h 235621"/>
                <a:gd name="connsiteX9" fmla="*/ 45560 w 281569"/>
                <a:gd name="connsiteY9" fmla="*/ 119758 h 235621"/>
                <a:gd name="connsiteX10" fmla="*/ 25004 w 281569"/>
                <a:gd name="connsiteY10" fmla="*/ 107503 h 235621"/>
                <a:gd name="connsiteX11" fmla="*/ 21050 w 281569"/>
                <a:gd name="connsiteY11" fmla="*/ 108294 h 235621"/>
                <a:gd name="connsiteX12" fmla="*/ 1680 w 281569"/>
                <a:gd name="connsiteY12" fmla="*/ 140315 h 235621"/>
                <a:gd name="connsiteX13" fmla="*/ 2075 w 281569"/>
                <a:gd name="connsiteY13" fmla="*/ 145454 h 235621"/>
                <a:gd name="connsiteX14" fmla="*/ 39631 w 281569"/>
                <a:gd name="connsiteY14" fmla="*/ 167593 h 235621"/>
                <a:gd name="connsiteX15" fmla="*/ 44770 w 281569"/>
                <a:gd name="connsiteY15" fmla="*/ 170755 h 235621"/>
                <a:gd name="connsiteX16" fmla="*/ 51490 w 281569"/>
                <a:gd name="connsiteY16" fmla="*/ 170755 h 235621"/>
                <a:gd name="connsiteX17" fmla="*/ 70861 w 281569"/>
                <a:gd name="connsiteY17" fmla="*/ 141501 h 235621"/>
                <a:gd name="connsiteX18" fmla="*/ 70466 w 281569"/>
                <a:gd name="connsiteY18" fmla="*/ 135176 h 235621"/>
                <a:gd name="connsiteX19" fmla="*/ 52676 w 281569"/>
                <a:gd name="connsiteY19" fmla="*/ 124502 h 235621"/>
                <a:gd name="connsiteX20" fmla="*/ 52281 w 281569"/>
                <a:gd name="connsiteY20" fmla="*/ 123316 h 235621"/>
                <a:gd name="connsiteX21" fmla="*/ 56234 w 281569"/>
                <a:gd name="connsiteY21" fmla="*/ 117782 h 235621"/>
                <a:gd name="connsiteX22" fmla="*/ 53862 w 281569"/>
                <a:gd name="connsiteY22" fmla="*/ 112643 h 235621"/>
                <a:gd name="connsiteX23" fmla="*/ 109998 w 281569"/>
                <a:gd name="connsiteY23" fmla="*/ 69948 h 235621"/>
                <a:gd name="connsiteX24" fmla="*/ 130555 w 281569"/>
                <a:gd name="connsiteY24" fmla="*/ 115805 h 235621"/>
                <a:gd name="connsiteX25" fmla="*/ 89046 w 281569"/>
                <a:gd name="connsiteY25" fmla="*/ 196846 h 235621"/>
                <a:gd name="connsiteX26" fmla="*/ 80349 w 281569"/>
                <a:gd name="connsiteY26" fmla="*/ 196451 h 235621"/>
                <a:gd name="connsiteX27" fmla="*/ 75210 w 281569"/>
                <a:gd name="connsiteY27" fmla="*/ 235588 h 235621"/>
                <a:gd name="connsiteX28" fmla="*/ 84697 w 281569"/>
                <a:gd name="connsiteY28" fmla="*/ 217008 h 235621"/>
                <a:gd name="connsiteX29" fmla="*/ 89441 w 281569"/>
                <a:gd name="connsiteY29" fmla="*/ 205544 h 235621"/>
                <a:gd name="connsiteX30" fmla="*/ 93395 w 281569"/>
                <a:gd name="connsiteY30" fmla="*/ 209892 h 235621"/>
                <a:gd name="connsiteX31" fmla="*/ 156646 w 281569"/>
                <a:gd name="connsiteY31" fmla="*/ 131618 h 235621"/>
                <a:gd name="connsiteX32" fmla="*/ 175622 w 281569"/>
                <a:gd name="connsiteY32" fmla="*/ 127665 h 235621"/>
                <a:gd name="connsiteX33" fmla="*/ 247966 w 281569"/>
                <a:gd name="connsiteY33" fmla="*/ 135571 h 235621"/>
                <a:gd name="connsiteX34" fmla="*/ 249547 w 281569"/>
                <a:gd name="connsiteY34" fmla="*/ 135176 h 235621"/>
                <a:gd name="connsiteX35" fmla="*/ 255082 w 281569"/>
                <a:gd name="connsiteY35" fmla="*/ 144664 h 235621"/>
                <a:gd name="connsiteX36" fmla="*/ 279987 w 281569"/>
                <a:gd name="connsiteY36" fmla="*/ 124502 h 235621"/>
                <a:gd name="connsiteX37" fmla="*/ 273662 w 281569"/>
                <a:gd name="connsiteY37" fmla="*/ 124107 h 235621"/>
                <a:gd name="connsiteX38" fmla="*/ 251919 w 281569"/>
                <a:gd name="connsiteY38" fmla="*/ 132409 h 235621"/>
                <a:gd name="connsiteX39" fmla="*/ 253896 w 281569"/>
                <a:gd name="connsiteY39" fmla="*/ 128060 h 235621"/>
                <a:gd name="connsiteX40" fmla="*/ 253896 w 281569"/>
                <a:gd name="connsiteY40" fmla="*/ 128060 h 235621"/>
                <a:gd name="connsiteX41" fmla="*/ 167320 w 281569"/>
                <a:gd name="connsiteY41" fmla="*/ 103946 h 235621"/>
                <a:gd name="connsiteX42" fmla="*/ 162181 w 281569"/>
                <a:gd name="connsiteY42" fmla="*/ 89714 h 235621"/>
                <a:gd name="connsiteX43" fmla="*/ 164553 w 281569"/>
                <a:gd name="connsiteY43" fmla="*/ 69157 h 235621"/>
                <a:gd name="connsiteX44" fmla="*/ 227804 w 281569"/>
                <a:gd name="connsiteY44" fmla="*/ 26462 h 235621"/>
                <a:gd name="connsiteX45" fmla="*/ 235711 w 281569"/>
                <a:gd name="connsiteY45" fmla="*/ 22509 h 235621"/>
                <a:gd name="connsiteX46" fmla="*/ 230967 w 281569"/>
                <a:gd name="connsiteY46" fmla="*/ 14998 h 235621"/>
                <a:gd name="connsiteX47" fmla="*/ 223061 w 281569"/>
                <a:gd name="connsiteY47" fmla="*/ 18160 h 235621"/>
                <a:gd name="connsiteX48" fmla="*/ 225037 w 281569"/>
                <a:gd name="connsiteY48" fmla="*/ 22114 h 235621"/>
                <a:gd name="connsiteX49" fmla="*/ 172459 w 281569"/>
                <a:gd name="connsiteY49" fmla="*/ 46228 h 235621"/>
                <a:gd name="connsiteX50" fmla="*/ 145577 w 281569"/>
                <a:gd name="connsiteY50" fmla="*/ 41484 h 23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81569" h="235621">
                  <a:moveTo>
                    <a:pt x="145577" y="41484"/>
                  </a:moveTo>
                  <a:cubicBezTo>
                    <a:pt x="145577" y="41484"/>
                    <a:pt x="142415" y="33183"/>
                    <a:pt x="142019" y="31997"/>
                  </a:cubicBezTo>
                  <a:cubicBezTo>
                    <a:pt x="141229" y="30415"/>
                    <a:pt x="141624" y="29229"/>
                    <a:pt x="143996" y="28043"/>
                  </a:cubicBezTo>
                  <a:cubicBezTo>
                    <a:pt x="145973" y="26858"/>
                    <a:pt x="147949" y="25276"/>
                    <a:pt x="144391" y="22509"/>
                  </a:cubicBezTo>
                  <a:cubicBezTo>
                    <a:pt x="140833" y="19742"/>
                    <a:pt x="132136" y="14998"/>
                    <a:pt x="128183" y="9859"/>
                  </a:cubicBezTo>
                  <a:cubicBezTo>
                    <a:pt x="124230" y="4719"/>
                    <a:pt x="119881" y="-1606"/>
                    <a:pt x="117905" y="371"/>
                  </a:cubicBezTo>
                  <a:cubicBezTo>
                    <a:pt x="115928" y="2347"/>
                    <a:pt x="109603" y="5905"/>
                    <a:pt x="114742" y="19346"/>
                  </a:cubicBezTo>
                  <a:cubicBezTo>
                    <a:pt x="117509" y="27253"/>
                    <a:pt x="123439" y="40298"/>
                    <a:pt x="122649" y="43856"/>
                  </a:cubicBezTo>
                  <a:cubicBezTo>
                    <a:pt x="117114" y="44647"/>
                    <a:pt x="53467" y="58088"/>
                    <a:pt x="49909" y="109875"/>
                  </a:cubicBezTo>
                  <a:cubicBezTo>
                    <a:pt x="47537" y="109480"/>
                    <a:pt x="39631" y="110666"/>
                    <a:pt x="45560" y="119758"/>
                  </a:cubicBezTo>
                  <a:cubicBezTo>
                    <a:pt x="29352" y="110666"/>
                    <a:pt x="25004" y="107503"/>
                    <a:pt x="25004" y="107503"/>
                  </a:cubicBezTo>
                  <a:cubicBezTo>
                    <a:pt x="25004" y="107503"/>
                    <a:pt x="22632" y="105922"/>
                    <a:pt x="21050" y="108294"/>
                  </a:cubicBezTo>
                  <a:cubicBezTo>
                    <a:pt x="19469" y="110666"/>
                    <a:pt x="2470" y="139129"/>
                    <a:pt x="1680" y="140315"/>
                  </a:cubicBezTo>
                  <a:cubicBezTo>
                    <a:pt x="889" y="141501"/>
                    <a:pt x="-1878" y="142687"/>
                    <a:pt x="2075" y="145454"/>
                  </a:cubicBezTo>
                  <a:cubicBezTo>
                    <a:pt x="6028" y="147826"/>
                    <a:pt x="34491" y="164430"/>
                    <a:pt x="39631" y="167593"/>
                  </a:cubicBezTo>
                  <a:lnTo>
                    <a:pt x="44770" y="170755"/>
                  </a:lnTo>
                  <a:cubicBezTo>
                    <a:pt x="44770" y="170755"/>
                    <a:pt x="48328" y="174313"/>
                    <a:pt x="51490" y="170755"/>
                  </a:cubicBezTo>
                  <a:cubicBezTo>
                    <a:pt x="54653" y="167197"/>
                    <a:pt x="70861" y="141501"/>
                    <a:pt x="70861" y="141501"/>
                  </a:cubicBezTo>
                  <a:cubicBezTo>
                    <a:pt x="70861" y="141501"/>
                    <a:pt x="74024" y="137548"/>
                    <a:pt x="70466" y="135176"/>
                  </a:cubicBezTo>
                  <a:cubicBezTo>
                    <a:pt x="67303" y="133199"/>
                    <a:pt x="53467" y="125293"/>
                    <a:pt x="52676" y="124502"/>
                  </a:cubicBezTo>
                  <a:cubicBezTo>
                    <a:pt x="51886" y="123712"/>
                    <a:pt x="51095" y="123316"/>
                    <a:pt x="52281" y="123316"/>
                  </a:cubicBezTo>
                  <a:cubicBezTo>
                    <a:pt x="52676" y="123316"/>
                    <a:pt x="56234" y="123712"/>
                    <a:pt x="56234" y="117782"/>
                  </a:cubicBezTo>
                  <a:cubicBezTo>
                    <a:pt x="56234" y="114619"/>
                    <a:pt x="53862" y="112643"/>
                    <a:pt x="53862" y="112643"/>
                  </a:cubicBezTo>
                  <a:cubicBezTo>
                    <a:pt x="53862" y="112643"/>
                    <a:pt x="64141" y="70738"/>
                    <a:pt x="109998" y="69948"/>
                  </a:cubicBezTo>
                  <a:cubicBezTo>
                    <a:pt x="109603" y="77459"/>
                    <a:pt x="113951" y="94458"/>
                    <a:pt x="130555" y="115805"/>
                  </a:cubicBezTo>
                  <a:cubicBezTo>
                    <a:pt x="129764" y="134385"/>
                    <a:pt x="117905" y="184196"/>
                    <a:pt x="89046" y="196846"/>
                  </a:cubicBezTo>
                  <a:cubicBezTo>
                    <a:pt x="86674" y="192893"/>
                    <a:pt x="82721" y="186963"/>
                    <a:pt x="80349" y="196451"/>
                  </a:cubicBezTo>
                  <a:cubicBezTo>
                    <a:pt x="74024" y="223333"/>
                    <a:pt x="72442" y="236379"/>
                    <a:pt x="75210" y="235588"/>
                  </a:cubicBezTo>
                  <a:cubicBezTo>
                    <a:pt x="75210" y="235588"/>
                    <a:pt x="79163" y="225310"/>
                    <a:pt x="84697" y="217008"/>
                  </a:cubicBezTo>
                  <a:cubicBezTo>
                    <a:pt x="90232" y="208706"/>
                    <a:pt x="88255" y="203962"/>
                    <a:pt x="89441" y="205544"/>
                  </a:cubicBezTo>
                  <a:cubicBezTo>
                    <a:pt x="92209" y="210287"/>
                    <a:pt x="92999" y="209892"/>
                    <a:pt x="93395" y="209892"/>
                  </a:cubicBezTo>
                  <a:cubicBezTo>
                    <a:pt x="97743" y="206729"/>
                    <a:pt x="147949" y="178662"/>
                    <a:pt x="156646" y="131618"/>
                  </a:cubicBezTo>
                  <a:cubicBezTo>
                    <a:pt x="160600" y="131223"/>
                    <a:pt x="167320" y="131223"/>
                    <a:pt x="175622" y="127665"/>
                  </a:cubicBezTo>
                  <a:cubicBezTo>
                    <a:pt x="184319" y="124107"/>
                    <a:pt x="215945" y="118177"/>
                    <a:pt x="247966" y="135571"/>
                  </a:cubicBezTo>
                  <a:cubicBezTo>
                    <a:pt x="248361" y="135967"/>
                    <a:pt x="249152" y="134781"/>
                    <a:pt x="249547" y="135176"/>
                  </a:cubicBezTo>
                  <a:cubicBezTo>
                    <a:pt x="248757" y="141106"/>
                    <a:pt x="251129" y="147826"/>
                    <a:pt x="255082" y="144664"/>
                  </a:cubicBezTo>
                  <a:cubicBezTo>
                    <a:pt x="259035" y="141501"/>
                    <a:pt x="276034" y="127665"/>
                    <a:pt x="279987" y="124502"/>
                  </a:cubicBezTo>
                  <a:cubicBezTo>
                    <a:pt x="283940" y="121340"/>
                    <a:pt x="279987" y="119758"/>
                    <a:pt x="273662" y="124107"/>
                  </a:cubicBezTo>
                  <a:cubicBezTo>
                    <a:pt x="265756" y="129246"/>
                    <a:pt x="251919" y="132409"/>
                    <a:pt x="251919" y="132409"/>
                  </a:cubicBezTo>
                  <a:cubicBezTo>
                    <a:pt x="251919" y="132409"/>
                    <a:pt x="254291" y="128456"/>
                    <a:pt x="253896" y="128060"/>
                  </a:cubicBezTo>
                  <a:cubicBezTo>
                    <a:pt x="252710" y="126874"/>
                    <a:pt x="254686" y="128851"/>
                    <a:pt x="253896" y="128060"/>
                  </a:cubicBezTo>
                  <a:cubicBezTo>
                    <a:pt x="251919" y="126479"/>
                    <a:pt x="217526" y="96039"/>
                    <a:pt x="167320" y="103946"/>
                  </a:cubicBezTo>
                  <a:cubicBezTo>
                    <a:pt x="165739" y="103550"/>
                    <a:pt x="162576" y="97620"/>
                    <a:pt x="162181" y="89714"/>
                  </a:cubicBezTo>
                  <a:cubicBezTo>
                    <a:pt x="161786" y="81807"/>
                    <a:pt x="165343" y="70738"/>
                    <a:pt x="164553" y="69157"/>
                  </a:cubicBezTo>
                  <a:cubicBezTo>
                    <a:pt x="163367" y="65994"/>
                    <a:pt x="217526" y="68762"/>
                    <a:pt x="227804" y="26462"/>
                  </a:cubicBezTo>
                  <a:cubicBezTo>
                    <a:pt x="231758" y="25276"/>
                    <a:pt x="231758" y="26462"/>
                    <a:pt x="235711" y="22509"/>
                  </a:cubicBezTo>
                  <a:cubicBezTo>
                    <a:pt x="239664" y="18556"/>
                    <a:pt x="235316" y="18951"/>
                    <a:pt x="230967" y="14998"/>
                  </a:cubicBezTo>
                  <a:cubicBezTo>
                    <a:pt x="226619" y="11045"/>
                    <a:pt x="224247" y="14603"/>
                    <a:pt x="223061" y="18160"/>
                  </a:cubicBezTo>
                  <a:cubicBezTo>
                    <a:pt x="221875" y="21718"/>
                    <a:pt x="223851" y="20532"/>
                    <a:pt x="225037" y="22114"/>
                  </a:cubicBezTo>
                  <a:cubicBezTo>
                    <a:pt x="223456" y="24486"/>
                    <a:pt x="204480" y="55321"/>
                    <a:pt x="172459" y="46228"/>
                  </a:cubicBezTo>
                  <a:cubicBezTo>
                    <a:pt x="152298" y="39903"/>
                    <a:pt x="145577" y="41484"/>
                    <a:pt x="145577" y="41484"/>
                  </a:cubicBezTo>
                  <a:close/>
                </a:path>
              </a:pathLst>
            </a:custGeom>
            <a:solidFill>
              <a:srgbClr val="000000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279" name="Freeform: Shape 9">
              <a:extLst>
                <a:ext uri="{FF2B5EF4-FFF2-40B4-BE49-F238E27FC236}">
                  <a16:creationId xmlns:a16="http://schemas.microsoft.com/office/drawing/2014/main" id="{86009FDC-23E6-214D-9607-A4D6A2DC297E}"/>
                </a:ext>
              </a:extLst>
            </p:cNvPr>
            <p:cNvSpPr/>
            <p:nvPr/>
          </p:nvSpPr>
          <p:spPr>
            <a:xfrm>
              <a:off x="2167441" y="3152261"/>
              <a:ext cx="108385" cy="230959"/>
            </a:xfrm>
            <a:custGeom>
              <a:avLst/>
              <a:gdLst>
                <a:gd name="connsiteX0" fmla="*/ 11125 w 25973"/>
                <a:gd name="connsiteY0" fmla="*/ 5535 h 55345"/>
                <a:gd name="connsiteX1" fmla="*/ 17450 w 25973"/>
                <a:gd name="connsiteY1" fmla="*/ 0 h 55345"/>
                <a:gd name="connsiteX2" fmla="*/ 23380 w 25973"/>
                <a:gd name="connsiteY2" fmla="*/ 15813 h 55345"/>
                <a:gd name="connsiteX3" fmla="*/ 21799 w 25973"/>
                <a:gd name="connsiteY3" fmla="*/ 55345 h 55345"/>
                <a:gd name="connsiteX4" fmla="*/ 3614 w 25973"/>
                <a:gd name="connsiteY4" fmla="*/ 28859 h 55345"/>
                <a:gd name="connsiteX5" fmla="*/ 56 w 25973"/>
                <a:gd name="connsiteY5" fmla="*/ 1581 h 55345"/>
                <a:gd name="connsiteX6" fmla="*/ 11125 w 25973"/>
                <a:gd name="connsiteY6" fmla="*/ 5535 h 5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73" h="55345">
                  <a:moveTo>
                    <a:pt x="11125" y="5535"/>
                  </a:moveTo>
                  <a:cubicBezTo>
                    <a:pt x="13497" y="5139"/>
                    <a:pt x="17450" y="0"/>
                    <a:pt x="17450" y="0"/>
                  </a:cubicBezTo>
                  <a:cubicBezTo>
                    <a:pt x="17450" y="0"/>
                    <a:pt x="21008" y="5535"/>
                    <a:pt x="23380" y="15813"/>
                  </a:cubicBezTo>
                  <a:cubicBezTo>
                    <a:pt x="28520" y="40718"/>
                    <a:pt x="24962" y="51392"/>
                    <a:pt x="21799" y="55345"/>
                  </a:cubicBezTo>
                  <a:cubicBezTo>
                    <a:pt x="13497" y="54159"/>
                    <a:pt x="7963" y="43090"/>
                    <a:pt x="3614" y="28859"/>
                  </a:cubicBezTo>
                  <a:cubicBezTo>
                    <a:pt x="-734" y="15022"/>
                    <a:pt x="56" y="1581"/>
                    <a:pt x="56" y="1581"/>
                  </a:cubicBezTo>
                  <a:cubicBezTo>
                    <a:pt x="56" y="1581"/>
                    <a:pt x="8753" y="5930"/>
                    <a:pt x="11125" y="5535"/>
                  </a:cubicBezTo>
                  <a:close/>
                </a:path>
              </a:pathLst>
            </a:custGeom>
            <a:solidFill>
              <a:srgbClr val="FFFFFF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280" name="Freeform: Shape 10">
              <a:extLst>
                <a:ext uri="{FF2B5EF4-FFF2-40B4-BE49-F238E27FC236}">
                  <a16:creationId xmlns:a16="http://schemas.microsoft.com/office/drawing/2014/main" id="{77358D90-F075-7646-A949-BEBA2B807120}"/>
                </a:ext>
              </a:extLst>
            </p:cNvPr>
            <p:cNvSpPr/>
            <p:nvPr/>
          </p:nvSpPr>
          <p:spPr>
            <a:xfrm>
              <a:off x="2197369" y="3150610"/>
              <a:ext cx="81739" cy="257715"/>
            </a:xfrm>
            <a:custGeom>
              <a:avLst/>
              <a:gdLst>
                <a:gd name="connsiteX0" fmla="*/ 0 w 19588"/>
                <a:gd name="connsiteY0" fmla="*/ 2372 h 61757"/>
                <a:gd name="connsiteX1" fmla="*/ 8697 w 19588"/>
                <a:gd name="connsiteY1" fmla="*/ 56531 h 61757"/>
                <a:gd name="connsiteX2" fmla="*/ 18976 w 19588"/>
                <a:gd name="connsiteY2" fmla="*/ 52973 h 61757"/>
                <a:gd name="connsiteX3" fmla="*/ 3953 w 19588"/>
                <a:gd name="connsiteY3" fmla="*/ 1581 h 61757"/>
                <a:gd name="connsiteX4" fmla="*/ 3163 w 19588"/>
                <a:gd name="connsiteY4" fmla="*/ 0 h 61757"/>
                <a:gd name="connsiteX5" fmla="*/ 0 w 19588"/>
                <a:gd name="connsiteY5" fmla="*/ 2372 h 6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88" h="61757">
                  <a:moveTo>
                    <a:pt x="0" y="2372"/>
                  </a:moveTo>
                  <a:cubicBezTo>
                    <a:pt x="0" y="2372"/>
                    <a:pt x="6720" y="48229"/>
                    <a:pt x="8697" y="56531"/>
                  </a:cubicBezTo>
                  <a:cubicBezTo>
                    <a:pt x="9488" y="60880"/>
                    <a:pt x="22533" y="67205"/>
                    <a:pt x="18976" y="52973"/>
                  </a:cubicBezTo>
                  <a:cubicBezTo>
                    <a:pt x="15418" y="38742"/>
                    <a:pt x="3953" y="1581"/>
                    <a:pt x="3953" y="1581"/>
                  </a:cubicBezTo>
                  <a:lnTo>
                    <a:pt x="3163" y="0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rgbClr val="151B19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</p:grp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1CDAF43-9972-F847-BF14-D1C2E84D03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8267" y="1693333"/>
            <a:ext cx="10295996" cy="4762500"/>
          </a:xfr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[Level 1 – 30pt]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189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9338E66-5F82-4FD5-BA12-B3504893ECDA}"/>
              </a:ext>
            </a:extLst>
          </p:cNvPr>
          <p:cNvSpPr/>
          <p:nvPr userDrawn="1"/>
        </p:nvSpPr>
        <p:spPr>
          <a:xfrm>
            <a:off x="-2" y="1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39ECC-60DD-4B56-BD2A-A27B38797DAF}"/>
              </a:ext>
            </a:extLst>
          </p:cNvPr>
          <p:cNvSpPr/>
          <p:nvPr userDrawn="1"/>
        </p:nvSpPr>
        <p:spPr>
          <a:xfrm>
            <a:off x="0" y="0"/>
            <a:ext cx="12192000" cy="1191126"/>
          </a:xfrm>
          <a:prstGeom prst="rect">
            <a:avLst/>
          </a:prstGeom>
          <a:solidFill>
            <a:schemeClr val="tx1">
              <a:alpha val="15000"/>
            </a:schemeClr>
          </a:solidFill>
        </p:spPr>
        <p:txBody>
          <a:bodyPr rtlCol="0" anchor="ctr">
            <a:noAutofit/>
          </a:bodyPr>
          <a:lstStyle/>
          <a:p>
            <a:pPr algn="l"/>
            <a:endParaRPr lang="en-US" sz="2700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609B5E2C-B838-42CA-9C4D-6F6FA66F35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8" y="2"/>
            <a:ext cx="10296525" cy="1191125"/>
          </a:xfrm>
          <a:prstGeom prst="rect">
            <a:avLst/>
          </a:prstGeom>
          <a:noFill/>
          <a:ln>
            <a:noFill/>
          </a:ln>
        </p:spPr>
        <p:txBody>
          <a:bodyPr lIns="91440" rIns="91440">
            <a:noAutofit/>
          </a:bodyPr>
          <a:lstStyle>
            <a:lvl1pPr>
              <a:lnSpc>
                <a:spcPct val="9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[Files Header – 42pt]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DBA9721-A010-F24A-A62F-A87F229F29CD}"/>
              </a:ext>
            </a:extLst>
          </p:cNvPr>
          <p:cNvGrpSpPr/>
          <p:nvPr userDrawn="1"/>
        </p:nvGrpSpPr>
        <p:grpSpPr>
          <a:xfrm>
            <a:off x="10050780" y="190457"/>
            <a:ext cx="1188720" cy="1174583"/>
            <a:chOff x="10050780" y="190456"/>
            <a:chExt cx="1188720" cy="1174583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73DD7C1-4928-314A-AB50-7C27C9C5F013}"/>
                </a:ext>
              </a:extLst>
            </p:cNvPr>
            <p:cNvSpPr/>
            <p:nvPr userDrawn="1"/>
          </p:nvSpPr>
          <p:spPr>
            <a:xfrm>
              <a:off x="10050780" y="201342"/>
              <a:ext cx="1188720" cy="1163697"/>
            </a:xfrm>
            <a:prstGeom prst="ellipse">
              <a:avLst/>
            </a:prstGeom>
            <a:solidFill>
              <a:schemeClr val="bg1"/>
            </a:solidFill>
            <a:effectLst>
              <a:outerShdw blurRad="254000" dist="50800" dir="2700000" algn="tl" rotWithShape="0">
                <a:schemeClr val="accent1">
                  <a:lumMod val="50000"/>
                  <a:alpha val="30000"/>
                </a:schemeClr>
              </a:outerShdw>
            </a:effectLst>
          </p:spPr>
          <p:txBody>
            <a:bodyPr rtlCol="0" anchor="ctr">
              <a:noAutofit/>
            </a:bodyPr>
            <a:lstStyle/>
            <a:p>
              <a:pPr algn="l"/>
              <a:endParaRPr lang="en-US" sz="2700" dirty="0"/>
            </a:p>
          </p:txBody>
        </p:sp>
        <p:pic>
          <p:nvPicPr>
            <p:cNvPr id="69" name="Picture 68" descr="Icon&#10;&#10;Description automatically generated">
              <a:extLst>
                <a:ext uri="{FF2B5EF4-FFF2-40B4-BE49-F238E27FC236}">
                  <a16:creationId xmlns:a16="http://schemas.microsoft.com/office/drawing/2014/main" id="{88A057A6-AEBB-9C46-B778-F0FBC7F5EB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46923" y="190456"/>
              <a:ext cx="1056317" cy="1075963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949B8D1-B065-C14F-9CE6-80FCB511FBCF}"/>
              </a:ext>
            </a:extLst>
          </p:cNvPr>
          <p:cNvGrpSpPr/>
          <p:nvPr userDrawn="1"/>
        </p:nvGrpSpPr>
        <p:grpSpPr>
          <a:xfrm>
            <a:off x="11580971" y="458402"/>
            <a:ext cx="274320" cy="274320"/>
            <a:chOff x="1578736" y="2802526"/>
            <a:chExt cx="1280160" cy="1280160"/>
          </a:xfrm>
        </p:grpSpPr>
        <p:sp>
          <p:nvSpPr>
            <p:cNvPr id="71" name="Freeform: Shape 7">
              <a:extLst>
                <a:ext uri="{FF2B5EF4-FFF2-40B4-BE49-F238E27FC236}">
                  <a16:creationId xmlns:a16="http://schemas.microsoft.com/office/drawing/2014/main" id="{EB9781A0-999C-2348-B999-09A4AF4C78E4}"/>
                </a:ext>
              </a:extLst>
            </p:cNvPr>
            <p:cNvSpPr/>
            <p:nvPr/>
          </p:nvSpPr>
          <p:spPr>
            <a:xfrm>
              <a:off x="1578736" y="2802526"/>
              <a:ext cx="1280160" cy="1280160"/>
            </a:xfrm>
            <a:custGeom>
              <a:avLst/>
              <a:gdLst>
                <a:gd name="connsiteX0" fmla="*/ 306771 w 306770"/>
                <a:gd name="connsiteY0" fmla="*/ 153385 h 306770"/>
                <a:gd name="connsiteX1" fmla="*/ 153385 w 306770"/>
                <a:gd name="connsiteY1" fmla="*/ 306771 h 306770"/>
                <a:gd name="connsiteX2" fmla="*/ 0 w 306770"/>
                <a:gd name="connsiteY2" fmla="*/ 153385 h 306770"/>
                <a:gd name="connsiteX3" fmla="*/ 153385 w 306770"/>
                <a:gd name="connsiteY3" fmla="*/ 0 h 306770"/>
                <a:gd name="connsiteX4" fmla="*/ 306771 w 306770"/>
                <a:gd name="connsiteY4" fmla="*/ 153385 h 30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70" h="306770">
                  <a:moveTo>
                    <a:pt x="306771" y="153385"/>
                  </a:moveTo>
                  <a:cubicBezTo>
                    <a:pt x="306771" y="238098"/>
                    <a:pt x="238098" y="306771"/>
                    <a:pt x="153385" y="306771"/>
                  </a:cubicBezTo>
                  <a:cubicBezTo>
                    <a:pt x="68673" y="306771"/>
                    <a:pt x="0" y="238098"/>
                    <a:pt x="0" y="153385"/>
                  </a:cubicBezTo>
                  <a:cubicBezTo>
                    <a:pt x="0" y="68673"/>
                    <a:pt x="68673" y="0"/>
                    <a:pt x="153385" y="0"/>
                  </a:cubicBezTo>
                  <a:cubicBezTo>
                    <a:pt x="238098" y="0"/>
                    <a:pt x="306771" y="68673"/>
                    <a:pt x="306771" y="153385"/>
                  </a:cubicBezTo>
                  <a:close/>
                </a:path>
              </a:pathLst>
            </a:custGeom>
            <a:solidFill>
              <a:schemeClr val="accent6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 dirty="0"/>
            </a:p>
          </p:txBody>
        </p:sp>
        <p:sp>
          <p:nvSpPr>
            <p:cNvPr id="72" name="Freeform: Shape 8">
              <a:extLst>
                <a:ext uri="{FF2B5EF4-FFF2-40B4-BE49-F238E27FC236}">
                  <a16:creationId xmlns:a16="http://schemas.microsoft.com/office/drawing/2014/main" id="{F9E6C74A-D4A1-4743-B631-F614D8A5A8D5}"/>
                </a:ext>
              </a:extLst>
            </p:cNvPr>
            <p:cNvSpPr/>
            <p:nvPr/>
          </p:nvSpPr>
          <p:spPr>
            <a:xfrm>
              <a:off x="1644312" y="2969247"/>
              <a:ext cx="1174997" cy="983256"/>
            </a:xfrm>
            <a:custGeom>
              <a:avLst/>
              <a:gdLst>
                <a:gd name="connsiteX0" fmla="*/ 145577 w 281569"/>
                <a:gd name="connsiteY0" fmla="*/ 41484 h 235621"/>
                <a:gd name="connsiteX1" fmla="*/ 142019 w 281569"/>
                <a:gd name="connsiteY1" fmla="*/ 31997 h 235621"/>
                <a:gd name="connsiteX2" fmla="*/ 143996 w 281569"/>
                <a:gd name="connsiteY2" fmla="*/ 28043 h 235621"/>
                <a:gd name="connsiteX3" fmla="*/ 144391 w 281569"/>
                <a:gd name="connsiteY3" fmla="*/ 22509 h 235621"/>
                <a:gd name="connsiteX4" fmla="*/ 128183 w 281569"/>
                <a:gd name="connsiteY4" fmla="*/ 9859 h 235621"/>
                <a:gd name="connsiteX5" fmla="*/ 117905 w 281569"/>
                <a:gd name="connsiteY5" fmla="*/ 371 h 235621"/>
                <a:gd name="connsiteX6" fmla="*/ 114742 w 281569"/>
                <a:gd name="connsiteY6" fmla="*/ 19346 h 235621"/>
                <a:gd name="connsiteX7" fmla="*/ 122649 w 281569"/>
                <a:gd name="connsiteY7" fmla="*/ 43856 h 235621"/>
                <a:gd name="connsiteX8" fmla="*/ 49909 w 281569"/>
                <a:gd name="connsiteY8" fmla="*/ 109875 h 235621"/>
                <a:gd name="connsiteX9" fmla="*/ 45560 w 281569"/>
                <a:gd name="connsiteY9" fmla="*/ 119758 h 235621"/>
                <a:gd name="connsiteX10" fmla="*/ 25004 w 281569"/>
                <a:gd name="connsiteY10" fmla="*/ 107503 h 235621"/>
                <a:gd name="connsiteX11" fmla="*/ 21050 w 281569"/>
                <a:gd name="connsiteY11" fmla="*/ 108294 h 235621"/>
                <a:gd name="connsiteX12" fmla="*/ 1680 w 281569"/>
                <a:gd name="connsiteY12" fmla="*/ 140315 h 235621"/>
                <a:gd name="connsiteX13" fmla="*/ 2075 w 281569"/>
                <a:gd name="connsiteY13" fmla="*/ 145454 h 235621"/>
                <a:gd name="connsiteX14" fmla="*/ 39631 w 281569"/>
                <a:gd name="connsiteY14" fmla="*/ 167593 h 235621"/>
                <a:gd name="connsiteX15" fmla="*/ 44770 w 281569"/>
                <a:gd name="connsiteY15" fmla="*/ 170755 h 235621"/>
                <a:gd name="connsiteX16" fmla="*/ 51490 w 281569"/>
                <a:gd name="connsiteY16" fmla="*/ 170755 h 235621"/>
                <a:gd name="connsiteX17" fmla="*/ 70861 w 281569"/>
                <a:gd name="connsiteY17" fmla="*/ 141501 h 235621"/>
                <a:gd name="connsiteX18" fmla="*/ 70466 w 281569"/>
                <a:gd name="connsiteY18" fmla="*/ 135176 h 235621"/>
                <a:gd name="connsiteX19" fmla="*/ 52676 w 281569"/>
                <a:gd name="connsiteY19" fmla="*/ 124502 h 235621"/>
                <a:gd name="connsiteX20" fmla="*/ 52281 w 281569"/>
                <a:gd name="connsiteY20" fmla="*/ 123316 h 235621"/>
                <a:gd name="connsiteX21" fmla="*/ 56234 w 281569"/>
                <a:gd name="connsiteY21" fmla="*/ 117782 h 235621"/>
                <a:gd name="connsiteX22" fmla="*/ 53862 w 281569"/>
                <a:gd name="connsiteY22" fmla="*/ 112643 h 235621"/>
                <a:gd name="connsiteX23" fmla="*/ 109998 w 281569"/>
                <a:gd name="connsiteY23" fmla="*/ 69948 h 235621"/>
                <a:gd name="connsiteX24" fmla="*/ 130555 w 281569"/>
                <a:gd name="connsiteY24" fmla="*/ 115805 h 235621"/>
                <a:gd name="connsiteX25" fmla="*/ 89046 w 281569"/>
                <a:gd name="connsiteY25" fmla="*/ 196846 h 235621"/>
                <a:gd name="connsiteX26" fmla="*/ 80349 w 281569"/>
                <a:gd name="connsiteY26" fmla="*/ 196451 h 235621"/>
                <a:gd name="connsiteX27" fmla="*/ 75210 w 281569"/>
                <a:gd name="connsiteY27" fmla="*/ 235588 h 235621"/>
                <a:gd name="connsiteX28" fmla="*/ 84697 w 281569"/>
                <a:gd name="connsiteY28" fmla="*/ 217008 h 235621"/>
                <a:gd name="connsiteX29" fmla="*/ 89441 w 281569"/>
                <a:gd name="connsiteY29" fmla="*/ 205544 h 235621"/>
                <a:gd name="connsiteX30" fmla="*/ 93395 w 281569"/>
                <a:gd name="connsiteY30" fmla="*/ 209892 h 235621"/>
                <a:gd name="connsiteX31" fmla="*/ 156646 w 281569"/>
                <a:gd name="connsiteY31" fmla="*/ 131618 h 235621"/>
                <a:gd name="connsiteX32" fmla="*/ 175622 w 281569"/>
                <a:gd name="connsiteY32" fmla="*/ 127665 h 235621"/>
                <a:gd name="connsiteX33" fmla="*/ 247966 w 281569"/>
                <a:gd name="connsiteY33" fmla="*/ 135571 h 235621"/>
                <a:gd name="connsiteX34" fmla="*/ 249547 w 281569"/>
                <a:gd name="connsiteY34" fmla="*/ 135176 h 235621"/>
                <a:gd name="connsiteX35" fmla="*/ 255082 w 281569"/>
                <a:gd name="connsiteY35" fmla="*/ 144664 h 235621"/>
                <a:gd name="connsiteX36" fmla="*/ 279987 w 281569"/>
                <a:gd name="connsiteY36" fmla="*/ 124502 h 235621"/>
                <a:gd name="connsiteX37" fmla="*/ 273662 w 281569"/>
                <a:gd name="connsiteY37" fmla="*/ 124107 h 235621"/>
                <a:gd name="connsiteX38" fmla="*/ 251919 w 281569"/>
                <a:gd name="connsiteY38" fmla="*/ 132409 h 235621"/>
                <a:gd name="connsiteX39" fmla="*/ 253896 w 281569"/>
                <a:gd name="connsiteY39" fmla="*/ 128060 h 235621"/>
                <a:gd name="connsiteX40" fmla="*/ 253896 w 281569"/>
                <a:gd name="connsiteY40" fmla="*/ 128060 h 235621"/>
                <a:gd name="connsiteX41" fmla="*/ 167320 w 281569"/>
                <a:gd name="connsiteY41" fmla="*/ 103946 h 235621"/>
                <a:gd name="connsiteX42" fmla="*/ 162181 w 281569"/>
                <a:gd name="connsiteY42" fmla="*/ 89714 h 235621"/>
                <a:gd name="connsiteX43" fmla="*/ 164553 w 281569"/>
                <a:gd name="connsiteY43" fmla="*/ 69157 h 235621"/>
                <a:gd name="connsiteX44" fmla="*/ 227804 w 281569"/>
                <a:gd name="connsiteY44" fmla="*/ 26462 h 235621"/>
                <a:gd name="connsiteX45" fmla="*/ 235711 w 281569"/>
                <a:gd name="connsiteY45" fmla="*/ 22509 h 235621"/>
                <a:gd name="connsiteX46" fmla="*/ 230967 w 281569"/>
                <a:gd name="connsiteY46" fmla="*/ 14998 h 235621"/>
                <a:gd name="connsiteX47" fmla="*/ 223061 w 281569"/>
                <a:gd name="connsiteY47" fmla="*/ 18160 h 235621"/>
                <a:gd name="connsiteX48" fmla="*/ 225037 w 281569"/>
                <a:gd name="connsiteY48" fmla="*/ 22114 h 235621"/>
                <a:gd name="connsiteX49" fmla="*/ 172459 w 281569"/>
                <a:gd name="connsiteY49" fmla="*/ 46228 h 235621"/>
                <a:gd name="connsiteX50" fmla="*/ 145577 w 281569"/>
                <a:gd name="connsiteY50" fmla="*/ 41484 h 23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81569" h="235621">
                  <a:moveTo>
                    <a:pt x="145577" y="41484"/>
                  </a:moveTo>
                  <a:cubicBezTo>
                    <a:pt x="145577" y="41484"/>
                    <a:pt x="142415" y="33183"/>
                    <a:pt x="142019" y="31997"/>
                  </a:cubicBezTo>
                  <a:cubicBezTo>
                    <a:pt x="141229" y="30415"/>
                    <a:pt x="141624" y="29229"/>
                    <a:pt x="143996" y="28043"/>
                  </a:cubicBezTo>
                  <a:cubicBezTo>
                    <a:pt x="145973" y="26858"/>
                    <a:pt x="147949" y="25276"/>
                    <a:pt x="144391" y="22509"/>
                  </a:cubicBezTo>
                  <a:cubicBezTo>
                    <a:pt x="140833" y="19742"/>
                    <a:pt x="132136" y="14998"/>
                    <a:pt x="128183" y="9859"/>
                  </a:cubicBezTo>
                  <a:cubicBezTo>
                    <a:pt x="124230" y="4719"/>
                    <a:pt x="119881" y="-1606"/>
                    <a:pt x="117905" y="371"/>
                  </a:cubicBezTo>
                  <a:cubicBezTo>
                    <a:pt x="115928" y="2347"/>
                    <a:pt x="109603" y="5905"/>
                    <a:pt x="114742" y="19346"/>
                  </a:cubicBezTo>
                  <a:cubicBezTo>
                    <a:pt x="117509" y="27253"/>
                    <a:pt x="123439" y="40298"/>
                    <a:pt x="122649" y="43856"/>
                  </a:cubicBezTo>
                  <a:cubicBezTo>
                    <a:pt x="117114" y="44647"/>
                    <a:pt x="53467" y="58088"/>
                    <a:pt x="49909" y="109875"/>
                  </a:cubicBezTo>
                  <a:cubicBezTo>
                    <a:pt x="47537" y="109480"/>
                    <a:pt x="39631" y="110666"/>
                    <a:pt x="45560" y="119758"/>
                  </a:cubicBezTo>
                  <a:cubicBezTo>
                    <a:pt x="29352" y="110666"/>
                    <a:pt x="25004" y="107503"/>
                    <a:pt x="25004" y="107503"/>
                  </a:cubicBezTo>
                  <a:cubicBezTo>
                    <a:pt x="25004" y="107503"/>
                    <a:pt x="22632" y="105922"/>
                    <a:pt x="21050" y="108294"/>
                  </a:cubicBezTo>
                  <a:cubicBezTo>
                    <a:pt x="19469" y="110666"/>
                    <a:pt x="2470" y="139129"/>
                    <a:pt x="1680" y="140315"/>
                  </a:cubicBezTo>
                  <a:cubicBezTo>
                    <a:pt x="889" y="141501"/>
                    <a:pt x="-1878" y="142687"/>
                    <a:pt x="2075" y="145454"/>
                  </a:cubicBezTo>
                  <a:cubicBezTo>
                    <a:pt x="6028" y="147826"/>
                    <a:pt x="34491" y="164430"/>
                    <a:pt x="39631" y="167593"/>
                  </a:cubicBezTo>
                  <a:lnTo>
                    <a:pt x="44770" y="170755"/>
                  </a:lnTo>
                  <a:cubicBezTo>
                    <a:pt x="44770" y="170755"/>
                    <a:pt x="48328" y="174313"/>
                    <a:pt x="51490" y="170755"/>
                  </a:cubicBezTo>
                  <a:cubicBezTo>
                    <a:pt x="54653" y="167197"/>
                    <a:pt x="70861" y="141501"/>
                    <a:pt x="70861" y="141501"/>
                  </a:cubicBezTo>
                  <a:cubicBezTo>
                    <a:pt x="70861" y="141501"/>
                    <a:pt x="74024" y="137548"/>
                    <a:pt x="70466" y="135176"/>
                  </a:cubicBezTo>
                  <a:cubicBezTo>
                    <a:pt x="67303" y="133199"/>
                    <a:pt x="53467" y="125293"/>
                    <a:pt x="52676" y="124502"/>
                  </a:cubicBezTo>
                  <a:cubicBezTo>
                    <a:pt x="51886" y="123712"/>
                    <a:pt x="51095" y="123316"/>
                    <a:pt x="52281" y="123316"/>
                  </a:cubicBezTo>
                  <a:cubicBezTo>
                    <a:pt x="52676" y="123316"/>
                    <a:pt x="56234" y="123712"/>
                    <a:pt x="56234" y="117782"/>
                  </a:cubicBezTo>
                  <a:cubicBezTo>
                    <a:pt x="56234" y="114619"/>
                    <a:pt x="53862" y="112643"/>
                    <a:pt x="53862" y="112643"/>
                  </a:cubicBezTo>
                  <a:cubicBezTo>
                    <a:pt x="53862" y="112643"/>
                    <a:pt x="64141" y="70738"/>
                    <a:pt x="109998" y="69948"/>
                  </a:cubicBezTo>
                  <a:cubicBezTo>
                    <a:pt x="109603" y="77459"/>
                    <a:pt x="113951" y="94458"/>
                    <a:pt x="130555" y="115805"/>
                  </a:cubicBezTo>
                  <a:cubicBezTo>
                    <a:pt x="129764" y="134385"/>
                    <a:pt x="117905" y="184196"/>
                    <a:pt x="89046" y="196846"/>
                  </a:cubicBezTo>
                  <a:cubicBezTo>
                    <a:pt x="86674" y="192893"/>
                    <a:pt x="82721" y="186963"/>
                    <a:pt x="80349" y="196451"/>
                  </a:cubicBezTo>
                  <a:cubicBezTo>
                    <a:pt x="74024" y="223333"/>
                    <a:pt x="72442" y="236379"/>
                    <a:pt x="75210" y="235588"/>
                  </a:cubicBezTo>
                  <a:cubicBezTo>
                    <a:pt x="75210" y="235588"/>
                    <a:pt x="79163" y="225310"/>
                    <a:pt x="84697" y="217008"/>
                  </a:cubicBezTo>
                  <a:cubicBezTo>
                    <a:pt x="90232" y="208706"/>
                    <a:pt x="88255" y="203962"/>
                    <a:pt x="89441" y="205544"/>
                  </a:cubicBezTo>
                  <a:cubicBezTo>
                    <a:pt x="92209" y="210287"/>
                    <a:pt x="92999" y="209892"/>
                    <a:pt x="93395" y="209892"/>
                  </a:cubicBezTo>
                  <a:cubicBezTo>
                    <a:pt x="97743" y="206729"/>
                    <a:pt x="147949" y="178662"/>
                    <a:pt x="156646" y="131618"/>
                  </a:cubicBezTo>
                  <a:cubicBezTo>
                    <a:pt x="160600" y="131223"/>
                    <a:pt x="167320" y="131223"/>
                    <a:pt x="175622" y="127665"/>
                  </a:cubicBezTo>
                  <a:cubicBezTo>
                    <a:pt x="184319" y="124107"/>
                    <a:pt x="215945" y="118177"/>
                    <a:pt x="247966" y="135571"/>
                  </a:cubicBezTo>
                  <a:cubicBezTo>
                    <a:pt x="248361" y="135967"/>
                    <a:pt x="249152" y="134781"/>
                    <a:pt x="249547" y="135176"/>
                  </a:cubicBezTo>
                  <a:cubicBezTo>
                    <a:pt x="248757" y="141106"/>
                    <a:pt x="251129" y="147826"/>
                    <a:pt x="255082" y="144664"/>
                  </a:cubicBezTo>
                  <a:cubicBezTo>
                    <a:pt x="259035" y="141501"/>
                    <a:pt x="276034" y="127665"/>
                    <a:pt x="279987" y="124502"/>
                  </a:cubicBezTo>
                  <a:cubicBezTo>
                    <a:pt x="283940" y="121340"/>
                    <a:pt x="279987" y="119758"/>
                    <a:pt x="273662" y="124107"/>
                  </a:cubicBezTo>
                  <a:cubicBezTo>
                    <a:pt x="265756" y="129246"/>
                    <a:pt x="251919" y="132409"/>
                    <a:pt x="251919" y="132409"/>
                  </a:cubicBezTo>
                  <a:cubicBezTo>
                    <a:pt x="251919" y="132409"/>
                    <a:pt x="254291" y="128456"/>
                    <a:pt x="253896" y="128060"/>
                  </a:cubicBezTo>
                  <a:cubicBezTo>
                    <a:pt x="252710" y="126874"/>
                    <a:pt x="254686" y="128851"/>
                    <a:pt x="253896" y="128060"/>
                  </a:cubicBezTo>
                  <a:cubicBezTo>
                    <a:pt x="251919" y="126479"/>
                    <a:pt x="217526" y="96039"/>
                    <a:pt x="167320" y="103946"/>
                  </a:cubicBezTo>
                  <a:cubicBezTo>
                    <a:pt x="165739" y="103550"/>
                    <a:pt x="162576" y="97620"/>
                    <a:pt x="162181" y="89714"/>
                  </a:cubicBezTo>
                  <a:cubicBezTo>
                    <a:pt x="161786" y="81807"/>
                    <a:pt x="165343" y="70738"/>
                    <a:pt x="164553" y="69157"/>
                  </a:cubicBezTo>
                  <a:cubicBezTo>
                    <a:pt x="163367" y="65994"/>
                    <a:pt x="217526" y="68762"/>
                    <a:pt x="227804" y="26462"/>
                  </a:cubicBezTo>
                  <a:cubicBezTo>
                    <a:pt x="231758" y="25276"/>
                    <a:pt x="231758" y="26462"/>
                    <a:pt x="235711" y="22509"/>
                  </a:cubicBezTo>
                  <a:cubicBezTo>
                    <a:pt x="239664" y="18556"/>
                    <a:pt x="235316" y="18951"/>
                    <a:pt x="230967" y="14998"/>
                  </a:cubicBezTo>
                  <a:cubicBezTo>
                    <a:pt x="226619" y="11045"/>
                    <a:pt x="224247" y="14603"/>
                    <a:pt x="223061" y="18160"/>
                  </a:cubicBezTo>
                  <a:cubicBezTo>
                    <a:pt x="221875" y="21718"/>
                    <a:pt x="223851" y="20532"/>
                    <a:pt x="225037" y="22114"/>
                  </a:cubicBezTo>
                  <a:cubicBezTo>
                    <a:pt x="223456" y="24486"/>
                    <a:pt x="204480" y="55321"/>
                    <a:pt x="172459" y="46228"/>
                  </a:cubicBezTo>
                  <a:cubicBezTo>
                    <a:pt x="152298" y="39903"/>
                    <a:pt x="145577" y="41484"/>
                    <a:pt x="145577" y="41484"/>
                  </a:cubicBezTo>
                  <a:close/>
                </a:path>
              </a:pathLst>
            </a:custGeom>
            <a:solidFill>
              <a:srgbClr val="000000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73" name="Freeform: Shape 9">
              <a:extLst>
                <a:ext uri="{FF2B5EF4-FFF2-40B4-BE49-F238E27FC236}">
                  <a16:creationId xmlns:a16="http://schemas.microsoft.com/office/drawing/2014/main" id="{7549E3C1-4388-A443-9088-76EF04FF72F1}"/>
                </a:ext>
              </a:extLst>
            </p:cNvPr>
            <p:cNvSpPr/>
            <p:nvPr/>
          </p:nvSpPr>
          <p:spPr>
            <a:xfrm>
              <a:off x="2167441" y="3152261"/>
              <a:ext cx="108385" cy="230959"/>
            </a:xfrm>
            <a:custGeom>
              <a:avLst/>
              <a:gdLst>
                <a:gd name="connsiteX0" fmla="*/ 11125 w 25973"/>
                <a:gd name="connsiteY0" fmla="*/ 5535 h 55345"/>
                <a:gd name="connsiteX1" fmla="*/ 17450 w 25973"/>
                <a:gd name="connsiteY1" fmla="*/ 0 h 55345"/>
                <a:gd name="connsiteX2" fmla="*/ 23380 w 25973"/>
                <a:gd name="connsiteY2" fmla="*/ 15813 h 55345"/>
                <a:gd name="connsiteX3" fmla="*/ 21799 w 25973"/>
                <a:gd name="connsiteY3" fmla="*/ 55345 h 55345"/>
                <a:gd name="connsiteX4" fmla="*/ 3614 w 25973"/>
                <a:gd name="connsiteY4" fmla="*/ 28859 h 55345"/>
                <a:gd name="connsiteX5" fmla="*/ 56 w 25973"/>
                <a:gd name="connsiteY5" fmla="*/ 1581 h 55345"/>
                <a:gd name="connsiteX6" fmla="*/ 11125 w 25973"/>
                <a:gd name="connsiteY6" fmla="*/ 5535 h 5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73" h="55345">
                  <a:moveTo>
                    <a:pt x="11125" y="5535"/>
                  </a:moveTo>
                  <a:cubicBezTo>
                    <a:pt x="13497" y="5139"/>
                    <a:pt x="17450" y="0"/>
                    <a:pt x="17450" y="0"/>
                  </a:cubicBezTo>
                  <a:cubicBezTo>
                    <a:pt x="17450" y="0"/>
                    <a:pt x="21008" y="5535"/>
                    <a:pt x="23380" y="15813"/>
                  </a:cubicBezTo>
                  <a:cubicBezTo>
                    <a:pt x="28520" y="40718"/>
                    <a:pt x="24962" y="51392"/>
                    <a:pt x="21799" y="55345"/>
                  </a:cubicBezTo>
                  <a:cubicBezTo>
                    <a:pt x="13497" y="54159"/>
                    <a:pt x="7963" y="43090"/>
                    <a:pt x="3614" y="28859"/>
                  </a:cubicBezTo>
                  <a:cubicBezTo>
                    <a:pt x="-734" y="15022"/>
                    <a:pt x="56" y="1581"/>
                    <a:pt x="56" y="1581"/>
                  </a:cubicBezTo>
                  <a:cubicBezTo>
                    <a:pt x="56" y="1581"/>
                    <a:pt x="8753" y="5930"/>
                    <a:pt x="11125" y="5535"/>
                  </a:cubicBezTo>
                  <a:close/>
                </a:path>
              </a:pathLst>
            </a:custGeom>
            <a:solidFill>
              <a:srgbClr val="FFFFFF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74" name="Freeform: Shape 10">
              <a:extLst>
                <a:ext uri="{FF2B5EF4-FFF2-40B4-BE49-F238E27FC236}">
                  <a16:creationId xmlns:a16="http://schemas.microsoft.com/office/drawing/2014/main" id="{40179C02-DC77-0B42-8AD2-DE5F36F23E62}"/>
                </a:ext>
              </a:extLst>
            </p:cNvPr>
            <p:cNvSpPr/>
            <p:nvPr/>
          </p:nvSpPr>
          <p:spPr>
            <a:xfrm>
              <a:off x="2197369" y="3150610"/>
              <a:ext cx="81739" cy="257715"/>
            </a:xfrm>
            <a:custGeom>
              <a:avLst/>
              <a:gdLst>
                <a:gd name="connsiteX0" fmla="*/ 0 w 19588"/>
                <a:gd name="connsiteY0" fmla="*/ 2372 h 61757"/>
                <a:gd name="connsiteX1" fmla="*/ 8697 w 19588"/>
                <a:gd name="connsiteY1" fmla="*/ 56531 h 61757"/>
                <a:gd name="connsiteX2" fmla="*/ 18976 w 19588"/>
                <a:gd name="connsiteY2" fmla="*/ 52973 h 61757"/>
                <a:gd name="connsiteX3" fmla="*/ 3953 w 19588"/>
                <a:gd name="connsiteY3" fmla="*/ 1581 h 61757"/>
                <a:gd name="connsiteX4" fmla="*/ 3163 w 19588"/>
                <a:gd name="connsiteY4" fmla="*/ 0 h 61757"/>
                <a:gd name="connsiteX5" fmla="*/ 0 w 19588"/>
                <a:gd name="connsiteY5" fmla="*/ 2372 h 6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88" h="61757">
                  <a:moveTo>
                    <a:pt x="0" y="2372"/>
                  </a:moveTo>
                  <a:cubicBezTo>
                    <a:pt x="0" y="2372"/>
                    <a:pt x="6720" y="48229"/>
                    <a:pt x="8697" y="56531"/>
                  </a:cubicBezTo>
                  <a:cubicBezTo>
                    <a:pt x="9488" y="60880"/>
                    <a:pt x="22533" y="67205"/>
                    <a:pt x="18976" y="52973"/>
                  </a:cubicBezTo>
                  <a:cubicBezTo>
                    <a:pt x="15418" y="38742"/>
                    <a:pt x="3953" y="1581"/>
                    <a:pt x="3953" y="1581"/>
                  </a:cubicBezTo>
                  <a:lnTo>
                    <a:pt x="3163" y="0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rgbClr val="151B19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</p:grp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9A9D0E1-51E0-CA4A-825B-98C9D71E30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8267" y="1693333"/>
            <a:ext cx="10295996" cy="4762500"/>
          </a:xfr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[Level 1 – 30pt]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0122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57B6A8-6AB5-F64C-9216-0C01CAE9AF9B}"/>
              </a:ext>
            </a:extLst>
          </p:cNvPr>
          <p:cNvSpPr/>
          <p:nvPr userDrawn="1"/>
        </p:nvSpPr>
        <p:spPr>
          <a:xfrm>
            <a:off x="0" y="0"/>
            <a:ext cx="12192000" cy="1191126"/>
          </a:xfrm>
          <a:prstGeom prst="rect">
            <a:avLst/>
          </a:prstGeom>
          <a:solidFill>
            <a:schemeClr val="tx1">
              <a:alpha val="15000"/>
            </a:schemeClr>
          </a:solidFill>
        </p:spPr>
        <p:txBody>
          <a:bodyPr rtlCol="0" anchor="ctr">
            <a:noAutofit/>
          </a:bodyPr>
          <a:lstStyle/>
          <a:p>
            <a:pPr algn="l"/>
            <a:endParaRPr lang="en-US" sz="27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ECD946-1D29-5D45-B78E-714A99F1B330}"/>
              </a:ext>
            </a:extLst>
          </p:cNvPr>
          <p:cNvSpPr/>
          <p:nvPr userDrawn="1"/>
        </p:nvSpPr>
        <p:spPr>
          <a:xfrm>
            <a:off x="-2" y="1190455"/>
            <a:ext cx="12192000" cy="5694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01814B34-834A-2B41-A695-C67E266845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8" y="2"/>
            <a:ext cx="8449636" cy="1191125"/>
          </a:xfrm>
          <a:prstGeom prst="rect">
            <a:avLst/>
          </a:prstGeom>
          <a:noFill/>
          <a:ln>
            <a:noFill/>
          </a:ln>
        </p:spPr>
        <p:txBody>
          <a:bodyPr lIns="91440" rIns="91440">
            <a:noAutofit/>
          </a:bodyPr>
          <a:lstStyle>
            <a:lvl1pPr>
              <a:lnSpc>
                <a:spcPct val="9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[A Big Bold Simple List Header - 42pt]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EF9B97-7197-6442-8D4C-340B38777DE1}"/>
              </a:ext>
            </a:extLst>
          </p:cNvPr>
          <p:cNvGrpSpPr/>
          <p:nvPr userDrawn="1"/>
        </p:nvGrpSpPr>
        <p:grpSpPr>
          <a:xfrm>
            <a:off x="9617531" y="-14298"/>
            <a:ext cx="1621967" cy="1204753"/>
            <a:chOff x="9617530" y="-14298"/>
            <a:chExt cx="1621967" cy="120475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AF1FB8-E4F8-F640-9E89-3EC5B780D2CB}"/>
                </a:ext>
              </a:extLst>
            </p:cNvPr>
            <p:cNvSpPr/>
            <p:nvPr/>
          </p:nvSpPr>
          <p:spPr>
            <a:xfrm>
              <a:off x="9617530" y="-14298"/>
              <a:ext cx="1621967" cy="1204753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bIns="182880" anchor="b">
              <a:noAutofit/>
            </a:bodyPr>
            <a:lstStyle/>
            <a:p>
              <a:pPr algn="ctr"/>
              <a:r>
                <a:rPr lang="en-US" sz="1200" b="1" dirty="0">
                  <a:latin typeface="+mj-lt"/>
                  <a:ea typeface="SF Pro Display" pitchFamily="2" charset="0"/>
                  <a:cs typeface="Calibri" panose="020F0502020204030204" pitchFamily="34" charset="0"/>
                </a:rPr>
                <a:t>SUMMARY</a:t>
              </a:r>
            </a:p>
          </p:txBody>
        </p:sp>
        <p:pic>
          <p:nvPicPr>
            <p:cNvPr id="10" name="Graphic 9" descr="Clipboard Checked outline">
              <a:extLst>
                <a:ext uri="{FF2B5EF4-FFF2-40B4-BE49-F238E27FC236}">
                  <a16:creationId xmlns:a16="http://schemas.microsoft.com/office/drawing/2014/main" id="{6BAFC69E-3129-4C4A-B1BB-EE1355BB3F1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00876" y="91463"/>
              <a:ext cx="655274" cy="655274"/>
            </a:xfrm>
            <a:prstGeom prst="rect">
              <a:avLst/>
            </a:prstGeom>
          </p:spPr>
        </p:pic>
      </p:grp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4CF88ED-E247-214B-BD56-81CB284E97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1676400"/>
            <a:ext cx="10295997" cy="4762500"/>
          </a:xfrm>
          <a:prstGeom prst="rect">
            <a:avLst/>
          </a:prstGeom>
        </p:spPr>
        <p:txBody>
          <a:bodyPr/>
          <a:lstStyle>
            <a:lvl1pPr marL="396260" indent="-396260">
              <a:spcBef>
                <a:spcPts val="800"/>
              </a:spcBef>
              <a:spcAft>
                <a:spcPts val="333"/>
              </a:spcAft>
              <a:buClr>
                <a:schemeClr val="accent6"/>
              </a:buClr>
              <a:buFont typeface="Wingdings" panose="05000000000000000000" pitchFamily="2" charset="2"/>
              <a:buChar char="ü"/>
              <a:defRPr sz="2000" baseline="0">
                <a:solidFill>
                  <a:schemeClr val="bg1"/>
                </a:solidFill>
              </a:defRPr>
            </a:lvl1pPr>
            <a:lvl2pPr marL="792520" indent="-274334">
              <a:spcBef>
                <a:spcPts val="333"/>
              </a:spcBef>
              <a:spcAft>
                <a:spcPts val="333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>
              <a:buClr>
                <a:schemeClr val="accent6"/>
              </a:buClr>
              <a:defRPr sz="2000"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 sz="2000"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[First objective – 30pt]</a:t>
            </a:r>
          </a:p>
          <a:p>
            <a:pPr lvl="1"/>
            <a:r>
              <a:rPr lang="en-US" dirty="0"/>
              <a:t>[Second level]</a:t>
            </a:r>
          </a:p>
          <a:p>
            <a:pPr lvl="2"/>
            <a:r>
              <a:rPr lang="en-US" dirty="0"/>
              <a:t>[Third level]</a:t>
            </a:r>
          </a:p>
          <a:p>
            <a:pPr lvl="3"/>
            <a:r>
              <a:rPr lang="en-US" dirty="0"/>
              <a:t>[Forth level]</a:t>
            </a:r>
          </a:p>
          <a:p>
            <a:pPr lvl="4"/>
            <a:r>
              <a:rPr lang="en-US" dirty="0"/>
              <a:t>[Fifth level]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2626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11ED069-7D52-4D07-A1DB-22CF746A371E}"/>
              </a:ext>
            </a:extLst>
          </p:cNvPr>
          <p:cNvSpPr/>
          <p:nvPr userDrawn="1"/>
        </p:nvSpPr>
        <p:spPr>
          <a:xfrm>
            <a:off x="-6578" y="0"/>
            <a:ext cx="12198577" cy="6885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338E66-5F82-4FD5-BA12-B3504893ECDA}"/>
              </a:ext>
            </a:extLst>
          </p:cNvPr>
          <p:cNvSpPr/>
          <p:nvPr userDrawn="1"/>
        </p:nvSpPr>
        <p:spPr>
          <a:xfrm>
            <a:off x="-6579" y="0"/>
            <a:ext cx="12198577" cy="6885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1BA226A8-936A-435A-A15B-72F169C2827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47739" y="609600"/>
            <a:ext cx="10296525" cy="5829300"/>
          </a:xfrm>
          <a:prstGeom prst="rect">
            <a:avLst/>
          </a:prstGeom>
        </p:spPr>
        <p:txBody>
          <a:bodyPr lIns="914400" tIns="91440" rIns="914400" bIns="91440" anchor="ctr">
            <a:noAutofit/>
          </a:bodyPr>
          <a:lstStyle>
            <a:lvl1pPr algn="ctr">
              <a:lnSpc>
                <a:spcPct val="100000"/>
              </a:lnSpc>
              <a:defRPr sz="4000" b="1" baseline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Type in your main point or important thing to remember sentence here. </a:t>
            </a:r>
            <a:br>
              <a:rPr lang="en-US" dirty="0"/>
            </a:br>
            <a:r>
              <a:rPr lang="en-US" dirty="0"/>
              <a:t>Use green to highlight the main point. (60pt)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09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018B-CE6F-4C66-BDFF-5F430C7972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5" y="2"/>
            <a:ext cx="10291759" cy="1191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[Header – 36pt]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39CC5-6A27-4D42-9FF5-FD011D1E22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1676400"/>
            <a:ext cx="10291233" cy="4762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[Level 1 – 30pt]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02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93AB-04A1-834E-A498-C252C111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34D4-4817-FF44-8044-9A872518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B8C4A-8264-ED4C-B758-FA62E7CC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3053-3D74-4D22-89B3-9024BA4F287F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AE0D2-BE66-FF45-B7B1-F69E22F0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B4184-A60F-6246-8A9A-79DD6FEC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044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Hal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018B-CE6F-4C66-BDFF-5F430C7972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[Header – 36pt]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4B0A9-567D-D745-AC94-F915185D43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1" y="1676400"/>
            <a:ext cx="4880502" cy="4762500"/>
          </a:xfrm>
        </p:spPr>
        <p:txBody>
          <a:bodyPr/>
          <a:lstStyle/>
          <a:p>
            <a:pPr lvl="0"/>
            <a:r>
              <a:rPr lang="en-US" dirty="0"/>
              <a:t>[Level 1 – 30pt]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F1CED71-19D8-AE44-AC9A-F6EEE0DC52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66408" y="1676400"/>
            <a:ext cx="4880502" cy="4762500"/>
          </a:xfrm>
        </p:spPr>
        <p:txBody>
          <a:bodyPr/>
          <a:lstStyle/>
          <a:p>
            <a:pPr lvl="0"/>
            <a:r>
              <a:rPr lang="en-US" dirty="0"/>
              <a:t>[Level 1 – 30pt]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1918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Half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F7F0-139C-4A12-BCFC-DD648F28B2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5" y="2"/>
            <a:ext cx="10291759" cy="1191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[Header – 36pt]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9C2FE-E98F-E64B-B3B3-AD304C3902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8267" y="1676400"/>
            <a:ext cx="5147733" cy="4762500"/>
          </a:xfrm>
        </p:spPr>
        <p:txBody>
          <a:bodyPr/>
          <a:lstStyle/>
          <a:p>
            <a:pPr lvl="0"/>
            <a:r>
              <a:rPr lang="en-US" dirty="0"/>
              <a:t>[Level 1 – 30pt]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1219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Half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F7F0-139C-4A12-BCFC-DD648F28B2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[Header – 36pt]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8D42D-5B2B-5044-9C54-38DB7BCD1B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1676400"/>
            <a:ext cx="5148792" cy="4762500"/>
          </a:xfrm>
        </p:spPr>
        <p:txBody>
          <a:bodyPr/>
          <a:lstStyle/>
          <a:p>
            <a:pPr lvl="0"/>
            <a:r>
              <a:rPr lang="en-US" dirty="0"/>
              <a:t>[Level 1 – 30pt]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961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018B-CE6F-4C66-BDFF-5F430C7972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5" y="2"/>
            <a:ext cx="10291759" cy="1191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[Header – 36pt]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6237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Half Left,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0E8A597-10C4-4631-9D92-76C505B23B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82490" y="1676402"/>
            <a:ext cx="4957010" cy="4762499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buNone/>
              <a:defRPr sz="14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0A251-37CC-4C46-80EE-92B5588ADD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1676400"/>
            <a:ext cx="5147733" cy="4762500"/>
          </a:xfrm>
        </p:spPr>
        <p:txBody>
          <a:bodyPr/>
          <a:lstStyle/>
          <a:p>
            <a:pPr lvl="0"/>
            <a:r>
              <a:rPr lang="en-US" dirty="0"/>
              <a:t>[Level 1 – 30pt]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58B41E-B2A5-866E-3538-2F09F261E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5" y="2"/>
            <a:ext cx="10291759" cy="1191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[Header – 36pt]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18229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r Full Chart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B70F-B446-413F-B0B4-045643D5AA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[Header – 36pt]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17759-1165-44EF-B84F-826A3A3646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1" y="1676400"/>
            <a:ext cx="2664157" cy="4762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000" b="1" baseline="0"/>
            </a:lvl1pPr>
          </a:lstStyle>
          <a:p>
            <a:pPr lvl="0"/>
            <a:r>
              <a:rPr lang="en-US" dirty="0"/>
              <a:t>[Add content here]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88742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20812D-AFF0-4D24-961C-232BB569BC8C}"/>
              </a:ext>
            </a:extLst>
          </p:cNvPr>
          <p:cNvSpPr/>
          <p:nvPr userDrawn="1"/>
        </p:nvSpPr>
        <p:spPr>
          <a:xfrm>
            <a:off x="0" y="0"/>
            <a:ext cx="2603500" cy="189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63246A7-82A1-4C20-99E1-E69BFBB0CC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vert="horz" wrap="square" lIns="91440" tIns="45720" rIns="91440" bIns="45720" rtlCol="0" anchor="b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lvl="0" algn="ctr"/>
            <a:r>
              <a:rPr lang="en-US" dirty="0"/>
              <a:t> Click icon in the middle to add a stock image, or an image of a chart/model.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77095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w/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20812D-AFF0-4D24-961C-232BB569BC8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63246A7-82A1-4C20-99E1-E69BFBB0CC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8734" y="459430"/>
            <a:ext cx="11294533" cy="597947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 vert="horz" wrap="square" lIns="91440" tIns="45720" rIns="91440" bIns="45720" rtlCol="0" anchor="b">
            <a:noAutofit/>
          </a:bodyPr>
          <a:lstStyle>
            <a:lvl1pPr marL="0" indent="0" algn="ctr">
              <a:buNone/>
              <a:defRPr lang="en-US" dirty="0"/>
            </a:lvl1pPr>
          </a:lstStyle>
          <a:p>
            <a:pPr lvl="0" algn="ctr"/>
            <a:r>
              <a:rPr lang="en-US" dirty="0"/>
              <a:t> Click icon in the middle to add a stock image, or an image of a chart/model.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6052DED-D37A-4F95-9C5C-2DA05A709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4739" y="283931"/>
            <a:ext cx="2917295" cy="830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182880" tIns="137160" rIns="182880" bIns="137160" rtlCol="0" anchor="ctr">
            <a:sp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[Type Your Header Here - 30pt]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3350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8FFCCF5-40DB-204C-9E9E-8C78162528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1" y="1676400"/>
            <a:ext cx="4880502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2"/>
            </a:innerShdw>
          </a:effectLst>
        </p:spPr>
        <p:txBody>
          <a:bodyPr lIns="640080" tIns="2286000" rIns="640080"/>
          <a:lstStyle>
            <a:lvl1pPr>
              <a:buClr>
                <a:schemeClr val="tx1"/>
              </a:buClr>
              <a:defRPr sz="1867"/>
            </a:lvl1pPr>
            <a:lvl2pPr>
              <a:buClr>
                <a:schemeClr val="tx1"/>
              </a:buClr>
              <a:defRPr sz="1867"/>
            </a:lvl2pPr>
            <a:lvl3pPr>
              <a:buClr>
                <a:schemeClr val="tx1"/>
              </a:buClr>
              <a:defRPr sz="1867"/>
            </a:lvl3pPr>
            <a:lvl4pPr>
              <a:buClr>
                <a:schemeClr val="tx1"/>
              </a:buClr>
              <a:defRPr sz="1867"/>
            </a:lvl4pPr>
            <a:lvl5pPr>
              <a:buClr>
                <a:schemeClr val="tx1"/>
              </a:buClr>
              <a:defRPr sz="1867"/>
            </a:lvl5pPr>
          </a:lstStyle>
          <a:p>
            <a:pPr lvl="0"/>
            <a:r>
              <a:rPr lang="en-US" dirty="0"/>
              <a:t>[Level 1 – 28pt)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5B93C4E-7D4D-3D43-9376-CCDABBD78B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66408" y="1676400"/>
            <a:ext cx="4880502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3"/>
            </a:innerShdw>
          </a:effectLst>
        </p:spPr>
        <p:txBody>
          <a:bodyPr lIns="640080" tIns="2286000" rIns="640080"/>
          <a:lstStyle>
            <a:lvl1pPr marL="0" indent="0">
              <a:buClr>
                <a:schemeClr val="tx1"/>
              </a:buClr>
              <a:buNone/>
              <a:defRPr sz="1867"/>
            </a:lvl1pPr>
            <a:lvl2pPr>
              <a:buClr>
                <a:schemeClr val="tx1"/>
              </a:buClr>
              <a:defRPr sz="1867"/>
            </a:lvl2pPr>
            <a:lvl3pPr>
              <a:buClr>
                <a:schemeClr val="tx1"/>
              </a:buClr>
              <a:defRPr sz="1867"/>
            </a:lvl3pPr>
            <a:lvl4pPr>
              <a:buClr>
                <a:schemeClr val="tx1"/>
              </a:buClr>
              <a:defRPr sz="1867"/>
            </a:lvl4pPr>
            <a:lvl5pPr>
              <a:buClr>
                <a:schemeClr val="tx1"/>
              </a:buClr>
              <a:defRPr sz="1867"/>
            </a:lvl5pPr>
          </a:lstStyle>
          <a:p>
            <a:pPr marL="228611" marR="0" lvl="0" indent="-228611" algn="l" defTabSz="914446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[Level 1 – 28pt)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  <p:sp>
        <p:nvSpPr>
          <p:cNvPr id="10" name="Content Placeholder 42">
            <a:extLst>
              <a:ext uri="{FF2B5EF4-FFF2-40B4-BE49-F238E27FC236}">
                <a16:creationId xmlns:a16="http://schemas.microsoft.com/office/drawing/2014/main" id="{6E35BCA1-4D57-054F-8FBD-1E7897FA5C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946947" y="1936234"/>
            <a:ext cx="2891608" cy="1746577"/>
          </a:xfrm>
          <a:prstGeom prst="rect">
            <a:avLst/>
          </a:prstGeom>
        </p:spPr>
        <p:txBody>
          <a:bodyPr lIns="0" tIns="91440" rIns="0" anchor="ctr"/>
          <a:lstStyle>
            <a:lvl1pPr marL="0" indent="0" algn="ctr">
              <a:lnSpc>
                <a:spcPct val="85000"/>
              </a:lnSpc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Bottom Right Icon</a:t>
            </a:r>
          </a:p>
        </p:txBody>
      </p:sp>
      <p:sp>
        <p:nvSpPr>
          <p:cNvPr id="16" name="Content Placeholder 42">
            <a:extLst>
              <a:ext uri="{FF2B5EF4-FFF2-40B4-BE49-F238E27FC236}">
                <a16:creationId xmlns:a16="http://schemas.microsoft.com/office/drawing/2014/main" id="{7525F365-E93A-124C-86A1-B88EDD0CDE41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7360854" y="1936234"/>
            <a:ext cx="2891608" cy="1746577"/>
          </a:xfrm>
          <a:prstGeom prst="rect">
            <a:avLst/>
          </a:prstGeom>
        </p:spPr>
        <p:txBody>
          <a:bodyPr lIns="0" tIns="91440" rIns="0" anchor="ctr"/>
          <a:lstStyle>
            <a:lvl1pPr marL="0" indent="0" algn="ctr">
              <a:lnSpc>
                <a:spcPct val="85000"/>
              </a:lnSpc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Bottom Right </a:t>
            </a:r>
            <a:r>
              <a:rPr lang="en-US" dirty="0" err="1"/>
              <a:t>Ico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597B91-142A-2E18-20BB-5AE53527C8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5" y="2"/>
            <a:ext cx="10291759" cy="1191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[Header – 36pt]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7873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6F2B662-54CE-FC3C-B313-0105205000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08922" y="1676400"/>
            <a:ext cx="3165686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3"/>
            </a:innerShdw>
          </a:effectLst>
        </p:spPr>
        <p:txBody>
          <a:bodyPr lIns="457200" tIns="1737360" rIns="457200"/>
          <a:lstStyle>
            <a:lvl1pPr>
              <a:spcBef>
                <a:spcPts val="600"/>
              </a:spcBef>
              <a:buClr>
                <a:schemeClr val="tx1"/>
              </a:buClr>
              <a:defRPr sz="1733"/>
            </a:lvl1pPr>
            <a:lvl2pPr marL="548667" indent="-24385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2pPr>
            <a:lvl3pPr marL="83824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733"/>
            </a:lvl5pPr>
          </a:lstStyle>
          <a:p>
            <a:pPr lvl="0"/>
            <a:r>
              <a:rPr lang="en-US" dirty="0"/>
              <a:t>[Level 1 – 26pt)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A1F8BD1-9079-8F48-A956-BF560F9204F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267" y="1676400"/>
            <a:ext cx="3165686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2"/>
            </a:innerShdw>
          </a:effectLst>
        </p:spPr>
        <p:txBody>
          <a:bodyPr lIns="457200" tIns="1737360" rIns="457200"/>
          <a:lstStyle>
            <a:lvl1pPr>
              <a:spcBef>
                <a:spcPts val="600"/>
              </a:spcBef>
              <a:spcAft>
                <a:spcPts val="200"/>
              </a:spcAft>
              <a:buClr>
                <a:schemeClr val="tx1"/>
              </a:buClr>
              <a:defRPr sz="1733"/>
            </a:lvl1pPr>
            <a:lvl2pPr marL="548667" indent="-24385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2pPr>
            <a:lvl3pPr marL="83824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733"/>
            </a:lvl5pPr>
          </a:lstStyle>
          <a:p>
            <a:pPr lvl="0"/>
            <a:r>
              <a:rPr lang="en-US" dirty="0"/>
              <a:t>[Level 1 – 26pt)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22" name="Content Placeholder 42">
            <a:extLst>
              <a:ext uri="{FF2B5EF4-FFF2-40B4-BE49-F238E27FC236}">
                <a16:creationId xmlns:a16="http://schemas.microsoft.com/office/drawing/2014/main" id="{46D6C70E-6B0A-A940-B98B-438C77D7C0B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935039" y="1636275"/>
            <a:ext cx="2321922" cy="1325549"/>
          </a:xfrm>
          <a:prstGeom prst="rect">
            <a:avLst/>
          </a:prstGeom>
        </p:spPr>
        <p:txBody>
          <a:bodyPr lIns="0" tIns="91440" rIns="0" anchor="ctr"/>
          <a:lstStyle>
            <a:lvl1pPr marL="0" indent="0" algn="ctr">
              <a:lnSpc>
                <a:spcPct val="85000"/>
              </a:lnSpc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Bottom Right Icon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D6791C34-1CF4-6647-91DA-19E2BC29E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69579" y="1676400"/>
            <a:ext cx="3165686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4"/>
            </a:innerShdw>
          </a:effectLst>
        </p:spPr>
        <p:txBody>
          <a:bodyPr lIns="457200" tIns="1737360" rIns="457200"/>
          <a:lstStyle>
            <a:lvl1pPr>
              <a:spcBef>
                <a:spcPts val="600"/>
              </a:spcBef>
              <a:buClr>
                <a:schemeClr val="tx1"/>
              </a:buClr>
              <a:defRPr sz="1733"/>
            </a:lvl1pPr>
            <a:lvl2pPr marL="548667" indent="-24385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2pPr>
            <a:lvl3pPr marL="83824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733"/>
            </a:lvl5pPr>
          </a:lstStyle>
          <a:p>
            <a:pPr lvl="0"/>
            <a:r>
              <a:rPr lang="en-US" dirty="0"/>
              <a:t>[Level 1 – 26pt)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24" name="Content Placeholder 42">
            <a:extLst>
              <a:ext uri="{FF2B5EF4-FFF2-40B4-BE49-F238E27FC236}">
                <a16:creationId xmlns:a16="http://schemas.microsoft.com/office/drawing/2014/main" id="{01681FFF-8C12-2F44-A063-C108FD3A934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495695" y="1636275"/>
            <a:ext cx="2321922" cy="1325549"/>
          </a:xfrm>
          <a:prstGeom prst="rect">
            <a:avLst/>
          </a:prstGeom>
        </p:spPr>
        <p:txBody>
          <a:bodyPr lIns="0" tIns="91440" rIns="0" anchor="ctr"/>
          <a:lstStyle>
            <a:lvl1pPr marL="0" indent="0" algn="ctr">
              <a:lnSpc>
                <a:spcPct val="85000"/>
              </a:lnSpc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Bottom Right Icon</a:t>
            </a:r>
          </a:p>
        </p:txBody>
      </p:sp>
      <p:sp>
        <p:nvSpPr>
          <p:cNvPr id="25" name="Content Placeholder 42">
            <a:extLst>
              <a:ext uri="{FF2B5EF4-FFF2-40B4-BE49-F238E27FC236}">
                <a16:creationId xmlns:a16="http://schemas.microsoft.com/office/drawing/2014/main" id="{D3226688-598F-D247-815A-EC75E3E3F80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1374383" y="1636274"/>
            <a:ext cx="2321922" cy="1325549"/>
          </a:xfrm>
          <a:prstGeom prst="rect">
            <a:avLst/>
          </a:prstGeom>
        </p:spPr>
        <p:txBody>
          <a:bodyPr lIns="0" tIns="91440" rIns="0" anchor="ctr"/>
          <a:lstStyle>
            <a:lvl1pPr marL="0" indent="0" algn="ctr">
              <a:lnSpc>
                <a:spcPct val="85000"/>
              </a:lnSpc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Bottom Right Icon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C59EC6-AC50-2B67-DBFA-0C261118B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5" y="2"/>
            <a:ext cx="10291759" cy="1191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[Header – 36pt]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7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2D0B-A98C-6E4C-9A34-47981F0C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5EE8E-C392-5E47-ADCB-A446128C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4B18-53C2-D548-8CFF-5D7097F0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BCF6-84B7-49AA-A69F-35D95B9487C2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654B-C8C3-F647-BDFC-BE54D2B2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3980-622B-334C-9137-9A866151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804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E3B18D-D397-E94C-B40D-8C8CF3240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5" y="1676400"/>
            <a:ext cx="2436347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2"/>
            </a:innerShdw>
          </a:effectLst>
        </p:spPr>
        <p:txBody>
          <a:bodyPr lIns="457200" tIns="1645920" rIns="457200"/>
          <a:lstStyle>
            <a:lvl1pPr>
              <a:spcBef>
                <a:spcPts val="600"/>
              </a:spcBef>
              <a:spcAft>
                <a:spcPts val="200"/>
              </a:spcAft>
              <a:buClr>
                <a:schemeClr val="tx1"/>
              </a:buClr>
              <a:defRPr sz="1467"/>
            </a:lvl1pPr>
            <a:lvl2pPr marL="487704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2pPr>
            <a:lvl3pPr marL="731557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</a:lstStyle>
          <a:p>
            <a:pPr lvl="0"/>
            <a:r>
              <a:rPr lang="en-US" dirty="0"/>
              <a:t>[Level 1 – 22pt)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16" name="Content Placeholder 42">
            <a:extLst>
              <a:ext uri="{FF2B5EF4-FFF2-40B4-BE49-F238E27FC236}">
                <a16:creationId xmlns:a16="http://schemas.microsoft.com/office/drawing/2014/main" id="{D158CCCA-F5B5-EC48-84AF-5562E68FE9BA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1322954" y="1636279"/>
            <a:ext cx="1695449" cy="1325549"/>
          </a:xfrm>
          <a:prstGeom prst="rect">
            <a:avLst/>
          </a:prstGeom>
        </p:spPr>
        <p:txBody>
          <a:bodyPr lIns="0" tIns="91440" rIns="0" anchor="ctr"/>
          <a:lstStyle>
            <a:lvl1pPr marL="0" indent="0" algn="ctr">
              <a:lnSpc>
                <a:spcPct val="85000"/>
              </a:lnSpc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Bottom Right Icon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CF88B658-4156-F34F-9C23-C0368A86A0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570976" y="1676400"/>
            <a:ext cx="2436347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3"/>
            </a:innerShdw>
          </a:effectLst>
        </p:spPr>
        <p:txBody>
          <a:bodyPr lIns="457200" tIns="1645920" rIns="457200"/>
          <a:lstStyle>
            <a:lvl1pPr>
              <a:spcBef>
                <a:spcPts val="600"/>
              </a:spcBef>
              <a:spcAft>
                <a:spcPts val="200"/>
              </a:spcAft>
              <a:buClr>
                <a:schemeClr val="tx1"/>
              </a:buClr>
              <a:defRPr sz="1467"/>
            </a:lvl1pPr>
            <a:lvl2pPr marL="487704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2pPr>
            <a:lvl3pPr marL="731557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</a:lstStyle>
          <a:p>
            <a:pPr lvl="0"/>
            <a:r>
              <a:rPr lang="en-US" dirty="0"/>
              <a:t>[Level 1 – 22pt)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27" name="Content Placeholder 42">
            <a:extLst>
              <a:ext uri="{FF2B5EF4-FFF2-40B4-BE49-F238E27FC236}">
                <a16:creationId xmlns:a16="http://schemas.microsoft.com/office/drawing/2014/main" id="{62041544-F5EC-DC4B-9755-FD57A094AE0E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941424" y="1636279"/>
            <a:ext cx="1695449" cy="1325549"/>
          </a:xfrm>
          <a:prstGeom prst="rect">
            <a:avLst/>
          </a:prstGeom>
        </p:spPr>
        <p:txBody>
          <a:bodyPr lIns="0" tIns="91440" rIns="0" anchor="ctr"/>
          <a:lstStyle>
            <a:lvl1pPr marL="0" indent="0" algn="ctr">
              <a:lnSpc>
                <a:spcPct val="85000"/>
              </a:lnSpc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Bottom Right Icon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E4635B50-FD4A-0742-AF24-3087306871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07917" y="1676400"/>
            <a:ext cx="2436347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tx2"/>
            </a:innerShdw>
          </a:effectLst>
        </p:spPr>
        <p:txBody>
          <a:bodyPr lIns="457200" tIns="1645920" rIns="457200"/>
          <a:lstStyle>
            <a:lvl1pPr>
              <a:spcBef>
                <a:spcPts val="600"/>
              </a:spcBef>
              <a:spcAft>
                <a:spcPts val="200"/>
              </a:spcAft>
              <a:buClr>
                <a:schemeClr val="tx1"/>
              </a:buClr>
              <a:defRPr sz="1467"/>
            </a:lvl1pPr>
            <a:lvl2pPr marL="487704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2pPr>
            <a:lvl3pPr marL="731557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</a:lstStyle>
          <a:p>
            <a:pPr lvl="0"/>
            <a:r>
              <a:rPr lang="en-US" dirty="0"/>
              <a:t>[Level 1 – 22pt)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29" name="Content Placeholder 42">
            <a:extLst>
              <a:ext uri="{FF2B5EF4-FFF2-40B4-BE49-F238E27FC236}">
                <a16:creationId xmlns:a16="http://schemas.microsoft.com/office/drawing/2014/main" id="{5388EB6F-8680-104A-BC82-134EE0D08A64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178366" y="1636279"/>
            <a:ext cx="1695449" cy="1325549"/>
          </a:xfrm>
          <a:prstGeom prst="rect">
            <a:avLst/>
          </a:prstGeom>
        </p:spPr>
        <p:txBody>
          <a:bodyPr lIns="0" tIns="91440" rIns="0" anchor="ctr"/>
          <a:lstStyle>
            <a:lvl1pPr marL="0" indent="0" algn="ctr">
              <a:lnSpc>
                <a:spcPct val="85000"/>
              </a:lnSpc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Bottom Right Icon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E52513A-AA10-0142-ACEC-4F893806F36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89447" y="1676400"/>
            <a:ext cx="2436347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4"/>
            </a:innerShdw>
          </a:effectLst>
        </p:spPr>
        <p:txBody>
          <a:bodyPr lIns="457200" tIns="1645920" rIns="457200"/>
          <a:lstStyle>
            <a:lvl1pPr>
              <a:spcBef>
                <a:spcPts val="600"/>
              </a:spcBef>
              <a:spcAft>
                <a:spcPts val="200"/>
              </a:spcAft>
              <a:buClr>
                <a:schemeClr val="tx1"/>
              </a:buClr>
              <a:defRPr sz="1467"/>
            </a:lvl1pPr>
            <a:lvl2pPr marL="487704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2pPr>
            <a:lvl3pPr marL="731557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</a:lstStyle>
          <a:p>
            <a:pPr lvl="0"/>
            <a:r>
              <a:rPr lang="en-US" dirty="0"/>
              <a:t>[Level 1 – 22pt)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31" name="Content Placeholder 42">
            <a:extLst>
              <a:ext uri="{FF2B5EF4-FFF2-40B4-BE49-F238E27FC236}">
                <a16:creationId xmlns:a16="http://schemas.microsoft.com/office/drawing/2014/main" id="{87FB1A7F-A4E7-984C-82D0-2B93F4E4EB54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559895" y="1636279"/>
            <a:ext cx="1695449" cy="1325549"/>
          </a:xfrm>
          <a:prstGeom prst="rect">
            <a:avLst/>
          </a:prstGeom>
        </p:spPr>
        <p:txBody>
          <a:bodyPr lIns="0" tIns="91440" rIns="0" anchor="ctr"/>
          <a:lstStyle>
            <a:lvl1pPr marL="0" indent="0" algn="ctr">
              <a:lnSpc>
                <a:spcPct val="85000"/>
              </a:lnSpc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Bottom Right Icon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EA359F1-B9E7-513B-E47D-D3B46F624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5" y="2"/>
            <a:ext cx="10291759" cy="1191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[Header – 36pt]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44967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8FFCCF5-40DB-204C-9E9E-8C78162528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1" y="1676400"/>
            <a:ext cx="4880502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2"/>
            </a:innerShdw>
          </a:effectLst>
        </p:spPr>
        <p:txBody>
          <a:bodyPr lIns="640080" tIns="731520" rIns="640080"/>
          <a:lstStyle>
            <a:lvl1pPr>
              <a:buClr>
                <a:schemeClr val="tx1"/>
              </a:buClr>
              <a:defRPr sz="1867"/>
            </a:lvl1pPr>
            <a:lvl2pPr>
              <a:buClr>
                <a:schemeClr val="tx1"/>
              </a:buClr>
              <a:defRPr sz="1867"/>
            </a:lvl2pPr>
            <a:lvl3pPr>
              <a:buClr>
                <a:schemeClr val="tx1"/>
              </a:buClr>
              <a:defRPr sz="1867"/>
            </a:lvl3pPr>
            <a:lvl4pPr>
              <a:buClr>
                <a:schemeClr val="tx1"/>
              </a:buClr>
              <a:defRPr sz="1867"/>
            </a:lvl4pPr>
            <a:lvl5pPr>
              <a:buClr>
                <a:schemeClr val="tx1"/>
              </a:buClr>
              <a:defRPr sz="1867"/>
            </a:lvl5pPr>
          </a:lstStyle>
          <a:p>
            <a:pPr lvl="0"/>
            <a:r>
              <a:rPr lang="en-US" dirty="0"/>
              <a:t>[Level 1 – 28pt)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5B93C4E-7D4D-3D43-9376-CCDABBD78B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66408" y="1676400"/>
            <a:ext cx="4880502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3"/>
            </a:innerShdw>
          </a:effectLst>
        </p:spPr>
        <p:txBody>
          <a:bodyPr lIns="640080" tIns="731520" rIns="640080"/>
          <a:lstStyle>
            <a:lvl1pPr>
              <a:buClr>
                <a:schemeClr val="tx1"/>
              </a:buClr>
              <a:defRPr sz="1867"/>
            </a:lvl1pPr>
            <a:lvl2pPr>
              <a:buClr>
                <a:schemeClr val="tx1"/>
              </a:buClr>
              <a:defRPr sz="1867"/>
            </a:lvl2pPr>
            <a:lvl3pPr>
              <a:buClr>
                <a:schemeClr val="tx1"/>
              </a:buClr>
              <a:defRPr sz="1867"/>
            </a:lvl3pPr>
            <a:lvl4pPr>
              <a:buClr>
                <a:schemeClr val="tx1"/>
              </a:buClr>
              <a:defRPr sz="1867"/>
            </a:lvl4pPr>
            <a:lvl5pPr>
              <a:buClr>
                <a:schemeClr val="tx1"/>
              </a:buClr>
              <a:defRPr sz="1867"/>
            </a:lvl5pPr>
          </a:lstStyle>
          <a:p>
            <a:pPr lvl="0"/>
            <a:r>
              <a:rPr lang="en-US" dirty="0"/>
              <a:t>[Level 1 – 28pt)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E3BAA2-A49A-025C-F645-0D6C633AAA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5" y="2"/>
            <a:ext cx="10291759" cy="1191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[Header – 36pt]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25036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8FFCCF5-40DB-204C-9E9E-8C78162528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1" y="2422358"/>
            <a:ext cx="4880502" cy="4016542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2"/>
            </a:innerShdw>
          </a:effectLst>
        </p:spPr>
        <p:txBody>
          <a:bodyPr lIns="640080" tIns="731520" rIns="640080"/>
          <a:lstStyle>
            <a:lvl1pPr>
              <a:buClr>
                <a:schemeClr val="tx1"/>
              </a:buClr>
              <a:defRPr sz="1867"/>
            </a:lvl1pPr>
            <a:lvl2pPr>
              <a:buClr>
                <a:schemeClr val="tx1"/>
              </a:buClr>
              <a:defRPr sz="1867"/>
            </a:lvl2pPr>
            <a:lvl3pPr>
              <a:buClr>
                <a:schemeClr val="tx1"/>
              </a:buClr>
              <a:defRPr sz="1867"/>
            </a:lvl3pPr>
            <a:lvl4pPr>
              <a:buClr>
                <a:schemeClr val="tx1"/>
              </a:buClr>
              <a:defRPr sz="1867"/>
            </a:lvl4pPr>
            <a:lvl5pPr>
              <a:buClr>
                <a:schemeClr val="tx1"/>
              </a:buClr>
              <a:defRPr sz="1867"/>
            </a:lvl5pPr>
          </a:lstStyle>
          <a:p>
            <a:pPr lvl="0"/>
            <a:r>
              <a:rPr lang="en-US" dirty="0"/>
              <a:t>[Level 1 – 28pt)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5B93C4E-7D4D-3D43-9376-CCDABBD78B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66408" y="2422358"/>
            <a:ext cx="4880502" cy="4016542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3"/>
            </a:innerShdw>
          </a:effectLst>
        </p:spPr>
        <p:txBody>
          <a:bodyPr lIns="640080" tIns="731520" rIns="640080"/>
          <a:lstStyle>
            <a:lvl1pPr>
              <a:buClr>
                <a:schemeClr val="tx1"/>
              </a:buClr>
              <a:defRPr sz="1867"/>
            </a:lvl1pPr>
            <a:lvl2pPr>
              <a:buClr>
                <a:schemeClr val="tx1"/>
              </a:buClr>
              <a:defRPr sz="1867"/>
            </a:lvl2pPr>
            <a:lvl3pPr>
              <a:buClr>
                <a:schemeClr val="tx1"/>
              </a:buClr>
              <a:defRPr sz="1867"/>
            </a:lvl3pPr>
            <a:lvl4pPr>
              <a:buClr>
                <a:schemeClr val="tx1"/>
              </a:buClr>
              <a:defRPr sz="1867"/>
            </a:lvl4pPr>
            <a:lvl5pPr>
              <a:buClr>
                <a:schemeClr val="tx1"/>
              </a:buClr>
              <a:defRPr sz="1867"/>
            </a:lvl5pPr>
          </a:lstStyle>
          <a:p>
            <a:pPr lvl="0"/>
            <a:r>
              <a:rPr lang="en-US" dirty="0"/>
              <a:t>[Level 1 – 28pt)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E3BAA2-A49A-025C-F645-0D6C633AAA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5" y="2"/>
            <a:ext cx="10291759" cy="1191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[Header – 36pt]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A9375C4C-C663-720F-99D9-9402E40AF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1676400"/>
            <a:ext cx="10291233" cy="745957"/>
          </a:xfrm>
        </p:spPr>
        <p:txBody>
          <a:bodyPr/>
          <a:lstStyle>
            <a:lvl1pPr marL="0" indent="0">
              <a:buNone/>
              <a:defRPr b="1"/>
            </a:lvl1pPr>
            <a:lvl2pPr marL="457223" indent="0">
              <a:buNone/>
              <a:defRPr/>
            </a:lvl2pPr>
          </a:lstStyle>
          <a:p>
            <a:pPr lvl="0"/>
            <a:r>
              <a:rPr lang="en-US" dirty="0"/>
              <a:t>[Level 1 – 30pt]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04193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F12C8E4-3876-2E4F-B361-0816FA011E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08923" y="1676400"/>
            <a:ext cx="3165686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3"/>
            </a:innerShdw>
          </a:effectLst>
        </p:spPr>
        <p:txBody>
          <a:bodyPr lIns="457200" tIns="731520" rIns="457200"/>
          <a:lstStyle>
            <a:lvl1pPr>
              <a:spcBef>
                <a:spcPts val="600"/>
              </a:spcBef>
              <a:buClr>
                <a:schemeClr val="tx1"/>
              </a:buClr>
              <a:defRPr sz="1733"/>
            </a:lvl1pPr>
            <a:lvl2pPr marL="548667" indent="-24385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2pPr>
            <a:lvl3pPr marL="83824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733"/>
            </a:lvl5pPr>
          </a:lstStyle>
          <a:p>
            <a:pPr lvl="0"/>
            <a:r>
              <a:rPr lang="en-US" dirty="0"/>
              <a:t>[Level 1 – 26pt)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A1F8BD1-9079-8F48-A956-BF560F9204F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267" y="1676400"/>
            <a:ext cx="3165686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2"/>
            </a:innerShdw>
          </a:effectLst>
        </p:spPr>
        <p:txBody>
          <a:bodyPr lIns="457200" tIns="731520" rIns="457200"/>
          <a:lstStyle>
            <a:lvl1pPr>
              <a:spcBef>
                <a:spcPts val="600"/>
              </a:spcBef>
              <a:spcAft>
                <a:spcPts val="200"/>
              </a:spcAft>
              <a:buClr>
                <a:schemeClr val="tx1"/>
              </a:buClr>
              <a:defRPr sz="1733"/>
            </a:lvl1pPr>
            <a:lvl2pPr marL="548667" indent="-24385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2pPr>
            <a:lvl3pPr marL="83824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733"/>
            </a:lvl5pPr>
          </a:lstStyle>
          <a:p>
            <a:pPr lvl="0"/>
            <a:r>
              <a:rPr lang="en-US" dirty="0"/>
              <a:t>[Level 1 – 26pt)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D6791C34-1CF4-6647-91DA-19E2BC29E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69579" y="1676400"/>
            <a:ext cx="3165686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4"/>
            </a:innerShdw>
          </a:effectLst>
        </p:spPr>
        <p:txBody>
          <a:bodyPr lIns="457200" tIns="731520" rIns="457200"/>
          <a:lstStyle>
            <a:lvl1pPr>
              <a:spcBef>
                <a:spcPts val="600"/>
              </a:spcBef>
              <a:buClr>
                <a:schemeClr val="tx1"/>
              </a:buClr>
              <a:defRPr sz="1733"/>
            </a:lvl1pPr>
            <a:lvl2pPr marL="548667" indent="-24385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2pPr>
            <a:lvl3pPr marL="83824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733"/>
            </a:lvl5pPr>
          </a:lstStyle>
          <a:p>
            <a:pPr lvl="0"/>
            <a:r>
              <a:rPr lang="en-US" dirty="0"/>
              <a:t>[Level 1 – 26pt)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B47CB3-8529-1A54-C8A6-D73DEA72A5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5" y="2"/>
            <a:ext cx="10291759" cy="1191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[Header – 36pt]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19540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2E3BAA2-A49A-025C-F645-0D6C633AAA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5" y="2"/>
            <a:ext cx="10291759" cy="1191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[Header – 36pt]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A9375C4C-C663-720F-99D9-9402E40AF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1676400"/>
            <a:ext cx="10291233" cy="745957"/>
          </a:xfrm>
        </p:spPr>
        <p:txBody>
          <a:bodyPr/>
          <a:lstStyle>
            <a:lvl1pPr marL="0" indent="0">
              <a:buNone/>
              <a:defRPr b="1"/>
            </a:lvl1pPr>
            <a:lvl2pPr marL="457223" indent="0">
              <a:buNone/>
              <a:defRPr/>
            </a:lvl2pPr>
          </a:lstStyle>
          <a:p>
            <a:pPr lvl="0"/>
            <a:r>
              <a:rPr lang="en-US" dirty="0"/>
              <a:t>[Level 1 – 30pt]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282508F-0ADB-98FD-D488-550E371C57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08923" y="2422357"/>
            <a:ext cx="3165686" cy="4016543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3"/>
            </a:innerShdw>
          </a:effectLst>
        </p:spPr>
        <p:txBody>
          <a:bodyPr lIns="457200" tIns="731520" rIns="457200"/>
          <a:lstStyle>
            <a:lvl1pPr>
              <a:spcBef>
                <a:spcPts val="600"/>
              </a:spcBef>
              <a:buClr>
                <a:schemeClr val="tx1"/>
              </a:buClr>
              <a:defRPr sz="1733"/>
            </a:lvl1pPr>
            <a:lvl2pPr marL="548667" indent="-24385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2pPr>
            <a:lvl3pPr marL="83824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733"/>
            </a:lvl5pPr>
          </a:lstStyle>
          <a:p>
            <a:pPr lvl="0"/>
            <a:r>
              <a:rPr lang="en-US" dirty="0"/>
              <a:t>[Level 1 – 26pt)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D2ED0-008A-6DB9-CAD4-5BF32634BA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267" y="2422357"/>
            <a:ext cx="3165686" cy="4016543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2"/>
            </a:innerShdw>
          </a:effectLst>
        </p:spPr>
        <p:txBody>
          <a:bodyPr lIns="457200" tIns="731520" rIns="457200"/>
          <a:lstStyle>
            <a:lvl1pPr>
              <a:spcBef>
                <a:spcPts val="600"/>
              </a:spcBef>
              <a:spcAft>
                <a:spcPts val="200"/>
              </a:spcAft>
              <a:buClr>
                <a:schemeClr val="tx1"/>
              </a:buClr>
              <a:defRPr sz="1733"/>
            </a:lvl1pPr>
            <a:lvl2pPr marL="548667" indent="-24385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2pPr>
            <a:lvl3pPr marL="83824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733"/>
            </a:lvl5pPr>
          </a:lstStyle>
          <a:p>
            <a:pPr lvl="0"/>
            <a:r>
              <a:rPr lang="en-US" dirty="0"/>
              <a:t>[Level 1 – 26pt)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180E340-CB51-0152-39A6-8E8DF9583E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69579" y="2422357"/>
            <a:ext cx="3165686" cy="4016543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4"/>
            </a:innerShdw>
          </a:effectLst>
        </p:spPr>
        <p:txBody>
          <a:bodyPr lIns="457200" tIns="731520" rIns="457200"/>
          <a:lstStyle>
            <a:lvl1pPr>
              <a:spcBef>
                <a:spcPts val="600"/>
              </a:spcBef>
              <a:buClr>
                <a:schemeClr val="tx1"/>
              </a:buClr>
              <a:defRPr sz="1733"/>
            </a:lvl1pPr>
            <a:lvl2pPr marL="548667" indent="-24385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2pPr>
            <a:lvl3pPr marL="838242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733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733"/>
            </a:lvl5pPr>
          </a:lstStyle>
          <a:p>
            <a:pPr lvl="0"/>
            <a:r>
              <a:rPr lang="en-US" dirty="0"/>
              <a:t>[Level 1 – 26pt)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45655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E3B18D-D397-E94C-B40D-8C8CF3240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5" y="1676400"/>
            <a:ext cx="2436347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2"/>
            </a:innerShdw>
          </a:effectLst>
        </p:spPr>
        <p:txBody>
          <a:bodyPr lIns="457200" tIns="731520" rIns="457200"/>
          <a:lstStyle>
            <a:lvl1pPr>
              <a:spcBef>
                <a:spcPts val="600"/>
              </a:spcBef>
              <a:spcAft>
                <a:spcPts val="200"/>
              </a:spcAft>
              <a:buClr>
                <a:schemeClr val="tx1"/>
              </a:buClr>
              <a:defRPr sz="1467"/>
            </a:lvl1pPr>
            <a:lvl2pPr marL="487704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2pPr>
            <a:lvl3pPr marL="731557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</a:lstStyle>
          <a:p>
            <a:pPr lvl="0"/>
            <a:r>
              <a:rPr lang="en-US" dirty="0"/>
              <a:t>[Level 1 – 22pt)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CF88B658-4156-F34F-9C23-C0368A86A0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570976" y="1676400"/>
            <a:ext cx="2436347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3"/>
            </a:innerShdw>
          </a:effectLst>
        </p:spPr>
        <p:txBody>
          <a:bodyPr lIns="457200" tIns="731520" rIns="457200"/>
          <a:lstStyle>
            <a:lvl1pPr>
              <a:spcBef>
                <a:spcPts val="600"/>
              </a:spcBef>
              <a:spcAft>
                <a:spcPts val="200"/>
              </a:spcAft>
              <a:buClr>
                <a:schemeClr val="tx1"/>
              </a:buClr>
              <a:defRPr sz="1467"/>
            </a:lvl1pPr>
            <a:lvl2pPr marL="487704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2pPr>
            <a:lvl3pPr marL="731557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</a:lstStyle>
          <a:p>
            <a:pPr lvl="0"/>
            <a:r>
              <a:rPr lang="en-US" dirty="0"/>
              <a:t>[Level 1 – 22pt)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E4635B50-FD4A-0742-AF24-3087306871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07917" y="1676400"/>
            <a:ext cx="2436347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tx2"/>
            </a:innerShdw>
          </a:effectLst>
        </p:spPr>
        <p:txBody>
          <a:bodyPr lIns="457200" tIns="731520" rIns="457200"/>
          <a:lstStyle>
            <a:lvl1pPr>
              <a:spcBef>
                <a:spcPts val="600"/>
              </a:spcBef>
              <a:spcAft>
                <a:spcPts val="200"/>
              </a:spcAft>
              <a:buClr>
                <a:schemeClr val="tx1"/>
              </a:buClr>
              <a:defRPr sz="1467"/>
            </a:lvl1pPr>
            <a:lvl2pPr marL="487704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2pPr>
            <a:lvl3pPr marL="731557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</a:lstStyle>
          <a:p>
            <a:pPr lvl="0"/>
            <a:r>
              <a:rPr lang="en-US" dirty="0"/>
              <a:t>[Level 1 – 22pt)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E52513A-AA10-0142-ACEC-4F893806F36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89447" y="1676400"/>
            <a:ext cx="2436347" cy="4762500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4"/>
            </a:innerShdw>
          </a:effectLst>
        </p:spPr>
        <p:txBody>
          <a:bodyPr lIns="457200" tIns="731520" rIns="457200"/>
          <a:lstStyle>
            <a:lvl1pPr>
              <a:spcBef>
                <a:spcPts val="600"/>
              </a:spcBef>
              <a:spcAft>
                <a:spcPts val="200"/>
              </a:spcAft>
              <a:buClr>
                <a:schemeClr val="tx1"/>
              </a:buClr>
              <a:defRPr sz="1467"/>
            </a:lvl1pPr>
            <a:lvl2pPr marL="487704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2pPr>
            <a:lvl3pPr marL="731557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</a:lstStyle>
          <a:p>
            <a:pPr lvl="0"/>
            <a:r>
              <a:rPr lang="en-US" dirty="0"/>
              <a:t>[Level 1 – 22pt)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378F53A-85B6-7DFC-63DB-A1061F6550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5" y="2"/>
            <a:ext cx="10291759" cy="1191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[Header – 36pt]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62997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2E3BAA2-A49A-025C-F645-0D6C633AAA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5" y="2"/>
            <a:ext cx="10291759" cy="1191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[Header – 36pt]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A9375C4C-C663-720F-99D9-9402E40AF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1676400"/>
            <a:ext cx="10291233" cy="745957"/>
          </a:xfrm>
        </p:spPr>
        <p:txBody>
          <a:bodyPr/>
          <a:lstStyle>
            <a:lvl1pPr marL="0" indent="0">
              <a:buNone/>
              <a:defRPr b="1"/>
            </a:lvl1pPr>
            <a:lvl2pPr marL="457223" indent="0">
              <a:buNone/>
              <a:defRPr/>
            </a:lvl2pPr>
          </a:lstStyle>
          <a:p>
            <a:pPr lvl="0"/>
            <a:r>
              <a:rPr lang="en-US" dirty="0"/>
              <a:t>[Level 1 – 30pt]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1EF610D-D81B-781A-7386-8AB487AA73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5" y="2422357"/>
            <a:ext cx="2436347" cy="4016543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2"/>
            </a:innerShdw>
          </a:effectLst>
        </p:spPr>
        <p:txBody>
          <a:bodyPr lIns="457200" tIns="731520" rIns="457200"/>
          <a:lstStyle>
            <a:lvl1pPr>
              <a:spcBef>
                <a:spcPts val="600"/>
              </a:spcBef>
              <a:spcAft>
                <a:spcPts val="200"/>
              </a:spcAft>
              <a:buClr>
                <a:schemeClr val="tx1"/>
              </a:buClr>
              <a:defRPr sz="1467"/>
            </a:lvl1pPr>
            <a:lvl2pPr marL="487704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2pPr>
            <a:lvl3pPr marL="731557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</a:lstStyle>
          <a:p>
            <a:pPr lvl="0"/>
            <a:r>
              <a:rPr lang="en-US" dirty="0"/>
              <a:t>[Level 1 – 22pt)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E913A4E-41CD-C719-7EA2-F31F375648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570976" y="2422357"/>
            <a:ext cx="2436347" cy="4016543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3"/>
            </a:innerShdw>
          </a:effectLst>
        </p:spPr>
        <p:txBody>
          <a:bodyPr lIns="457200" tIns="731520" rIns="457200"/>
          <a:lstStyle>
            <a:lvl1pPr>
              <a:spcBef>
                <a:spcPts val="600"/>
              </a:spcBef>
              <a:spcAft>
                <a:spcPts val="200"/>
              </a:spcAft>
              <a:buClr>
                <a:schemeClr val="tx1"/>
              </a:buClr>
              <a:defRPr sz="1467"/>
            </a:lvl1pPr>
            <a:lvl2pPr marL="487704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2pPr>
            <a:lvl3pPr marL="731557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</a:lstStyle>
          <a:p>
            <a:pPr lvl="0"/>
            <a:r>
              <a:rPr lang="en-US" dirty="0"/>
              <a:t>[Level 1 – 22pt)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A6460BB-2B9B-25D3-4F49-48EC2A35B5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07917" y="2422357"/>
            <a:ext cx="2436347" cy="4016543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tx2"/>
            </a:innerShdw>
          </a:effectLst>
        </p:spPr>
        <p:txBody>
          <a:bodyPr lIns="457200" tIns="731520" rIns="457200"/>
          <a:lstStyle>
            <a:lvl1pPr>
              <a:spcBef>
                <a:spcPts val="600"/>
              </a:spcBef>
              <a:spcAft>
                <a:spcPts val="200"/>
              </a:spcAft>
              <a:buClr>
                <a:schemeClr val="tx1"/>
              </a:buClr>
              <a:defRPr sz="1467"/>
            </a:lvl1pPr>
            <a:lvl2pPr marL="487704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2pPr>
            <a:lvl3pPr marL="731557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</a:lstStyle>
          <a:p>
            <a:pPr lvl="0"/>
            <a:r>
              <a:rPr lang="en-US" dirty="0"/>
              <a:t>[Level 1 – 22pt)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3833CC8-E9CE-8938-74CA-D1DA3A1BDF6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89447" y="2422357"/>
            <a:ext cx="2436347" cy="4016543"/>
          </a:xfrm>
          <a:solidFill>
            <a:schemeClr val="bg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innerShdw dist="63500" dir="16200000">
              <a:schemeClr val="accent4"/>
            </a:innerShdw>
          </a:effectLst>
        </p:spPr>
        <p:txBody>
          <a:bodyPr lIns="457200" tIns="731520" rIns="457200"/>
          <a:lstStyle>
            <a:lvl1pPr>
              <a:spcBef>
                <a:spcPts val="600"/>
              </a:spcBef>
              <a:spcAft>
                <a:spcPts val="200"/>
              </a:spcAft>
              <a:buClr>
                <a:schemeClr val="tx1"/>
              </a:buClr>
              <a:defRPr sz="1467"/>
            </a:lvl1pPr>
            <a:lvl2pPr marL="487704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2pPr>
            <a:lvl3pPr marL="731557" indent="-21337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defRPr sz="1467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</a:lstStyle>
          <a:p>
            <a:pPr lvl="0"/>
            <a:r>
              <a:rPr lang="en-US" dirty="0"/>
              <a:t>[Level 1 – 22pt)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17398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Header Left w/ Ann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607BB2-0F36-4829-815E-14364EB83101}"/>
              </a:ext>
            </a:extLst>
          </p:cNvPr>
          <p:cNvSpPr/>
          <p:nvPr userDrawn="1"/>
        </p:nvSpPr>
        <p:spPr>
          <a:xfrm flipV="1">
            <a:off x="2" y="0"/>
            <a:ext cx="12191999" cy="6858000"/>
          </a:xfrm>
          <a:prstGeom prst="rect">
            <a:avLst/>
          </a:prstGeom>
          <a:solidFill>
            <a:schemeClr val="bg1"/>
          </a:solidFill>
        </p:spPr>
        <p:txBody>
          <a:bodyPr rtlCol="0" anchor="ctr">
            <a:noAutofit/>
          </a:bodyPr>
          <a:lstStyle/>
          <a:p>
            <a:pPr algn="l"/>
            <a:endParaRPr lang="en-US" sz="2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096375-6957-498A-A1FC-65C6429009C4}"/>
              </a:ext>
            </a:extLst>
          </p:cNvPr>
          <p:cNvSpPr/>
          <p:nvPr userDrawn="1"/>
        </p:nvSpPr>
        <p:spPr>
          <a:xfrm>
            <a:off x="947739" y="1436915"/>
            <a:ext cx="1551243" cy="170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l"/>
            <a:endParaRPr lang="en-US" sz="2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17E313-1BD3-4E92-9703-51184943E163}"/>
              </a:ext>
            </a:extLst>
          </p:cNvPr>
          <p:cNvSpPr/>
          <p:nvPr userDrawn="1"/>
        </p:nvSpPr>
        <p:spPr>
          <a:xfrm>
            <a:off x="0" y="0"/>
            <a:ext cx="3157804" cy="6858000"/>
          </a:xfrm>
          <a:prstGeom prst="rect">
            <a:avLst/>
          </a:prstGeom>
          <a:solidFill>
            <a:schemeClr val="accent1"/>
          </a:solidFill>
        </p:spPr>
        <p:txBody>
          <a:bodyPr rtlCol="0" anchor="ctr">
            <a:noAutofit/>
          </a:bodyPr>
          <a:lstStyle/>
          <a:p>
            <a:pPr algn="l"/>
            <a:endParaRPr lang="en-US" sz="27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C79733-A29B-482A-AB7D-29C1484D7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" y="0"/>
            <a:ext cx="3157803" cy="1257300"/>
          </a:xfrm>
          <a:prstGeom prst="rect">
            <a:avLst/>
          </a:prstGeom>
          <a:noFill/>
          <a:ln>
            <a:noFill/>
          </a:ln>
        </p:spPr>
        <p:txBody>
          <a:bodyPr lIns="365760" tIns="548640" rIns="274320" anchor="t">
            <a:noAutofit/>
          </a:bodyPr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[Header – 36pt]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E9B860-D6E8-484C-BEEA-298E09C89469}"/>
              </a:ext>
            </a:extLst>
          </p:cNvPr>
          <p:cNvGrpSpPr/>
          <p:nvPr userDrawn="1"/>
        </p:nvGrpSpPr>
        <p:grpSpPr>
          <a:xfrm>
            <a:off x="11580971" y="458402"/>
            <a:ext cx="274320" cy="274320"/>
            <a:chOff x="1578736" y="2802526"/>
            <a:chExt cx="1280160" cy="128016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438A915-E55E-4555-8DDE-C417A6B627E9}"/>
                </a:ext>
              </a:extLst>
            </p:cNvPr>
            <p:cNvSpPr/>
            <p:nvPr/>
          </p:nvSpPr>
          <p:spPr>
            <a:xfrm>
              <a:off x="1578736" y="2802526"/>
              <a:ext cx="1280160" cy="1280160"/>
            </a:xfrm>
            <a:custGeom>
              <a:avLst/>
              <a:gdLst>
                <a:gd name="connsiteX0" fmla="*/ 306771 w 306770"/>
                <a:gd name="connsiteY0" fmla="*/ 153385 h 306770"/>
                <a:gd name="connsiteX1" fmla="*/ 153385 w 306770"/>
                <a:gd name="connsiteY1" fmla="*/ 306771 h 306770"/>
                <a:gd name="connsiteX2" fmla="*/ 0 w 306770"/>
                <a:gd name="connsiteY2" fmla="*/ 153385 h 306770"/>
                <a:gd name="connsiteX3" fmla="*/ 153385 w 306770"/>
                <a:gd name="connsiteY3" fmla="*/ 0 h 306770"/>
                <a:gd name="connsiteX4" fmla="*/ 306771 w 306770"/>
                <a:gd name="connsiteY4" fmla="*/ 153385 h 30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70" h="306770">
                  <a:moveTo>
                    <a:pt x="306771" y="153385"/>
                  </a:moveTo>
                  <a:cubicBezTo>
                    <a:pt x="306771" y="238098"/>
                    <a:pt x="238098" y="306771"/>
                    <a:pt x="153385" y="306771"/>
                  </a:cubicBezTo>
                  <a:cubicBezTo>
                    <a:pt x="68673" y="306771"/>
                    <a:pt x="0" y="238098"/>
                    <a:pt x="0" y="153385"/>
                  </a:cubicBezTo>
                  <a:cubicBezTo>
                    <a:pt x="0" y="68673"/>
                    <a:pt x="68673" y="0"/>
                    <a:pt x="153385" y="0"/>
                  </a:cubicBezTo>
                  <a:cubicBezTo>
                    <a:pt x="238098" y="0"/>
                    <a:pt x="306771" y="68673"/>
                    <a:pt x="306771" y="153385"/>
                  </a:cubicBezTo>
                  <a:close/>
                </a:path>
              </a:pathLst>
            </a:custGeom>
            <a:solidFill>
              <a:schemeClr val="accent6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A70379-C7B0-4454-8FAD-D6A548FC2991}"/>
                </a:ext>
              </a:extLst>
            </p:cNvPr>
            <p:cNvSpPr/>
            <p:nvPr/>
          </p:nvSpPr>
          <p:spPr>
            <a:xfrm>
              <a:off x="1644312" y="2969247"/>
              <a:ext cx="1174997" cy="983256"/>
            </a:xfrm>
            <a:custGeom>
              <a:avLst/>
              <a:gdLst>
                <a:gd name="connsiteX0" fmla="*/ 145577 w 281569"/>
                <a:gd name="connsiteY0" fmla="*/ 41484 h 235621"/>
                <a:gd name="connsiteX1" fmla="*/ 142019 w 281569"/>
                <a:gd name="connsiteY1" fmla="*/ 31997 h 235621"/>
                <a:gd name="connsiteX2" fmla="*/ 143996 w 281569"/>
                <a:gd name="connsiteY2" fmla="*/ 28043 h 235621"/>
                <a:gd name="connsiteX3" fmla="*/ 144391 w 281569"/>
                <a:gd name="connsiteY3" fmla="*/ 22509 h 235621"/>
                <a:gd name="connsiteX4" fmla="*/ 128183 w 281569"/>
                <a:gd name="connsiteY4" fmla="*/ 9859 h 235621"/>
                <a:gd name="connsiteX5" fmla="*/ 117905 w 281569"/>
                <a:gd name="connsiteY5" fmla="*/ 371 h 235621"/>
                <a:gd name="connsiteX6" fmla="*/ 114742 w 281569"/>
                <a:gd name="connsiteY6" fmla="*/ 19346 h 235621"/>
                <a:gd name="connsiteX7" fmla="*/ 122649 w 281569"/>
                <a:gd name="connsiteY7" fmla="*/ 43856 h 235621"/>
                <a:gd name="connsiteX8" fmla="*/ 49909 w 281569"/>
                <a:gd name="connsiteY8" fmla="*/ 109875 h 235621"/>
                <a:gd name="connsiteX9" fmla="*/ 45560 w 281569"/>
                <a:gd name="connsiteY9" fmla="*/ 119758 h 235621"/>
                <a:gd name="connsiteX10" fmla="*/ 25004 w 281569"/>
                <a:gd name="connsiteY10" fmla="*/ 107503 h 235621"/>
                <a:gd name="connsiteX11" fmla="*/ 21050 w 281569"/>
                <a:gd name="connsiteY11" fmla="*/ 108294 h 235621"/>
                <a:gd name="connsiteX12" fmla="*/ 1680 w 281569"/>
                <a:gd name="connsiteY12" fmla="*/ 140315 h 235621"/>
                <a:gd name="connsiteX13" fmla="*/ 2075 w 281569"/>
                <a:gd name="connsiteY13" fmla="*/ 145454 h 235621"/>
                <a:gd name="connsiteX14" fmla="*/ 39631 w 281569"/>
                <a:gd name="connsiteY14" fmla="*/ 167593 h 235621"/>
                <a:gd name="connsiteX15" fmla="*/ 44770 w 281569"/>
                <a:gd name="connsiteY15" fmla="*/ 170755 h 235621"/>
                <a:gd name="connsiteX16" fmla="*/ 51490 w 281569"/>
                <a:gd name="connsiteY16" fmla="*/ 170755 h 235621"/>
                <a:gd name="connsiteX17" fmla="*/ 70861 w 281569"/>
                <a:gd name="connsiteY17" fmla="*/ 141501 h 235621"/>
                <a:gd name="connsiteX18" fmla="*/ 70466 w 281569"/>
                <a:gd name="connsiteY18" fmla="*/ 135176 h 235621"/>
                <a:gd name="connsiteX19" fmla="*/ 52676 w 281569"/>
                <a:gd name="connsiteY19" fmla="*/ 124502 h 235621"/>
                <a:gd name="connsiteX20" fmla="*/ 52281 w 281569"/>
                <a:gd name="connsiteY20" fmla="*/ 123316 h 235621"/>
                <a:gd name="connsiteX21" fmla="*/ 56234 w 281569"/>
                <a:gd name="connsiteY21" fmla="*/ 117782 h 235621"/>
                <a:gd name="connsiteX22" fmla="*/ 53862 w 281569"/>
                <a:gd name="connsiteY22" fmla="*/ 112643 h 235621"/>
                <a:gd name="connsiteX23" fmla="*/ 109998 w 281569"/>
                <a:gd name="connsiteY23" fmla="*/ 69948 h 235621"/>
                <a:gd name="connsiteX24" fmla="*/ 130555 w 281569"/>
                <a:gd name="connsiteY24" fmla="*/ 115805 h 235621"/>
                <a:gd name="connsiteX25" fmla="*/ 89046 w 281569"/>
                <a:gd name="connsiteY25" fmla="*/ 196846 h 235621"/>
                <a:gd name="connsiteX26" fmla="*/ 80349 w 281569"/>
                <a:gd name="connsiteY26" fmla="*/ 196451 h 235621"/>
                <a:gd name="connsiteX27" fmla="*/ 75210 w 281569"/>
                <a:gd name="connsiteY27" fmla="*/ 235588 h 235621"/>
                <a:gd name="connsiteX28" fmla="*/ 84697 w 281569"/>
                <a:gd name="connsiteY28" fmla="*/ 217008 h 235621"/>
                <a:gd name="connsiteX29" fmla="*/ 89441 w 281569"/>
                <a:gd name="connsiteY29" fmla="*/ 205544 h 235621"/>
                <a:gd name="connsiteX30" fmla="*/ 93395 w 281569"/>
                <a:gd name="connsiteY30" fmla="*/ 209892 h 235621"/>
                <a:gd name="connsiteX31" fmla="*/ 156646 w 281569"/>
                <a:gd name="connsiteY31" fmla="*/ 131618 h 235621"/>
                <a:gd name="connsiteX32" fmla="*/ 175622 w 281569"/>
                <a:gd name="connsiteY32" fmla="*/ 127665 h 235621"/>
                <a:gd name="connsiteX33" fmla="*/ 247966 w 281569"/>
                <a:gd name="connsiteY33" fmla="*/ 135571 h 235621"/>
                <a:gd name="connsiteX34" fmla="*/ 249547 w 281569"/>
                <a:gd name="connsiteY34" fmla="*/ 135176 h 235621"/>
                <a:gd name="connsiteX35" fmla="*/ 255082 w 281569"/>
                <a:gd name="connsiteY35" fmla="*/ 144664 h 235621"/>
                <a:gd name="connsiteX36" fmla="*/ 279987 w 281569"/>
                <a:gd name="connsiteY36" fmla="*/ 124502 h 235621"/>
                <a:gd name="connsiteX37" fmla="*/ 273662 w 281569"/>
                <a:gd name="connsiteY37" fmla="*/ 124107 h 235621"/>
                <a:gd name="connsiteX38" fmla="*/ 251919 w 281569"/>
                <a:gd name="connsiteY38" fmla="*/ 132409 h 235621"/>
                <a:gd name="connsiteX39" fmla="*/ 253896 w 281569"/>
                <a:gd name="connsiteY39" fmla="*/ 128060 h 235621"/>
                <a:gd name="connsiteX40" fmla="*/ 253896 w 281569"/>
                <a:gd name="connsiteY40" fmla="*/ 128060 h 235621"/>
                <a:gd name="connsiteX41" fmla="*/ 167320 w 281569"/>
                <a:gd name="connsiteY41" fmla="*/ 103946 h 235621"/>
                <a:gd name="connsiteX42" fmla="*/ 162181 w 281569"/>
                <a:gd name="connsiteY42" fmla="*/ 89714 h 235621"/>
                <a:gd name="connsiteX43" fmla="*/ 164553 w 281569"/>
                <a:gd name="connsiteY43" fmla="*/ 69157 h 235621"/>
                <a:gd name="connsiteX44" fmla="*/ 227804 w 281569"/>
                <a:gd name="connsiteY44" fmla="*/ 26462 h 235621"/>
                <a:gd name="connsiteX45" fmla="*/ 235711 w 281569"/>
                <a:gd name="connsiteY45" fmla="*/ 22509 h 235621"/>
                <a:gd name="connsiteX46" fmla="*/ 230967 w 281569"/>
                <a:gd name="connsiteY46" fmla="*/ 14998 h 235621"/>
                <a:gd name="connsiteX47" fmla="*/ 223061 w 281569"/>
                <a:gd name="connsiteY47" fmla="*/ 18160 h 235621"/>
                <a:gd name="connsiteX48" fmla="*/ 225037 w 281569"/>
                <a:gd name="connsiteY48" fmla="*/ 22114 h 235621"/>
                <a:gd name="connsiteX49" fmla="*/ 172459 w 281569"/>
                <a:gd name="connsiteY49" fmla="*/ 46228 h 235621"/>
                <a:gd name="connsiteX50" fmla="*/ 145577 w 281569"/>
                <a:gd name="connsiteY50" fmla="*/ 41484 h 23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81569" h="235621">
                  <a:moveTo>
                    <a:pt x="145577" y="41484"/>
                  </a:moveTo>
                  <a:cubicBezTo>
                    <a:pt x="145577" y="41484"/>
                    <a:pt x="142415" y="33183"/>
                    <a:pt x="142019" y="31997"/>
                  </a:cubicBezTo>
                  <a:cubicBezTo>
                    <a:pt x="141229" y="30415"/>
                    <a:pt x="141624" y="29229"/>
                    <a:pt x="143996" y="28043"/>
                  </a:cubicBezTo>
                  <a:cubicBezTo>
                    <a:pt x="145973" y="26858"/>
                    <a:pt x="147949" y="25276"/>
                    <a:pt x="144391" y="22509"/>
                  </a:cubicBezTo>
                  <a:cubicBezTo>
                    <a:pt x="140833" y="19742"/>
                    <a:pt x="132136" y="14998"/>
                    <a:pt x="128183" y="9859"/>
                  </a:cubicBezTo>
                  <a:cubicBezTo>
                    <a:pt x="124230" y="4719"/>
                    <a:pt x="119881" y="-1606"/>
                    <a:pt x="117905" y="371"/>
                  </a:cubicBezTo>
                  <a:cubicBezTo>
                    <a:pt x="115928" y="2347"/>
                    <a:pt x="109603" y="5905"/>
                    <a:pt x="114742" y="19346"/>
                  </a:cubicBezTo>
                  <a:cubicBezTo>
                    <a:pt x="117509" y="27253"/>
                    <a:pt x="123439" y="40298"/>
                    <a:pt x="122649" y="43856"/>
                  </a:cubicBezTo>
                  <a:cubicBezTo>
                    <a:pt x="117114" y="44647"/>
                    <a:pt x="53467" y="58088"/>
                    <a:pt x="49909" y="109875"/>
                  </a:cubicBezTo>
                  <a:cubicBezTo>
                    <a:pt x="47537" y="109480"/>
                    <a:pt x="39631" y="110666"/>
                    <a:pt x="45560" y="119758"/>
                  </a:cubicBezTo>
                  <a:cubicBezTo>
                    <a:pt x="29352" y="110666"/>
                    <a:pt x="25004" y="107503"/>
                    <a:pt x="25004" y="107503"/>
                  </a:cubicBezTo>
                  <a:cubicBezTo>
                    <a:pt x="25004" y="107503"/>
                    <a:pt x="22632" y="105922"/>
                    <a:pt x="21050" y="108294"/>
                  </a:cubicBezTo>
                  <a:cubicBezTo>
                    <a:pt x="19469" y="110666"/>
                    <a:pt x="2470" y="139129"/>
                    <a:pt x="1680" y="140315"/>
                  </a:cubicBezTo>
                  <a:cubicBezTo>
                    <a:pt x="889" y="141501"/>
                    <a:pt x="-1878" y="142687"/>
                    <a:pt x="2075" y="145454"/>
                  </a:cubicBezTo>
                  <a:cubicBezTo>
                    <a:pt x="6028" y="147826"/>
                    <a:pt x="34491" y="164430"/>
                    <a:pt x="39631" y="167593"/>
                  </a:cubicBezTo>
                  <a:lnTo>
                    <a:pt x="44770" y="170755"/>
                  </a:lnTo>
                  <a:cubicBezTo>
                    <a:pt x="44770" y="170755"/>
                    <a:pt x="48328" y="174313"/>
                    <a:pt x="51490" y="170755"/>
                  </a:cubicBezTo>
                  <a:cubicBezTo>
                    <a:pt x="54653" y="167197"/>
                    <a:pt x="70861" y="141501"/>
                    <a:pt x="70861" y="141501"/>
                  </a:cubicBezTo>
                  <a:cubicBezTo>
                    <a:pt x="70861" y="141501"/>
                    <a:pt x="74024" y="137548"/>
                    <a:pt x="70466" y="135176"/>
                  </a:cubicBezTo>
                  <a:cubicBezTo>
                    <a:pt x="67303" y="133199"/>
                    <a:pt x="53467" y="125293"/>
                    <a:pt x="52676" y="124502"/>
                  </a:cubicBezTo>
                  <a:cubicBezTo>
                    <a:pt x="51886" y="123712"/>
                    <a:pt x="51095" y="123316"/>
                    <a:pt x="52281" y="123316"/>
                  </a:cubicBezTo>
                  <a:cubicBezTo>
                    <a:pt x="52676" y="123316"/>
                    <a:pt x="56234" y="123712"/>
                    <a:pt x="56234" y="117782"/>
                  </a:cubicBezTo>
                  <a:cubicBezTo>
                    <a:pt x="56234" y="114619"/>
                    <a:pt x="53862" y="112643"/>
                    <a:pt x="53862" y="112643"/>
                  </a:cubicBezTo>
                  <a:cubicBezTo>
                    <a:pt x="53862" y="112643"/>
                    <a:pt x="64141" y="70738"/>
                    <a:pt x="109998" y="69948"/>
                  </a:cubicBezTo>
                  <a:cubicBezTo>
                    <a:pt x="109603" y="77459"/>
                    <a:pt x="113951" y="94458"/>
                    <a:pt x="130555" y="115805"/>
                  </a:cubicBezTo>
                  <a:cubicBezTo>
                    <a:pt x="129764" y="134385"/>
                    <a:pt x="117905" y="184196"/>
                    <a:pt x="89046" y="196846"/>
                  </a:cubicBezTo>
                  <a:cubicBezTo>
                    <a:pt x="86674" y="192893"/>
                    <a:pt x="82721" y="186963"/>
                    <a:pt x="80349" y="196451"/>
                  </a:cubicBezTo>
                  <a:cubicBezTo>
                    <a:pt x="74024" y="223333"/>
                    <a:pt x="72442" y="236379"/>
                    <a:pt x="75210" y="235588"/>
                  </a:cubicBezTo>
                  <a:cubicBezTo>
                    <a:pt x="75210" y="235588"/>
                    <a:pt x="79163" y="225310"/>
                    <a:pt x="84697" y="217008"/>
                  </a:cubicBezTo>
                  <a:cubicBezTo>
                    <a:pt x="90232" y="208706"/>
                    <a:pt x="88255" y="203962"/>
                    <a:pt x="89441" y="205544"/>
                  </a:cubicBezTo>
                  <a:cubicBezTo>
                    <a:pt x="92209" y="210287"/>
                    <a:pt x="92999" y="209892"/>
                    <a:pt x="93395" y="209892"/>
                  </a:cubicBezTo>
                  <a:cubicBezTo>
                    <a:pt x="97743" y="206729"/>
                    <a:pt x="147949" y="178662"/>
                    <a:pt x="156646" y="131618"/>
                  </a:cubicBezTo>
                  <a:cubicBezTo>
                    <a:pt x="160600" y="131223"/>
                    <a:pt x="167320" y="131223"/>
                    <a:pt x="175622" y="127665"/>
                  </a:cubicBezTo>
                  <a:cubicBezTo>
                    <a:pt x="184319" y="124107"/>
                    <a:pt x="215945" y="118177"/>
                    <a:pt x="247966" y="135571"/>
                  </a:cubicBezTo>
                  <a:cubicBezTo>
                    <a:pt x="248361" y="135967"/>
                    <a:pt x="249152" y="134781"/>
                    <a:pt x="249547" y="135176"/>
                  </a:cubicBezTo>
                  <a:cubicBezTo>
                    <a:pt x="248757" y="141106"/>
                    <a:pt x="251129" y="147826"/>
                    <a:pt x="255082" y="144664"/>
                  </a:cubicBezTo>
                  <a:cubicBezTo>
                    <a:pt x="259035" y="141501"/>
                    <a:pt x="276034" y="127665"/>
                    <a:pt x="279987" y="124502"/>
                  </a:cubicBezTo>
                  <a:cubicBezTo>
                    <a:pt x="283940" y="121340"/>
                    <a:pt x="279987" y="119758"/>
                    <a:pt x="273662" y="124107"/>
                  </a:cubicBezTo>
                  <a:cubicBezTo>
                    <a:pt x="265756" y="129246"/>
                    <a:pt x="251919" y="132409"/>
                    <a:pt x="251919" y="132409"/>
                  </a:cubicBezTo>
                  <a:cubicBezTo>
                    <a:pt x="251919" y="132409"/>
                    <a:pt x="254291" y="128456"/>
                    <a:pt x="253896" y="128060"/>
                  </a:cubicBezTo>
                  <a:cubicBezTo>
                    <a:pt x="252710" y="126874"/>
                    <a:pt x="254686" y="128851"/>
                    <a:pt x="253896" y="128060"/>
                  </a:cubicBezTo>
                  <a:cubicBezTo>
                    <a:pt x="251919" y="126479"/>
                    <a:pt x="217526" y="96039"/>
                    <a:pt x="167320" y="103946"/>
                  </a:cubicBezTo>
                  <a:cubicBezTo>
                    <a:pt x="165739" y="103550"/>
                    <a:pt x="162576" y="97620"/>
                    <a:pt x="162181" y="89714"/>
                  </a:cubicBezTo>
                  <a:cubicBezTo>
                    <a:pt x="161786" y="81807"/>
                    <a:pt x="165343" y="70738"/>
                    <a:pt x="164553" y="69157"/>
                  </a:cubicBezTo>
                  <a:cubicBezTo>
                    <a:pt x="163367" y="65994"/>
                    <a:pt x="217526" y="68762"/>
                    <a:pt x="227804" y="26462"/>
                  </a:cubicBezTo>
                  <a:cubicBezTo>
                    <a:pt x="231758" y="25276"/>
                    <a:pt x="231758" y="26462"/>
                    <a:pt x="235711" y="22509"/>
                  </a:cubicBezTo>
                  <a:cubicBezTo>
                    <a:pt x="239664" y="18556"/>
                    <a:pt x="235316" y="18951"/>
                    <a:pt x="230967" y="14998"/>
                  </a:cubicBezTo>
                  <a:cubicBezTo>
                    <a:pt x="226619" y="11045"/>
                    <a:pt x="224247" y="14603"/>
                    <a:pt x="223061" y="18160"/>
                  </a:cubicBezTo>
                  <a:cubicBezTo>
                    <a:pt x="221875" y="21718"/>
                    <a:pt x="223851" y="20532"/>
                    <a:pt x="225037" y="22114"/>
                  </a:cubicBezTo>
                  <a:cubicBezTo>
                    <a:pt x="223456" y="24486"/>
                    <a:pt x="204480" y="55321"/>
                    <a:pt x="172459" y="46228"/>
                  </a:cubicBezTo>
                  <a:cubicBezTo>
                    <a:pt x="152298" y="39903"/>
                    <a:pt x="145577" y="41484"/>
                    <a:pt x="145577" y="41484"/>
                  </a:cubicBezTo>
                  <a:close/>
                </a:path>
              </a:pathLst>
            </a:custGeom>
            <a:solidFill>
              <a:srgbClr val="000000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439DE9-3896-47F6-AEE1-031B5423467A}"/>
                </a:ext>
              </a:extLst>
            </p:cNvPr>
            <p:cNvSpPr/>
            <p:nvPr/>
          </p:nvSpPr>
          <p:spPr>
            <a:xfrm>
              <a:off x="2167441" y="3152261"/>
              <a:ext cx="108385" cy="230959"/>
            </a:xfrm>
            <a:custGeom>
              <a:avLst/>
              <a:gdLst>
                <a:gd name="connsiteX0" fmla="*/ 11125 w 25973"/>
                <a:gd name="connsiteY0" fmla="*/ 5535 h 55345"/>
                <a:gd name="connsiteX1" fmla="*/ 17450 w 25973"/>
                <a:gd name="connsiteY1" fmla="*/ 0 h 55345"/>
                <a:gd name="connsiteX2" fmla="*/ 23380 w 25973"/>
                <a:gd name="connsiteY2" fmla="*/ 15813 h 55345"/>
                <a:gd name="connsiteX3" fmla="*/ 21799 w 25973"/>
                <a:gd name="connsiteY3" fmla="*/ 55345 h 55345"/>
                <a:gd name="connsiteX4" fmla="*/ 3614 w 25973"/>
                <a:gd name="connsiteY4" fmla="*/ 28859 h 55345"/>
                <a:gd name="connsiteX5" fmla="*/ 56 w 25973"/>
                <a:gd name="connsiteY5" fmla="*/ 1581 h 55345"/>
                <a:gd name="connsiteX6" fmla="*/ 11125 w 25973"/>
                <a:gd name="connsiteY6" fmla="*/ 5535 h 5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73" h="55345">
                  <a:moveTo>
                    <a:pt x="11125" y="5535"/>
                  </a:moveTo>
                  <a:cubicBezTo>
                    <a:pt x="13497" y="5139"/>
                    <a:pt x="17450" y="0"/>
                    <a:pt x="17450" y="0"/>
                  </a:cubicBezTo>
                  <a:cubicBezTo>
                    <a:pt x="17450" y="0"/>
                    <a:pt x="21008" y="5535"/>
                    <a:pt x="23380" y="15813"/>
                  </a:cubicBezTo>
                  <a:cubicBezTo>
                    <a:pt x="28520" y="40718"/>
                    <a:pt x="24962" y="51392"/>
                    <a:pt x="21799" y="55345"/>
                  </a:cubicBezTo>
                  <a:cubicBezTo>
                    <a:pt x="13497" y="54159"/>
                    <a:pt x="7963" y="43090"/>
                    <a:pt x="3614" y="28859"/>
                  </a:cubicBezTo>
                  <a:cubicBezTo>
                    <a:pt x="-734" y="15022"/>
                    <a:pt x="56" y="1581"/>
                    <a:pt x="56" y="1581"/>
                  </a:cubicBezTo>
                  <a:cubicBezTo>
                    <a:pt x="56" y="1581"/>
                    <a:pt x="8753" y="5930"/>
                    <a:pt x="11125" y="5535"/>
                  </a:cubicBezTo>
                  <a:close/>
                </a:path>
              </a:pathLst>
            </a:custGeom>
            <a:solidFill>
              <a:srgbClr val="FFFFFF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4BC75A-CFF0-48A4-BAC7-3EC25DBA09ED}"/>
                </a:ext>
              </a:extLst>
            </p:cNvPr>
            <p:cNvSpPr/>
            <p:nvPr/>
          </p:nvSpPr>
          <p:spPr>
            <a:xfrm>
              <a:off x="2197369" y="3150610"/>
              <a:ext cx="81739" cy="257715"/>
            </a:xfrm>
            <a:custGeom>
              <a:avLst/>
              <a:gdLst>
                <a:gd name="connsiteX0" fmla="*/ 0 w 19588"/>
                <a:gd name="connsiteY0" fmla="*/ 2372 h 61757"/>
                <a:gd name="connsiteX1" fmla="*/ 8697 w 19588"/>
                <a:gd name="connsiteY1" fmla="*/ 56531 h 61757"/>
                <a:gd name="connsiteX2" fmla="*/ 18976 w 19588"/>
                <a:gd name="connsiteY2" fmla="*/ 52973 h 61757"/>
                <a:gd name="connsiteX3" fmla="*/ 3953 w 19588"/>
                <a:gd name="connsiteY3" fmla="*/ 1581 h 61757"/>
                <a:gd name="connsiteX4" fmla="*/ 3163 w 19588"/>
                <a:gd name="connsiteY4" fmla="*/ 0 h 61757"/>
                <a:gd name="connsiteX5" fmla="*/ 0 w 19588"/>
                <a:gd name="connsiteY5" fmla="*/ 2372 h 6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88" h="61757">
                  <a:moveTo>
                    <a:pt x="0" y="2372"/>
                  </a:moveTo>
                  <a:cubicBezTo>
                    <a:pt x="0" y="2372"/>
                    <a:pt x="6720" y="48229"/>
                    <a:pt x="8697" y="56531"/>
                  </a:cubicBezTo>
                  <a:cubicBezTo>
                    <a:pt x="9488" y="60880"/>
                    <a:pt x="22533" y="67205"/>
                    <a:pt x="18976" y="52973"/>
                  </a:cubicBezTo>
                  <a:cubicBezTo>
                    <a:pt x="15418" y="38742"/>
                    <a:pt x="3953" y="1581"/>
                    <a:pt x="3953" y="1581"/>
                  </a:cubicBezTo>
                  <a:lnTo>
                    <a:pt x="3163" y="0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rgbClr val="151B19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</p:grp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43B67D3-48CA-6B47-BD53-1592CAE502F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289" y="1285653"/>
            <a:ext cx="3143515" cy="5181600"/>
          </a:xfrm>
        </p:spPr>
        <p:txBody>
          <a:bodyPr lIns="457200" rIns="457200"/>
          <a:lstStyle>
            <a:lvl1pPr>
              <a:buClr>
                <a:schemeClr val="accent6"/>
              </a:buClr>
              <a:defRPr sz="1733">
                <a:solidFill>
                  <a:schemeClr val="bg1"/>
                </a:solidFill>
              </a:defRPr>
            </a:lvl1pPr>
            <a:lvl2pPr marL="487704" indent="-243852">
              <a:buClr>
                <a:schemeClr val="accent6"/>
              </a:buClr>
              <a:defRPr sz="1733">
                <a:solidFill>
                  <a:schemeClr val="bg1"/>
                </a:solidFill>
              </a:defRPr>
            </a:lvl2pPr>
            <a:lvl3pPr marL="792520" indent="-243852">
              <a:buClr>
                <a:schemeClr val="accent6"/>
              </a:buClr>
              <a:defRPr sz="1733"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 sz="1733"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 sz="17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[Level 1 – 26pt)</a:t>
            </a:r>
          </a:p>
          <a:p>
            <a:pPr lvl="1"/>
            <a:r>
              <a:rPr lang="en-US" dirty="0"/>
              <a:t>[Level 2 – 26pt)</a:t>
            </a:r>
          </a:p>
          <a:p>
            <a:pPr lvl="2"/>
            <a:r>
              <a:rPr lang="en-US" dirty="0"/>
              <a:t>[Level – 26pt)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4383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64">
          <p15:clr>
            <a:srgbClr val="FBAE40"/>
          </p15:clr>
        </p15:guide>
        <p15:guide id="2" orient="horz" pos="432">
          <p15:clr>
            <a:srgbClr val="FBAE40"/>
          </p15:clr>
        </p15:guide>
        <p15:guide id="3" pos="724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Bold Lis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9338E66-5F82-4FD5-BA12-B3504893ECDA}"/>
              </a:ext>
            </a:extLst>
          </p:cNvPr>
          <p:cNvSpPr/>
          <p:nvPr userDrawn="1"/>
        </p:nvSpPr>
        <p:spPr>
          <a:xfrm>
            <a:off x="-2" y="0"/>
            <a:ext cx="12192000" cy="6885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39ECC-60DD-4B56-BD2A-A27B38797DAF}"/>
              </a:ext>
            </a:extLst>
          </p:cNvPr>
          <p:cNvSpPr/>
          <p:nvPr userDrawn="1"/>
        </p:nvSpPr>
        <p:spPr>
          <a:xfrm>
            <a:off x="0" y="0"/>
            <a:ext cx="12192000" cy="1191126"/>
          </a:xfrm>
          <a:prstGeom prst="rect">
            <a:avLst/>
          </a:prstGeom>
          <a:solidFill>
            <a:schemeClr val="tx1">
              <a:alpha val="15000"/>
            </a:schemeClr>
          </a:solidFill>
        </p:spPr>
        <p:txBody>
          <a:bodyPr rtlCol="0" anchor="ctr">
            <a:noAutofit/>
          </a:bodyPr>
          <a:lstStyle/>
          <a:p>
            <a:pPr algn="l"/>
            <a:endParaRPr lang="en-US" sz="2700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609B5E2C-B838-42CA-9C4D-6F6FA66F35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8" y="2"/>
            <a:ext cx="10296525" cy="1191125"/>
          </a:xfrm>
          <a:prstGeom prst="rect">
            <a:avLst/>
          </a:prstGeom>
          <a:noFill/>
          <a:ln>
            <a:noFill/>
          </a:ln>
        </p:spPr>
        <p:txBody>
          <a:bodyPr lIns="91440" rIns="91440">
            <a:noAutofit/>
          </a:bodyPr>
          <a:lstStyle>
            <a:lvl1pPr>
              <a:lnSpc>
                <a:spcPct val="9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[A Big Bold Simple List Header – 42pt]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FD905E-C745-4B03-B665-687DB2CEDD69}"/>
              </a:ext>
            </a:extLst>
          </p:cNvPr>
          <p:cNvGrpSpPr/>
          <p:nvPr userDrawn="1"/>
        </p:nvGrpSpPr>
        <p:grpSpPr>
          <a:xfrm>
            <a:off x="11580971" y="458402"/>
            <a:ext cx="274320" cy="274320"/>
            <a:chOff x="1578736" y="2802526"/>
            <a:chExt cx="1280160" cy="128016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32936B-05ED-411B-8C1E-85BF95A196CB}"/>
                </a:ext>
              </a:extLst>
            </p:cNvPr>
            <p:cNvSpPr/>
            <p:nvPr/>
          </p:nvSpPr>
          <p:spPr>
            <a:xfrm>
              <a:off x="1578736" y="2802526"/>
              <a:ext cx="1280160" cy="1280160"/>
            </a:xfrm>
            <a:custGeom>
              <a:avLst/>
              <a:gdLst>
                <a:gd name="connsiteX0" fmla="*/ 306771 w 306770"/>
                <a:gd name="connsiteY0" fmla="*/ 153385 h 306770"/>
                <a:gd name="connsiteX1" fmla="*/ 153385 w 306770"/>
                <a:gd name="connsiteY1" fmla="*/ 306771 h 306770"/>
                <a:gd name="connsiteX2" fmla="*/ 0 w 306770"/>
                <a:gd name="connsiteY2" fmla="*/ 153385 h 306770"/>
                <a:gd name="connsiteX3" fmla="*/ 153385 w 306770"/>
                <a:gd name="connsiteY3" fmla="*/ 0 h 306770"/>
                <a:gd name="connsiteX4" fmla="*/ 306771 w 306770"/>
                <a:gd name="connsiteY4" fmla="*/ 153385 h 30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70" h="306770">
                  <a:moveTo>
                    <a:pt x="306771" y="153385"/>
                  </a:moveTo>
                  <a:cubicBezTo>
                    <a:pt x="306771" y="238098"/>
                    <a:pt x="238098" y="306771"/>
                    <a:pt x="153385" y="306771"/>
                  </a:cubicBezTo>
                  <a:cubicBezTo>
                    <a:pt x="68673" y="306771"/>
                    <a:pt x="0" y="238098"/>
                    <a:pt x="0" y="153385"/>
                  </a:cubicBezTo>
                  <a:cubicBezTo>
                    <a:pt x="0" y="68673"/>
                    <a:pt x="68673" y="0"/>
                    <a:pt x="153385" y="0"/>
                  </a:cubicBezTo>
                  <a:cubicBezTo>
                    <a:pt x="238098" y="0"/>
                    <a:pt x="306771" y="68673"/>
                    <a:pt x="306771" y="153385"/>
                  </a:cubicBezTo>
                  <a:close/>
                </a:path>
              </a:pathLst>
            </a:custGeom>
            <a:solidFill>
              <a:schemeClr val="accent6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040DAF0-3B15-4843-ADAD-ACDE2A5C4AC0}"/>
                </a:ext>
              </a:extLst>
            </p:cNvPr>
            <p:cNvSpPr/>
            <p:nvPr/>
          </p:nvSpPr>
          <p:spPr>
            <a:xfrm>
              <a:off x="1644312" y="2969247"/>
              <a:ext cx="1174997" cy="983256"/>
            </a:xfrm>
            <a:custGeom>
              <a:avLst/>
              <a:gdLst>
                <a:gd name="connsiteX0" fmla="*/ 145577 w 281569"/>
                <a:gd name="connsiteY0" fmla="*/ 41484 h 235621"/>
                <a:gd name="connsiteX1" fmla="*/ 142019 w 281569"/>
                <a:gd name="connsiteY1" fmla="*/ 31997 h 235621"/>
                <a:gd name="connsiteX2" fmla="*/ 143996 w 281569"/>
                <a:gd name="connsiteY2" fmla="*/ 28043 h 235621"/>
                <a:gd name="connsiteX3" fmla="*/ 144391 w 281569"/>
                <a:gd name="connsiteY3" fmla="*/ 22509 h 235621"/>
                <a:gd name="connsiteX4" fmla="*/ 128183 w 281569"/>
                <a:gd name="connsiteY4" fmla="*/ 9859 h 235621"/>
                <a:gd name="connsiteX5" fmla="*/ 117905 w 281569"/>
                <a:gd name="connsiteY5" fmla="*/ 371 h 235621"/>
                <a:gd name="connsiteX6" fmla="*/ 114742 w 281569"/>
                <a:gd name="connsiteY6" fmla="*/ 19346 h 235621"/>
                <a:gd name="connsiteX7" fmla="*/ 122649 w 281569"/>
                <a:gd name="connsiteY7" fmla="*/ 43856 h 235621"/>
                <a:gd name="connsiteX8" fmla="*/ 49909 w 281569"/>
                <a:gd name="connsiteY8" fmla="*/ 109875 h 235621"/>
                <a:gd name="connsiteX9" fmla="*/ 45560 w 281569"/>
                <a:gd name="connsiteY9" fmla="*/ 119758 h 235621"/>
                <a:gd name="connsiteX10" fmla="*/ 25004 w 281569"/>
                <a:gd name="connsiteY10" fmla="*/ 107503 h 235621"/>
                <a:gd name="connsiteX11" fmla="*/ 21050 w 281569"/>
                <a:gd name="connsiteY11" fmla="*/ 108294 h 235621"/>
                <a:gd name="connsiteX12" fmla="*/ 1680 w 281569"/>
                <a:gd name="connsiteY12" fmla="*/ 140315 h 235621"/>
                <a:gd name="connsiteX13" fmla="*/ 2075 w 281569"/>
                <a:gd name="connsiteY13" fmla="*/ 145454 h 235621"/>
                <a:gd name="connsiteX14" fmla="*/ 39631 w 281569"/>
                <a:gd name="connsiteY14" fmla="*/ 167593 h 235621"/>
                <a:gd name="connsiteX15" fmla="*/ 44770 w 281569"/>
                <a:gd name="connsiteY15" fmla="*/ 170755 h 235621"/>
                <a:gd name="connsiteX16" fmla="*/ 51490 w 281569"/>
                <a:gd name="connsiteY16" fmla="*/ 170755 h 235621"/>
                <a:gd name="connsiteX17" fmla="*/ 70861 w 281569"/>
                <a:gd name="connsiteY17" fmla="*/ 141501 h 235621"/>
                <a:gd name="connsiteX18" fmla="*/ 70466 w 281569"/>
                <a:gd name="connsiteY18" fmla="*/ 135176 h 235621"/>
                <a:gd name="connsiteX19" fmla="*/ 52676 w 281569"/>
                <a:gd name="connsiteY19" fmla="*/ 124502 h 235621"/>
                <a:gd name="connsiteX20" fmla="*/ 52281 w 281569"/>
                <a:gd name="connsiteY20" fmla="*/ 123316 h 235621"/>
                <a:gd name="connsiteX21" fmla="*/ 56234 w 281569"/>
                <a:gd name="connsiteY21" fmla="*/ 117782 h 235621"/>
                <a:gd name="connsiteX22" fmla="*/ 53862 w 281569"/>
                <a:gd name="connsiteY22" fmla="*/ 112643 h 235621"/>
                <a:gd name="connsiteX23" fmla="*/ 109998 w 281569"/>
                <a:gd name="connsiteY23" fmla="*/ 69948 h 235621"/>
                <a:gd name="connsiteX24" fmla="*/ 130555 w 281569"/>
                <a:gd name="connsiteY24" fmla="*/ 115805 h 235621"/>
                <a:gd name="connsiteX25" fmla="*/ 89046 w 281569"/>
                <a:gd name="connsiteY25" fmla="*/ 196846 h 235621"/>
                <a:gd name="connsiteX26" fmla="*/ 80349 w 281569"/>
                <a:gd name="connsiteY26" fmla="*/ 196451 h 235621"/>
                <a:gd name="connsiteX27" fmla="*/ 75210 w 281569"/>
                <a:gd name="connsiteY27" fmla="*/ 235588 h 235621"/>
                <a:gd name="connsiteX28" fmla="*/ 84697 w 281569"/>
                <a:gd name="connsiteY28" fmla="*/ 217008 h 235621"/>
                <a:gd name="connsiteX29" fmla="*/ 89441 w 281569"/>
                <a:gd name="connsiteY29" fmla="*/ 205544 h 235621"/>
                <a:gd name="connsiteX30" fmla="*/ 93395 w 281569"/>
                <a:gd name="connsiteY30" fmla="*/ 209892 h 235621"/>
                <a:gd name="connsiteX31" fmla="*/ 156646 w 281569"/>
                <a:gd name="connsiteY31" fmla="*/ 131618 h 235621"/>
                <a:gd name="connsiteX32" fmla="*/ 175622 w 281569"/>
                <a:gd name="connsiteY32" fmla="*/ 127665 h 235621"/>
                <a:gd name="connsiteX33" fmla="*/ 247966 w 281569"/>
                <a:gd name="connsiteY33" fmla="*/ 135571 h 235621"/>
                <a:gd name="connsiteX34" fmla="*/ 249547 w 281569"/>
                <a:gd name="connsiteY34" fmla="*/ 135176 h 235621"/>
                <a:gd name="connsiteX35" fmla="*/ 255082 w 281569"/>
                <a:gd name="connsiteY35" fmla="*/ 144664 h 235621"/>
                <a:gd name="connsiteX36" fmla="*/ 279987 w 281569"/>
                <a:gd name="connsiteY36" fmla="*/ 124502 h 235621"/>
                <a:gd name="connsiteX37" fmla="*/ 273662 w 281569"/>
                <a:gd name="connsiteY37" fmla="*/ 124107 h 235621"/>
                <a:gd name="connsiteX38" fmla="*/ 251919 w 281569"/>
                <a:gd name="connsiteY38" fmla="*/ 132409 h 235621"/>
                <a:gd name="connsiteX39" fmla="*/ 253896 w 281569"/>
                <a:gd name="connsiteY39" fmla="*/ 128060 h 235621"/>
                <a:gd name="connsiteX40" fmla="*/ 253896 w 281569"/>
                <a:gd name="connsiteY40" fmla="*/ 128060 h 235621"/>
                <a:gd name="connsiteX41" fmla="*/ 167320 w 281569"/>
                <a:gd name="connsiteY41" fmla="*/ 103946 h 235621"/>
                <a:gd name="connsiteX42" fmla="*/ 162181 w 281569"/>
                <a:gd name="connsiteY42" fmla="*/ 89714 h 235621"/>
                <a:gd name="connsiteX43" fmla="*/ 164553 w 281569"/>
                <a:gd name="connsiteY43" fmla="*/ 69157 h 235621"/>
                <a:gd name="connsiteX44" fmla="*/ 227804 w 281569"/>
                <a:gd name="connsiteY44" fmla="*/ 26462 h 235621"/>
                <a:gd name="connsiteX45" fmla="*/ 235711 w 281569"/>
                <a:gd name="connsiteY45" fmla="*/ 22509 h 235621"/>
                <a:gd name="connsiteX46" fmla="*/ 230967 w 281569"/>
                <a:gd name="connsiteY46" fmla="*/ 14998 h 235621"/>
                <a:gd name="connsiteX47" fmla="*/ 223061 w 281569"/>
                <a:gd name="connsiteY47" fmla="*/ 18160 h 235621"/>
                <a:gd name="connsiteX48" fmla="*/ 225037 w 281569"/>
                <a:gd name="connsiteY48" fmla="*/ 22114 h 235621"/>
                <a:gd name="connsiteX49" fmla="*/ 172459 w 281569"/>
                <a:gd name="connsiteY49" fmla="*/ 46228 h 235621"/>
                <a:gd name="connsiteX50" fmla="*/ 145577 w 281569"/>
                <a:gd name="connsiteY50" fmla="*/ 41484 h 23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81569" h="235621">
                  <a:moveTo>
                    <a:pt x="145577" y="41484"/>
                  </a:moveTo>
                  <a:cubicBezTo>
                    <a:pt x="145577" y="41484"/>
                    <a:pt x="142415" y="33183"/>
                    <a:pt x="142019" y="31997"/>
                  </a:cubicBezTo>
                  <a:cubicBezTo>
                    <a:pt x="141229" y="30415"/>
                    <a:pt x="141624" y="29229"/>
                    <a:pt x="143996" y="28043"/>
                  </a:cubicBezTo>
                  <a:cubicBezTo>
                    <a:pt x="145973" y="26858"/>
                    <a:pt x="147949" y="25276"/>
                    <a:pt x="144391" y="22509"/>
                  </a:cubicBezTo>
                  <a:cubicBezTo>
                    <a:pt x="140833" y="19742"/>
                    <a:pt x="132136" y="14998"/>
                    <a:pt x="128183" y="9859"/>
                  </a:cubicBezTo>
                  <a:cubicBezTo>
                    <a:pt x="124230" y="4719"/>
                    <a:pt x="119881" y="-1606"/>
                    <a:pt x="117905" y="371"/>
                  </a:cubicBezTo>
                  <a:cubicBezTo>
                    <a:pt x="115928" y="2347"/>
                    <a:pt x="109603" y="5905"/>
                    <a:pt x="114742" y="19346"/>
                  </a:cubicBezTo>
                  <a:cubicBezTo>
                    <a:pt x="117509" y="27253"/>
                    <a:pt x="123439" y="40298"/>
                    <a:pt x="122649" y="43856"/>
                  </a:cubicBezTo>
                  <a:cubicBezTo>
                    <a:pt x="117114" y="44647"/>
                    <a:pt x="53467" y="58088"/>
                    <a:pt x="49909" y="109875"/>
                  </a:cubicBezTo>
                  <a:cubicBezTo>
                    <a:pt x="47537" y="109480"/>
                    <a:pt x="39631" y="110666"/>
                    <a:pt x="45560" y="119758"/>
                  </a:cubicBezTo>
                  <a:cubicBezTo>
                    <a:pt x="29352" y="110666"/>
                    <a:pt x="25004" y="107503"/>
                    <a:pt x="25004" y="107503"/>
                  </a:cubicBezTo>
                  <a:cubicBezTo>
                    <a:pt x="25004" y="107503"/>
                    <a:pt x="22632" y="105922"/>
                    <a:pt x="21050" y="108294"/>
                  </a:cubicBezTo>
                  <a:cubicBezTo>
                    <a:pt x="19469" y="110666"/>
                    <a:pt x="2470" y="139129"/>
                    <a:pt x="1680" y="140315"/>
                  </a:cubicBezTo>
                  <a:cubicBezTo>
                    <a:pt x="889" y="141501"/>
                    <a:pt x="-1878" y="142687"/>
                    <a:pt x="2075" y="145454"/>
                  </a:cubicBezTo>
                  <a:cubicBezTo>
                    <a:pt x="6028" y="147826"/>
                    <a:pt x="34491" y="164430"/>
                    <a:pt x="39631" y="167593"/>
                  </a:cubicBezTo>
                  <a:lnTo>
                    <a:pt x="44770" y="170755"/>
                  </a:lnTo>
                  <a:cubicBezTo>
                    <a:pt x="44770" y="170755"/>
                    <a:pt x="48328" y="174313"/>
                    <a:pt x="51490" y="170755"/>
                  </a:cubicBezTo>
                  <a:cubicBezTo>
                    <a:pt x="54653" y="167197"/>
                    <a:pt x="70861" y="141501"/>
                    <a:pt x="70861" y="141501"/>
                  </a:cubicBezTo>
                  <a:cubicBezTo>
                    <a:pt x="70861" y="141501"/>
                    <a:pt x="74024" y="137548"/>
                    <a:pt x="70466" y="135176"/>
                  </a:cubicBezTo>
                  <a:cubicBezTo>
                    <a:pt x="67303" y="133199"/>
                    <a:pt x="53467" y="125293"/>
                    <a:pt x="52676" y="124502"/>
                  </a:cubicBezTo>
                  <a:cubicBezTo>
                    <a:pt x="51886" y="123712"/>
                    <a:pt x="51095" y="123316"/>
                    <a:pt x="52281" y="123316"/>
                  </a:cubicBezTo>
                  <a:cubicBezTo>
                    <a:pt x="52676" y="123316"/>
                    <a:pt x="56234" y="123712"/>
                    <a:pt x="56234" y="117782"/>
                  </a:cubicBezTo>
                  <a:cubicBezTo>
                    <a:pt x="56234" y="114619"/>
                    <a:pt x="53862" y="112643"/>
                    <a:pt x="53862" y="112643"/>
                  </a:cubicBezTo>
                  <a:cubicBezTo>
                    <a:pt x="53862" y="112643"/>
                    <a:pt x="64141" y="70738"/>
                    <a:pt x="109998" y="69948"/>
                  </a:cubicBezTo>
                  <a:cubicBezTo>
                    <a:pt x="109603" y="77459"/>
                    <a:pt x="113951" y="94458"/>
                    <a:pt x="130555" y="115805"/>
                  </a:cubicBezTo>
                  <a:cubicBezTo>
                    <a:pt x="129764" y="134385"/>
                    <a:pt x="117905" y="184196"/>
                    <a:pt x="89046" y="196846"/>
                  </a:cubicBezTo>
                  <a:cubicBezTo>
                    <a:pt x="86674" y="192893"/>
                    <a:pt x="82721" y="186963"/>
                    <a:pt x="80349" y="196451"/>
                  </a:cubicBezTo>
                  <a:cubicBezTo>
                    <a:pt x="74024" y="223333"/>
                    <a:pt x="72442" y="236379"/>
                    <a:pt x="75210" y="235588"/>
                  </a:cubicBezTo>
                  <a:cubicBezTo>
                    <a:pt x="75210" y="235588"/>
                    <a:pt x="79163" y="225310"/>
                    <a:pt x="84697" y="217008"/>
                  </a:cubicBezTo>
                  <a:cubicBezTo>
                    <a:pt x="90232" y="208706"/>
                    <a:pt x="88255" y="203962"/>
                    <a:pt x="89441" y="205544"/>
                  </a:cubicBezTo>
                  <a:cubicBezTo>
                    <a:pt x="92209" y="210287"/>
                    <a:pt x="92999" y="209892"/>
                    <a:pt x="93395" y="209892"/>
                  </a:cubicBezTo>
                  <a:cubicBezTo>
                    <a:pt x="97743" y="206729"/>
                    <a:pt x="147949" y="178662"/>
                    <a:pt x="156646" y="131618"/>
                  </a:cubicBezTo>
                  <a:cubicBezTo>
                    <a:pt x="160600" y="131223"/>
                    <a:pt x="167320" y="131223"/>
                    <a:pt x="175622" y="127665"/>
                  </a:cubicBezTo>
                  <a:cubicBezTo>
                    <a:pt x="184319" y="124107"/>
                    <a:pt x="215945" y="118177"/>
                    <a:pt x="247966" y="135571"/>
                  </a:cubicBezTo>
                  <a:cubicBezTo>
                    <a:pt x="248361" y="135967"/>
                    <a:pt x="249152" y="134781"/>
                    <a:pt x="249547" y="135176"/>
                  </a:cubicBezTo>
                  <a:cubicBezTo>
                    <a:pt x="248757" y="141106"/>
                    <a:pt x="251129" y="147826"/>
                    <a:pt x="255082" y="144664"/>
                  </a:cubicBezTo>
                  <a:cubicBezTo>
                    <a:pt x="259035" y="141501"/>
                    <a:pt x="276034" y="127665"/>
                    <a:pt x="279987" y="124502"/>
                  </a:cubicBezTo>
                  <a:cubicBezTo>
                    <a:pt x="283940" y="121340"/>
                    <a:pt x="279987" y="119758"/>
                    <a:pt x="273662" y="124107"/>
                  </a:cubicBezTo>
                  <a:cubicBezTo>
                    <a:pt x="265756" y="129246"/>
                    <a:pt x="251919" y="132409"/>
                    <a:pt x="251919" y="132409"/>
                  </a:cubicBezTo>
                  <a:cubicBezTo>
                    <a:pt x="251919" y="132409"/>
                    <a:pt x="254291" y="128456"/>
                    <a:pt x="253896" y="128060"/>
                  </a:cubicBezTo>
                  <a:cubicBezTo>
                    <a:pt x="252710" y="126874"/>
                    <a:pt x="254686" y="128851"/>
                    <a:pt x="253896" y="128060"/>
                  </a:cubicBezTo>
                  <a:cubicBezTo>
                    <a:pt x="251919" y="126479"/>
                    <a:pt x="217526" y="96039"/>
                    <a:pt x="167320" y="103946"/>
                  </a:cubicBezTo>
                  <a:cubicBezTo>
                    <a:pt x="165739" y="103550"/>
                    <a:pt x="162576" y="97620"/>
                    <a:pt x="162181" y="89714"/>
                  </a:cubicBezTo>
                  <a:cubicBezTo>
                    <a:pt x="161786" y="81807"/>
                    <a:pt x="165343" y="70738"/>
                    <a:pt x="164553" y="69157"/>
                  </a:cubicBezTo>
                  <a:cubicBezTo>
                    <a:pt x="163367" y="65994"/>
                    <a:pt x="217526" y="68762"/>
                    <a:pt x="227804" y="26462"/>
                  </a:cubicBezTo>
                  <a:cubicBezTo>
                    <a:pt x="231758" y="25276"/>
                    <a:pt x="231758" y="26462"/>
                    <a:pt x="235711" y="22509"/>
                  </a:cubicBezTo>
                  <a:cubicBezTo>
                    <a:pt x="239664" y="18556"/>
                    <a:pt x="235316" y="18951"/>
                    <a:pt x="230967" y="14998"/>
                  </a:cubicBezTo>
                  <a:cubicBezTo>
                    <a:pt x="226619" y="11045"/>
                    <a:pt x="224247" y="14603"/>
                    <a:pt x="223061" y="18160"/>
                  </a:cubicBezTo>
                  <a:cubicBezTo>
                    <a:pt x="221875" y="21718"/>
                    <a:pt x="223851" y="20532"/>
                    <a:pt x="225037" y="22114"/>
                  </a:cubicBezTo>
                  <a:cubicBezTo>
                    <a:pt x="223456" y="24486"/>
                    <a:pt x="204480" y="55321"/>
                    <a:pt x="172459" y="46228"/>
                  </a:cubicBezTo>
                  <a:cubicBezTo>
                    <a:pt x="152298" y="39903"/>
                    <a:pt x="145577" y="41484"/>
                    <a:pt x="145577" y="41484"/>
                  </a:cubicBezTo>
                  <a:close/>
                </a:path>
              </a:pathLst>
            </a:custGeom>
            <a:solidFill>
              <a:srgbClr val="000000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B2F186-9103-470A-AEC0-C06C47EA1184}"/>
                </a:ext>
              </a:extLst>
            </p:cNvPr>
            <p:cNvSpPr/>
            <p:nvPr/>
          </p:nvSpPr>
          <p:spPr>
            <a:xfrm>
              <a:off x="2167441" y="3152261"/>
              <a:ext cx="108385" cy="230959"/>
            </a:xfrm>
            <a:custGeom>
              <a:avLst/>
              <a:gdLst>
                <a:gd name="connsiteX0" fmla="*/ 11125 w 25973"/>
                <a:gd name="connsiteY0" fmla="*/ 5535 h 55345"/>
                <a:gd name="connsiteX1" fmla="*/ 17450 w 25973"/>
                <a:gd name="connsiteY1" fmla="*/ 0 h 55345"/>
                <a:gd name="connsiteX2" fmla="*/ 23380 w 25973"/>
                <a:gd name="connsiteY2" fmla="*/ 15813 h 55345"/>
                <a:gd name="connsiteX3" fmla="*/ 21799 w 25973"/>
                <a:gd name="connsiteY3" fmla="*/ 55345 h 55345"/>
                <a:gd name="connsiteX4" fmla="*/ 3614 w 25973"/>
                <a:gd name="connsiteY4" fmla="*/ 28859 h 55345"/>
                <a:gd name="connsiteX5" fmla="*/ 56 w 25973"/>
                <a:gd name="connsiteY5" fmla="*/ 1581 h 55345"/>
                <a:gd name="connsiteX6" fmla="*/ 11125 w 25973"/>
                <a:gd name="connsiteY6" fmla="*/ 5535 h 5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73" h="55345">
                  <a:moveTo>
                    <a:pt x="11125" y="5535"/>
                  </a:moveTo>
                  <a:cubicBezTo>
                    <a:pt x="13497" y="5139"/>
                    <a:pt x="17450" y="0"/>
                    <a:pt x="17450" y="0"/>
                  </a:cubicBezTo>
                  <a:cubicBezTo>
                    <a:pt x="17450" y="0"/>
                    <a:pt x="21008" y="5535"/>
                    <a:pt x="23380" y="15813"/>
                  </a:cubicBezTo>
                  <a:cubicBezTo>
                    <a:pt x="28520" y="40718"/>
                    <a:pt x="24962" y="51392"/>
                    <a:pt x="21799" y="55345"/>
                  </a:cubicBezTo>
                  <a:cubicBezTo>
                    <a:pt x="13497" y="54159"/>
                    <a:pt x="7963" y="43090"/>
                    <a:pt x="3614" y="28859"/>
                  </a:cubicBezTo>
                  <a:cubicBezTo>
                    <a:pt x="-734" y="15022"/>
                    <a:pt x="56" y="1581"/>
                    <a:pt x="56" y="1581"/>
                  </a:cubicBezTo>
                  <a:cubicBezTo>
                    <a:pt x="56" y="1581"/>
                    <a:pt x="8753" y="5930"/>
                    <a:pt x="11125" y="5535"/>
                  </a:cubicBezTo>
                  <a:close/>
                </a:path>
              </a:pathLst>
            </a:custGeom>
            <a:solidFill>
              <a:srgbClr val="FFFFFF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1EA825-85A8-46F3-B540-2ADBBC6644CB}"/>
                </a:ext>
              </a:extLst>
            </p:cNvPr>
            <p:cNvSpPr/>
            <p:nvPr/>
          </p:nvSpPr>
          <p:spPr>
            <a:xfrm>
              <a:off x="2197369" y="3150610"/>
              <a:ext cx="81739" cy="257715"/>
            </a:xfrm>
            <a:custGeom>
              <a:avLst/>
              <a:gdLst>
                <a:gd name="connsiteX0" fmla="*/ 0 w 19588"/>
                <a:gd name="connsiteY0" fmla="*/ 2372 h 61757"/>
                <a:gd name="connsiteX1" fmla="*/ 8697 w 19588"/>
                <a:gd name="connsiteY1" fmla="*/ 56531 h 61757"/>
                <a:gd name="connsiteX2" fmla="*/ 18976 w 19588"/>
                <a:gd name="connsiteY2" fmla="*/ 52973 h 61757"/>
                <a:gd name="connsiteX3" fmla="*/ 3953 w 19588"/>
                <a:gd name="connsiteY3" fmla="*/ 1581 h 61757"/>
                <a:gd name="connsiteX4" fmla="*/ 3163 w 19588"/>
                <a:gd name="connsiteY4" fmla="*/ 0 h 61757"/>
                <a:gd name="connsiteX5" fmla="*/ 0 w 19588"/>
                <a:gd name="connsiteY5" fmla="*/ 2372 h 6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88" h="61757">
                  <a:moveTo>
                    <a:pt x="0" y="2372"/>
                  </a:moveTo>
                  <a:cubicBezTo>
                    <a:pt x="0" y="2372"/>
                    <a:pt x="6720" y="48229"/>
                    <a:pt x="8697" y="56531"/>
                  </a:cubicBezTo>
                  <a:cubicBezTo>
                    <a:pt x="9488" y="60880"/>
                    <a:pt x="22533" y="67205"/>
                    <a:pt x="18976" y="52973"/>
                  </a:cubicBezTo>
                  <a:cubicBezTo>
                    <a:pt x="15418" y="38742"/>
                    <a:pt x="3953" y="1581"/>
                    <a:pt x="3953" y="1581"/>
                  </a:cubicBezTo>
                  <a:lnTo>
                    <a:pt x="3163" y="0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rgbClr val="151B19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2BD45-5173-4143-AC77-C31DC4504B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8267" y="1693333"/>
            <a:ext cx="10295996" cy="4762500"/>
          </a:xfr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[Level 1 – 30pt]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56291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9338E66-5F82-4FD5-BA12-B3504893ECDA}"/>
              </a:ext>
            </a:extLst>
          </p:cNvPr>
          <p:cNvSpPr/>
          <p:nvPr userDrawn="1"/>
        </p:nvSpPr>
        <p:spPr>
          <a:xfrm>
            <a:off x="-2" y="0"/>
            <a:ext cx="12192000" cy="6885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39ECC-60DD-4B56-BD2A-A27B38797DAF}"/>
              </a:ext>
            </a:extLst>
          </p:cNvPr>
          <p:cNvSpPr/>
          <p:nvPr userDrawn="1"/>
        </p:nvSpPr>
        <p:spPr>
          <a:xfrm>
            <a:off x="0" y="0"/>
            <a:ext cx="12192000" cy="1191126"/>
          </a:xfrm>
          <a:prstGeom prst="rect">
            <a:avLst/>
          </a:prstGeom>
          <a:solidFill>
            <a:schemeClr val="tx1">
              <a:alpha val="15000"/>
            </a:schemeClr>
          </a:solidFill>
        </p:spPr>
        <p:txBody>
          <a:bodyPr rtlCol="0" anchor="ctr">
            <a:noAutofit/>
          </a:bodyPr>
          <a:lstStyle/>
          <a:p>
            <a:pPr algn="l"/>
            <a:endParaRPr lang="en-US" sz="2700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609B5E2C-B838-42CA-9C4D-6F6FA66F35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8" y="2"/>
            <a:ext cx="10296525" cy="1191125"/>
          </a:xfrm>
          <a:prstGeom prst="rect">
            <a:avLst/>
          </a:prstGeom>
          <a:noFill/>
          <a:ln>
            <a:noFill/>
          </a:ln>
        </p:spPr>
        <p:txBody>
          <a:bodyPr lIns="91440" rIns="91440">
            <a:noAutofit/>
          </a:bodyPr>
          <a:lstStyle>
            <a:lvl1pPr>
              <a:lnSpc>
                <a:spcPct val="9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[Pros Header – 42pt]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AC4202-A9C7-7D42-AC3D-52A7974921F0}"/>
              </a:ext>
            </a:extLst>
          </p:cNvPr>
          <p:cNvGrpSpPr/>
          <p:nvPr userDrawn="1"/>
        </p:nvGrpSpPr>
        <p:grpSpPr>
          <a:xfrm>
            <a:off x="10050780" y="172151"/>
            <a:ext cx="1188720" cy="1192889"/>
            <a:chOff x="10050780" y="172150"/>
            <a:chExt cx="1188720" cy="119288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44D5503-E869-6F40-92CF-5584BDBC594F}"/>
                </a:ext>
              </a:extLst>
            </p:cNvPr>
            <p:cNvSpPr/>
            <p:nvPr userDrawn="1"/>
          </p:nvSpPr>
          <p:spPr>
            <a:xfrm>
              <a:off x="10050780" y="201342"/>
              <a:ext cx="1188720" cy="1163697"/>
            </a:xfrm>
            <a:prstGeom prst="ellipse">
              <a:avLst/>
            </a:prstGeom>
            <a:solidFill>
              <a:schemeClr val="bg1"/>
            </a:solidFill>
            <a:effectLst>
              <a:outerShdw blurRad="254000" dist="50800" dir="2700000" algn="tl" rotWithShape="0">
                <a:schemeClr val="accent1">
                  <a:lumMod val="50000"/>
                  <a:alpha val="30000"/>
                </a:schemeClr>
              </a:outerShdw>
            </a:effectLst>
          </p:spPr>
          <p:txBody>
            <a:bodyPr rtlCol="0" anchor="ctr">
              <a:noAutofit/>
            </a:bodyPr>
            <a:lstStyle/>
            <a:p>
              <a:pPr algn="l"/>
              <a:endParaRPr lang="en-US" sz="2700" dirty="0"/>
            </a:p>
          </p:txBody>
        </p:sp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6421B68A-D4FB-B94D-9FA9-1CAB9FC9B2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95528" y="172150"/>
              <a:ext cx="1099223" cy="116673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DB7781-BB15-B64C-90E2-217EB4AB457C}"/>
              </a:ext>
            </a:extLst>
          </p:cNvPr>
          <p:cNvGrpSpPr/>
          <p:nvPr userDrawn="1"/>
        </p:nvGrpSpPr>
        <p:grpSpPr>
          <a:xfrm>
            <a:off x="11580971" y="458402"/>
            <a:ext cx="274320" cy="274320"/>
            <a:chOff x="1578736" y="2802526"/>
            <a:chExt cx="1280160" cy="1280160"/>
          </a:xfrm>
        </p:grpSpPr>
        <p:sp>
          <p:nvSpPr>
            <p:cNvPr id="27" name="Freeform: Shape 7">
              <a:extLst>
                <a:ext uri="{FF2B5EF4-FFF2-40B4-BE49-F238E27FC236}">
                  <a16:creationId xmlns:a16="http://schemas.microsoft.com/office/drawing/2014/main" id="{45D71C7A-1157-D543-BEC0-847FB04C923D}"/>
                </a:ext>
              </a:extLst>
            </p:cNvPr>
            <p:cNvSpPr/>
            <p:nvPr/>
          </p:nvSpPr>
          <p:spPr>
            <a:xfrm>
              <a:off x="1578736" y="2802526"/>
              <a:ext cx="1280160" cy="1280160"/>
            </a:xfrm>
            <a:custGeom>
              <a:avLst/>
              <a:gdLst>
                <a:gd name="connsiteX0" fmla="*/ 306771 w 306770"/>
                <a:gd name="connsiteY0" fmla="*/ 153385 h 306770"/>
                <a:gd name="connsiteX1" fmla="*/ 153385 w 306770"/>
                <a:gd name="connsiteY1" fmla="*/ 306771 h 306770"/>
                <a:gd name="connsiteX2" fmla="*/ 0 w 306770"/>
                <a:gd name="connsiteY2" fmla="*/ 153385 h 306770"/>
                <a:gd name="connsiteX3" fmla="*/ 153385 w 306770"/>
                <a:gd name="connsiteY3" fmla="*/ 0 h 306770"/>
                <a:gd name="connsiteX4" fmla="*/ 306771 w 306770"/>
                <a:gd name="connsiteY4" fmla="*/ 153385 h 30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70" h="306770">
                  <a:moveTo>
                    <a:pt x="306771" y="153385"/>
                  </a:moveTo>
                  <a:cubicBezTo>
                    <a:pt x="306771" y="238098"/>
                    <a:pt x="238098" y="306771"/>
                    <a:pt x="153385" y="306771"/>
                  </a:cubicBezTo>
                  <a:cubicBezTo>
                    <a:pt x="68673" y="306771"/>
                    <a:pt x="0" y="238098"/>
                    <a:pt x="0" y="153385"/>
                  </a:cubicBezTo>
                  <a:cubicBezTo>
                    <a:pt x="0" y="68673"/>
                    <a:pt x="68673" y="0"/>
                    <a:pt x="153385" y="0"/>
                  </a:cubicBezTo>
                  <a:cubicBezTo>
                    <a:pt x="238098" y="0"/>
                    <a:pt x="306771" y="68673"/>
                    <a:pt x="306771" y="153385"/>
                  </a:cubicBezTo>
                  <a:close/>
                </a:path>
              </a:pathLst>
            </a:custGeom>
            <a:solidFill>
              <a:schemeClr val="accent6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 dirty="0"/>
            </a:p>
          </p:txBody>
        </p:sp>
        <p:sp>
          <p:nvSpPr>
            <p:cNvPr id="28" name="Freeform: Shape 8">
              <a:extLst>
                <a:ext uri="{FF2B5EF4-FFF2-40B4-BE49-F238E27FC236}">
                  <a16:creationId xmlns:a16="http://schemas.microsoft.com/office/drawing/2014/main" id="{5D152848-6732-BF4D-89A6-F2A3C7EEE4A8}"/>
                </a:ext>
              </a:extLst>
            </p:cNvPr>
            <p:cNvSpPr/>
            <p:nvPr/>
          </p:nvSpPr>
          <p:spPr>
            <a:xfrm>
              <a:off x="1644312" y="2969247"/>
              <a:ext cx="1174997" cy="983256"/>
            </a:xfrm>
            <a:custGeom>
              <a:avLst/>
              <a:gdLst>
                <a:gd name="connsiteX0" fmla="*/ 145577 w 281569"/>
                <a:gd name="connsiteY0" fmla="*/ 41484 h 235621"/>
                <a:gd name="connsiteX1" fmla="*/ 142019 w 281569"/>
                <a:gd name="connsiteY1" fmla="*/ 31997 h 235621"/>
                <a:gd name="connsiteX2" fmla="*/ 143996 w 281569"/>
                <a:gd name="connsiteY2" fmla="*/ 28043 h 235621"/>
                <a:gd name="connsiteX3" fmla="*/ 144391 w 281569"/>
                <a:gd name="connsiteY3" fmla="*/ 22509 h 235621"/>
                <a:gd name="connsiteX4" fmla="*/ 128183 w 281569"/>
                <a:gd name="connsiteY4" fmla="*/ 9859 h 235621"/>
                <a:gd name="connsiteX5" fmla="*/ 117905 w 281569"/>
                <a:gd name="connsiteY5" fmla="*/ 371 h 235621"/>
                <a:gd name="connsiteX6" fmla="*/ 114742 w 281569"/>
                <a:gd name="connsiteY6" fmla="*/ 19346 h 235621"/>
                <a:gd name="connsiteX7" fmla="*/ 122649 w 281569"/>
                <a:gd name="connsiteY7" fmla="*/ 43856 h 235621"/>
                <a:gd name="connsiteX8" fmla="*/ 49909 w 281569"/>
                <a:gd name="connsiteY8" fmla="*/ 109875 h 235621"/>
                <a:gd name="connsiteX9" fmla="*/ 45560 w 281569"/>
                <a:gd name="connsiteY9" fmla="*/ 119758 h 235621"/>
                <a:gd name="connsiteX10" fmla="*/ 25004 w 281569"/>
                <a:gd name="connsiteY10" fmla="*/ 107503 h 235621"/>
                <a:gd name="connsiteX11" fmla="*/ 21050 w 281569"/>
                <a:gd name="connsiteY11" fmla="*/ 108294 h 235621"/>
                <a:gd name="connsiteX12" fmla="*/ 1680 w 281569"/>
                <a:gd name="connsiteY12" fmla="*/ 140315 h 235621"/>
                <a:gd name="connsiteX13" fmla="*/ 2075 w 281569"/>
                <a:gd name="connsiteY13" fmla="*/ 145454 h 235621"/>
                <a:gd name="connsiteX14" fmla="*/ 39631 w 281569"/>
                <a:gd name="connsiteY14" fmla="*/ 167593 h 235621"/>
                <a:gd name="connsiteX15" fmla="*/ 44770 w 281569"/>
                <a:gd name="connsiteY15" fmla="*/ 170755 h 235621"/>
                <a:gd name="connsiteX16" fmla="*/ 51490 w 281569"/>
                <a:gd name="connsiteY16" fmla="*/ 170755 h 235621"/>
                <a:gd name="connsiteX17" fmla="*/ 70861 w 281569"/>
                <a:gd name="connsiteY17" fmla="*/ 141501 h 235621"/>
                <a:gd name="connsiteX18" fmla="*/ 70466 w 281569"/>
                <a:gd name="connsiteY18" fmla="*/ 135176 h 235621"/>
                <a:gd name="connsiteX19" fmla="*/ 52676 w 281569"/>
                <a:gd name="connsiteY19" fmla="*/ 124502 h 235621"/>
                <a:gd name="connsiteX20" fmla="*/ 52281 w 281569"/>
                <a:gd name="connsiteY20" fmla="*/ 123316 h 235621"/>
                <a:gd name="connsiteX21" fmla="*/ 56234 w 281569"/>
                <a:gd name="connsiteY21" fmla="*/ 117782 h 235621"/>
                <a:gd name="connsiteX22" fmla="*/ 53862 w 281569"/>
                <a:gd name="connsiteY22" fmla="*/ 112643 h 235621"/>
                <a:gd name="connsiteX23" fmla="*/ 109998 w 281569"/>
                <a:gd name="connsiteY23" fmla="*/ 69948 h 235621"/>
                <a:gd name="connsiteX24" fmla="*/ 130555 w 281569"/>
                <a:gd name="connsiteY24" fmla="*/ 115805 h 235621"/>
                <a:gd name="connsiteX25" fmla="*/ 89046 w 281569"/>
                <a:gd name="connsiteY25" fmla="*/ 196846 h 235621"/>
                <a:gd name="connsiteX26" fmla="*/ 80349 w 281569"/>
                <a:gd name="connsiteY26" fmla="*/ 196451 h 235621"/>
                <a:gd name="connsiteX27" fmla="*/ 75210 w 281569"/>
                <a:gd name="connsiteY27" fmla="*/ 235588 h 235621"/>
                <a:gd name="connsiteX28" fmla="*/ 84697 w 281569"/>
                <a:gd name="connsiteY28" fmla="*/ 217008 h 235621"/>
                <a:gd name="connsiteX29" fmla="*/ 89441 w 281569"/>
                <a:gd name="connsiteY29" fmla="*/ 205544 h 235621"/>
                <a:gd name="connsiteX30" fmla="*/ 93395 w 281569"/>
                <a:gd name="connsiteY30" fmla="*/ 209892 h 235621"/>
                <a:gd name="connsiteX31" fmla="*/ 156646 w 281569"/>
                <a:gd name="connsiteY31" fmla="*/ 131618 h 235621"/>
                <a:gd name="connsiteX32" fmla="*/ 175622 w 281569"/>
                <a:gd name="connsiteY32" fmla="*/ 127665 h 235621"/>
                <a:gd name="connsiteX33" fmla="*/ 247966 w 281569"/>
                <a:gd name="connsiteY33" fmla="*/ 135571 h 235621"/>
                <a:gd name="connsiteX34" fmla="*/ 249547 w 281569"/>
                <a:gd name="connsiteY34" fmla="*/ 135176 h 235621"/>
                <a:gd name="connsiteX35" fmla="*/ 255082 w 281569"/>
                <a:gd name="connsiteY35" fmla="*/ 144664 h 235621"/>
                <a:gd name="connsiteX36" fmla="*/ 279987 w 281569"/>
                <a:gd name="connsiteY36" fmla="*/ 124502 h 235621"/>
                <a:gd name="connsiteX37" fmla="*/ 273662 w 281569"/>
                <a:gd name="connsiteY37" fmla="*/ 124107 h 235621"/>
                <a:gd name="connsiteX38" fmla="*/ 251919 w 281569"/>
                <a:gd name="connsiteY38" fmla="*/ 132409 h 235621"/>
                <a:gd name="connsiteX39" fmla="*/ 253896 w 281569"/>
                <a:gd name="connsiteY39" fmla="*/ 128060 h 235621"/>
                <a:gd name="connsiteX40" fmla="*/ 253896 w 281569"/>
                <a:gd name="connsiteY40" fmla="*/ 128060 h 235621"/>
                <a:gd name="connsiteX41" fmla="*/ 167320 w 281569"/>
                <a:gd name="connsiteY41" fmla="*/ 103946 h 235621"/>
                <a:gd name="connsiteX42" fmla="*/ 162181 w 281569"/>
                <a:gd name="connsiteY42" fmla="*/ 89714 h 235621"/>
                <a:gd name="connsiteX43" fmla="*/ 164553 w 281569"/>
                <a:gd name="connsiteY43" fmla="*/ 69157 h 235621"/>
                <a:gd name="connsiteX44" fmla="*/ 227804 w 281569"/>
                <a:gd name="connsiteY44" fmla="*/ 26462 h 235621"/>
                <a:gd name="connsiteX45" fmla="*/ 235711 w 281569"/>
                <a:gd name="connsiteY45" fmla="*/ 22509 h 235621"/>
                <a:gd name="connsiteX46" fmla="*/ 230967 w 281569"/>
                <a:gd name="connsiteY46" fmla="*/ 14998 h 235621"/>
                <a:gd name="connsiteX47" fmla="*/ 223061 w 281569"/>
                <a:gd name="connsiteY47" fmla="*/ 18160 h 235621"/>
                <a:gd name="connsiteX48" fmla="*/ 225037 w 281569"/>
                <a:gd name="connsiteY48" fmla="*/ 22114 h 235621"/>
                <a:gd name="connsiteX49" fmla="*/ 172459 w 281569"/>
                <a:gd name="connsiteY49" fmla="*/ 46228 h 235621"/>
                <a:gd name="connsiteX50" fmla="*/ 145577 w 281569"/>
                <a:gd name="connsiteY50" fmla="*/ 41484 h 23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81569" h="235621">
                  <a:moveTo>
                    <a:pt x="145577" y="41484"/>
                  </a:moveTo>
                  <a:cubicBezTo>
                    <a:pt x="145577" y="41484"/>
                    <a:pt x="142415" y="33183"/>
                    <a:pt x="142019" y="31997"/>
                  </a:cubicBezTo>
                  <a:cubicBezTo>
                    <a:pt x="141229" y="30415"/>
                    <a:pt x="141624" y="29229"/>
                    <a:pt x="143996" y="28043"/>
                  </a:cubicBezTo>
                  <a:cubicBezTo>
                    <a:pt x="145973" y="26858"/>
                    <a:pt x="147949" y="25276"/>
                    <a:pt x="144391" y="22509"/>
                  </a:cubicBezTo>
                  <a:cubicBezTo>
                    <a:pt x="140833" y="19742"/>
                    <a:pt x="132136" y="14998"/>
                    <a:pt x="128183" y="9859"/>
                  </a:cubicBezTo>
                  <a:cubicBezTo>
                    <a:pt x="124230" y="4719"/>
                    <a:pt x="119881" y="-1606"/>
                    <a:pt x="117905" y="371"/>
                  </a:cubicBezTo>
                  <a:cubicBezTo>
                    <a:pt x="115928" y="2347"/>
                    <a:pt x="109603" y="5905"/>
                    <a:pt x="114742" y="19346"/>
                  </a:cubicBezTo>
                  <a:cubicBezTo>
                    <a:pt x="117509" y="27253"/>
                    <a:pt x="123439" y="40298"/>
                    <a:pt x="122649" y="43856"/>
                  </a:cubicBezTo>
                  <a:cubicBezTo>
                    <a:pt x="117114" y="44647"/>
                    <a:pt x="53467" y="58088"/>
                    <a:pt x="49909" y="109875"/>
                  </a:cubicBezTo>
                  <a:cubicBezTo>
                    <a:pt x="47537" y="109480"/>
                    <a:pt x="39631" y="110666"/>
                    <a:pt x="45560" y="119758"/>
                  </a:cubicBezTo>
                  <a:cubicBezTo>
                    <a:pt x="29352" y="110666"/>
                    <a:pt x="25004" y="107503"/>
                    <a:pt x="25004" y="107503"/>
                  </a:cubicBezTo>
                  <a:cubicBezTo>
                    <a:pt x="25004" y="107503"/>
                    <a:pt x="22632" y="105922"/>
                    <a:pt x="21050" y="108294"/>
                  </a:cubicBezTo>
                  <a:cubicBezTo>
                    <a:pt x="19469" y="110666"/>
                    <a:pt x="2470" y="139129"/>
                    <a:pt x="1680" y="140315"/>
                  </a:cubicBezTo>
                  <a:cubicBezTo>
                    <a:pt x="889" y="141501"/>
                    <a:pt x="-1878" y="142687"/>
                    <a:pt x="2075" y="145454"/>
                  </a:cubicBezTo>
                  <a:cubicBezTo>
                    <a:pt x="6028" y="147826"/>
                    <a:pt x="34491" y="164430"/>
                    <a:pt x="39631" y="167593"/>
                  </a:cubicBezTo>
                  <a:lnTo>
                    <a:pt x="44770" y="170755"/>
                  </a:lnTo>
                  <a:cubicBezTo>
                    <a:pt x="44770" y="170755"/>
                    <a:pt x="48328" y="174313"/>
                    <a:pt x="51490" y="170755"/>
                  </a:cubicBezTo>
                  <a:cubicBezTo>
                    <a:pt x="54653" y="167197"/>
                    <a:pt x="70861" y="141501"/>
                    <a:pt x="70861" y="141501"/>
                  </a:cubicBezTo>
                  <a:cubicBezTo>
                    <a:pt x="70861" y="141501"/>
                    <a:pt x="74024" y="137548"/>
                    <a:pt x="70466" y="135176"/>
                  </a:cubicBezTo>
                  <a:cubicBezTo>
                    <a:pt x="67303" y="133199"/>
                    <a:pt x="53467" y="125293"/>
                    <a:pt x="52676" y="124502"/>
                  </a:cubicBezTo>
                  <a:cubicBezTo>
                    <a:pt x="51886" y="123712"/>
                    <a:pt x="51095" y="123316"/>
                    <a:pt x="52281" y="123316"/>
                  </a:cubicBezTo>
                  <a:cubicBezTo>
                    <a:pt x="52676" y="123316"/>
                    <a:pt x="56234" y="123712"/>
                    <a:pt x="56234" y="117782"/>
                  </a:cubicBezTo>
                  <a:cubicBezTo>
                    <a:pt x="56234" y="114619"/>
                    <a:pt x="53862" y="112643"/>
                    <a:pt x="53862" y="112643"/>
                  </a:cubicBezTo>
                  <a:cubicBezTo>
                    <a:pt x="53862" y="112643"/>
                    <a:pt x="64141" y="70738"/>
                    <a:pt x="109998" y="69948"/>
                  </a:cubicBezTo>
                  <a:cubicBezTo>
                    <a:pt x="109603" y="77459"/>
                    <a:pt x="113951" y="94458"/>
                    <a:pt x="130555" y="115805"/>
                  </a:cubicBezTo>
                  <a:cubicBezTo>
                    <a:pt x="129764" y="134385"/>
                    <a:pt x="117905" y="184196"/>
                    <a:pt x="89046" y="196846"/>
                  </a:cubicBezTo>
                  <a:cubicBezTo>
                    <a:pt x="86674" y="192893"/>
                    <a:pt x="82721" y="186963"/>
                    <a:pt x="80349" y="196451"/>
                  </a:cubicBezTo>
                  <a:cubicBezTo>
                    <a:pt x="74024" y="223333"/>
                    <a:pt x="72442" y="236379"/>
                    <a:pt x="75210" y="235588"/>
                  </a:cubicBezTo>
                  <a:cubicBezTo>
                    <a:pt x="75210" y="235588"/>
                    <a:pt x="79163" y="225310"/>
                    <a:pt x="84697" y="217008"/>
                  </a:cubicBezTo>
                  <a:cubicBezTo>
                    <a:pt x="90232" y="208706"/>
                    <a:pt x="88255" y="203962"/>
                    <a:pt x="89441" y="205544"/>
                  </a:cubicBezTo>
                  <a:cubicBezTo>
                    <a:pt x="92209" y="210287"/>
                    <a:pt x="92999" y="209892"/>
                    <a:pt x="93395" y="209892"/>
                  </a:cubicBezTo>
                  <a:cubicBezTo>
                    <a:pt x="97743" y="206729"/>
                    <a:pt x="147949" y="178662"/>
                    <a:pt x="156646" y="131618"/>
                  </a:cubicBezTo>
                  <a:cubicBezTo>
                    <a:pt x="160600" y="131223"/>
                    <a:pt x="167320" y="131223"/>
                    <a:pt x="175622" y="127665"/>
                  </a:cubicBezTo>
                  <a:cubicBezTo>
                    <a:pt x="184319" y="124107"/>
                    <a:pt x="215945" y="118177"/>
                    <a:pt x="247966" y="135571"/>
                  </a:cubicBezTo>
                  <a:cubicBezTo>
                    <a:pt x="248361" y="135967"/>
                    <a:pt x="249152" y="134781"/>
                    <a:pt x="249547" y="135176"/>
                  </a:cubicBezTo>
                  <a:cubicBezTo>
                    <a:pt x="248757" y="141106"/>
                    <a:pt x="251129" y="147826"/>
                    <a:pt x="255082" y="144664"/>
                  </a:cubicBezTo>
                  <a:cubicBezTo>
                    <a:pt x="259035" y="141501"/>
                    <a:pt x="276034" y="127665"/>
                    <a:pt x="279987" y="124502"/>
                  </a:cubicBezTo>
                  <a:cubicBezTo>
                    <a:pt x="283940" y="121340"/>
                    <a:pt x="279987" y="119758"/>
                    <a:pt x="273662" y="124107"/>
                  </a:cubicBezTo>
                  <a:cubicBezTo>
                    <a:pt x="265756" y="129246"/>
                    <a:pt x="251919" y="132409"/>
                    <a:pt x="251919" y="132409"/>
                  </a:cubicBezTo>
                  <a:cubicBezTo>
                    <a:pt x="251919" y="132409"/>
                    <a:pt x="254291" y="128456"/>
                    <a:pt x="253896" y="128060"/>
                  </a:cubicBezTo>
                  <a:cubicBezTo>
                    <a:pt x="252710" y="126874"/>
                    <a:pt x="254686" y="128851"/>
                    <a:pt x="253896" y="128060"/>
                  </a:cubicBezTo>
                  <a:cubicBezTo>
                    <a:pt x="251919" y="126479"/>
                    <a:pt x="217526" y="96039"/>
                    <a:pt x="167320" y="103946"/>
                  </a:cubicBezTo>
                  <a:cubicBezTo>
                    <a:pt x="165739" y="103550"/>
                    <a:pt x="162576" y="97620"/>
                    <a:pt x="162181" y="89714"/>
                  </a:cubicBezTo>
                  <a:cubicBezTo>
                    <a:pt x="161786" y="81807"/>
                    <a:pt x="165343" y="70738"/>
                    <a:pt x="164553" y="69157"/>
                  </a:cubicBezTo>
                  <a:cubicBezTo>
                    <a:pt x="163367" y="65994"/>
                    <a:pt x="217526" y="68762"/>
                    <a:pt x="227804" y="26462"/>
                  </a:cubicBezTo>
                  <a:cubicBezTo>
                    <a:pt x="231758" y="25276"/>
                    <a:pt x="231758" y="26462"/>
                    <a:pt x="235711" y="22509"/>
                  </a:cubicBezTo>
                  <a:cubicBezTo>
                    <a:pt x="239664" y="18556"/>
                    <a:pt x="235316" y="18951"/>
                    <a:pt x="230967" y="14998"/>
                  </a:cubicBezTo>
                  <a:cubicBezTo>
                    <a:pt x="226619" y="11045"/>
                    <a:pt x="224247" y="14603"/>
                    <a:pt x="223061" y="18160"/>
                  </a:cubicBezTo>
                  <a:cubicBezTo>
                    <a:pt x="221875" y="21718"/>
                    <a:pt x="223851" y="20532"/>
                    <a:pt x="225037" y="22114"/>
                  </a:cubicBezTo>
                  <a:cubicBezTo>
                    <a:pt x="223456" y="24486"/>
                    <a:pt x="204480" y="55321"/>
                    <a:pt x="172459" y="46228"/>
                  </a:cubicBezTo>
                  <a:cubicBezTo>
                    <a:pt x="152298" y="39903"/>
                    <a:pt x="145577" y="41484"/>
                    <a:pt x="145577" y="41484"/>
                  </a:cubicBezTo>
                  <a:close/>
                </a:path>
              </a:pathLst>
            </a:custGeom>
            <a:solidFill>
              <a:srgbClr val="000000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29" name="Freeform: Shape 9">
              <a:extLst>
                <a:ext uri="{FF2B5EF4-FFF2-40B4-BE49-F238E27FC236}">
                  <a16:creationId xmlns:a16="http://schemas.microsoft.com/office/drawing/2014/main" id="{A8E1A5DD-C8AE-F142-9A92-0F2F273A0626}"/>
                </a:ext>
              </a:extLst>
            </p:cNvPr>
            <p:cNvSpPr/>
            <p:nvPr/>
          </p:nvSpPr>
          <p:spPr>
            <a:xfrm>
              <a:off x="2167441" y="3152261"/>
              <a:ext cx="108385" cy="230959"/>
            </a:xfrm>
            <a:custGeom>
              <a:avLst/>
              <a:gdLst>
                <a:gd name="connsiteX0" fmla="*/ 11125 w 25973"/>
                <a:gd name="connsiteY0" fmla="*/ 5535 h 55345"/>
                <a:gd name="connsiteX1" fmla="*/ 17450 w 25973"/>
                <a:gd name="connsiteY1" fmla="*/ 0 h 55345"/>
                <a:gd name="connsiteX2" fmla="*/ 23380 w 25973"/>
                <a:gd name="connsiteY2" fmla="*/ 15813 h 55345"/>
                <a:gd name="connsiteX3" fmla="*/ 21799 w 25973"/>
                <a:gd name="connsiteY3" fmla="*/ 55345 h 55345"/>
                <a:gd name="connsiteX4" fmla="*/ 3614 w 25973"/>
                <a:gd name="connsiteY4" fmla="*/ 28859 h 55345"/>
                <a:gd name="connsiteX5" fmla="*/ 56 w 25973"/>
                <a:gd name="connsiteY5" fmla="*/ 1581 h 55345"/>
                <a:gd name="connsiteX6" fmla="*/ 11125 w 25973"/>
                <a:gd name="connsiteY6" fmla="*/ 5535 h 5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73" h="55345">
                  <a:moveTo>
                    <a:pt x="11125" y="5535"/>
                  </a:moveTo>
                  <a:cubicBezTo>
                    <a:pt x="13497" y="5139"/>
                    <a:pt x="17450" y="0"/>
                    <a:pt x="17450" y="0"/>
                  </a:cubicBezTo>
                  <a:cubicBezTo>
                    <a:pt x="17450" y="0"/>
                    <a:pt x="21008" y="5535"/>
                    <a:pt x="23380" y="15813"/>
                  </a:cubicBezTo>
                  <a:cubicBezTo>
                    <a:pt x="28520" y="40718"/>
                    <a:pt x="24962" y="51392"/>
                    <a:pt x="21799" y="55345"/>
                  </a:cubicBezTo>
                  <a:cubicBezTo>
                    <a:pt x="13497" y="54159"/>
                    <a:pt x="7963" y="43090"/>
                    <a:pt x="3614" y="28859"/>
                  </a:cubicBezTo>
                  <a:cubicBezTo>
                    <a:pt x="-734" y="15022"/>
                    <a:pt x="56" y="1581"/>
                    <a:pt x="56" y="1581"/>
                  </a:cubicBezTo>
                  <a:cubicBezTo>
                    <a:pt x="56" y="1581"/>
                    <a:pt x="8753" y="5930"/>
                    <a:pt x="11125" y="5535"/>
                  </a:cubicBezTo>
                  <a:close/>
                </a:path>
              </a:pathLst>
            </a:custGeom>
            <a:solidFill>
              <a:srgbClr val="FFFFFF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30" name="Freeform: Shape 10">
              <a:extLst>
                <a:ext uri="{FF2B5EF4-FFF2-40B4-BE49-F238E27FC236}">
                  <a16:creationId xmlns:a16="http://schemas.microsoft.com/office/drawing/2014/main" id="{CF6F8B7D-75E9-E444-947A-C93DF1CC5758}"/>
                </a:ext>
              </a:extLst>
            </p:cNvPr>
            <p:cNvSpPr/>
            <p:nvPr/>
          </p:nvSpPr>
          <p:spPr>
            <a:xfrm>
              <a:off x="2197369" y="3150610"/>
              <a:ext cx="81739" cy="257715"/>
            </a:xfrm>
            <a:custGeom>
              <a:avLst/>
              <a:gdLst>
                <a:gd name="connsiteX0" fmla="*/ 0 w 19588"/>
                <a:gd name="connsiteY0" fmla="*/ 2372 h 61757"/>
                <a:gd name="connsiteX1" fmla="*/ 8697 w 19588"/>
                <a:gd name="connsiteY1" fmla="*/ 56531 h 61757"/>
                <a:gd name="connsiteX2" fmla="*/ 18976 w 19588"/>
                <a:gd name="connsiteY2" fmla="*/ 52973 h 61757"/>
                <a:gd name="connsiteX3" fmla="*/ 3953 w 19588"/>
                <a:gd name="connsiteY3" fmla="*/ 1581 h 61757"/>
                <a:gd name="connsiteX4" fmla="*/ 3163 w 19588"/>
                <a:gd name="connsiteY4" fmla="*/ 0 h 61757"/>
                <a:gd name="connsiteX5" fmla="*/ 0 w 19588"/>
                <a:gd name="connsiteY5" fmla="*/ 2372 h 6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88" h="61757">
                  <a:moveTo>
                    <a:pt x="0" y="2372"/>
                  </a:moveTo>
                  <a:cubicBezTo>
                    <a:pt x="0" y="2372"/>
                    <a:pt x="6720" y="48229"/>
                    <a:pt x="8697" y="56531"/>
                  </a:cubicBezTo>
                  <a:cubicBezTo>
                    <a:pt x="9488" y="60880"/>
                    <a:pt x="22533" y="67205"/>
                    <a:pt x="18976" y="52973"/>
                  </a:cubicBezTo>
                  <a:cubicBezTo>
                    <a:pt x="15418" y="38742"/>
                    <a:pt x="3953" y="1581"/>
                    <a:pt x="3953" y="1581"/>
                  </a:cubicBezTo>
                  <a:lnTo>
                    <a:pt x="3163" y="0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rgbClr val="151B19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</p:grp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3E6CFDA-0B97-E54E-8DF8-52E7015906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8267" y="1693333"/>
            <a:ext cx="10295996" cy="4762500"/>
          </a:xfr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[Level 1 – 30pt]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322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2288-ED8B-E34E-BAB6-1D26157B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E68A-CA3F-9948-9F78-46C13FEE8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62E7-8BD2-264E-A470-F8E73C9D6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23621-D1A0-D241-B666-A457ACCA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19D7-9FF6-460F-A484-0C02884C819E}" type="datetime1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69F7B-BD42-C44E-AA35-681E6A1C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7368C-62E4-C243-98AE-B5BC9B4F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024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9338E66-5F82-4FD5-BA12-B3504893ECDA}"/>
              </a:ext>
            </a:extLst>
          </p:cNvPr>
          <p:cNvSpPr/>
          <p:nvPr userDrawn="1"/>
        </p:nvSpPr>
        <p:spPr>
          <a:xfrm>
            <a:off x="-1" y="0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39ECC-60DD-4B56-BD2A-A27B38797DAF}"/>
              </a:ext>
            </a:extLst>
          </p:cNvPr>
          <p:cNvSpPr/>
          <p:nvPr userDrawn="1"/>
        </p:nvSpPr>
        <p:spPr>
          <a:xfrm>
            <a:off x="0" y="0"/>
            <a:ext cx="12192000" cy="1191126"/>
          </a:xfrm>
          <a:prstGeom prst="rect">
            <a:avLst/>
          </a:prstGeom>
          <a:solidFill>
            <a:schemeClr val="tx1">
              <a:alpha val="15000"/>
            </a:schemeClr>
          </a:solidFill>
        </p:spPr>
        <p:txBody>
          <a:bodyPr rtlCol="0" anchor="ctr">
            <a:noAutofit/>
          </a:bodyPr>
          <a:lstStyle/>
          <a:p>
            <a:pPr algn="l"/>
            <a:endParaRPr lang="en-US" sz="2700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609B5E2C-B838-42CA-9C4D-6F6FA66F35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8" y="2"/>
            <a:ext cx="10296525" cy="1191125"/>
          </a:xfrm>
          <a:prstGeom prst="rect">
            <a:avLst/>
          </a:prstGeom>
          <a:noFill/>
          <a:ln>
            <a:noFill/>
          </a:ln>
        </p:spPr>
        <p:txBody>
          <a:bodyPr lIns="91440" rIns="91440">
            <a:noAutofit/>
          </a:bodyPr>
          <a:lstStyle>
            <a:lvl1pPr>
              <a:lnSpc>
                <a:spcPct val="9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[Cons Header – 42pt]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FCBDB3-D0D4-C141-BECD-839635D80B56}"/>
              </a:ext>
            </a:extLst>
          </p:cNvPr>
          <p:cNvGrpSpPr/>
          <p:nvPr userDrawn="1"/>
        </p:nvGrpSpPr>
        <p:grpSpPr>
          <a:xfrm>
            <a:off x="10050780" y="201342"/>
            <a:ext cx="1188720" cy="1188720"/>
            <a:chOff x="9650594" y="384098"/>
            <a:chExt cx="1593669" cy="162526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E481A5-300A-1741-A406-BCA1618B7FB2}"/>
                </a:ext>
              </a:extLst>
            </p:cNvPr>
            <p:cNvSpPr/>
            <p:nvPr userDrawn="1"/>
          </p:nvSpPr>
          <p:spPr>
            <a:xfrm>
              <a:off x="9650594" y="384098"/>
              <a:ext cx="1593669" cy="1591056"/>
            </a:xfrm>
            <a:prstGeom prst="ellipse">
              <a:avLst/>
            </a:prstGeom>
            <a:solidFill>
              <a:schemeClr val="bg1"/>
            </a:solidFill>
            <a:effectLst>
              <a:outerShdw blurRad="254000" dist="50800" dir="2700000" algn="tl" rotWithShape="0">
                <a:schemeClr val="accent1">
                  <a:lumMod val="50000"/>
                  <a:alpha val="30000"/>
                </a:schemeClr>
              </a:outerShdw>
            </a:effectLst>
          </p:spPr>
          <p:txBody>
            <a:bodyPr rtlCol="0" anchor="ctr">
              <a:noAutofit/>
            </a:bodyPr>
            <a:lstStyle/>
            <a:p>
              <a:pPr algn="l"/>
              <a:endParaRPr lang="en-US" sz="2700" dirty="0"/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17EE93F2-92FB-564F-8D17-EA8B261B5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13847" y="418310"/>
              <a:ext cx="1470423" cy="1591057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8B6F93-20CD-DE40-B5CE-399095ED6535}"/>
              </a:ext>
            </a:extLst>
          </p:cNvPr>
          <p:cNvGrpSpPr/>
          <p:nvPr userDrawn="1"/>
        </p:nvGrpSpPr>
        <p:grpSpPr>
          <a:xfrm>
            <a:off x="11580971" y="458402"/>
            <a:ext cx="274320" cy="274320"/>
            <a:chOff x="1578736" y="2802526"/>
            <a:chExt cx="1280160" cy="1280160"/>
          </a:xfrm>
        </p:grpSpPr>
        <p:sp>
          <p:nvSpPr>
            <p:cNvPr id="21" name="Freeform: Shape 7">
              <a:extLst>
                <a:ext uri="{FF2B5EF4-FFF2-40B4-BE49-F238E27FC236}">
                  <a16:creationId xmlns:a16="http://schemas.microsoft.com/office/drawing/2014/main" id="{42E7C365-3B11-6941-8605-B79E34A27691}"/>
                </a:ext>
              </a:extLst>
            </p:cNvPr>
            <p:cNvSpPr/>
            <p:nvPr/>
          </p:nvSpPr>
          <p:spPr>
            <a:xfrm>
              <a:off x="1578736" y="2802526"/>
              <a:ext cx="1280160" cy="1280160"/>
            </a:xfrm>
            <a:custGeom>
              <a:avLst/>
              <a:gdLst>
                <a:gd name="connsiteX0" fmla="*/ 306771 w 306770"/>
                <a:gd name="connsiteY0" fmla="*/ 153385 h 306770"/>
                <a:gd name="connsiteX1" fmla="*/ 153385 w 306770"/>
                <a:gd name="connsiteY1" fmla="*/ 306771 h 306770"/>
                <a:gd name="connsiteX2" fmla="*/ 0 w 306770"/>
                <a:gd name="connsiteY2" fmla="*/ 153385 h 306770"/>
                <a:gd name="connsiteX3" fmla="*/ 153385 w 306770"/>
                <a:gd name="connsiteY3" fmla="*/ 0 h 306770"/>
                <a:gd name="connsiteX4" fmla="*/ 306771 w 306770"/>
                <a:gd name="connsiteY4" fmla="*/ 153385 h 30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70" h="306770">
                  <a:moveTo>
                    <a:pt x="306771" y="153385"/>
                  </a:moveTo>
                  <a:cubicBezTo>
                    <a:pt x="306771" y="238098"/>
                    <a:pt x="238098" y="306771"/>
                    <a:pt x="153385" y="306771"/>
                  </a:cubicBezTo>
                  <a:cubicBezTo>
                    <a:pt x="68673" y="306771"/>
                    <a:pt x="0" y="238098"/>
                    <a:pt x="0" y="153385"/>
                  </a:cubicBezTo>
                  <a:cubicBezTo>
                    <a:pt x="0" y="68673"/>
                    <a:pt x="68673" y="0"/>
                    <a:pt x="153385" y="0"/>
                  </a:cubicBezTo>
                  <a:cubicBezTo>
                    <a:pt x="238098" y="0"/>
                    <a:pt x="306771" y="68673"/>
                    <a:pt x="306771" y="153385"/>
                  </a:cubicBezTo>
                  <a:close/>
                </a:path>
              </a:pathLst>
            </a:custGeom>
            <a:solidFill>
              <a:schemeClr val="accent6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 dirty="0"/>
            </a:p>
          </p:txBody>
        </p:sp>
        <p:sp>
          <p:nvSpPr>
            <p:cNvPr id="22" name="Freeform: Shape 8">
              <a:extLst>
                <a:ext uri="{FF2B5EF4-FFF2-40B4-BE49-F238E27FC236}">
                  <a16:creationId xmlns:a16="http://schemas.microsoft.com/office/drawing/2014/main" id="{74630F14-F11B-9F40-A1F2-0CBA36FA171C}"/>
                </a:ext>
              </a:extLst>
            </p:cNvPr>
            <p:cNvSpPr/>
            <p:nvPr/>
          </p:nvSpPr>
          <p:spPr>
            <a:xfrm>
              <a:off x="1644312" y="2969247"/>
              <a:ext cx="1174997" cy="983256"/>
            </a:xfrm>
            <a:custGeom>
              <a:avLst/>
              <a:gdLst>
                <a:gd name="connsiteX0" fmla="*/ 145577 w 281569"/>
                <a:gd name="connsiteY0" fmla="*/ 41484 h 235621"/>
                <a:gd name="connsiteX1" fmla="*/ 142019 w 281569"/>
                <a:gd name="connsiteY1" fmla="*/ 31997 h 235621"/>
                <a:gd name="connsiteX2" fmla="*/ 143996 w 281569"/>
                <a:gd name="connsiteY2" fmla="*/ 28043 h 235621"/>
                <a:gd name="connsiteX3" fmla="*/ 144391 w 281569"/>
                <a:gd name="connsiteY3" fmla="*/ 22509 h 235621"/>
                <a:gd name="connsiteX4" fmla="*/ 128183 w 281569"/>
                <a:gd name="connsiteY4" fmla="*/ 9859 h 235621"/>
                <a:gd name="connsiteX5" fmla="*/ 117905 w 281569"/>
                <a:gd name="connsiteY5" fmla="*/ 371 h 235621"/>
                <a:gd name="connsiteX6" fmla="*/ 114742 w 281569"/>
                <a:gd name="connsiteY6" fmla="*/ 19346 h 235621"/>
                <a:gd name="connsiteX7" fmla="*/ 122649 w 281569"/>
                <a:gd name="connsiteY7" fmla="*/ 43856 h 235621"/>
                <a:gd name="connsiteX8" fmla="*/ 49909 w 281569"/>
                <a:gd name="connsiteY8" fmla="*/ 109875 h 235621"/>
                <a:gd name="connsiteX9" fmla="*/ 45560 w 281569"/>
                <a:gd name="connsiteY9" fmla="*/ 119758 h 235621"/>
                <a:gd name="connsiteX10" fmla="*/ 25004 w 281569"/>
                <a:gd name="connsiteY10" fmla="*/ 107503 h 235621"/>
                <a:gd name="connsiteX11" fmla="*/ 21050 w 281569"/>
                <a:gd name="connsiteY11" fmla="*/ 108294 h 235621"/>
                <a:gd name="connsiteX12" fmla="*/ 1680 w 281569"/>
                <a:gd name="connsiteY12" fmla="*/ 140315 h 235621"/>
                <a:gd name="connsiteX13" fmla="*/ 2075 w 281569"/>
                <a:gd name="connsiteY13" fmla="*/ 145454 h 235621"/>
                <a:gd name="connsiteX14" fmla="*/ 39631 w 281569"/>
                <a:gd name="connsiteY14" fmla="*/ 167593 h 235621"/>
                <a:gd name="connsiteX15" fmla="*/ 44770 w 281569"/>
                <a:gd name="connsiteY15" fmla="*/ 170755 h 235621"/>
                <a:gd name="connsiteX16" fmla="*/ 51490 w 281569"/>
                <a:gd name="connsiteY16" fmla="*/ 170755 h 235621"/>
                <a:gd name="connsiteX17" fmla="*/ 70861 w 281569"/>
                <a:gd name="connsiteY17" fmla="*/ 141501 h 235621"/>
                <a:gd name="connsiteX18" fmla="*/ 70466 w 281569"/>
                <a:gd name="connsiteY18" fmla="*/ 135176 h 235621"/>
                <a:gd name="connsiteX19" fmla="*/ 52676 w 281569"/>
                <a:gd name="connsiteY19" fmla="*/ 124502 h 235621"/>
                <a:gd name="connsiteX20" fmla="*/ 52281 w 281569"/>
                <a:gd name="connsiteY20" fmla="*/ 123316 h 235621"/>
                <a:gd name="connsiteX21" fmla="*/ 56234 w 281569"/>
                <a:gd name="connsiteY21" fmla="*/ 117782 h 235621"/>
                <a:gd name="connsiteX22" fmla="*/ 53862 w 281569"/>
                <a:gd name="connsiteY22" fmla="*/ 112643 h 235621"/>
                <a:gd name="connsiteX23" fmla="*/ 109998 w 281569"/>
                <a:gd name="connsiteY23" fmla="*/ 69948 h 235621"/>
                <a:gd name="connsiteX24" fmla="*/ 130555 w 281569"/>
                <a:gd name="connsiteY24" fmla="*/ 115805 h 235621"/>
                <a:gd name="connsiteX25" fmla="*/ 89046 w 281569"/>
                <a:gd name="connsiteY25" fmla="*/ 196846 h 235621"/>
                <a:gd name="connsiteX26" fmla="*/ 80349 w 281569"/>
                <a:gd name="connsiteY26" fmla="*/ 196451 h 235621"/>
                <a:gd name="connsiteX27" fmla="*/ 75210 w 281569"/>
                <a:gd name="connsiteY27" fmla="*/ 235588 h 235621"/>
                <a:gd name="connsiteX28" fmla="*/ 84697 w 281569"/>
                <a:gd name="connsiteY28" fmla="*/ 217008 h 235621"/>
                <a:gd name="connsiteX29" fmla="*/ 89441 w 281569"/>
                <a:gd name="connsiteY29" fmla="*/ 205544 h 235621"/>
                <a:gd name="connsiteX30" fmla="*/ 93395 w 281569"/>
                <a:gd name="connsiteY30" fmla="*/ 209892 h 235621"/>
                <a:gd name="connsiteX31" fmla="*/ 156646 w 281569"/>
                <a:gd name="connsiteY31" fmla="*/ 131618 h 235621"/>
                <a:gd name="connsiteX32" fmla="*/ 175622 w 281569"/>
                <a:gd name="connsiteY32" fmla="*/ 127665 h 235621"/>
                <a:gd name="connsiteX33" fmla="*/ 247966 w 281569"/>
                <a:gd name="connsiteY33" fmla="*/ 135571 h 235621"/>
                <a:gd name="connsiteX34" fmla="*/ 249547 w 281569"/>
                <a:gd name="connsiteY34" fmla="*/ 135176 h 235621"/>
                <a:gd name="connsiteX35" fmla="*/ 255082 w 281569"/>
                <a:gd name="connsiteY35" fmla="*/ 144664 h 235621"/>
                <a:gd name="connsiteX36" fmla="*/ 279987 w 281569"/>
                <a:gd name="connsiteY36" fmla="*/ 124502 h 235621"/>
                <a:gd name="connsiteX37" fmla="*/ 273662 w 281569"/>
                <a:gd name="connsiteY37" fmla="*/ 124107 h 235621"/>
                <a:gd name="connsiteX38" fmla="*/ 251919 w 281569"/>
                <a:gd name="connsiteY38" fmla="*/ 132409 h 235621"/>
                <a:gd name="connsiteX39" fmla="*/ 253896 w 281569"/>
                <a:gd name="connsiteY39" fmla="*/ 128060 h 235621"/>
                <a:gd name="connsiteX40" fmla="*/ 253896 w 281569"/>
                <a:gd name="connsiteY40" fmla="*/ 128060 h 235621"/>
                <a:gd name="connsiteX41" fmla="*/ 167320 w 281569"/>
                <a:gd name="connsiteY41" fmla="*/ 103946 h 235621"/>
                <a:gd name="connsiteX42" fmla="*/ 162181 w 281569"/>
                <a:gd name="connsiteY42" fmla="*/ 89714 h 235621"/>
                <a:gd name="connsiteX43" fmla="*/ 164553 w 281569"/>
                <a:gd name="connsiteY43" fmla="*/ 69157 h 235621"/>
                <a:gd name="connsiteX44" fmla="*/ 227804 w 281569"/>
                <a:gd name="connsiteY44" fmla="*/ 26462 h 235621"/>
                <a:gd name="connsiteX45" fmla="*/ 235711 w 281569"/>
                <a:gd name="connsiteY45" fmla="*/ 22509 h 235621"/>
                <a:gd name="connsiteX46" fmla="*/ 230967 w 281569"/>
                <a:gd name="connsiteY46" fmla="*/ 14998 h 235621"/>
                <a:gd name="connsiteX47" fmla="*/ 223061 w 281569"/>
                <a:gd name="connsiteY47" fmla="*/ 18160 h 235621"/>
                <a:gd name="connsiteX48" fmla="*/ 225037 w 281569"/>
                <a:gd name="connsiteY48" fmla="*/ 22114 h 235621"/>
                <a:gd name="connsiteX49" fmla="*/ 172459 w 281569"/>
                <a:gd name="connsiteY49" fmla="*/ 46228 h 235621"/>
                <a:gd name="connsiteX50" fmla="*/ 145577 w 281569"/>
                <a:gd name="connsiteY50" fmla="*/ 41484 h 23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81569" h="235621">
                  <a:moveTo>
                    <a:pt x="145577" y="41484"/>
                  </a:moveTo>
                  <a:cubicBezTo>
                    <a:pt x="145577" y="41484"/>
                    <a:pt x="142415" y="33183"/>
                    <a:pt x="142019" y="31997"/>
                  </a:cubicBezTo>
                  <a:cubicBezTo>
                    <a:pt x="141229" y="30415"/>
                    <a:pt x="141624" y="29229"/>
                    <a:pt x="143996" y="28043"/>
                  </a:cubicBezTo>
                  <a:cubicBezTo>
                    <a:pt x="145973" y="26858"/>
                    <a:pt x="147949" y="25276"/>
                    <a:pt x="144391" y="22509"/>
                  </a:cubicBezTo>
                  <a:cubicBezTo>
                    <a:pt x="140833" y="19742"/>
                    <a:pt x="132136" y="14998"/>
                    <a:pt x="128183" y="9859"/>
                  </a:cubicBezTo>
                  <a:cubicBezTo>
                    <a:pt x="124230" y="4719"/>
                    <a:pt x="119881" y="-1606"/>
                    <a:pt x="117905" y="371"/>
                  </a:cubicBezTo>
                  <a:cubicBezTo>
                    <a:pt x="115928" y="2347"/>
                    <a:pt x="109603" y="5905"/>
                    <a:pt x="114742" y="19346"/>
                  </a:cubicBezTo>
                  <a:cubicBezTo>
                    <a:pt x="117509" y="27253"/>
                    <a:pt x="123439" y="40298"/>
                    <a:pt x="122649" y="43856"/>
                  </a:cubicBezTo>
                  <a:cubicBezTo>
                    <a:pt x="117114" y="44647"/>
                    <a:pt x="53467" y="58088"/>
                    <a:pt x="49909" y="109875"/>
                  </a:cubicBezTo>
                  <a:cubicBezTo>
                    <a:pt x="47537" y="109480"/>
                    <a:pt x="39631" y="110666"/>
                    <a:pt x="45560" y="119758"/>
                  </a:cubicBezTo>
                  <a:cubicBezTo>
                    <a:pt x="29352" y="110666"/>
                    <a:pt x="25004" y="107503"/>
                    <a:pt x="25004" y="107503"/>
                  </a:cubicBezTo>
                  <a:cubicBezTo>
                    <a:pt x="25004" y="107503"/>
                    <a:pt x="22632" y="105922"/>
                    <a:pt x="21050" y="108294"/>
                  </a:cubicBezTo>
                  <a:cubicBezTo>
                    <a:pt x="19469" y="110666"/>
                    <a:pt x="2470" y="139129"/>
                    <a:pt x="1680" y="140315"/>
                  </a:cubicBezTo>
                  <a:cubicBezTo>
                    <a:pt x="889" y="141501"/>
                    <a:pt x="-1878" y="142687"/>
                    <a:pt x="2075" y="145454"/>
                  </a:cubicBezTo>
                  <a:cubicBezTo>
                    <a:pt x="6028" y="147826"/>
                    <a:pt x="34491" y="164430"/>
                    <a:pt x="39631" y="167593"/>
                  </a:cubicBezTo>
                  <a:lnTo>
                    <a:pt x="44770" y="170755"/>
                  </a:lnTo>
                  <a:cubicBezTo>
                    <a:pt x="44770" y="170755"/>
                    <a:pt x="48328" y="174313"/>
                    <a:pt x="51490" y="170755"/>
                  </a:cubicBezTo>
                  <a:cubicBezTo>
                    <a:pt x="54653" y="167197"/>
                    <a:pt x="70861" y="141501"/>
                    <a:pt x="70861" y="141501"/>
                  </a:cubicBezTo>
                  <a:cubicBezTo>
                    <a:pt x="70861" y="141501"/>
                    <a:pt x="74024" y="137548"/>
                    <a:pt x="70466" y="135176"/>
                  </a:cubicBezTo>
                  <a:cubicBezTo>
                    <a:pt x="67303" y="133199"/>
                    <a:pt x="53467" y="125293"/>
                    <a:pt x="52676" y="124502"/>
                  </a:cubicBezTo>
                  <a:cubicBezTo>
                    <a:pt x="51886" y="123712"/>
                    <a:pt x="51095" y="123316"/>
                    <a:pt x="52281" y="123316"/>
                  </a:cubicBezTo>
                  <a:cubicBezTo>
                    <a:pt x="52676" y="123316"/>
                    <a:pt x="56234" y="123712"/>
                    <a:pt x="56234" y="117782"/>
                  </a:cubicBezTo>
                  <a:cubicBezTo>
                    <a:pt x="56234" y="114619"/>
                    <a:pt x="53862" y="112643"/>
                    <a:pt x="53862" y="112643"/>
                  </a:cubicBezTo>
                  <a:cubicBezTo>
                    <a:pt x="53862" y="112643"/>
                    <a:pt x="64141" y="70738"/>
                    <a:pt x="109998" y="69948"/>
                  </a:cubicBezTo>
                  <a:cubicBezTo>
                    <a:pt x="109603" y="77459"/>
                    <a:pt x="113951" y="94458"/>
                    <a:pt x="130555" y="115805"/>
                  </a:cubicBezTo>
                  <a:cubicBezTo>
                    <a:pt x="129764" y="134385"/>
                    <a:pt x="117905" y="184196"/>
                    <a:pt x="89046" y="196846"/>
                  </a:cubicBezTo>
                  <a:cubicBezTo>
                    <a:pt x="86674" y="192893"/>
                    <a:pt x="82721" y="186963"/>
                    <a:pt x="80349" y="196451"/>
                  </a:cubicBezTo>
                  <a:cubicBezTo>
                    <a:pt x="74024" y="223333"/>
                    <a:pt x="72442" y="236379"/>
                    <a:pt x="75210" y="235588"/>
                  </a:cubicBezTo>
                  <a:cubicBezTo>
                    <a:pt x="75210" y="235588"/>
                    <a:pt x="79163" y="225310"/>
                    <a:pt x="84697" y="217008"/>
                  </a:cubicBezTo>
                  <a:cubicBezTo>
                    <a:pt x="90232" y="208706"/>
                    <a:pt x="88255" y="203962"/>
                    <a:pt x="89441" y="205544"/>
                  </a:cubicBezTo>
                  <a:cubicBezTo>
                    <a:pt x="92209" y="210287"/>
                    <a:pt x="92999" y="209892"/>
                    <a:pt x="93395" y="209892"/>
                  </a:cubicBezTo>
                  <a:cubicBezTo>
                    <a:pt x="97743" y="206729"/>
                    <a:pt x="147949" y="178662"/>
                    <a:pt x="156646" y="131618"/>
                  </a:cubicBezTo>
                  <a:cubicBezTo>
                    <a:pt x="160600" y="131223"/>
                    <a:pt x="167320" y="131223"/>
                    <a:pt x="175622" y="127665"/>
                  </a:cubicBezTo>
                  <a:cubicBezTo>
                    <a:pt x="184319" y="124107"/>
                    <a:pt x="215945" y="118177"/>
                    <a:pt x="247966" y="135571"/>
                  </a:cubicBezTo>
                  <a:cubicBezTo>
                    <a:pt x="248361" y="135967"/>
                    <a:pt x="249152" y="134781"/>
                    <a:pt x="249547" y="135176"/>
                  </a:cubicBezTo>
                  <a:cubicBezTo>
                    <a:pt x="248757" y="141106"/>
                    <a:pt x="251129" y="147826"/>
                    <a:pt x="255082" y="144664"/>
                  </a:cubicBezTo>
                  <a:cubicBezTo>
                    <a:pt x="259035" y="141501"/>
                    <a:pt x="276034" y="127665"/>
                    <a:pt x="279987" y="124502"/>
                  </a:cubicBezTo>
                  <a:cubicBezTo>
                    <a:pt x="283940" y="121340"/>
                    <a:pt x="279987" y="119758"/>
                    <a:pt x="273662" y="124107"/>
                  </a:cubicBezTo>
                  <a:cubicBezTo>
                    <a:pt x="265756" y="129246"/>
                    <a:pt x="251919" y="132409"/>
                    <a:pt x="251919" y="132409"/>
                  </a:cubicBezTo>
                  <a:cubicBezTo>
                    <a:pt x="251919" y="132409"/>
                    <a:pt x="254291" y="128456"/>
                    <a:pt x="253896" y="128060"/>
                  </a:cubicBezTo>
                  <a:cubicBezTo>
                    <a:pt x="252710" y="126874"/>
                    <a:pt x="254686" y="128851"/>
                    <a:pt x="253896" y="128060"/>
                  </a:cubicBezTo>
                  <a:cubicBezTo>
                    <a:pt x="251919" y="126479"/>
                    <a:pt x="217526" y="96039"/>
                    <a:pt x="167320" y="103946"/>
                  </a:cubicBezTo>
                  <a:cubicBezTo>
                    <a:pt x="165739" y="103550"/>
                    <a:pt x="162576" y="97620"/>
                    <a:pt x="162181" y="89714"/>
                  </a:cubicBezTo>
                  <a:cubicBezTo>
                    <a:pt x="161786" y="81807"/>
                    <a:pt x="165343" y="70738"/>
                    <a:pt x="164553" y="69157"/>
                  </a:cubicBezTo>
                  <a:cubicBezTo>
                    <a:pt x="163367" y="65994"/>
                    <a:pt x="217526" y="68762"/>
                    <a:pt x="227804" y="26462"/>
                  </a:cubicBezTo>
                  <a:cubicBezTo>
                    <a:pt x="231758" y="25276"/>
                    <a:pt x="231758" y="26462"/>
                    <a:pt x="235711" y="22509"/>
                  </a:cubicBezTo>
                  <a:cubicBezTo>
                    <a:pt x="239664" y="18556"/>
                    <a:pt x="235316" y="18951"/>
                    <a:pt x="230967" y="14998"/>
                  </a:cubicBezTo>
                  <a:cubicBezTo>
                    <a:pt x="226619" y="11045"/>
                    <a:pt x="224247" y="14603"/>
                    <a:pt x="223061" y="18160"/>
                  </a:cubicBezTo>
                  <a:cubicBezTo>
                    <a:pt x="221875" y="21718"/>
                    <a:pt x="223851" y="20532"/>
                    <a:pt x="225037" y="22114"/>
                  </a:cubicBezTo>
                  <a:cubicBezTo>
                    <a:pt x="223456" y="24486"/>
                    <a:pt x="204480" y="55321"/>
                    <a:pt x="172459" y="46228"/>
                  </a:cubicBezTo>
                  <a:cubicBezTo>
                    <a:pt x="152298" y="39903"/>
                    <a:pt x="145577" y="41484"/>
                    <a:pt x="145577" y="41484"/>
                  </a:cubicBezTo>
                  <a:close/>
                </a:path>
              </a:pathLst>
            </a:custGeom>
            <a:solidFill>
              <a:srgbClr val="000000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31" name="Freeform: Shape 9">
              <a:extLst>
                <a:ext uri="{FF2B5EF4-FFF2-40B4-BE49-F238E27FC236}">
                  <a16:creationId xmlns:a16="http://schemas.microsoft.com/office/drawing/2014/main" id="{9E3D14BC-DC3A-544D-885E-487674F38E36}"/>
                </a:ext>
              </a:extLst>
            </p:cNvPr>
            <p:cNvSpPr/>
            <p:nvPr/>
          </p:nvSpPr>
          <p:spPr>
            <a:xfrm>
              <a:off x="2167441" y="3152261"/>
              <a:ext cx="108385" cy="230959"/>
            </a:xfrm>
            <a:custGeom>
              <a:avLst/>
              <a:gdLst>
                <a:gd name="connsiteX0" fmla="*/ 11125 w 25973"/>
                <a:gd name="connsiteY0" fmla="*/ 5535 h 55345"/>
                <a:gd name="connsiteX1" fmla="*/ 17450 w 25973"/>
                <a:gd name="connsiteY1" fmla="*/ 0 h 55345"/>
                <a:gd name="connsiteX2" fmla="*/ 23380 w 25973"/>
                <a:gd name="connsiteY2" fmla="*/ 15813 h 55345"/>
                <a:gd name="connsiteX3" fmla="*/ 21799 w 25973"/>
                <a:gd name="connsiteY3" fmla="*/ 55345 h 55345"/>
                <a:gd name="connsiteX4" fmla="*/ 3614 w 25973"/>
                <a:gd name="connsiteY4" fmla="*/ 28859 h 55345"/>
                <a:gd name="connsiteX5" fmla="*/ 56 w 25973"/>
                <a:gd name="connsiteY5" fmla="*/ 1581 h 55345"/>
                <a:gd name="connsiteX6" fmla="*/ 11125 w 25973"/>
                <a:gd name="connsiteY6" fmla="*/ 5535 h 5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73" h="55345">
                  <a:moveTo>
                    <a:pt x="11125" y="5535"/>
                  </a:moveTo>
                  <a:cubicBezTo>
                    <a:pt x="13497" y="5139"/>
                    <a:pt x="17450" y="0"/>
                    <a:pt x="17450" y="0"/>
                  </a:cubicBezTo>
                  <a:cubicBezTo>
                    <a:pt x="17450" y="0"/>
                    <a:pt x="21008" y="5535"/>
                    <a:pt x="23380" y="15813"/>
                  </a:cubicBezTo>
                  <a:cubicBezTo>
                    <a:pt x="28520" y="40718"/>
                    <a:pt x="24962" y="51392"/>
                    <a:pt x="21799" y="55345"/>
                  </a:cubicBezTo>
                  <a:cubicBezTo>
                    <a:pt x="13497" y="54159"/>
                    <a:pt x="7963" y="43090"/>
                    <a:pt x="3614" y="28859"/>
                  </a:cubicBezTo>
                  <a:cubicBezTo>
                    <a:pt x="-734" y="15022"/>
                    <a:pt x="56" y="1581"/>
                    <a:pt x="56" y="1581"/>
                  </a:cubicBezTo>
                  <a:cubicBezTo>
                    <a:pt x="56" y="1581"/>
                    <a:pt x="8753" y="5930"/>
                    <a:pt x="11125" y="5535"/>
                  </a:cubicBezTo>
                  <a:close/>
                </a:path>
              </a:pathLst>
            </a:custGeom>
            <a:solidFill>
              <a:srgbClr val="FFFFFF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32" name="Freeform: Shape 10">
              <a:extLst>
                <a:ext uri="{FF2B5EF4-FFF2-40B4-BE49-F238E27FC236}">
                  <a16:creationId xmlns:a16="http://schemas.microsoft.com/office/drawing/2014/main" id="{59FCBF24-FB6B-4D48-89D1-8A63997E3048}"/>
                </a:ext>
              </a:extLst>
            </p:cNvPr>
            <p:cNvSpPr/>
            <p:nvPr/>
          </p:nvSpPr>
          <p:spPr>
            <a:xfrm>
              <a:off x="2197369" y="3150610"/>
              <a:ext cx="81739" cy="257715"/>
            </a:xfrm>
            <a:custGeom>
              <a:avLst/>
              <a:gdLst>
                <a:gd name="connsiteX0" fmla="*/ 0 w 19588"/>
                <a:gd name="connsiteY0" fmla="*/ 2372 h 61757"/>
                <a:gd name="connsiteX1" fmla="*/ 8697 w 19588"/>
                <a:gd name="connsiteY1" fmla="*/ 56531 h 61757"/>
                <a:gd name="connsiteX2" fmla="*/ 18976 w 19588"/>
                <a:gd name="connsiteY2" fmla="*/ 52973 h 61757"/>
                <a:gd name="connsiteX3" fmla="*/ 3953 w 19588"/>
                <a:gd name="connsiteY3" fmla="*/ 1581 h 61757"/>
                <a:gd name="connsiteX4" fmla="*/ 3163 w 19588"/>
                <a:gd name="connsiteY4" fmla="*/ 0 h 61757"/>
                <a:gd name="connsiteX5" fmla="*/ 0 w 19588"/>
                <a:gd name="connsiteY5" fmla="*/ 2372 h 6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88" h="61757">
                  <a:moveTo>
                    <a:pt x="0" y="2372"/>
                  </a:moveTo>
                  <a:cubicBezTo>
                    <a:pt x="0" y="2372"/>
                    <a:pt x="6720" y="48229"/>
                    <a:pt x="8697" y="56531"/>
                  </a:cubicBezTo>
                  <a:cubicBezTo>
                    <a:pt x="9488" y="60880"/>
                    <a:pt x="22533" y="67205"/>
                    <a:pt x="18976" y="52973"/>
                  </a:cubicBezTo>
                  <a:cubicBezTo>
                    <a:pt x="15418" y="38742"/>
                    <a:pt x="3953" y="1581"/>
                    <a:pt x="3953" y="1581"/>
                  </a:cubicBezTo>
                  <a:lnTo>
                    <a:pt x="3163" y="0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rgbClr val="151B19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</p:grp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B524F88-793F-1A4A-AB4E-8EB498E3E8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8267" y="1693333"/>
            <a:ext cx="10295996" cy="4762500"/>
          </a:xfr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[Level 1 – 30pt]</a:t>
            </a:r>
          </a:p>
          <a:p>
            <a:pPr lvl="1"/>
            <a:r>
              <a:rPr lang="en-US" dirty="0"/>
              <a:t>[Level 2]</a:t>
            </a:r>
          </a:p>
          <a:p>
            <a:pPr lvl="2"/>
            <a:r>
              <a:rPr lang="en-US" dirty="0"/>
              <a:t>[Level 3]</a:t>
            </a:r>
          </a:p>
          <a:p>
            <a:pPr lvl="3"/>
            <a:r>
              <a:rPr lang="en-US" dirty="0"/>
              <a:t>[Level 4]</a:t>
            </a:r>
          </a:p>
          <a:p>
            <a:pPr lvl="4"/>
            <a:r>
              <a:rPr lang="en-US" dirty="0"/>
              <a:t>[Level 5]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83808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EBDE-8082-F844-BA9C-65793A92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5" y="2"/>
            <a:ext cx="10291759" cy="1191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BB8B3B-6916-BA41-9116-9934E3619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39500" y="6438901"/>
            <a:ext cx="952500" cy="419099"/>
          </a:xfrm>
          <a:prstGeom prst="rect">
            <a:avLst/>
          </a:prstGeom>
        </p:spPr>
        <p:txBody>
          <a:bodyPr/>
          <a:lstStyle/>
          <a:p>
            <a:fld id="{6FC0F7E6-2AEC-425D-B46A-B91D2A242B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1F4E26-38A4-DB4E-8038-F692341B6FC8}"/>
              </a:ext>
            </a:extLst>
          </p:cNvPr>
          <p:cNvSpPr/>
          <p:nvPr userDrawn="1"/>
        </p:nvSpPr>
        <p:spPr>
          <a:xfrm>
            <a:off x="0" y="0"/>
            <a:ext cx="12231552" cy="6858000"/>
          </a:xfrm>
          <a:prstGeom prst="rect">
            <a:avLst/>
          </a:prstGeom>
          <a:solidFill>
            <a:schemeClr val="accent1"/>
          </a:solidFill>
        </p:spPr>
        <p:txBody>
          <a:bodyPr rtlCol="0" anchor="ctr">
            <a:noAutofit/>
          </a:bodyPr>
          <a:lstStyle/>
          <a:p>
            <a:pPr algn="l"/>
            <a:endParaRPr lang="en-US" sz="27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CCDE6CD-DD1F-3043-BAA6-ADCB0DFD2CC1}"/>
              </a:ext>
            </a:extLst>
          </p:cNvPr>
          <p:cNvSpPr txBox="1">
            <a:spLocks/>
          </p:cNvSpPr>
          <p:nvPr userDrawn="1"/>
        </p:nvSpPr>
        <p:spPr>
          <a:xfrm>
            <a:off x="2098608" y="3270421"/>
            <a:ext cx="7994784" cy="1752600"/>
          </a:xfrm>
          <a:prstGeom prst="rect">
            <a:avLst/>
          </a:prstGeom>
        </p:spPr>
        <p:txBody>
          <a:bodyPr anchor="t" anchorCtr="0"/>
          <a:lstStyle>
            <a:lvl1pPr marL="228611" indent="-228611" algn="l" defTabSz="914446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12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87" indent="-285764" algn="l" defTabSz="914446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1200"/>
              </a:spcAft>
              <a:buClr>
                <a:srgbClr val="0B8ECC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algn="l" defTabSz="914446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1200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algn="l" defTabSz="914446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12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algn="l" defTabSz="914446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12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sz="4800" b="1" dirty="0">
                <a:solidFill>
                  <a:schemeClr val="bg1"/>
                </a:solidFill>
              </a:rPr>
              <a:t>Thank you!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931E96-5D56-D84E-9357-0329E7E750A0}"/>
              </a:ext>
            </a:extLst>
          </p:cNvPr>
          <p:cNvGrpSpPr/>
          <p:nvPr userDrawn="1"/>
        </p:nvGrpSpPr>
        <p:grpSpPr>
          <a:xfrm>
            <a:off x="5639402" y="2279821"/>
            <a:ext cx="913198" cy="913198"/>
            <a:chOff x="1578736" y="2802526"/>
            <a:chExt cx="1280160" cy="1280160"/>
          </a:xfrm>
        </p:grpSpPr>
        <p:sp>
          <p:nvSpPr>
            <p:cNvPr id="7" name="Freeform: Shape 5">
              <a:extLst>
                <a:ext uri="{FF2B5EF4-FFF2-40B4-BE49-F238E27FC236}">
                  <a16:creationId xmlns:a16="http://schemas.microsoft.com/office/drawing/2014/main" id="{FC3D7103-4593-594D-8D23-F1E0D7119EA0}"/>
                </a:ext>
              </a:extLst>
            </p:cNvPr>
            <p:cNvSpPr/>
            <p:nvPr/>
          </p:nvSpPr>
          <p:spPr>
            <a:xfrm>
              <a:off x="1578736" y="2802526"/>
              <a:ext cx="1280160" cy="1280160"/>
            </a:xfrm>
            <a:custGeom>
              <a:avLst/>
              <a:gdLst>
                <a:gd name="connsiteX0" fmla="*/ 306771 w 306770"/>
                <a:gd name="connsiteY0" fmla="*/ 153385 h 306770"/>
                <a:gd name="connsiteX1" fmla="*/ 153385 w 306770"/>
                <a:gd name="connsiteY1" fmla="*/ 306771 h 306770"/>
                <a:gd name="connsiteX2" fmla="*/ 0 w 306770"/>
                <a:gd name="connsiteY2" fmla="*/ 153385 h 306770"/>
                <a:gd name="connsiteX3" fmla="*/ 153385 w 306770"/>
                <a:gd name="connsiteY3" fmla="*/ 0 h 306770"/>
                <a:gd name="connsiteX4" fmla="*/ 306771 w 306770"/>
                <a:gd name="connsiteY4" fmla="*/ 153385 h 30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70" h="306770">
                  <a:moveTo>
                    <a:pt x="306771" y="153385"/>
                  </a:moveTo>
                  <a:cubicBezTo>
                    <a:pt x="306771" y="238098"/>
                    <a:pt x="238098" y="306771"/>
                    <a:pt x="153385" y="306771"/>
                  </a:cubicBezTo>
                  <a:cubicBezTo>
                    <a:pt x="68673" y="306771"/>
                    <a:pt x="0" y="238098"/>
                    <a:pt x="0" y="153385"/>
                  </a:cubicBezTo>
                  <a:cubicBezTo>
                    <a:pt x="0" y="68673"/>
                    <a:pt x="68673" y="0"/>
                    <a:pt x="153385" y="0"/>
                  </a:cubicBezTo>
                  <a:cubicBezTo>
                    <a:pt x="238098" y="0"/>
                    <a:pt x="306771" y="68673"/>
                    <a:pt x="306771" y="153385"/>
                  </a:cubicBezTo>
                  <a:close/>
                </a:path>
              </a:pathLst>
            </a:custGeom>
            <a:solidFill>
              <a:schemeClr val="accent6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 dirty="0"/>
            </a:p>
          </p:txBody>
        </p:sp>
        <p:sp>
          <p:nvSpPr>
            <p:cNvPr id="8" name="Freeform: Shape 6">
              <a:extLst>
                <a:ext uri="{FF2B5EF4-FFF2-40B4-BE49-F238E27FC236}">
                  <a16:creationId xmlns:a16="http://schemas.microsoft.com/office/drawing/2014/main" id="{209EFED5-084D-0E4B-A4F7-975887795B2F}"/>
                </a:ext>
              </a:extLst>
            </p:cNvPr>
            <p:cNvSpPr/>
            <p:nvPr/>
          </p:nvSpPr>
          <p:spPr>
            <a:xfrm>
              <a:off x="1644312" y="2969247"/>
              <a:ext cx="1174997" cy="983256"/>
            </a:xfrm>
            <a:custGeom>
              <a:avLst/>
              <a:gdLst>
                <a:gd name="connsiteX0" fmla="*/ 145577 w 281569"/>
                <a:gd name="connsiteY0" fmla="*/ 41484 h 235621"/>
                <a:gd name="connsiteX1" fmla="*/ 142019 w 281569"/>
                <a:gd name="connsiteY1" fmla="*/ 31997 h 235621"/>
                <a:gd name="connsiteX2" fmla="*/ 143996 w 281569"/>
                <a:gd name="connsiteY2" fmla="*/ 28043 h 235621"/>
                <a:gd name="connsiteX3" fmla="*/ 144391 w 281569"/>
                <a:gd name="connsiteY3" fmla="*/ 22509 h 235621"/>
                <a:gd name="connsiteX4" fmla="*/ 128183 w 281569"/>
                <a:gd name="connsiteY4" fmla="*/ 9859 h 235621"/>
                <a:gd name="connsiteX5" fmla="*/ 117905 w 281569"/>
                <a:gd name="connsiteY5" fmla="*/ 371 h 235621"/>
                <a:gd name="connsiteX6" fmla="*/ 114742 w 281569"/>
                <a:gd name="connsiteY6" fmla="*/ 19346 h 235621"/>
                <a:gd name="connsiteX7" fmla="*/ 122649 w 281569"/>
                <a:gd name="connsiteY7" fmla="*/ 43856 h 235621"/>
                <a:gd name="connsiteX8" fmla="*/ 49909 w 281569"/>
                <a:gd name="connsiteY8" fmla="*/ 109875 h 235621"/>
                <a:gd name="connsiteX9" fmla="*/ 45560 w 281569"/>
                <a:gd name="connsiteY9" fmla="*/ 119758 h 235621"/>
                <a:gd name="connsiteX10" fmla="*/ 25004 w 281569"/>
                <a:gd name="connsiteY10" fmla="*/ 107503 h 235621"/>
                <a:gd name="connsiteX11" fmla="*/ 21050 w 281569"/>
                <a:gd name="connsiteY11" fmla="*/ 108294 h 235621"/>
                <a:gd name="connsiteX12" fmla="*/ 1680 w 281569"/>
                <a:gd name="connsiteY12" fmla="*/ 140315 h 235621"/>
                <a:gd name="connsiteX13" fmla="*/ 2075 w 281569"/>
                <a:gd name="connsiteY13" fmla="*/ 145454 h 235621"/>
                <a:gd name="connsiteX14" fmla="*/ 39631 w 281569"/>
                <a:gd name="connsiteY14" fmla="*/ 167593 h 235621"/>
                <a:gd name="connsiteX15" fmla="*/ 44770 w 281569"/>
                <a:gd name="connsiteY15" fmla="*/ 170755 h 235621"/>
                <a:gd name="connsiteX16" fmla="*/ 51490 w 281569"/>
                <a:gd name="connsiteY16" fmla="*/ 170755 h 235621"/>
                <a:gd name="connsiteX17" fmla="*/ 70861 w 281569"/>
                <a:gd name="connsiteY17" fmla="*/ 141501 h 235621"/>
                <a:gd name="connsiteX18" fmla="*/ 70466 w 281569"/>
                <a:gd name="connsiteY18" fmla="*/ 135176 h 235621"/>
                <a:gd name="connsiteX19" fmla="*/ 52676 w 281569"/>
                <a:gd name="connsiteY19" fmla="*/ 124502 h 235621"/>
                <a:gd name="connsiteX20" fmla="*/ 52281 w 281569"/>
                <a:gd name="connsiteY20" fmla="*/ 123316 h 235621"/>
                <a:gd name="connsiteX21" fmla="*/ 56234 w 281569"/>
                <a:gd name="connsiteY21" fmla="*/ 117782 h 235621"/>
                <a:gd name="connsiteX22" fmla="*/ 53862 w 281569"/>
                <a:gd name="connsiteY22" fmla="*/ 112643 h 235621"/>
                <a:gd name="connsiteX23" fmla="*/ 109998 w 281569"/>
                <a:gd name="connsiteY23" fmla="*/ 69948 h 235621"/>
                <a:gd name="connsiteX24" fmla="*/ 130555 w 281569"/>
                <a:gd name="connsiteY24" fmla="*/ 115805 h 235621"/>
                <a:gd name="connsiteX25" fmla="*/ 89046 w 281569"/>
                <a:gd name="connsiteY25" fmla="*/ 196846 h 235621"/>
                <a:gd name="connsiteX26" fmla="*/ 80349 w 281569"/>
                <a:gd name="connsiteY26" fmla="*/ 196451 h 235621"/>
                <a:gd name="connsiteX27" fmla="*/ 75210 w 281569"/>
                <a:gd name="connsiteY27" fmla="*/ 235588 h 235621"/>
                <a:gd name="connsiteX28" fmla="*/ 84697 w 281569"/>
                <a:gd name="connsiteY28" fmla="*/ 217008 h 235621"/>
                <a:gd name="connsiteX29" fmla="*/ 89441 w 281569"/>
                <a:gd name="connsiteY29" fmla="*/ 205544 h 235621"/>
                <a:gd name="connsiteX30" fmla="*/ 93395 w 281569"/>
                <a:gd name="connsiteY30" fmla="*/ 209892 h 235621"/>
                <a:gd name="connsiteX31" fmla="*/ 156646 w 281569"/>
                <a:gd name="connsiteY31" fmla="*/ 131618 h 235621"/>
                <a:gd name="connsiteX32" fmla="*/ 175622 w 281569"/>
                <a:gd name="connsiteY32" fmla="*/ 127665 h 235621"/>
                <a:gd name="connsiteX33" fmla="*/ 247966 w 281569"/>
                <a:gd name="connsiteY33" fmla="*/ 135571 h 235621"/>
                <a:gd name="connsiteX34" fmla="*/ 249547 w 281569"/>
                <a:gd name="connsiteY34" fmla="*/ 135176 h 235621"/>
                <a:gd name="connsiteX35" fmla="*/ 255082 w 281569"/>
                <a:gd name="connsiteY35" fmla="*/ 144664 h 235621"/>
                <a:gd name="connsiteX36" fmla="*/ 279987 w 281569"/>
                <a:gd name="connsiteY36" fmla="*/ 124502 h 235621"/>
                <a:gd name="connsiteX37" fmla="*/ 273662 w 281569"/>
                <a:gd name="connsiteY37" fmla="*/ 124107 h 235621"/>
                <a:gd name="connsiteX38" fmla="*/ 251919 w 281569"/>
                <a:gd name="connsiteY38" fmla="*/ 132409 h 235621"/>
                <a:gd name="connsiteX39" fmla="*/ 253896 w 281569"/>
                <a:gd name="connsiteY39" fmla="*/ 128060 h 235621"/>
                <a:gd name="connsiteX40" fmla="*/ 253896 w 281569"/>
                <a:gd name="connsiteY40" fmla="*/ 128060 h 235621"/>
                <a:gd name="connsiteX41" fmla="*/ 167320 w 281569"/>
                <a:gd name="connsiteY41" fmla="*/ 103946 h 235621"/>
                <a:gd name="connsiteX42" fmla="*/ 162181 w 281569"/>
                <a:gd name="connsiteY42" fmla="*/ 89714 h 235621"/>
                <a:gd name="connsiteX43" fmla="*/ 164553 w 281569"/>
                <a:gd name="connsiteY43" fmla="*/ 69157 h 235621"/>
                <a:gd name="connsiteX44" fmla="*/ 227804 w 281569"/>
                <a:gd name="connsiteY44" fmla="*/ 26462 h 235621"/>
                <a:gd name="connsiteX45" fmla="*/ 235711 w 281569"/>
                <a:gd name="connsiteY45" fmla="*/ 22509 h 235621"/>
                <a:gd name="connsiteX46" fmla="*/ 230967 w 281569"/>
                <a:gd name="connsiteY46" fmla="*/ 14998 h 235621"/>
                <a:gd name="connsiteX47" fmla="*/ 223061 w 281569"/>
                <a:gd name="connsiteY47" fmla="*/ 18160 h 235621"/>
                <a:gd name="connsiteX48" fmla="*/ 225037 w 281569"/>
                <a:gd name="connsiteY48" fmla="*/ 22114 h 235621"/>
                <a:gd name="connsiteX49" fmla="*/ 172459 w 281569"/>
                <a:gd name="connsiteY49" fmla="*/ 46228 h 235621"/>
                <a:gd name="connsiteX50" fmla="*/ 145577 w 281569"/>
                <a:gd name="connsiteY50" fmla="*/ 41484 h 23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81569" h="235621">
                  <a:moveTo>
                    <a:pt x="145577" y="41484"/>
                  </a:moveTo>
                  <a:cubicBezTo>
                    <a:pt x="145577" y="41484"/>
                    <a:pt x="142415" y="33183"/>
                    <a:pt x="142019" y="31997"/>
                  </a:cubicBezTo>
                  <a:cubicBezTo>
                    <a:pt x="141229" y="30415"/>
                    <a:pt x="141624" y="29229"/>
                    <a:pt x="143996" y="28043"/>
                  </a:cubicBezTo>
                  <a:cubicBezTo>
                    <a:pt x="145973" y="26858"/>
                    <a:pt x="147949" y="25276"/>
                    <a:pt x="144391" y="22509"/>
                  </a:cubicBezTo>
                  <a:cubicBezTo>
                    <a:pt x="140833" y="19742"/>
                    <a:pt x="132136" y="14998"/>
                    <a:pt x="128183" y="9859"/>
                  </a:cubicBezTo>
                  <a:cubicBezTo>
                    <a:pt x="124230" y="4719"/>
                    <a:pt x="119881" y="-1606"/>
                    <a:pt x="117905" y="371"/>
                  </a:cubicBezTo>
                  <a:cubicBezTo>
                    <a:pt x="115928" y="2347"/>
                    <a:pt x="109603" y="5905"/>
                    <a:pt x="114742" y="19346"/>
                  </a:cubicBezTo>
                  <a:cubicBezTo>
                    <a:pt x="117509" y="27253"/>
                    <a:pt x="123439" y="40298"/>
                    <a:pt x="122649" y="43856"/>
                  </a:cubicBezTo>
                  <a:cubicBezTo>
                    <a:pt x="117114" y="44647"/>
                    <a:pt x="53467" y="58088"/>
                    <a:pt x="49909" y="109875"/>
                  </a:cubicBezTo>
                  <a:cubicBezTo>
                    <a:pt x="47537" y="109480"/>
                    <a:pt x="39631" y="110666"/>
                    <a:pt x="45560" y="119758"/>
                  </a:cubicBezTo>
                  <a:cubicBezTo>
                    <a:pt x="29352" y="110666"/>
                    <a:pt x="25004" y="107503"/>
                    <a:pt x="25004" y="107503"/>
                  </a:cubicBezTo>
                  <a:cubicBezTo>
                    <a:pt x="25004" y="107503"/>
                    <a:pt x="22632" y="105922"/>
                    <a:pt x="21050" y="108294"/>
                  </a:cubicBezTo>
                  <a:cubicBezTo>
                    <a:pt x="19469" y="110666"/>
                    <a:pt x="2470" y="139129"/>
                    <a:pt x="1680" y="140315"/>
                  </a:cubicBezTo>
                  <a:cubicBezTo>
                    <a:pt x="889" y="141501"/>
                    <a:pt x="-1878" y="142687"/>
                    <a:pt x="2075" y="145454"/>
                  </a:cubicBezTo>
                  <a:cubicBezTo>
                    <a:pt x="6028" y="147826"/>
                    <a:pt x="34491" y="164430"/>
                    <a:pt x="39631" y="167593"/>
                  </a:cubicBezTo>
                  <a:lnTo>
                    <a:pt x="44770" y="170755"/>
                  </a:lnTo>
                  <a:cubicBezTo>
                    <a:pt x="44770" y="170755"/>
                    <a:pt x="48328" y="174313"/>
                    <a:pt x="51490" y="170755"/>
                  </a:cubicBezTo>
                  <a:cubicBezTo>
                    <a:pt x="54653" y="167197"/>
                    <a:pt x="70861" y="141501"/>
                    <a:pt x="70861" y="141501"/>
                  </a:cubicBezTo>
                  <a:cubicBezTo>
                    <a:pt x="70861" y="141501"/>
                    <a:pt x="74024" y="137548"/>
                    <a:pt x="70466" y="135176"/>
                  </a:cubicBezTo>
                  <a:cubicBezTo>
                    <a:pt x="67303" y="133199"/>
                    <a:pt x="53467" y="125293"/>
                    <a:pt x="52676" y="124502"/>
                  </a:cubicBezTo>
                  <a:cubicBezTo>
                    <a:pt x="51886" y="123712"/>
                    <a:pt x="51095" y="123316"/>
                    <a:pt x="52281" y="123316"/>
                  </a:cubicBezTo>
                  <a:cubicBezTo>
                    <a:pt x="52676" y="123316"/>
                    <a:pt x="56234" y="123712"/>
                    <a:pt x="56234" y="117782"/>
                  </a:cubicBezTo>
                  <a:cubicBezTo>
                    <a:pt x="56234" y="114619"/>
                    <a:pt x="53862" y="112643"/>
                    <a:pt x="53862" y="112643"/>
                  </a:cubicBezTo>
                  <a:cubicBezTo>
                    <a:pt x="53862" y="112643"/>
                    <a:pt x="64141" y="70738"/>
                    <a:pt x="109998" y="69948"/>
                  </a:cubicBezTo>
                  <a:cubicBezTo>
                    <a:pt x="109603" y="77459"/>
                    <a:pt x="113951" y="94458"/>
                    <a:pt x="130555" y="115805"/>
                  </a:cubicBezTo>
                  <a:cubicBezTo>
                    <a:pt x="129764" y="134385"/>
                    <a:pt x="117905" y="184196"/>
                    <a:pt x="89046" y="196846"/>
                  </a:cubicBezTo>
                  <a:cubicBezTo>
                    <a:pt x="86674" y="192893"/>
                    <a:pt x="82721" y="186963"/>
                    <a:pt x="80349" y="196451"/>
                  </a:cubicBezTo>
                  <a:cubicBezTo>
                    <a:pt x="74024" y="223333"/>
                    <a:pt x="72442" y="236379"/>
                    <a:pt x="75210" y="235588"/>
                  </a:cubicBezTo>
                  <a:cubicBezTo>
                    <a:pt x="75210" y="235588"/>
                    <a:pt x="79163" y="225310"/>
                    <a:pt x="84697" y="217008"/>
                  </a:cubicBezTo>
                  <a:cubicBezTo>
                    <a:pt x="90232" y="208706"/>
                    <a:pt x="88255" y="203962"/>
                    <a:pt x="89441" y="205544"/>
                  </a:cubicBezTo>
                  <a:cubicBezTo>
                    <a:pt x="92209" y="210287"/>
                    <a:pt x="92999" y="209892"/>
                    <a:pt x="93395" y="209892"/>
                  </a:cubicBezTo>
                  <a:cubicBezTo>
                    <a:pt x="97743" y="206729"/>
                    <a:pt x="147949" y="178662"/>
                    <a:pt x="156646" y="131618"/>
                  </a:cubicBezTo>
                  <a:cubicBezTo>
                    <a:pt x="160600" y="131223"/>
                    <a:pt x="167320" y="131223"/>
                    <a:pt x="175622" y="127665"/>
                  </a:cubicBezTo>
                  <a:cubicBezTo>
                    <a:pt x="184319" y="124107"/>
                    <a:pt x="215945" y="118177"/>
                    <a:pt x="247966" y="135571"/>
                  </a:cubicBezTo>
                  <a:cubicBezTo>
                    <a:pt x="248361" y="135967"/>
                    <a:pt x="249152" y="134781"/>
                    <a:pt x="249547" y="135176"/>
                  </a:cubicBezTo>
                  <a:cubicBezTo>
                    <a:pt x="248757" y="141106"/>
                    <a:pt x="251129" y="147826"/>
                    <a:pt x="255082" y="144664"/>
                  </a:cubicBezTo>
                  <a:cubicBezTo>
                    <a:pt x="259035" y="141501"/>
                    <a:pt x="276034" y="127665"/>
                    <a:pt x="279987" y="124502"/>
                  </a:cubicBezTo>
                  <a:cubicBezTo>
                    <a:pt x="283940" y="121340"/>
                    <a:pt x="279987" y="119758"/>
                    <a:pt x="273662" y="124107"/>
                  </a:cubicBezTo>
                  <a:cubicBezTo>
                    <a:pt x="265756" y="129246"/>
                    <a:pt x="251919" y="132409"/>
                    <a:pt x="251919" y="132409"/>
                  </a:cubicBezTo>
                  <a:cubicBezTo>
                    <a:pt x="251919" y="132409"/>
                    <a:pt x="254291" y="128456"/>
                    <a:pt x="253896" y="128060"/>
                  </a:cubicBezTo>
                  <a:cubicBezTo>
                    <a:pt x="252710" y="126874"/>
                    <a:pt x="254686" y="128851"/>
                    <a:pt x="253896" y="128060"/>
                  </a:cubicBezTo>
                  <a:cubicBezTo>
                    <a:pt x="251919" y="126479"/>
                    <a:pt x="217526" y="96039"/>
                    <a:pt x="167320" y="103946"/>
                  </a:cubicBezTo>
                  <a:cubicBezTo>
                    <a:pt x="165739" y="103550"/>
                    <a:pt x="162576" y="97620"/>
                    <a:pt x="162181" y="89714"/>
                  </a:cubicBezTo>
                  <a:cubicBezTo>
                    <a:pt x="161786" y="81807"/>
                    <a:pt x="165343" y="70738"/>
                    <a:pt x="164553" y="69157"/>
                  </a:cubicBezTo>
                  <a:cubicBezTo>
                    <a:pt x="163367" y="65994"/>
                    <a:pt x="217526" y="68762"/>
                    <a:pt x="227804" y="26462"/>
                  </a:cubicBezTo>
                  <a:cubicBezTo>
                    <a:pt x="231758" y="25276"/>
                    <a:pt x="231758" y="26462"/>
                    <a:pt x="235711" y="22509"/>
                  </a:cubicBezTo>
                  <a:cubicBezTo>
                    <a:pt x="239664" y="18556"/>
                    <a:pt x="235316" y="18951"/>
                    <a:pt x="230967" y="14998"/>
                  </a:cubicBezTo>
                  <a:cubicBezTo>
                    <a:pt x="226619" y="11045"/>
                    <a:pt x="224247" y="14603"/>
                    <a:pt x="223061" y="18160"/>
                  </a:cubicBezTo>
                  <a:cubicBezTo>
                    <a:pt x="221875" y="21718"/>
                    <a:pt x="223851" y="20532"/>
                    <a:pt x="225037" y="22114"/>
                  </a:cubicBezTo>
                  <a:cubicBezTo>
                    <a:pt x="223456" y="24486"/>
                    <a:pt x="204480" y="55321"/>
                    <a:pt x="172459" y="46228"/>
                  </a:cubicBezTo>
                  <a:cubicBezTo>
                    <a:pt x="152298" y="39903"/>
                    <a:pt x="145577" y="41484"/>
                    <a:pt x="145577" y="41484"/>
                  </a:cubicBezTo>
                  <a:close/>
                </a:path>
              </a:pathLst>
            </a:custGeom>
            <a:solidFill>
              <a:srgbClr val="000000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9" name="Freeform: Shape 7">
              <a:extLst>
                <a:ext uri="{FF2B5EF4-FFF2-40B4-BE49-F238E27FC236}">
                  <a16:creationId xmlns:a16="http://schemas.microsoft.com/office/drawing/2014/main" id="{1DD203EA-67A5-4447-853B-3603ED7C6400}"/>
                </a:ext>
              </a:extLst>
            </p:cNvPr>
            <p:cNvSpPr/>
            <p:nvPr/>
          </p:nvSpPr>
          <p:spPr>
            <a:xfrm>
              <a:off x="2167441" y="3152261"/>
              <a:ext cx="108385" cy="230959"/>
            </a:xfrm>
            <a:custGeom>
              <a:avLst/>
              <a:gdLst>
                <a:gd name="connsiteX0" fmla="*/ 11125 w 25973"/>
                <a:gd name="connsiteY0" fmla="*/ 5535 h 55345"/>
                <a:gd name="connsiteX1" fmla="*/ 17450 w 25973"/>
                <a:gd name="connsiteY1" fmla="*/ 0 h 55345"/>
                <a:gd name="connsiteX2" fmla="*/ 23380 w 25973"/>
                <a:gd name="connsiteY2" fmla="*/ 15813 h 55345"/>
                <a:gd name="connsiteX3" fmla="*/ 21799 w 25973"/>
                <a:gd name="connsiteY3" fmla="*/ 55345 h 55345"/>
                <a:gd name="connsiteX4" fmla="*/ 3614 w 25973"/>
                <a:gd name="connsiteY4" fmla="*/ 28859 h 55345"/>
                <a:gd name="connsiteX5" fmla="*/ 56 w 25973"/>
                <a:gd name="connsiteY5" fmla="*/ 1581 h 55345"/>
                <a:gd name="connsiteX6" fmla="*/ 11125 w 25973"/>
                <a:gd name="connsiteY6" fmla="*/ 5535 h 5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73" h="55345">
                  <a:moveTo>
                    <a:pt x="11125" y="5535"/>
                  </a:moveTo>
                  <a:cubicBezTo>
                    <a:pt x="13497" y="5139"/>
                    <a:pt x="17450" y="0"/>
                    <a:pt x="17450" y="0"/>
                  </a:cubicBezTo>
                  <a:cubicBezTo>
                    <a:pt x="17450" y="0"/>
                    <a:pt x="21008" y="5535"/>
                    <a:pt x="23380" y="15813"/>
                  </a:cubicBezTo>
                  <a:cubicBezTo>
                    <a:pt x="28520" y="40718"/>
                    <a:pt x="24962" y="51392"/>
                    <a:pt x="21799" y="55345"/>
                  </a:cubicBezTo>
                  <a:cubicBezTo>
                    <a:pt x="13497" y="54159"/>
                    <a:pt x="7963" y="43090"/>
                    <a:pt x="3614" y="28859"/>
                  </a:cubicBezTo>
                  <a:cubicBezTo>
                    <a:pt x="-734" y="15022"/>
                    <a:pt x="56" y="1581"/>
                    <a:pt x="56" y="1581"/>
                  </a:cubicBezTo>
                  <a:cubicBezTo>
                    <a:pt x="56" y="1581"/>
                    <a:pt x="8753" y="5930"/>
                    <a:pt x="11125" y="5535"/>
                  </a:cubicBezTo>
                  <a:close/>
                </a:path>
              </a:pathLst>
            </a:custGeom>
            <a:solidFill>
              <a:srgbClr val="FFFFFF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10" name="Freeform: Shape 8">
              <a:extLst>
                <a:ext uri="{FF2B5EF4-FFF2-40B4-BE49-F238E27FC236}">
                  <a16:creationId xmlns:a16="http://schemas.microsoft.com/office/drawing/2014/main" id="{EDCBAF36-0024-2946-AA02-1B8ECADD332C}"/>
                </a:ext>
              </a:extLst>
            </p:cNvPr>
            <p:cNvSpPr/>
            <p:nvPr/>
          </p:nvSpPr>
          <p:spPr>
            <a:xfrm>
              <a:off x="2197369" y="3150610"/>
              <a:ext cx="81739" cy="257715"/>
            </a:xfrm>
            <a:custGeom>
              <a:avLst/>
              <a:gdLst>
                <a:gd name="connsiteX0" fmla="*/ 0 w 19588"/>
                <a:gd name="connsiteY0" fmla="*/ 2372 h 61757"/>
                <a:gd name="connsiteX1" fmla="*/ 8697 w 19588"/>
                <a:gd name="connsiteY1" fmla="*/ 56531 h 61757"/>
                <a:gd name="connsiteX2" fmla="*/ 18976 w 19588"/>
                <a:gd name="connsiteY2" fmla="*/ 52973 h 61757"/>
                <a:gd name="connsiteX3" fmla="*/ 3953 w 19588"/>
                <a:gd name="connsiteY3" fmla="*/ 1581 h 61757"/>
                <a:gd name="connsiteX4" fmla="*/ 3163 w 19588"/>
                <a:gd name="connsiteY4" fmla="*/ 0 h 61757"/>
                <a:gd name="connsiteX5" fmla="*/ 0 w 19588"/>
                <a:gd name="connsiteY5" fmla="*/ 2372 h 6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88" h="61757">
                  <a:moveTo>
                    <a:pt x="0" y="2372"/>
                  </a:moveTo>
                  <a:cubicBezTo>
                    <a:pt x="0" y="2372"/>
                    <a:pt x="6720" y="48229"/>
                    <a:pt x="8697" y="56531"/>
                  </a:cubicBezTo>
                  <a:cubicBezTo>
                    <a:pt x="9488" y="60880"/>
                    <a:pt x="22533" y="67205"/>
                    <a:pt x="18976" y="52973"/>
                  </a:cubicBezTo>
                  <a:cubicBezTo>
                    <a:pt x="15418" y="38742"/>
                    <a:pt x="3953" y="1581"/>
                    <a:pt x="3953" y="1581"/>
                  </a:cubicBezTo>
                  <a:lnTo>
                    <a:pt x="3163" y="0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rgbClr val="151B19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6B57FC8-C3F4-EA48-8A42-76EFC0EC1C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7739" y="6248091"/>
            <a:ext cx="1922115" cy="248949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8EC34D-C48A-AE49-A32D-2B7D3FC45AB5}"/>
              </a:ext>
            </a:extLst>
          </p:cNvPr>
          <p:cNvSpPr txBox="1"/>
          <p:nvPr userDrawn="1"/>
        </p:nvSpPr>
        <p:spPr>
          <a:xfrm>
            <a:off x="7548220" y="6178093"/>
            <a:ext cx="3791296" cy="4419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r">
              <a:lnSpc>
                <a:spcPct val="120000"/>
              </a:lnSpc>
              <a:spcBef>
                <a:spcPts val="4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z="1600" b="1" dirty="0" err="1">
                <a:solidFill>
                  <a:schemeClr val="bg1"/>
                </a:solidFill>
              </a:rPr>
              <a:t>wallstreetprep.com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0715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1ABCA-C9B4-2C4E-A11A-21473A2C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63A8-27AB-4485-9BAB-385A926DB554}" type="datetime1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8B611-5E83-0843-977C-16E1A2E8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D3613-5124-BA4D-9CAB-52053A73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3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A85E-7345-A641-A78E-CFCE6B47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A13C7-3C24-DC40-8DAD-E16482E60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90715-8982-4245-AC34-4AFC280B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CC337-7A68-B44F-A75F-2EAED4C8C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BF17B-E9E2-5A4F-9564-4E8671A7A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A4340-16C5-D64A-954E-D207165B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2F9-9F59-4926-81E1-5AE7B5F13616}" type="datetime1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4C0C9-507A-DC40-9896-CAA4CCBF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3C304-57C8-6848-8E40-051A6BFA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9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1005-2F0C-3F41-8F0D-B94FF1E8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EC46B-9591-7147-B23E-808DFCDB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E9FE-B00F-4787-941B-81F5C60BF956}" type="datetime1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8438C-4B28-CC47-9F0D-D243C059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64186-1092-3244-AA0C-4F8C98EC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7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1ABCA-C9B4-2C4E-A11A-21473A2C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63A8-27AB-4485-9BAB-385A926DB554}" type="datetime1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8B611-5E83-0843-977C-16E1A2E8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D3613-5124-BA4D-9CAB-52053A73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5775-3C65-984A-BA3D-74F6AA54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6B8A-7DF2-254A-A58A-3F781F1A7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C9F2F-598A-9444-B48C-6BA9400EF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A619B-B04E-A94F-B294-EE523AB8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E9DF-0ED6-4B61-A1FD-8DD75280FE01}" type="datetime1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418F-6D05-564F-ACAC-0CE18B41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2FA7B-E334-F841-9F55-8FE3994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20FD-C21B-F942-933E-C7F1539A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509F0-CB84-8346-88EC-B60FAB239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B07D7-B626-4245-8DB7-641F9BE45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92CF3-BF8E-CC45-AFD1-29BF7888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C01-5047-4D04-A79D-6D96B1DB76E2}" type="datetime1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EEA5E-B447-2945-A61F-23F43D1B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3110A-1EF4-4E47-BC27-95CCC22D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tags" Target="../tags/tag1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070BF-9A90-A245-B77A-28DCF3E4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1332-889D-FA43-A51D-33C48B35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7FC81-D9EE-0347-B9BA-8E603587A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9903-C382-4170-95C6-7F2CD4702B84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4954-DDAB-064F-B985-8986B1132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476A-2C89-5D4A-A893-BDE076899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CE5EAF-E23B-42C4-BC29-346A83C3B01A}"/>
              </a:ext>
            </a:extLst>
          </p:cNvPr>
          <p:cNvSpPr/>
          <p:nvPr userDrawn="1"/>
        </p:nvSpPr>
        <p:spPr>
          <a:xfrm>
            <a:off x="0" y="1"/>
            <a:ext cx="12192000" cy="1191125"/>
          </a:xfrm>
          <a:prstGeom prst="rect">
            <a:avLst/>
          </a:prstGeom>
          <a:solidFill>
            <a:schemeClr val="accent1"/>
          </a:solidFill>
        </p:spPr>
        <p:txBody>
          <a:bodyPr rtlCol="0" anchor="ctr">
            <a:noAutofit/>
          </a:bodyPr>
          <a:lstStyle/>
          <a:p>
            <a:pPr algn="l"/>
            <a:endParaRPr lang="en-US" sz="2700" dirty="0"/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EF2808F7-9DCF-428B-8B21-71ABFAD7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5" y="2"/>
            <a:ext cx="10291759" cy="11911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[Header - 36pt]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749AB20-95F4-41E1-A1B8-9E6671D0E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5" y="1676400"/>
            <a:ext cx="10291759" cy="4762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 (30pt)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B14A4C-4EAB-41DA-8A1A-AFA4E68337AC}"/>
              </a:ext>
            </a:extLst>
          </p:cNvPr>
          <p:cNvGrpSpPr/>
          <p:nvPr userDrawn="1"/>
        </p:nvGrpSpPr>
        <p:grpSpPr>
          <a:xfrm>
            <a:off x="11580971" y="458402"/>
            <a:ext cx="274320" cy="274320"/>
            <a:chOff x="1578736" y="2802526"/>
            <a:chExt cx="1280160" cy="128016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A4CB22D-2A5D-438A-AB15-56AB86ABA7CC}"/>
                </a:ext>
              </a:extLst>
            </p:cNvPr>
            <p:cNvSpPr/>
            <p:nvPr/>
          </p:nvSpPr>
          <p:spPr>
            <a:xfrm>
              <a:off x="1578736" y="2802526"/>
              <a:ext cx="1280160" cy="1280160"/>
            </a:xfrm>
            <a:custGeom>
              <a:avLst/>
              <a:gdLst>
                <a:gd name="connsiteX0" fmla="*/ 306771 w 306770"/>
                <a:gd name="connsiteY0" fmla="*/ 153385 h 306770"/>
                <a:gd name="connsiteX1" fmla="*/ 153385 w 306770"/>
                <a:gd name="connsiteY1" fmla="*/ 306771 h 306770"/>
                <a:gd name="connsiteX2" fmla="*/ 0 w 306770"/>
                <a:gd name="connsiteY2" fmla="*/ 153385 h 306770"/>
                <a:gd name="connsiteX3" fmla="*/ 153385 w 306770"/>
                <a:gd name="connsiteY3" fmla="*/ 0 h 306770"/>
                <a:gd name="connsiteX4" fmla="*/ 306771 w 306770"/>
                <a:gd name="connsiteY4" fmla="*/ 153385 h 30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70" h="306770">
                  <a:moveTo>
                    <a:pt x="306771" y="153385"/>
                  </a:moveTo>
                  <a:cubicBezTo>
                    <a:pt x="306771" y="238098"/>
                    <a:pt x="238098" y="306771"/>
                    <a:pt x="153385" y="306771"/>
                  </a:cubicBezTo>
                  <a:cubicBezTo>
                    <a:pt x="68673" y="306771"/>
                    <a:pt x="0" y="238098"/>
                    <a:pt x="0" y="153385"/>
                  </a:cubicBezTo>
                  <a:cubicBezTo>
                    <a:pt x="0" y="68673"/>
                    <a:pt x="68673" y="0"/>
                    <a:pt x="153385" y="0"/>
                  </a:cubicBezTo>
                  <a:cubicBezTo>
                    <a:pt x="238098" y="0"/>
                    <a:pt x="306771" y="68673"/>
                    <a:pt x="306771" y="153385"/>
                  </a:cubicBezTo>
                  <a:close/>
                </a:path>
              </a:pathLst>
            </a:custGeom>
            <a:solidFill>
              <a:schemeClr val="accent6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76064A5-AAA8-4AC3-BFD8-F416733ED9E2}"/>
                </a:ext>
              </a:extLst>
            </p:cNvPr>
            <p:cNvSpPr/>
            <p:nvPr/>
          </p:nvSpPr>
          <p:spPr>
            <a:xfrm>
              <a:off x="1644312" y="2969247"/>
              <a:ext cx="1174997" cy="983256"/>
            </a:xfrm>
            <a:custGeom>
              <a:avLst/>
              <a:gdLst>
                <a:gd name="connsiteX0" fmla="*/ 145577 w 281569"/>
                <a:gd name="connsiteY0" fmla="*/ 41484 h 235621"/>
                <a:gd name="connsiteX1" fmla="*/ 142019 w 281569"/>
                <a:gd name="connsiteY1" fmla="*/ 31997 h 235621"/>
                <a:gd name="connsiteX2" fmla="*/ 143996 w 281569"/>
                <a:gd name="connsiteY2" fmla="*/ 28043 h 235621"/>
                <a:gd name="connsiteX3" fmla="*/ 144391 w 281569"/>
                <a:gd name="connsiteY3" fmla="*/ 22509 h 235621"/>
                <a:gd name="connsiteX4" fmla="*/ 128183 w 281569"/>
                <a:gd name="connsiteY4" fmla="*/ 9859 h 235621"/>
                <a:gd name="connsiteX5" fmla="*/ 117905 w 281569"/>
                <a:gd name="connsiteY5" fmla="*/ 371 h 235621"/>
                <a:gd name="connsiteX6" fmla="*/ 114742 w 281569"/>
                <a:gd name="connsiteY6" fmla="*/ 19346 h 235621"/>
                <a:gd name="connsiteX7" fmla="*/ 122649 w 281569"/>
                <a:gd name="connsiteY7" fmla="*/ 43856 h 235621"/>
                <a:gd name="connsiteX8" fmla="*/ 49909 w 281569"/>
                <a:gd name="connsiteY8" fmla="*/ 109875 h 235621"/>
                <a:gd name="connsiteX9" fmla="*/ 45560 w 281569"/>
                <a:gd name="connsiteY9" fmla="*/ 119758 h 235621"/>
                <a:gd name="connsiteX10" fmla="*/ 25004 w 281569"/>
                <a:gd name="connsiteY10" fmla="*/ 107503 h 235621"/>
                <a:gd name="connsiteX11" fmla="*/ 21050 w 281569"/>
                <a:gd name="connsiteY11" fmla="*/ 108294 h 235621"/>
                <a:gd name="connsiteX12" fmla="*/ 1680 w 281569"/>
                <a:gd name="connsiteY12" fmla="*/ 140315 h 235621"/>
                <a:gd name="connsiteX13" fmla="*/ 2075 w 281569"/>
                <a:gd name="connsiteY13" fmla="*/ 145454 h 235621"/>
                <a:gd name="connsiteX14" fmla="*/ 39631 w 281569"/>
                <a:gd name="connsiteY14" fmla="*/ 167593 h 235621"/>
                <a:gd name="connsiteX15" fmla="*/ 44770 w 281569"/>
                <a:gd name="connsiteY15" fmla="*/ 170755 h 235621"/>
                <a:gd name="connsiteX16" fmla="*/ 51490 w 281569"/>
                <a:gd name="connsiteY16" fmla="*/ 170755 h 235621"/>
                <a:gd name="connsiteX17" fmla="*/ 70861 w 281569"/>
                <a:gd name="connsiteY17" fmla="*/ 141501 h 235621"/>
                <a:gd name="connsiteX18" fmla="*/ 70466 w 281569"/>
                <a:gd name="connsiteY18" fmla="*/ 135176 h 235621"/>
                <a:gd name="connsiteX19" fmla="*/ 52676 w 281569"/>
                <a:gd name="connsiteY19" fmla="*/ 124502 h 235621"/>
                <a:gd name="connsiteX20" fmla="*/ 52281 w 281569"/>
                <a:gd name="connsiteY20" fmla="*/ 123316 h 235621"/>
                <a:gd name="connsiteX21" fmla="*/ 56234 w 281569"/>
                <a:gd name="connsiteY21" fmla="*/ 117782 h 235621"/>
                <a:gd name="connsiteX22" fmla="*/ 53862 w 281569"/>
                <a:gd name="connsiteY22" fmla="*/ 112643 h 235621"/>
                <a:gd name="connsiteX23" fmla="*/ 109998 w 281569"/>
                <a:gd name="connsiteY23" fmla="*/ 69948 h 235621"/>
                <a:gd name="connsiteX24" fmla="*/ 130555 w 281569"/>
                <a:gd name="connsiteY24" fmla="*/ 115805 h 235621"/>
                <a:gd name="connsiteX25" fmla="*/ 89046 w 281569"/>
                <a:gd name="connsiteY25" fmla="*/ 196846 h 235621"/>
                <a:gd name="connsiteX26" fmla="*/ 80349 w 281569"/>
                <a:gd name="connsiteY26" fmla="*/ 196451 h 235621"/>
                <a:gd name="connsiteX27" fmla="*/ 75210 w 281569"/>
                <a:gd name="connsiteY27" fmla="*/ 235588 h 235621"/>
                <a:gd name="connsiteX28" fmla="*/ 84697 w 281569"/>
                <a:gd name="connsiteY28" fmla="*/ 217008 h 235621"/>
                <a:gd name="connsiteX29" fmla="*/ 89441 w 281569"/>
                <a:gd name="connsiteY29" fmla="*/ 205544 h 235621"/>
                <a:gd name="connsiteX30" fmla="*/ 93395 w 281569"/>
                <a:gd name="connsiteY30" fmla="*/ 209892 h 235621"/>
                <a:gd name="connsiteX31" fmla="*/ 156646 w 281569"/>
                <a:gd name="connsiteY31" fmla="*/ 131618 h 235621"/>
                <a:gd name="connsiteX32" fmla="*/ 175622 w 281569"/>
                <a:gd name="connsiteY32" fmla="*/ 127665 h 235621"/>
                <a:gd name="connsiteX33" fmla="*/ 247966 w 281569"/>
                <a:gd name="connsiteY33" fmla="*/ 135571 h 235621"/>
                <a:gd name="connsiteX34" fmla="*/ 249547 w 281569"/>
                <a:gd name="connsiteY34" fmla="*/ 135176 h 235621"/>
                <a:gd name="connsiteX35" fmla="*/ 255082 w 281569"/>
                <a:gd name="connsiteY35" fmla="*/ 144664 h 235621"/>
                <a:gd name="connsiteX36" fmla="*/ 279987 w 281569"/>
                <a:gd name="connsiteY36" fmla="*/ 124502 h 235621"/>
                <a:gd name="connsiteX37" fmla="*/ 273662 w 281569"/>
                <a:gd name="connsiteY37" fmla="*/ 124107 h 235621"/>
                <a:gd name="connsiteX38" fmla="*/ 251919 w 281569"/>
                <a:gd name="connsiteY38" fmla="*/ 132409 h 235621"/>
                <a:gd name="connsiteX39" fmla="*/ 253896 w 281569"/>
                <a:gd name="connsiteY39" fmla="*/ 128060 h 235621"/>
                <a:gd name="connsiteX40" fmla="*/ 253896 w 281569"/>
                <a:gd name="connsiteY40" fmla="*/ 128060 h 235621"/>
                <a:gd name="connsiteX41" fmla="*/ 167320 w 281569"/>
                <a:gd name="connsiteY41" fmla="*/ 103946 h 235621"/>
                <a:gd name="connsiteX42" fmla="*/ 162181 w 281569"/>
                <a:gd name="connsiteY42" fmla="*/ 89714 h 235621"/>
                <a:gd name="connsiteX43" fmla="*/ 164553 w 281569"/>
                <a:gd name="connsiteY43" fmla="*/ 69157 h 235621"/>
                <a:gd name="connsiteX44" fmla="*/ 227804 w 281569"/>
                <a:gd name="connsiteY44" fmla="*/ 26462 h 235621"/>
                <a:gd name="connsiteX45" fmla="*/ 235711 w 281569"/>
                <a:gd name="connsiteY45" fmla="*/ 22509 h 235621"/>
                <a:gd name="connsiteX46" fmla="*/ 230967 w 281569"/>
                <a:gd name="connsiteY46" fmla="*/ 14998 h 235621"/>
                <a:gd name="connsiteX47" fmla="*/ 223061 w 281569"/>
                <a:gd name="connsiteY47" fmla="*/ 18160 h 235621"/>
                <a:gd name="connsiteX48" fmla="*/ 225037 w 281569"/>
                <a:gd name="connsiteY48" fmla="*/ 22114 h 235621"/>
                <a:gd name="connsiteX49" fmla="*/ 172459 w 281569"/>
                <a:gd name="connsiteY49" fmla="*/ 46228 h 235621"/>
                <a:gd name="connsiteX50" fmla="*/ 145577 w 281569"/>
                <a:gd name="connsiteY50" fmla="*/ 41484 h 23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81569" h="235621">
                  <a:moveTo>
                    <a:pt x="145577" y="41484"/>
                  </a:moveTo>
                  <a:cubicBezTo>
                    <a:pt x="145577" y="41484"/>
                    <a:pt x="142415" y="33183"/>
                    <a:pt x="142019" y="31997"/>
                  </a:cubicBezTo>
                  <a:cubicBezTo>
                    <a:pt x="141229" y="30415"/>
                    <a:pt x="141624" y="29229"/>
                    <a:pt x="143996" y="28043"/>
                  </a:cubicBezTo>
                  <a:cubicBezTo>
                    <a:pt x="145973" y="26858"/>
                    <a:pt x="147949" y="25276"/>
                    <a:pt x="144391" y="22509"/>
                  </a:cubicBezTo>
                  <a:cubicBezTo>
                    <a:pt x="140833" y="19742"/>
                    <a:pt x="132136" y="14998"/>
                    <a:pt x="128183" y="9859"/>
                  </a:cubicBezTo>
                  <a:cubicBezTo>
                    <a:pt x="124230" y="4719"/>
                    <a:pt x="119881" y="-1606"/>
                    <a:pt x="117905" y="371"/>
                  </a:cubicBezTo>
                  <a:cubicBezTo>
                    <a:pt x="115928" y="2347"/>
                    <a:pt x="109603" y="5905"/>
                    <a:pt x="114742" y="19346"/>
                  </a:cubicBezTo>
                  <a:cubicBezTo>
                    <a:pt x="117509" y="27253"/>
                    <a:pt x="123439" y="40298"/>
                    <a:pt x="122649" y="43856"/>
                  </a:cubicBezTo>
                  <a:cubicBezTo>
                    <a:pt x="117114" y="44647"/>
                    <a:pt x="53467" y="58088"/>
                    <a:pt x="49909" y="109875"/>
                  </a:cubicBezTo>
                  <a:cubicBezTo>
                    <a:pt x="47537" y="109480"/>
                    <a:pt x="39631" y="110666"/>
                    <a:pt x="45560" y="119758"/>
                  </a:cubicBezTo>
                  <a:cubicBezTo>
                    <a:pt x="29352" y="110666"/>
                    <a:pt x="25004" y="107503"/>
                    <a:pt x="25004" y="107503"/>
                  </a:cubicBezTo>
                  <a:cubicBezTo>
                    <a:pt x="25004" y="107503"/>
                    <a:pt x="22632" y="105922"/>
                    <a:pt x="21050" y="108294"/>
                  </a:cubicBezTo>
                  <a:cubicBezTo>
                    <a:pt x="19469" y="110666"/>
                    <a:pt x="2470" y="139129"/>
                    <a:pt x="1680" y="140315"/>
                  </a:cubicBezTo>
                  <a:cubicBezTo>
                    <a:pt x="889" y="141501"/>
                    <a:pt x="-1878" y="142687"/>
                    <a:pt x="2075" y="145454"/>
                  </a:cubicBezTo>
                  <a:cubicBezTo>
                    <a:pt x="6028" y="147826"/>
                    <a:pt x="34491" y="164430"/>
                    <a:pt x="39631" y="167593"/>
                  </a:cubicBezTo>
                  <a:lnTo>
                    <a:pt x="44770" y="170755"/>
                  </a:lnTo>
                  <a:cubicBezTo>
                    <a:pt x="44770" y="170755"/>
                    <a:pt x="48328" y="174313"/>
                    <a:pt x="51490" y="170755"/>
                  </a:cubicBezTo>
                  <a:cubicBezTo>
                    <a:pt x="54653" y="167197"/>
                    <a:pt x="70861" y="141501"/>
                    <a:pt x="70861" y="141501"/>
                  </a:cubicBezTo>
                  <a:cubicBezTo>
                    <a:pt x="70861" y="141501"/>
                    <a:pt x="74024" y="137548"/>
                    <a:pt x="70466" y="135176"/>
                  </a:cubicBezTo>
                  <a:cubicBezTo>
                    <a:pt x="67303" y="133199"/>
                    <a:pt x="53467" y="125293"/>
                    <a:pt x="52676" y="124502"/>
                  </a:cubicBezTo>
                  <a:cubicBezTo>
                    <a:pt x="51886" y="123712"/>
                    <a:pt x="51095" y="123316"/>
                    <a:pt x="52281" y="123316"/>
                  </a:cubicBezTo>
                  <a:cubicBezTo>
                    <a:pt x="52676" y="123316"/>
                    <a:pt x="56234" y="123712"/>
                    <a:pt x="56234" y="117782"/>
                  </a:cubicBezTo>
                  <a:cubicBezTo>
                    <a:pt x="56234" y="114619"/>
                    <a:pt x="53862" y="112643"/>
                    <a:pt x="53862" y="112643"/>
                  </a:cubicBezTo>
                  <a:cubicBezTo>
                    <a:pt x="53862" y="112643"/>
                    <a:pt x="64141" y="70738"/>
                    <a:pt x="109998" y="69948"/>
                  </a:cubicBezTo>
                  <a:cubicBezTo>
                    <a:pt x="109603" y="77459"/>
                    <a:pt x="113951" y="94458"/>
                    <a:pt x="130555" y="115805"/>
                  </a:cubicBezTo>
                  <a:cubicBezTo>
                    <a:pt x="129764" y="134385"/>
                    <a:pt x="117905" y="184196"/>
                    <a:pt x="89046" y="196846"/>
                  </a:cubicBezTo>
                  <a:cubicBezTo>
                    <a:pt x="86674" y="192893"/>
                    <a:pt x="82721" y="186963"/>
                    <a:pt x="80349" y="196451"/>
                  </a:cubicBezTo>
                  <a:cubicBezTo>
                    <a:pt x="74024" y="223333"/>
                    <a:pt x="72442" y="236379"/>
                    <a:pt x="75210" y="235588"/>
                  </a:cubicBezTo>
                  <a:cubicBezTo>
                    <a:pt x="75210" y="235588"/>
                    <a:pt x="79163" y="225310"/>
                    <a:pt x="84697" y="217008"/>
                  </a:cubicBezTo>
                  <a:cubicBezTo>
                    <a:pt x="90232" y="208706"/>
                    <a:pt x="88255" y="203962"/>
                    <a:pt x="89441" y="205544"/>
                  </a:cubicBezTo>
                  <a:cubicBezTo>
                    <a:pt x="92209" y="210287"/>
                    <a:pt x="92999" y="209892"/>
                    <a:pt x="93395" y="209892"/>
                  </a:cubicBezTo>
                  <a:cubicBezTo>
                    <a:pt x="97743" y="206729"/>
                    <a:pt x="147949" y="178662"/>
                    <a:pt x="156646" y="131618"/>
                  </a:cubicBezTo>
                  <a:cubicBezTo>
                    <a:pt x="160600" y="131223"/>
                    <a:pt x="167320" y="131223"/>
                    <a:pt x="175622" y="127665"/>
                  </a:cubicBezTo>
                  <a:cubicBezTo>
                    <a:pt x="184319" y="124107"/>
                    <a:pt x="215945" y="118177"/>
                    <a:pt x="247966" y="135571"/>
                  </a:cubicBezTo>
                  <a:cubicBezTo>
                    <a:pt x="248361" y="135967"/>
                    <a:pt x="249152" y="134781"/>
                    <a:pt x="249547" y="135176"/>
                  </a:cubicBezTo>
                  <a:cubicBezTo>
                    <a:pt x="248757" y="141106"/>
                    <a:pt x="251129" y="147826"/>
                    <a:pt x="255082" y="144664"/>
                  </a:cubicBezTo>
                  <a:cubicBezTo>
                    <a:pt x="259035" y="141501"/>
                    <a:pt x="276034" y="127665"/>
                    <a:pt x="279987" y="124502"/>
                  </a:cubicBezTo>
                  <a:cubicBezTo>
                    <a:pt x="283940" y="121340"/>
                    <a:pt x="279987" y="119758"/>
                    <a:pt x="273662" y="124107"/>
                  </a:cubicBezTo>
                  <a:cubicBezTo>
                    <a:pt x="265756" y="129246"/>
                    <a:pt x="251919" y="132409"/>
                    <a:pt x="251919" y="132409"/>
                  </a:cubicBezTo>
                  <a:cubicBezTo>
                    <a:pt x="251919" y="132409"/>
                    <a:pt x="254291" y="128456"/>
                    <a:pt x="253896" y="128060"/>
                  </a:cubicBezTo>
                  <a:cubicBezTo>
                    <a:pt x="252710" y="126874"/>
                    <a:pt x="254686" y="128851"/>
                    <a:pt x="253896" y="128060"/>
                  </a:cubicBezTo>
                  <a:cubicBezTo>
                    <a:pt x="251919" y="126479"/>
                    <a:pt x="217526" y="96039"/>
                    <a:pt x="167320" y="103946"/>
                  </a:cubicBezTo>
                  <a:cubicBezTo>
                    <a:pt x="165739" y="103550"/>
                    <a:pt x="162576" y="97620"/>
                    <a:pt x="162181" y="89714"/>
                  </a:cubicBezTo>
                  <a:cubicBezTo>
                    <a:pt x="161786" y="81807"/>
                    <a:pt x="165343" y="70738"/>
                    <a:pt x="164553" y="69157"/>
                  </a:cubicBezTo>
                  <a:cubicBezTo>
                    <a:pt x="163367" y="65994"/>
                    <a:pt x="217526" y="68762"/>
                    <a:pt x="227804" y="26462"/>
                  </a:cubicBezTo>
                  <a:cubicBezTo>
                    <a:pt x="231758" y="25276"/>
                    <a:pt x="231758" y="26462"/>
                    <a:pt x="235711" y="22509"/>
                  </a:cubicBezTo>
                  <a:cubicBezTo>
                    <a:pt x="239664" y="18556"/>
                    <a:pt x="235316" y="18951"/>
                    <a:pt x="230967" y="14998"/>
                  </a:cubicBezTo>
                  <a:cubicBezTo>
                    <a:pt x="226619" y="11045"/>
                    <a:pt x="224247" y="14603"/>
                    <a:pt x="223061" y="18160"/>
                  </a:cubicBezTo>
                  <a:cubicBezTo>
                    <a:pt x="221875" y="21718"/>
                    <a:pt x="223851" y="20532"/>
                    <a:pt x="225037" y="22114"/>
                  </a:cubicBezTo>
                  <a:cubicBezTo>
                    <a:pt x="223456" y="24486"/>
                    <a:pt x="204480" y="55321"/>
                    <a:pt x="172459" y="46228"/>
                  </a:cubicBezTo>
                  <a:cubicBezTo>
                    <a:pt x="152298" y="39903"/>
                    <a:pt x="145577" y="41484"/>
                    <a:pt x="145577" y="41484"/>
                  </a:cubicBezTo>
                  <a:close/>
                </a:path>
              </a:pathLst>
            </a:custGeom>
            <a:solidFill>
              <a:srgbClr val="000000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90CB6F8-75F6-4683-BFE7-4639969638CB}"/>
                </a:ext>
              </a:extLst>
            </p:cNvPr>
            <p:cNvSpPr/>
            <p:nvPr/>
          </p:nvSpPr>
          <p:spPr>
            <a:xfrm>
              <a:off x="2167441" y="3152261"/>
              <a:ext cx="108385" cy="230959"/>
            </a:xfrm>
            <a:custGeom>
              <a:avLst/>
              <a:gdLst>
                <a:gd name="connsiteX0" fmla="*/ 11125 w 25973"/>
                <a:gd name="connsiteY0" fmla="*/ 5535 h 55345"/>
                <a:gd name="connsiteX1" fmla="*/ 17450 w 25973"/>
                <a:gd name="connsiteY1" fmla="*/ 0 h 55345"/>
                <a:gd name="connsiteX2" fmla="*/ 23380 w 25973"/>
                <a:gd name="connsiteY2" fmla="*/ 15813 h 55345"/>
                <a:gd name="connsiteX3" fmla="*/ 21799 w 25973"/>
                <a:gd name="connsiteY3" fmla="*/ 55345 h 55345"/>
                <a:gd name="connsiteX4" fmla="*/ 3614 w 25973"/>
                <a:gd name="connsiteY4" fmla="*/ 28859 h 55345"/>
                <a:gd name="connsiteX5" fmla="*/ 56 w 25973"/>
                <a:gd name="connsiteY5" fmla="*/ 1581 h 55345"/>
                <a:gd name="connsiteX6" fmla="*/ 11125 w 25973"/>
                <a:gd name="connsiteY6" fmla="*/ 5535 h 5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73" h="55345">
                  <a:moveTo>
                    <a:pt x="11125" y="5535"/>
                  </a:moveTo>
                  <a:cubicBezTo>
                    <a:pt x="13497" y="5139"/>
                    <a:pt x="17450" y="0"/>
                    <a:pt x="17450" y="0"/>
                  </a:cubicBezTo>
                  <a:cubicBezTo>
                    <a:pt x="17450" y="0"/>
                    <a:pt x="21008" y="5535"/>
                    <a:pt x="23380" y="15813"/>
                  </a:cubicBezTo>
                  <a:cubicBezTo>
                    <a:pt x="28520" y="40718"/>
                    <a:pt x="24962" y="51392"/>
                    <a:pt x="21799" y="55345"/>
                  </a:cubicBezTo>
                  <a:cubicBezTo>
                    <a:pt x="13497" y="54159"/>
                    <a:pt x="7963" y="43090"/>
                    <a:pt x="3614" y="28859"/>
                  </a:cubicBezTo>
                  <a:cubicBezTo>
                    <a:pt x="-734" y="15022"/>
                    <a:pt x="56" y="1581"/>
                    <a:pt x="56" y="1581"/>
                  </a:cubicBezTo>
                  <a:cubicBezTo>
                    <a:pt x="56" y="1581"/>
                    <a:pt x="8753" y="5930"/>
                    <a:pt x="11125" y="5535"/>
                  </a:cubicBezTo>
                  <a:close/>
                </a:path>
              </a:pathLst>
            </a:custGeom>
            <a:solidFill>
              <a:srgbClr val="FFFFFF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62CA944-2538-4524-BDDC-55389A966F4C}"/>
                </a:ext>
              </a:extLst>
            </p:cNvPr>
            <p:cNvSpPr/>
            <p:nvPr/>
          </p:nvSpPr>
          <p:spPr>
            <a:xfrm>
              <a:off x="2197369" y="3150610"/>
              <a:ext cx="81739" cy="257715"/>
            </a:xfrm>
            <a:custGeom>
              <a:avLst/>
              <a:gdLst>
                <a:gd name="connsiteX0" fmla="*/ 0 w 19588"/>
                <a:gd name="connsiteY0" fmla="*/ 2372 h 61757"/>
                <a:gd name="connsiteX1" fmla="*/ 8697 w 19588"/>
                <a:gd name="connsiteY1" fmla="*/ 56531 h 61757"/>
                <a:gd name="connsiteX2" fmla="*/ 18976 w 19588"/>
                <a:gd name="connsiteY2" fmla="*/ 52973 h 61757"/>
                <a:gd name="connsiteX3" fmla="*/ 3953 w 19588"/>
                <a:gd name="connsiteY3" fmla="*/ 1581 h 61757"/>
                <a:gd name="connsiteX4" fmla="*/ 3163 w 19588"/>
                <a:gd name="connsiteY4" fmla="*/ 0 h 61757"/>
                <a:gd name="connsiteX5" fmla="*/ 0 w 19588"/>
                <a:gd name="connsiteY5" fmla="*/ 2372 h 6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88" h="61757">
                  <a:moveTo>
                    <a:pt x="0" y="2372"/>
                  </a:moveTo>
                  <a:cubicBezTo>
                    <a:pt x="0" y="2372"/>
                    <a:pt x="6720" y="48229"/>
                    <a:pt x="8697" y="56531"/>
                  </a:cubicBezTo>
                  <a:cubicBezTo>
                    <a:pt x="9488" y="60880"/>
                    <a:pt x="22533" y="67205"/>
                    <a:pt x="18976" y="52973"/>
                  </a:cubicBezTo>
                  <a:cubicBezTo>
                    <a:pt x="15418" y="38742"/>
                    <a:pt x="3953" y="1581"/>
                    <a:pt x="3953" y="1581"/>
                  </a:cubicBezTo>
                  <a:lnTo>
                    <a:pt x="3163" y="0"/>
                  </a:lnTo>
                  <a:lnTo>
                    <a:pt x="0" y="2372"/>
                  </a:lnTo>
                  <a:close/>
                </a:path>
              </a:pathLst>
            </a:custGeom>
            <a:solidFill>
              <a:srgbClr val="151B19"/>
            </a:solidFill>
            <a:ln w="39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 sz="270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B51DB3F-C4FC-7637-558E-342D3E0F3602}"/>
              </a:ext>
            </a:extLst>
          </p:cNvPr>
          <p:cNvSpPr/>
          <p:nvPr userDrawn="1"/>
        </p:nvSpPr>
        <p:spPr>
          <a:xfrm>
            <a:off x="12666851" y="314908"/>
            <a:ext cx="1213989" cy="394208"/>
          </a:xfrm>
          <a:prstGeom prst="rect">
            <a:avLst/>
          </a:prstGeom>
          <a:solidFill>
            <a:srgbClr val="1E3D53"/>
          </a:solidFill>
        </p:spPr>
        <p:txBody>
          <a:bodyPr rtlCol="0" anchor="ctr">
            <a:noAutofit/>
          </a:bodyPr>
          <a:lstStyle/>
          <a:p>
            <a:pPr algn="l"/>
            <a:r>
              <a:rPr lang="en-US" sz="1067" dirty="0">
                <a:solidFill>
                  <a:schemeClr val="bg1"/>
                </a:solidFill>
              </a:rPr>
              <a:t>Hex #1E3D53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F93E6A-D362-0DC1-5059-691749A82A73}"/>
              </a:ext>
            </a:extLst>
          </p:cNvPr>
          <p:cNvSpPr/>
          <p:nvPr userDrawn="1"/>
        </p:nvSpPr>
        <p:spPr>
          <a:xfrm>
            <a:off x="12666851" y="792936"/>
            <a:ext cx="1213989" cy="394208"/>
          </a:xfrm>
          <a:prstGeom prst="rect">
            <a:avLst/>
          </a:prstGeom>
          <a:solidFill>
            <a:schemeClr val="accent1"/>
          </a:solidFill>
        </p:spPr>
        <p:txBody>
          <a:bodyPr rtlCol="0" anchor="ctr">
            <a:no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>
                <a:solidFill>
                  <a:schemeClr val="bg1"/>
                </a:solidFill>
              </a:rPr>
              <a:t>Hex #0B8ECC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8FBF1-10E4-C3C3-DB16-241D1F2D31AE}"/>
              </a:ext>
            </a:extLst>
          </p:cNvPr>
          <p:cNvSpPr/>
          <p:nvPr userDrawn="1"/>
        </p:nvSpPr>
        <p:spPr>
          <a:xfrm>
            <a:off x="12666851" y="1270964"/>
            <a:ext cx="1213989" cy="394208"/>
          </a:xfrm>
          <a:prstGeom prst="rect">
            <a:avLst/>
          </a:prstGeom>
          <a:solidFill>
            <a:schemeClr val="accent2"/>
          </a:solidFill>
        </p:spPr>
        <p:txBody>
          <a:bodyPr rtlCol="0" anchor="ctr">
            <a:no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>
                <a:solidFill>
                  <a:schemeClr val="bg1"/>
                </a:solidFill>
              </a:rPr>
              <a:t>Hex #49C0F5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A0BFCE-02E3-3C71-D06F-595956B87AD3}"/>
              </a:ext>
            </a:extLst>
          </p:cNvPr>
          <p:cNvSpPr/>
          <p:nvPr userDrawn="1"/>
        </p:nvSpPr>
        <p:spPr>
          <a:xfrm>
            <a:off x="12666851" y="1748992"/>
            <a:ext cx="1213989" cy="394208"/>
          </a:xfrm>
          <a:prstGeom prst="rect">
            <a:avLst/>
          </a:prstGeom>
          <a:solidFill>
            <a:schemeClr val="accent3"/>
          </a:solidFill>
        </p:spPr>
        <p:txBody>
          <a:bodyPr rtlCol="0" anchor="ctr">
            <a:no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>
                <a:solidFill>
                  <a:schemeClr val="bg1"/>
                </a:solidFill>
              </a:rPr>
              <a:t>Hex #35BDAD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90457F-564B-B80F-3C0D-B06C3B99D654}"/>
              </a:ext>
            </a:extLst>
          </p:cNvPr>
          <p:cNvSpPr/>
          <p:nvPr userDrawn="1"/>
        </p:nvSpPr>
        <p:spPr>
          <a:xfrm>
            <a:off x="12666851" y="2705047"/>
            <a:ext cx="1213989" cy="394208"/>
          </a:xfrm>
          <a:prstGeom prst="rect">
            <a:avLst/>
          </a:prstGeom>
          <a:solidFill>
            <a:schemeClr val="accent4"/>
          </a:solidFill>
        </p:spPr>
        <p:txBody>
          <a:bodyPr rtlCol="0" anchor="ctr">
            <a:no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>
                <a:solidFill>
                  <a:schemeClr val="bg1"/>
                </a:solidFill>
              </a:rPr>
              <a:t>Hex #474AC1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71DA9D-093E-A0E9-83D4-BFC2BD82AAEB}"/>
              </a:ext>
            </a:extLst>
          </p:cNvPr>
          <p:cNvSpPr/>
          <p:nvPr userDrawn="1"/>
        </p:nvSpPr>
        <p:spPr>
          <a:xfrm>
            <a:off x="12666851" y="3608916"/>
            <a:ext cx="1213989" cy="394208"/>
          </a:xfrm>
          <a:prstGeom prst="rect">
            <a:avLst/>
          </a:prstGeom>
          <a:solidFill>
            <a:schemeClr val="accent6"/>
          </a:solidFill>
        </p:spPr>
        <p:txBody>
          <a:bodyPr rtlCol="0" anchor="ctr">
            <a:no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>
                <a:solidFill>
                  <a:schemeClr val="tx1"/>
                </a:solidFill>
              </a:rPr>
              <a:t>Hex #</a:t>
            </a:r>
            <a:r>
              <a:rPr lang="en-US" sz="1067" dirty="0"/>
              <a:t>8CFCA7</a:t>
            </a:r>
            <a:endParaRPr lang="en-US" sz="1067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89CD8-CFE9-1D3D-72B3-94904E427DBE}"/>
              </a:ext>
            </a:extLst>
          </p:cNvPr>
          <p:cNvSpPr/>
          <p:nvPr userDrawn="1"/>
        </p:nvSpPr>
        <p:spPr>
          <a:xfrm>
            <a:off x="12682581" y="4582142"/>
            <a:ext cx="1213989" cy="394208"/>
          </a:xfrm>
          <a:prstGeom prst="rect">
            <a:avLst/>
          </a:prstGeom>
          <a:solidFill>
            <a:srgbClr val="F0F1F4"/>
          </a:solidFill>
        </p:spPr>
        <p:txBody>
          <a:bodyPr rtlCol="0" anchor="ctr">
            <a:no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>
                <a:solidFill>
                  <a:schemeClr val="tx1"/>
                </a:solidFill>
              </a:rPr>
              <a:t>Hex #</a:t>
            </a:r>
            <a:r>
              <a:rPr lang="en-US" sz="1067" dirty="0"/>
              <a:t>F0F1F4</a:t>
            </a:r>
            <a:endParaRPr lang="en-US" sz="1067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478BA-9E45-0576-AAF4-8E17580179C1}"/>
              </a:ext>
            </a:extLst>
          </p:cNvPr>
          <p:cNvSpPr/>
          <p:nvPr userDrawn="1"/>
        </p:nvSpPr>
        <p:spPr>
          <a:xfrm>
            <a:off x="12666851" y="5536143"/>
            <a:ext cx="1213989" cy="394208"/>
          </a:xfrm>
          <a:prstGeom prst="rect">
            <a:avLst/>
          </a:prstGeom>
          <a:solidFill>
            <a:srgbClr val="ADB9CA"/>
          </a:solidFill>
        </p:spPr>
        <p:txBody>
          <a:bodyPr rtlCol="0" anchor="ctr">
            <a:noAutofit/>
          </a:bodyPr>
          <a:lstStyle/>
          <a:p>
            <a:pPr algn="l"/>
            <a:r>
              <a:rPr lang="en-US" sz="1067" dirty="0">
                <a:solidFill>
                  <a:schemeClr val="bg1"/>
                </a:solidFill>
              </a:rPr>
              <a:t>Hex #ADB9CA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67EAC0-87B7-A804-4EC6-287DF94509F9}"/>
              </a:ext>
            </a:extLst>
          </p:cNvPr>
          <p:cNvSpPr/>
          <p:nvPr userDrawn="1"/>
        </p:nvSpPr>
        <p:spPr>
          <a:xfrm>
            <a:off x="12666851" y="2227020"/>
            <a:ext cx="1213989" cy="394208"/>
          </a:xfrm>
          <a:prstGeom prst="rect">
            <a:avLst/>
          </a:prstGeom>
          <a:solidFill>
            <a:srgbClr val="288E82"/>
          </a:solidFill>
        </p:spPr>
        <p:txBody>
          <a:bodyPr rtlCol="0" anchor="ctr">
            <a:no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>
                <a:solidFill>
                  <a:schemeClr val="bg1"/>
                </a:solidFill>
              </a:rPr>
              <a:t>Hex #288E82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52123C-2567-62D1-7278-CC0354505BAC}"/>
              </a:ext>
            </a:extLst>
          </p:cNvPr>
          <p:cNvSpPr/>
          <p:nvPr userDrawn="1"/>
        </p:nvSpPr>
        <p:spPr>
          <a:xfrm>
            <a:off x="12666851" y="9704"/>
            <a:ext cx="1213989" cy="287323"/>
          </a:xfrm>
          <a:prstGeom prst="rect">
            <a:avLst/>
          </a:prstGeom>
          <a:noFill/>
        </p:spPr>
        <p:txBody>
          <a:bodyPr wrap="square" lIns="0" tIns="60960" rIns="0" bIns="60960" rtlCol="0" anchor="ctr">
            <a:spAutoFit/>
          </a:bodyPr>
          <a:lstStyle/>
          <a:p>
            <a:pPr algn="l"/>
            <a:r>
              <a:rPr lang="en-US" sz="1067" dirty="0">
                <a:solidFill>
                  <a:schemeClr val="tx1"/>
                </a:solidFill>
              </a:rPr>
              <a:t>WSP Color Palette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86CB33-C636-9195-2B53-FC6B2D93D918}"/>
              </a:ext>
            </a:extLst>
          </p:cNvPr>
          <p:cNvSpPr/>
          <p:nvPr userDrawn="1"/>
        </p:nvSpPr>
        <p:spPr>
          <a:xfrm>
            <a:off x="12682581" y="3293606"/>
            <a:ext cx="2581264" cy="287323"/>
          </a:xfrm>
          <a:prstGeom prst="rect">
            <a:avLst/>
          </a:prstGeom>
          <a:noFill/>
        </p:spPr>
        <p:txBody>
          <a:bodyPr wrap="square" lIns="0" tIns="60960" rIns="0" bIns="60960" rtlCol="0" anchor="ctr">
            <a:spAutoFit/>
          </a:bodyPr>
          <a:lstStyle/>
          <a:p>
            <a:pPr algn="l"/>
            <a:r>
              <a:rPr lang="en-US" sz="1067" dirty="0">
                <a:solidFill>
                  <a:schemeClr val="tx1"/>
                </a:solidFill>
              </a:rPr>
              <a:t>Accent Color / Answer block color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16E29B-E209-4665-453A-211813D9D48C}"/>
              </a:ext>
            </a:extLst>
          </p:cNvPr>
          <p:cNvSpPr/>
          <p:nvPr userDrawn="1"/>
        </p:nvSpPr>
        <p:spPr>
          <a:xfrm>
            <a:off x="12666851" y="5201607"/>
            <a:ext cx="2581264" cy="287323"/>
          </a:xfrm>
          <a:prstGeom prst="rect">
            <a:avLst/>
          </a:prstGeom>
          <a:noFill/>
        </p:spPr>
        <p:txBody>
          <a:bodyPr wrap="square" lIns="0" tIns="60960" rIns="0" bIns="60960" rtlCol="0" anchor="ctr">
            <a:spAutoFit/>
          </a:bodyPr>
          <a:lstStyle/>
          <a:p>
            <a:pPr algn="l"/>
            <a:r>
              <a:rPr lang="en-US" sz="1067" dirty="0">
                <a:solidFill>
                  <a:schemeClr val="tx1"/>
                </a:solidFill>
              </a:rPr>
              <a:t>Table Border Color (1pt)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C11757-AAC8-58D7-3498-019330B6494E}"/>
              </a:ext>
            </a:extLst>
          </p:cNvPr>
          <p:cNvSpPr/>
          <p:nvPr userDrawn="1"/>
        </p:nvSpPr>
        <p:spPr>
          <a:xfrm>
            <a:off x="12666851" y="6486145"/>
            <a:ext cx="1213989" cy="394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rtlCol="0" anchor="ctr">
            <a:noAutofit/>
          </a:bodyPr>
          <a:lstStyle/>
          <a:p>
            <a:pPr algn="l"/>
            <a:r>
              <a:rPr lang="en-US" sz="1067" dirty="0">
                <a:solidFill>
                  <a:schemeClr val="bg1"/>
                </a:solidFill>
              </a:rPr>
              <a:t>Hex #8497B0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140EA7-219E-25A0-D824-68E3D18D38EF}"/>
              </a:ext>
            </a:extLst>
          </p:cNvPr>
          <p:cNvSpPr/>
          <p:nvPr userDrawn="1"/>
        </p:nvSpPr>
        <p:spPr>
          <a:xfrm>
            <a:off x="12666851" y="6151609"/>
            <a:ext cx="2596994" cy="287323"/>
          </a:xfrm>
          <a:prstGeom prst="rect">
            <a:avLst/>
          </a:prstGeom>
          <a:noFill/>
        </p:spPr>
        <p:txBody>
          <a:bodyPr wrap="square" lIns="0" tIns="60960" rIns="0" bIns="60960" rtlCol="0" anchor="ctr">
            <a:spAutoFit/>
          </a:bodyPr>
          <a:lstStyle/>
          <a:p>
            <a:pPr algn="l"/>
            <a:r>
              <a:rPr lang="en-US" sz="1067" dirty="0">
                <a:solidFill>
                  <a:schemeClr val="tx1"/>
                </a:solidFill>
              </a:rPr>
              <a:t>Image/Screenshot Border (0.75pt)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013E7D-7323-5FAF-7A27-3A55BDA3A045}"/>
              </a:ext>
            </a:extLst>
          </p:cNvPr>
          <p:cNvSpPr/>
          <p:nvPr userDrawn="1"/>
        </p:nvSpPr>
        <p:spPr>
          <a:xfrm>
            <a:off x="12682580" y="4247607"/>
            <a:ext cx="4183577" cy="287323"/>
          </a:xfrm>
          <a:prstGeom prst="rect">
            <a:avLst/>
          </a:prstGeom>
          <a:noFill/>
        </p:spPr>
        <p:txBody>
          <a:bodyPr wrap="square" lIns="0" tIns="60960" rIns="0" bIns="60960" rtlCol="0" anchor="ctr">
            <a:spAutoFit/>
          </a:bodyPr>
          <a:lstStyle/>
          <a:p>
            <a:pPr algn="l"/>
            <a:r>
              <a:rPr lang="en-US" sz="1067" dirty="0">
                <a:solidFill>
                  <a:schemeClr val="tx1"/>
                </a:solidFill>
              </a:rPr>
              <a:t>Table Sidebar Color, Equation blocks, and Unanswered Exercise blocks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AA3AF8-F2B7-CC7C-7FCA-3257A8FB1874}"/>
              </a:ext>
            </a:extLst>
          </p:cNvPr>
          <p:cNvSpPr/>
          <p:nvPr userDrawn="1"/>
        </p:nvSpPr>
        <p:spPr>
          <a:xfrm>
            <a:off x="14049856" y="314908"/>
            <a:ext cx="1213989" cy="3942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rtlCol="0" anchor="ctr">
            <a:noAutofit/>
          </a:bodyPr>
          <a:lstStyle/>
          <a:p>
            <a:pPr algn="l"/>
            <a:r>
              <a:rPr lang="en-US" sz="1067" dirty="0">
                <a:solidFill>
                  <a:schemeClr val="tx1"/>
                </a:solidFill>
              </a:rPr>
              <a:t>Hex #D6DCE5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6270B0-9A84-7ACC-916F-EE6FEC8DF8A0}"/>
              </a:ext>
            </a:extLst>
          </p:cNvPr>
          <p:cNvSpPr/>
          <p:nvPr userDrawn="1"/>
        </p:nvSpPr>
        <p:spPr>
          <a:xfrm>
            <a:off x="14049856" y="792936"/>
            <a:ext cx="1213989" cy="394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>
                <a:solidFill>
                  <a:schemeClr val="tx1"/>
                </a:solidFill>
              </a:rPr>
              <a:t>Hex #C7EBFC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FEB719-0183-22BE-6860-497071867060}"/>
              </a:ext>
            </a:extLst>
          </p:cNvPr>
          <p:cNvSpPr/>
          <p:nvPr userDrawn="1"/>
        </p:nvSpPr>
        <p:spPr>
          <a:xfrm>
            <a:off x="14049856" y="1270964"/>
            <a:ext cx="1213989" cy="394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>
                <a:solidFill>
                  <a:schemeClr val="tx1"/>
                </a:solidFill>
              </a:rPr>
              <a:t>Hex #DBF2FD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11233B-5C08-F743-5889-D87D431EAA51}"/>
              </a:ext>
            </a:extLst>
          </p:cNvPr>
          <p:cNvSpPr/>
          <p:nvPr userDrawn="1"/>
        </p:nvSpPr>
        <p:spPr>
          <a:xfrm>
            <a:off x="14049855" y="9704"/>
            <a:ext cx="1383005" cy="287323"/>
          </a:xfrm>
          <a:prstGeom prst="rect">
            <a:avLst/>
          </a:prstGeom>
          <a:noFill/>
        </p:spPr>
        <p:txBody>
          <a:bodyPr wrap="square" lIns="0" tIns="60960" rIns="0" bIns="60960" rtlCol="0" anchor="ctr">
            <a:spAutoFit/>
          </a:bodyPr>
          <a:lstStyle/>
          <a:p>
            <a:pPr algn="l"/>
            <a:r>
              <a:rPr lang="en-US" sz="1067" dirty="0">
                <a:solidFill>
                  <a:schemeClr val="tx1"/>
                </a:solidFill>
              </a:rPr>
              <a:t>Content Box Colors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6DF2-7CD1-D116-D321-C629E9726AAB}"/>
              </a:ext>
            </a:extLst>
          </p:cNvPr>
          <p:cNvSpPr/>
          <p:nvPr userDrawn="1"/>
        </p:nvSpPr>
        <p:spPr>
          <a:xfrm>
            <a:off x="14049856" y="1748992"/>
            <a:ext cx="1213989" cy="3942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tlCol="0" anchor="ctr">
            <a:no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>
                <a:solidFill>
                  <a:schemeClr val="tx1"/>
                </a:solidFill>
              </a:rPr>
              <a:t>Hex #D5F3F0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266B58-74A1-077C-918C-FF590CEA65EE}"/>
              </a:ext>
            </a:extLst>
          </p:cNvPr>
          <p:cNvSpPr/>
          <p:nvPr userDrawn="1"/>
        </p:nvSpPr>
        <p:spPr>
          <a:xfrm>
            <a:off x="14049856" y="2227020"/>
            <a:ext cx="1213989" cy="3942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>
                <a:solidFill>
                  <a:schemeClr val="tx1"/>
                </a:solidFill>
              </a:rPr>
              <a:t>Hex #DADBF3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72A96A-2B79-0CD9-C7F3-ADC0AB8E9817}"/>
              </a:ext>
            </a:extLst>
          </p:cNvPr>
          <p:cNvSpPr/>
          <p:nvPr userDrawn="1"/>
        </p:nvSpPr>
        <p:spPr>
          <a:xfrm>
            <a:off x="14049856" y="2705047"/>
            <a:ext cx="1213989" cy="394208"/>
          </a:xfrm>
          <a:prstGeom prst="rect">
            <a:avLst/>
          </a:prstGeom>
          <a:solidFill>
            <a:srgbClr val="F0F1F4"/>
          </a:solidFill>
        </p:spPr>
        <p:txBody>
          <a:bodyPr rtlCol="0" anchor="ctr">
            <a:no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>
                <a:solidFill>
                  <a:schemeClr val="tx1"/>
                </a:solidFill>
              </a:rPr>
              <a:t>Hex #</a:t>
            </a:r>
            <a:r>
              <a:rPr lang="en-US" sz="1067" dirty="0"/>
              <a:t>F0F1F4</a:t>
            </a:r>
            <a:endParaRPr lang="en-US" sz="1067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FA5701-C634-99D7-DD98-D5AC8D434963}"/>
              </a:ext>
            </a:extLst>
          </p:cNvPr>
          <p:cNvSpPr/>
          <p:nvPr userDrawn="1"/>
        </p:nvSpPr>
        <p:spPr>
          <a:xfrm>
            <a:off x="15452586" y="314908"/>
            <a:ext cx="1213989" cy="394208"/>
          </a:xfrm>
          <a:prstGeom prst="rect">
            <a:avLst/>
          </a:prstGeom>
          <a:solidFill>
            <a:schemeClr val="tx1"/>
          </a:solidFill>
        </p:spPr>
        <p:txBody>
          <a:bodyPr rtlCol="0" anchor="ctr">
            <a:no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 dirty="0">
                <a:solidFill>
                  <a:schemeClr val="bg1"/>
                </a:solidFill>
              </a:rPr>
              <a:t>Hex #000000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60D231-FBFC-D0ED-E756-C3EEC974DC54}"/>
              </a:ext>
            </a:extLst>
          </p:cNvPr>
          <p:cNvSpPr/>
          <p:nvPr userDrawn="1"/>
        </p:nvSpPr>
        <p:spPr>
          <a:xfrm>
            <a:off x="15452586" y="9704"/>
            <a:ext cx="1213989" cy="287323"/>
          </a:xfrm>
          <a:prstGeom prst="rect">
            <a:avLst/>
          </a:prstGeom>
          <a:noFill/>
        </p:spPr>
        <p:txBody>
          <a:bodyPr wrap="square" lIns="0" tIns="60960" rIns="0" bIns="60960" rtlCol="0" anchor="ctr">
            <a:spAutoFit/>
          </a:bodyPr>
          <a:lstStyle/>
          <a:p>
            <a:pPr algn="l"/>
            <a:r>
              <a:rPr lang="en-US" sz="1067" dirty="0">
                <a:solidFill>
                  <a:schemeClr val="tx1"/>
                </a:solidFill>
              </a:rPr>
              <a:t>Text Color</a:t>
            </a:r>
          </a:p>
        </p:txBody>
      </p:sp>
    </p:spTree>
    <p:custDataLst>
      <p:tags r:id="rId33"/>
    </p:custDataLst>
    <p:extLst>
      <p:ext uri="{BB962C8B-B14F-4D97-AF65-F5344CB8AC3E}">
        <p14:creationId xmlns:p14="http://schemas.microsoft.com/office/powerpoint/2010/main" val="180220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hf hdr="0" ft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11" indent="-228611" algn="l" defTabSz="914446" rtl="0" eaLnBrk="1" latinLnBrk="0" hangingPunct="1">
        <a:lnSpc>
          <a:spcPct val="120000"/>
        </a:lnSpc>
        <a:spcBef>
          <a:spcPts val="1000"/>
        </a:spcBef>
        <a:spcAft>
          <a:spcPts val="333"/>
        </a:spcAft>
        <a:buClr>
          <a:srgbClr val="0B8ECC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1pPr>
      <a:lvl2pPr marL="742987" indent="-285764" algn="l" defTabSz="914446" rtl="0" eaLnBrk="1" latinLnBrk="0" hangingPunct="1">
        <a:lnSpc>
          <a:spcPct val="120000"/>
        </a:lnSpc>
        <a:spcBef>
          <a:spcPts val="333"/>
        </a:spcBef>
        <a:spcAft>
          <a:spcPts val="333"/>
        </a:spcAft>
        <a:buClr>
          <a:srgbClr val="0B8ECC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2pPr>
      <a:lvl3pPr marL="1143057" indent="-228611" algn="l" defTabSz="914446" rtl="0" eaLnBrk="1" latinLnBrk="0" hangingPunct="1">
        <a:lnSpc>
          <a:spcPct val="120000"/>
        </a:lnSpc>
        <a:spcBef>
          <a:spcPts val="333"/>
        </a:spcBef>
        <a:spcAft>
          <a:spcPts val="333"/>
        </a:spcAft>
        <a:buClr>
          <a:srgbClr val="0B8ECC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3pPr>
      <a:lvl4pPr marL="1600280" indent="-228611" algn="l" defTabSz="914446" rtl="0" eaLnBrk="1" latinLnBrk="0" hangingPunct="1">
        <a:lnSpc>
          <a:spcPct val="120000"/>
        </a:lnSpc>
        <a:spcBef>
          <a:spcPts val="333"/>
        </a:spcBef>
        <a:spcAft>
          <a:spcPts val="333"/>
        </a:spcAft>
        <a:buClr>
          <a:srgbClr val="0B8ECC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4pPr>
      <a:lvl5pPr marL="2057503" indent="-228611" algn="l" defTabSz="914446" rtl="0" eaLnBrk="1" latinLnBrk="0" hangingPunct="1">
        <a:lnSpc>
          <a:spcPct val="120000"/>
        </a:lnSpc>
        <a:spcBef>
          <a:spcPts val="333"/>
        </a:spcBef>
        <a:spcAft>
          <a:spcPts val="333"/>
        </a:spcAft>
        <a:buClr>
          <a:srgbClr val="0B8ECC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6084">
          <p15:clr>
            <a:srgbClr val="F26B43"/>
          </p15:clr>
        </p15:guide>
        <p15:guide id="6" pos="896">
          <p15:clr>
            <a:srgbClr val="F26B43"/>
          </p15:clr>
        </p15:guide>
        <p15:guide id="9" pos="10620">
          <p15:clr>
            <a:srgbClr val="F26B43"/>
          </p15:clr>
        </p15:guide>
        <p15:guide id="10" pos="5760">
          <p15:clr>
            <a:srgbClr val="F26B43"/>
          </p15:clr>
        </p15:guide>
        <p15:guide id="11" orient="horz" pos="15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Elements_of_a_boxplot_en.svg" TargetMode="Externa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commons.wikimedia.org/wiki/File:Pie-chart.jp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Charts_SVG_Example_12_-_Stacked_100%25_Area_Chart.svg" TargetMode="External"/><Relationship Id="rId5" Type="http://schemas.openxmlformats.org/officeDocument/2006/relationships/hyperlink" Target="https://commons.wikimedia.org/wiki/File:Broad_and_standard_mileage_operated_by_GWR.png" TargetMode="Externa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document/d/1SHsGvNu752eBrBessQlwR9dnZkZDrmIRqF3YfDJKuK8/edit?usp=sharing" TargetMode="External"/><Relationship Id="rId5" Type="http://schemas.openxmlformats.org/officeDocument/2006/relationships/hyperlink" Target="https://chatgpt.com/" TargetMode="Externa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docs.google.com/document/d/11UrUkgKpuyLaELPRmSHgZ3LBlzGfWfoqycriMCWstLk/edit?usp=shari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document/d/1SHsGvNu752eBrBessQlwR9dnZkZDrmIRqF3YfDJKuK8/edit?usp=sharing" TargetMode="External"/><Relationship Id="rId5" Type="http://schemas.openxmlformats.org/officeDocument/2006/relationships/hyperlink" Target="https://chatgpt.com/" TargetMode="Externa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aude.ai/new" TargetMode="Externa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born.pydata.org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matplotlib.org/" TargetMode="External"/><Relationship Id="rId9" Type="http://schemas.openxmlformats.org/officeDocument/2006/relationships/hyperlink" Target="https://plotly.com/pytho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commons.wikimedia.org/wiki/File:Bubble_chart.jp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Example_of_Scatter_Plot.jpg" TargetMode="Externa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Elements_of_a_boxplot_en.svg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F529F-B86A-83C8-478E-307AC309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8595" cy="68637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403872-6FAD-0F11-5844-575593A583D8}"/>
              </a:ext>
            </a:extLst>
          </p:cNvPr>
          <p:cNvSpPr/>
          <p:nvPr/>
        </p:nvSpPr>
        <p:spPr>
          <a:xfrm>
            <a:off x="359229" y="238636"/>
            <a:ext cx="47434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DATA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22CCA-AE82-A418-52D1-CBC82BEC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C99BA-ADB4-F806-3D32-E1C1503AD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497DF5-6B74-F912-6146-6B4C6C343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26FA84-0E5B-2AF0-277D-EF5AA73358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E2E0CC09-A706-5308-4B4D-C686592AFEFE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Box Plot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0F28C2-932A-1663-EC10-7B8BD699B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22" y="925114"/>
            <a:ext cx="11639172" cy="214964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00B0F0"/>
              </a:buClr>
            </a:pPr>
            <a:r>
              <a:rPr lang="en-US" sz="1800" dirty="0">
                <a:latin typeface="Montserrat" panose="00000500000000000000" pitchFamily="2" charset="0"/>
              </a:rPr>
              <a:t>A boxplot is a graphical representation of the distribution of a dataset. It summarizes key aspects of the data, such as its central tendency, spread, and presence of outliers. </a:t>
            </a:r>
          </a:p>
          <a:p>
            <a:pPr>
              <a:buClr>
                <a:srgbClr val="00B0F0"/>
              </a:buClr>
            </a:pPr>
            <a:r>
              <a:rPr lang="en-US" sz="1800" dirty="0">
                <a:latin typeface="Montserrat" panose="00000500000000000000" pitchFamily="2" charset="0"/>
              </a:rPr>
              <a:t>Recall: The median is the middle number in a sorted list of numbers. </a:t>
            </a:r>
          </a:p>
          <a:p>
            <a:pPr>
              <a:buClr>
                <a:srgbClr val="00B0F0"/>
              </a:buClr>
            </a:pPr>
            <a:r>
              <a:rPr lang="en-US" sz="1800" dirty="0">
                <a:latin typeface="Montserrat" panose="00000500000000000000" pitchFamily="2" charset="0"/>
              </a:rPr>
              <a:t>It is the point above and below which 50% of the data falls.</a:t>
            </a:r>
          </a:p>
          <a:p>
            <a:pPr>
              <a:buClr>
                <a:srgbClr val="00B0F0"/>
              </a:buClr>
            </a:pPr>
            <a:endParaRPr lang="en-US" sz="1800" dirty="0"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658B4-86CF-97A6-EF90-DF387744C05C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0A93D2-8CD3-78CD-0DA8-BCCCE4E1D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632" y="2574648"/>
            <a:ext cx="7022560" cy="32477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7A3CE2-94A0-582F-4FEE-4778D2C838FD}"/>
              </a:ext>
            </a:extLst>
          </p:cNvPr>
          <p:cNvSpPr/>
          <p:nvPr/>
        </p:nvSpPr>
        <p:spPr>
          <a:xfrm>
            <a:off x="2644953" y="6360322"/>
            <a:ext cx="6457949" cy="235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46"/>
            <a:r>
              <a:rPr lang="en-US" sz="933" dirty="0">
                <a:solidFill>
                  <a:srgbClr val="000000"/>
                </a:solidFill>
                <a:latin typeface="Cambria" panose="02040503050406030204"/>
                <a:hlinkClick r:id="rId5"/>
              </a:rPr>
              <a:t>Photo Credit: https://commons.wikimedia.org/wiki/File:Elements_of_a_boxplot_en.svg</a:t>
            </a:r>
            <a:endParaRPr lang="en-US" sz="933" dirty="0">
              <a:solidFill>
                <a:srgbClr val="000000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2948202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14BDE-4065-A601-1EF5-75B65369D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3C5BE7-0A61-16C1-42F4-42D436A25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695F26-BF5B-12B0-6648-E0F90FE534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EDB84BDC-83BA-3070-1318-E577CE849F26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Composition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1D5F1-92CC-25B9-9DFD-E1C2497D1251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696E9B-54C3-7ED0-DEA7-106694A92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00" y="1096511"/>
            <a:ext cx="10661371" cy="35129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491FEE-4E13-1300-CED6-22CEF131AA23}"/>
              </a:ext>
            </a:extLst>
          </p:cNvPr>
          <p:cNvSpPr/>
          <p:nvPr/>
        </p:nvSpPr>
        <p:spPr>
          <a:xfrm>
            <a:off x="2237463" y="6173564"/>
            <a:ext cx="75549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46"/>
            <a:r>
              <a:rPr lang="en-CA" sz="800" dirty="0">
                <a:solidFill>
                  <a:srgbClr val="000000"/>
                </a:solidFill>
                <a:latin typeface="Cambria" panose="02040503050406030204"/>
                <a:hlinkClick r:id="rId5"/>
              </a:rPr>
              <a:t>Photo Credit: https://commons.wikimedia.org/wiki/File:Broad_and_standard_mileage_operated_by_GWR.png</a:t>
            </a:r>
            <a:endParaRPr lang="en-CA" sz="800" dirty="0">
              <a:solidFill>
                <a:srgbClr val="000000"/>
              </a:solidFill>
              <a:latin typeface="Cambria" panose="02040503050406030204"/>
            </a:endParaRPr>
          </a:p>
          <a:p>
            <a:pPr defTabSz="914446"/>
            <a:r>
              <a:rPr lang="en-CA" sz="800" dirty="0">
                <a:solidFill>
                  <a:srgbClr val="000000"/>
                </a:solidFill>
                <a:latin typeface="Cambria" panose="02040503050406030204"/>
                <a:hlinkClick r:id="rId5"/>
              </a:rPr>
              <a:t>Photo Credit: </a:t>
            </a:r>
            <a:r>
              <a:rPr lang="en-CA" sz="800" dirty="0">
                <a:solidFill>
                  <a:srgbClr val="000000"/>
                </a:solidFill>
                <a:latin typeface="Cambria" panose="02040503050406030204"/>
                <a:hlinkClick r:id="rId6"/>
              </a:rPr>
              <a:t>https://commons.wikimedia.org/wiki/File:Charts_SVG_Example_12_-_Stacked_100%25_Area_Chart.svg</a:t>
            </a:r>
            <a:endParaRPr lang="en-CA" sz="800" dirty="0">
              <a:solidFill>
                <a:srgbClr val="000000"/>
              </a:solidFill>
              <a:latin typeface="Cambria" panose="02040503050406030204"/>
            </a:endParaRPr>
          </a:p>
          <a:p>
            <a:pPr defTabSz="914446"/>
            <a:r>
              <a:rPr lang="en-CA" sz="800" dirty="0">
                <a:solidFill>
                  <a:srgbClr val="000000"/>
                </a:solidFill>
                <a:latin typeface="Cambria" panose="02040503050406030204"/>
                <a:hlinkClick r:id="rId5"/>
              </a:rPr>
              <a:t>Photo Credit: </a:t>
            </a:r>
            <a:r>
              <a:rPr lang="en-CA" sz="800" dirty="0">
                <a:solidFill>
                  <a:srgbClr val="000000"/>
                </a:solidFill>
                <a:latin typeface="Cambria" panose="02040503050406030204"/>
                <a:hlinkClick r:id="rId7"/>
              </a:rPr>
              <a:t>https://commons.wikimedia.org/wiki/File:Pie-chart.jpg</a:t>
            </a:r>
            <a:endParaRPr lang="en-CA" sz="800" dirty="0">
              <a:solidFill>
                <a:srgbClr val="000000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1889542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6AED5-4021-EB34-FCDA-04C6E1980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41F628-7262-A71B-FFA1-61C7DB54BC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6C374D-EE0C-8657-D366-6AB3343E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7AE103-46C3-2438-6248-06E791CB9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92A337-2BD3-582B-7461-D1E6F7993D64}"/>
              </a:ext>
            </a:extLst>
          </p:cNvPr>
          <p:cNvSpPr txBox="1"/>
          <p:nvPr/>
        </p:nvSpPr>
        <p:spPr>
          <a:xfrm>
            <a:off x="550506" y="536130"/>
            <a:ext cx="5240694" cy="25545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/>
              <a:t>KEY TERMINOLOGIES IN STOCKS ANALYSIS</a:t>
            </a:r>
          </a:p>
        </p:txBody>
      </p:sp>
    </p:spTree>
    <p:extLst>
      <p:ext uri="{BB962C8B-B14F-4D97-AF65-F5344CB8AC3E}">
        <p14:creationId xmlns:p14="http://schemas.microsoft.com/office/powerpoint/2010/main" val="256020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55BBE-81DB-6120-B96C-AFB0A0A1B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6FD71B-90B5-5C4A-93E7-4634ADE1B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017C64-5C07-A832-B32F-0B0A755AEF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A3BFE840-B1F6-5574-58F0-6036D1BC8070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Key Terminologies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52DC9-1865-EBCA-55F7-069048B234E1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B451B49-B9D1-FEE5-4F4A-D13123EB0D84}"/>
              </a:ext>
            </a:extLst>
          </p:cNvPr>
          <p:cNvSpPr txBox="1">
            <a:spLocks/>
          </p:cNvSpPr>
          <p:nvPr/>
        </p:nvSpPr>
        <p:spPr>
          <a:xfrm>
            <a:off x="398746" y="879596"/>
            <a:ext cx="11427279" cy="3282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b="1" dirty="0"/>
              <a:t>Open: </a:t>
            </a:r>
            <a:r>
              <a:rPr lang="en-US" dirty="0"/>
              <a:t>opening price at which a security first trades when the stock market opens. </a:t>
            </a:r>
          </a:p>
          <a:p>
            <a:pPr lvl="1">
              <a:buClr>
                <a:srgbClr val="11CCDD"/>
              </a:buClr>
            </a:pPr>
            <a:r>
              <a:rPr lang="en-US" sz="1800" dirty="0">
                <a:latin typeface="Montserrat" panose="00000500000000000000" pitchFamily="2" charset="0"/>
              </a:rPr>
              <a:t>The New York Stock Exchange (NYSE) opens at 9:30 AM EST. </a:t>
            </a:r>
          </a:p>
          <a:p>
            <a:pPr lvl="1">
              <a:buClr>
                <a:srgbClr val="11CCDD"/>
              </a:buClr>
            </a:pPr>
            <a:r>
              <a:rPr lang="en-US" sz="1800" dirty="0">
                <a:latin typeface="Montserrat" panose="00000500000000000000" pitchFamily="2" charset="0"/>
              </a:rPr>
              <a:t>Shanghai Stock Exchange (SSE) opens at 9:30 AM China Standard Time.</a:t>
            </a:r>
          </a:p>
          <a:p>
            <a:r>
              <a:rPr lang="en-US" b="1" dirty="0"/>
              <a:t>High: </a:t>
            </a:r>
            <a:r>
              <a:rPr lang="en-US" dirty="0"/>
              <a:t>highest price at which a given stock is traded during a regular trading session. </a:t>
            </a:r>
          </a:p>
          <a:p>
            <a:r>
              <a:rPr lang="en-US" b="1" dirty="0"/>
              <a:t>Low: </a:t>
            </a:r>
            <a:r>
              <a:rPr lang="en-US" dirty="0"/>
              <a:t>lowest price at which a given stock is traded during a regular trading session. </a:t>
            </a:r>
          </a:p>
          <a:p>
            <a:r>
              <a:rPr lang="en-US" b="1" dirty="0"/>
              <a:t>Close: </a:t>
            </a:r>
            <a:r>
              <a:rPr lang="en-US" dirty="0"/>
              <a:t>represents the last price a given stock trades during a regular trading session. </a:t>
            </a:r>
          </a:p>
          <a:p>
            <a:r>
              <a:rPr lang="en-US" b="1" dirty="0"/>
              <a:t>Volume: </a:t>
            </a:r>
            <a:r>
              <a:rPr lang="en-US" dirty="0"/>
              <a:t>number of shares traded between the market open and close.</a:t>
            </a:r>
          </a:p>
          <a:p>
            <a:r>
              <a:rPr lang="en-US" b="1" dirty="0"/>
              <a:t>Adj Close: </a:t>
            </a:r>
            <a:r>
              <a:rPr lang="en-US" dirty="0"/>
              <a:t>adjusted stock close price after considering stock splits and dividends.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A41C5-002E-CBB5-4854-9C6BA0EA8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021" y="3860885"/>
            <a:ext cx="4684379" cy="265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53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7C2CF-046E-FABA-30A7-BDA25EC1A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99505-9F48-F5CC-7C91-8131F0B3E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239DA6-021F-CC27-92C8-200DEC2D17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54E080FE-DDFB-7387-1147-4254D76F6925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Percentage Daily Returns Calculation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0DB8C2-E91F-C8EC-1CF9-4AFD87A85DD9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0BDB7-D3F5-42FC-E2E3-2B0D75EA983E}"/>
                  </a:ext>
                </a:extLst>
              </p:cNvPr>
              <p:cNvSpPr txBox="1"/>
              <p:nvPr/>
            </p:nvSpPr>
            <p:spPr>
              <a:xfrm>
                <a:off x="288979" y="658766"/>
                <a:ext cx="11311463" cy="1275133"/>
              </a:xfrm>
              <a:prstGeom prst="rect">
                <a:avLst/>
              </a:prstGeom>
            </p:spPr>
            <p:txBody>
              <a:bodyPr/>
              <a:lstStyle>
                <a:lvl1pPr marL="285750" indent="-285750" defTabSz="609585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200" b="0" i="0">
                    <a:solidFill>
                      <a:srgbClr val="062E6D"/>
                    </a:solidFill>
                    <a:latin typeface="Arial" panose="020B0604020202020204" pitchFamily="34" charset="0"/>
                  </a:defRPr>
                </a:lvl1pPr>
                <a:lvl2pPr marL="609585" indent="0" defTabSz="609585">
                  <a:spcBef>
                    <a:spcPct val="20000"/>
                  </a:spcBef>
                  <a:buFont typeface="Arial"/>
                  <a:buNone/>
                  <a:defRPr sz="1400" b="0" i="0">
                    <a:solidFill>
                      <a:schemeClr val="bg1"/>
                    </a:solidFill>
                    <a:latin typeface="CFA Breuer Text Light" panose="02000506040000020004" pitchFamily="2" charset="77"/>
                  </a:defRPr>
                </a:lvl2pPr>
                <a:lvl3pPr marL="1219170" indent="0" defTabSz="609585">
                  <a:spcBef>
                    <a:spcPct val="20000"/>
                  </a:spcBef>
                  <a:buFont typeface="Arial"/>
                  <a:buNone/>
                  <a:defRPr sz="1400" b="0" i="0">
                    <a:solidFill>
                      <a:schemeClr val="bg1"/>
                    </a:solidFill>
                    <a:latin typeface="CFA Breuer Text Light" panose="02000506040000020004" pitchFamily="2" charset="77"/>
                  </a:defRPr>
                </a:lvl3pPr>
                <a:lvl4pPr marL="1828755" indent="0" defTabSz="609585">
                  <a:spcBef>
                    <a:spcPct val="20000"/>
                  </a:spcBef>
                  <a:buFont typeface="Arial"/>
                  <a:buNone/>
                  <a:defRPr sz="1400" b="0" i="0">
                    <a:solidFill>
                      <a:schemeClr val="bg1"/>
                    </a:solidFill>
                    <a:latin typeface="CFA Breuer Text Light" panose="02000506040000020004" pitchFamily="2" charset="77"/>
                  </a:defRPr>
                </a:lvl4pPr>
                <a:lvl5pPr marL="2438339" indent="0" defTabSz="609585">
                  <a:spcBef>
                    <a:spcPct val="20000"/>
                  </a:spcBef>
                  <a:buFont typeface="Arial"/>
                  <a:buNone/>
                  <a:defRPr sz="1400" b="0" i="0">
                    <a:solidFill>
                      <a:schemeClr val="bg1"/>
                    </a:solidFill>
                    <a:latin typeface="CFA Breuer Text Light" panose="02000506040000020004" pitchFamily="2" charset="77"/>
                  </a:defRPr>
                </a:lvl5pPr>
                <a:lvl6pPr marL="3352716" indent="-304792" defTabSz="609585">
                  <a:spcBef>
                    <a:spcPct val="20000"/>
                  </a:spcBef>
                  <a:buFont typeface="Arial"/>
                  <a:buChar char="•"/>
                  <a:defRPr sz="2667"/>
                </a:lvl6pPr>
                <a:lvl7pPr marL="3962301" indent="-304792" defTabSz="609585">
                  <a:spcBef>
                    <a:spcPct val="20000"/>
                  </a:spcBef>
                  <a:buFont typeface="Arial"/>
                  <a:buChar char="•"/>
                  <a:defRPr sz="2667"/>
                </a:lvl7pPr>
                <a:lvl8pPr marL="4571886" indent="-304792" defTabSz="609585">
                  <a:spcBef>
                    <a:spcPct val="20000"/>
                  </a:spcBef>
                  <a:buFont typeface="Arial"/>
                  <a:buChar char="•"/>
                  <a:defRPr sz="2667"/>
                </a:lvl8pPr>
                <a:lvl9pPr marL="5181470" indent="-304792" defTabSz="609585">
                  <a:spcBef>
                    <a:spcPct val="20000"/>
                  </a:spcBef>
                  <a:buFont typeface="Arial"/>
                  <a:buChar char="•"/>
                  <a:defRPr sz="2667"/>
                </a:lvl9pPr>
              </a:lstStyle>
              <a:p>
                <a:pPr marL="190510" indent="-190510" defTabSz="406410">
                  <a:buClr>
                    <a:srgbClr val="00B0F0"/>
                  </a:buClr>
                  <a:defRPr/>
                </a:pPr>
                <a:r>
                  <a:rPr lang="en-US" sz="1867" kern="0" dirty="0">
                    <a:solidFill>
                      <a:srgbClr val="000000"/>
                    </a:solidFill>
                    <a:latin typeface="Montserrat" panose="00000500000000000000" pitchFamily="2" charset="0"/>
                  </a:rPr>
                  <a:t>The stock percentage daily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67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67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67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67" kern="0" dirty="0">
                    <a:solidFill>
                      <a:srgbClr val="000000"/>
                    </a:solidFill>
                    <a:latin typeface="Montserrat" panose="00000500000000000000" pitchFamily="2" charset="0"/>
                  </a:rPr>
                  <a:t> indicates the percentage gain (or loss) for a given stock assuming that you bought the stock today and sold it the next day. </a:t>
                </a:r>
              </a:p>
              <a:p>
                <a:pPr marL="190510" indent="-190510" defTabSz="406410">
                  <a:buClr>
                    <a:srgbClr val="00B0F0"/>
                  </a:buClr>
                  <a:defRPr/>
                </a:pPr>
                <a:r>
                  <a:rPr lang="en-US" sz="1867" kern="0" dirty="0">
                    <a:solidFill>
                      <a:srgbClr val="000000"/>
                    </a:solidFill>
                    <a:latin typeface="Montserrat" panose="00000500000000000000" pitchFamily="2" charset="0"/>
                  </a:rPr>
                  <a:t>The percentage stock daily return is calculated using the following formula,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67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67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67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67" kern="0" dirty="0">
                    <a:solidFill>
                      <a:srgbClr val="000000"/>
                    </a:solidFill>
                    <a:latin typeface="Montserrat" panose="00000500000000000000" pitchFamily="2" charset="0"/>
                  </a:rPr>
                  <a:t> is the price of the stock at day </a:t>
                </a:r>
                <a14:m>
                  <m:oMath xmlns:m="http://schemas.openxmlformats.org/officeDocument/2006/math">
                    <m:r>
                      <a:rPr lang="en-US" sz="1867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67" kern="0" dirty="0">
                    <a:solidFill>
                      <a:srgbClr val="000000"/>
                    </a:solidFill>
                    <a:latin typeface="Montserrat" panose="00000500000000000000" pitchFamily="2" charset="0"/>
                  </a:rPr>
                  <a:t> (today),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67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67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67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67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67" kern="0" dirty="0">
                    <a:solidFill>
                      <a:srgbClr val="000000"/>
                    </a:solidFill>
                    <a:latin typeface="Montserrat" panose="00000500000000000000" pitchFamily="2" charset="0"/>
                  </a:rPr>
                  <a:t> is the price of the stock at day </a:t>
                </a:r>
                <a14:m>
                  <m:oMath xmlns:m="http://schemas.openxmlformats.org/officeDocument/2006/math">
                    <m:r>
                      <a:rPr lang="en-US" sz="1867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67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67" kern="0" dirty="0">
                    <a:solidFill>
                      <a:srgbClr val="000000"/>
                    </a:solidFill>
                    <a:latin typeface="Montserrat" panose="00000500000000000000" pitchFamily="2" charset="0"/>
                  </a:rPr>
                  <a:t> (yesterday):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F0BDB7-D3F5-42FC-E2E3-2B0D75EA9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79" y="658766"/>
                <a:ext cx="11311463" cy="1275133"/>
              </a:xfrm>
              <a:prstGeom prst="rect">
                <a:avLst/>
              </a:prstGeom>
              <a:blipFill>
                <a:blip r:embed="rId4"/>
                <a:stretch>
                  <a:fillRect l="-377" t="-2392" r="-21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C57CAC-107C-28EB-4AF3-4B72D74CE2A0}"/>
                  </a:ext>
                </a:extLst>
              </p:cNvPr>
              <p:cNvSpPr txBox="1"/>
              <p:nvPr/>
            </p:nvSpPr>
            <p:spPr>
              <a:xfrm>
                <a:off x="3839112" y="2128666"/>
                <a:ext cx="2610330" cy="618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0644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133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33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33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133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133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33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133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133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33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33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133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133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2133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33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133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100</m:t>
                      </m:r>
                    </m:oMath>
                  </m:oMathPara>
                </a14:m>
                <a:endParaRPr lang="en-US" sz="2133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C57CAC-107C-28EB-4AF3-4B72D74CE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112" y="2128666"/>
                <a:ext cx="2610330" cy="618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B23948B-8A66-0610-814D-8C7DE8733DAE}"/>
              </a:ext>
            </a:extLst>
          </p:cNvPr>
          <p:cNvSpPr txBox="1"/>
          <p:nvPr/>
        </p:nvSpPr>
        <p:spPr>
          <a:xfrm>
            <a:off x="288979" y="2940308"/>
            <a:ext cx="11311463" cy="1275133"/>
          </a:xfrm>
          <a:prstGeom prst="rect">
            <a:avLst/>
          </a:prstGeom>
        </p:spPr>
        <p:txBody>
          <a:bodyPr/>
          <a:lstStyle>
            <a:lvl1pPr marL="285750" indent="-285750" defTabSz="609585">
              <a:spcBef>
                <a:spcPct val="20000"/>
              </a:spcBef>
              <a:buFont typeface="Arial" panose="020B0604020202020204" pitchFamily="34" charset="0"/>
              <a:buChar char="•"/>
              <a:defRPr sz="2200" b="0" i="0">
                <a:solidFill>
                  <a:srgbClr val="062E6D"/>
                </a:solidFill>
                <a:latin typeface="Arial" panose="020B0604020202020204" pitchFamily="34" charset="0"/>
              </a:defRPr>
            </a:lvl1pPr>
            <a:lvl2pPr marL="609585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2pPr>
            <a:lvl3pPr marL="1219170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3pPr>
            <a:lvl4pPr marL="1828755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4pPr>
            <a:lvl5pPr marL="2438339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190510" indent="-190510" defTabSz="406410">
              <a:buClr>
                <a:srgbClr val="11CCDD"/>
              </a:buClr>
              <a:defRPr/>
            </a:pPr>
            <a:r>
              <a:rPr lang="en-US" sz="1867" kern="0" dirty="0">
                <a:solidFill>
                  <a:srgbClr val="000000"/>
                </a:solidFill>
                <a:latin typeface="Montserrat" panose="00000500000000000000" pitchFamily="2" charset="0"/>
              </a:rPr>
              <a:t>Example: assume that you bought XYZ Inc. stock today at $100 per share. The price of the stock increased to $110 the next day. The percentage daily return is calculated as follows:  </a:t>
            </a:r>
          </a:p>
          <a:p>
            <a:pPr marL="190510" indent="-190510" defTabSz="406410">
              <a:buClr>
                <a:srgbClr val="11CCDD"/>
              </a:buClr>
              <a:defRPr/>
            </a:pPr>
            <a:endParaRPr lang="en-US" sz="1867" kern="0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3FB5B6-79B3-A60D-7805-1487250BA4DA}"/>
                  </a:ext>
                </a:extLst>
              </p:cNvPr>
              <p:cNvSpPr txBox="1"/>
              <p:nvPr/>
            </p:nvSpPr>
            <p:spPr>
              <a:xfrm>
                <a:off x="2043267" y="3716724"/>
                <a:ext cx="6202019" cy="6923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0644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133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133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33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133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133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33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133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133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133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33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133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133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2133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33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133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100=</m:t>
                      </m:r>
                      <m:f>
                        <m:fPr>
                          <m:ctrlPr>
                            <a:rPr lang="en-US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$110−$100</m:t>
                          </m:r>
                        </m:num>
                        <m:den>
                          <m:r>
                            <a:rPr lang="en-US" sz="2133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$100</m:t>
                          </m:r>
                        </m:den>
                      </m:f>
                      <m:r>
                        <a:rPr lang="en-US" sz="2133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133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100=10%</m:t>
                      </m:r>
                    </m:oMath>
                  </m:oMathPara>
                </a14:m>
                <a:endParaRPr lang="en-US" sz="2133" dirty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3FB5B6-79B3-A60D-7805-1487250BA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67" y="3716724"/>
                <a:ext cx="6202019" cy="6923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682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48986-95D2-5323-1C65-0874FD27A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BA0864-7ABA-308F-067E-E10649D90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978E2C-9845-055F-5E52-3A86A72E12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04B21998-7D1C-9374-A01A-0B73724D0E8B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Percentage Daily Returns Calculation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010E21-1DA9-BF44-6CD0-72009FC2C307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557038-734E-1616-ED6F-06C8A8195899}"/>
                  </a:ext>
                </a:extLst>
              </p:cNvPr>
              <p:cNvSpPr txBox="1"/>
              <p:nvPr/>
            </p:nvSpPr>
            <p:spPr>
              <a:xfrm>
                <a:off x="201093" y="852237"/>
                <a:ext cx="11216443" cy="1275133"/>
              </a:xfrm>
              <a:prstGeom prst="rect">
                <a:avLst/>
              </a:prstGeom>
            </p:spPr>
            <p:txBody>
              <a:bodyPr/>
              <a:lstStyle>
                <a:defPPr>
                  <a:defRPr lang="en-US"/>
                </a:defPPr>
                <a:lvl1pPr marL="285750" marR="0" lvl="0" indent="-285750" defTabSz="609585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 kumimoji="0" sz="2800" b="0" i="0" u="none" strike="noStrike" kern="0" cap="none" spc="0" normalizeH="0" baseline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</a:defRPr>
                </a:lvl1pPr>
                <a:lvl2pPr marL="609585" indent="0" defTabSz="609585">
                  <a:spcBef>
                    <a:spcPct val="20000"/>
                  </a:spcBef>
                  <a:buFont typeface="Arial"/>
                  <a:buNone/>
                  <a:defRPr sz="1400" b="0" i="0">
                    <a:solidFill>
                      <a:schemeClr val="bg1"/>
                    </a:solidFill>
                    <a:latin typeface="CFA Breuer Text Light" panose="02000506040000020004" pitchFamily="2" charset="77"/>
                  </a:defRPr>
                </a:lvl2pPr>
                <a:lvl3pPr marL="1219170" indent="0" defTabSz="609585">
                  <a:spcBef>
                    <a:spcPct val="20000"/>
                  </a:spcBef>
                  <a:buFont typeface="Arial"/>
                  <a:buNone/>
                  <a:defRPr sz="1400" b="0" i="0">
                    <a:solidFill>
                      <a:schemeClr val="bg1"/>
                    </a:solidFill>
                    <a:latin typeface="CFA Breuer Text Light" panose="02000506040000020004" pitchFamily="2" charset="77"/>
                  </a:defRPr>
                </a:lvl3pPr>
                <a:lvl4pPr marL="1828755" indent="0" defTabSz="609585">
                  <a:spcBef>
                    <a:spcPct val="20000"/>
                  </a:spcBef>
                  <a:buFont typeface="Arial"/>
                  <a:buNone/>
                  <a:defRPr sz="1400" b="0" i="0">
                    <a:solidFill>
                      <a:schemeClr val="bg1"/>
                    </a:solidFill>
                    <a:latin typeface="CFA Breuer Text Light" panose="02000506040000020004" pitchFamily="2" charset="77"/>
                  </a:defRPr>
                </a:lvl4pPr>
                <a:lvl5pPr marL="2438339" indent="0" defTabSz="609585">
                  <a:spcBef>
                    <a:spcPct val="20000"/>
                  </a:spcBef>
                  <a:buFont typeface="Arial"/>
                  <a:buNone/>
                  <a:defRPr sz="1400" b="0" i="0">
                    <a:solidFill>
                      <a:schemeClr val="bg1"/>
                    </a:solidFill>
                    <a:latin typeface="CFA Breuer Text Light" panose="02000506040000020004" pitchFamily="2" charset="77"/>
                  </a:defRPr>
                </a:lvl5pPr>
                <a:lvl6pPr marL="3352716" indent="-304792" defTabSz="609585">
                  <a:spcBef>
                    <a:spcPct val="20000"/>
                  </a:spcBef>
                  <a:buFont typeface="Arial"/>
                  <a:buChar char="•"/>
                  <a:defRPr sz="2667"/>
                </a:lvl6pPr>
                <a:lvl7pPr marL="3962301" indent="-304792" defTabSz="609585">
                  <a:spcBef>
                    <a:spcPct val="20000"/>
                  </a:spcBef>
                  <a:buFont typeface="Arial"/>
                  <a:buChar char="•"/>
                  <a:defRPr sz="2667"/>
                </a:lvl7pPr>
                <a:lvl8pPr marL="4571886" indent="-304792" defTabSz="609585">
                  <a:spcBef>
                    <a:spcPct val="20000"/>
                  </a:spcBef>
                  <a:buFont typeface="Arial"/>
                  <a:buChar char="•"/>
                  <a:defRPr sz="2667"/>
                </a:lvl8pPr>
                <a:lvl9pPr marL="5181470" indent="-304792" defTabSz="609585">
                  <a:spcBef>
                    <a:spcPct val="20000"/>
                  </a:spcBef>
                  <a:buFont typeface="Arial"/>
                  <a:buChar char="•"/>
                  <a:defRPr sz="2667"/>
                </a:lvl9pPr>
              </a:lstStyle>
              <a:p>
                <a:pPr marL="190510" indent="-190510" defTabSz="406410">
                  <a:buClr>
                    <a:srgbClr val="11CCDD"/>
                  </a:buClr>
                </a:pPr>
                <a:r>
                  <a:rPr lang="en-US" sz="1867" dirty="0">
                    <a:solidFill>
                      <a:srgbClr val="000000"/>
                    </a:solidFill>
                    <a:latin typeface="Montserrat" panose="00000500000000000000" pitchFamily="2" charset="0"/>
                  </a:rPr>
                  <a:t>Pandas </a:t>
                </a:r>
                <a14:m>
                  <m:oMath xmlns:m="http://schemas.openxmlformats.org/officeDocument/2006/math">
                    <m:r>
                      <a:rPr lang="en-US" sz="1867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67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𝑝𝑐𝑡</m:t>
                    </m:r>
                    <m:r>
                      <a:rPr lang="en-US" sz="1867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67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𝑐h𝑎𝑛𝑔𝑒</m:t>
                    </m:r>
                    <m:r>
                      <a:rPr lang="en-US" sz="1867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 )</m:t>
                    </m:r>
                  </m:oMath>
                </a14:m>
                <a:r>
                  <a:rPr lang="en-US" sz="1867" dirty="0">
                    <a:solidFill>
                      <a:srgbClr val="000000"/>
                    </a:solidFill>
                    <a:latin typeface="Montserrat" panose="00000500000000000000" pitchFamily="2" charset="0"/>
                  </a:rPr>
                  <a:t> method calculates the percentage change between current and prior elements in a Pandas DataFrame.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557038-734E-1616-ED6F-06C8A8195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93" y="852237"/>
                <a:ext cx="11216443" cy="1275133"/>
              </a:xfrm>
              <a:prstGeom prst="rect">
                <a:avLst/>
              </a:prstGeom>
              <a:blipFill>
                <a:blip r:embed="rId4"/>
                <a:stretch>
                  <a:fillRect l="-380" t="-2392" r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6F1A2EB-1AFD-7C39-0247-B181E204FE5D}"/>
              </a:ext>
            </a:extLst>
          </p:cNvPr>
          <p:cNvSpPr txBox="1"/>
          <p:nvPr/>
        </p:nvSpPr>
        <p:spPr>
          <a:xfrm>
            <a:off x="1044240" y="1695929"/>
            <a:ext cx="8029615" cy="3077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defTabSz="609585">
              <a:spcBef>
                <a:spcPct val="20000"/>
              </a:spcBef>
              <a:buFont typeface="Arial"/>
              <a:buNone/>
              <a:defRPr b="1">
                <a:solidFill>
                  <a:srgbClr val="062E6D"/>
                </a:solidFill>
                <a:latin typeface="Cambria Math" panose="02040503050406030204" pitchFamily="18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2133"/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2133"/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133"/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133"/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defTabSz="406410">
              <a:defRPr/>
            </a:pPr>
            <a:r>
              <a:rPr lang="en-US" sz="1600" kern="0" dirty="0">
                <a:latin typeface="Montserrat" panose="00000500000000000000" pitchFamily="2" charset="0"/>
              </a:rPr>
              <a:t>stock_df ['Daily Return'] = stock_df['Adj Close'].pct_change(1) * 100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DBCE2A-3799-97EF-55F1-7D0AB5BCE77D}"/>
              </a:ext>
            </a:extLst>
          </p:cNvPr>
          <p:cNvCxnSpPr>
            <a:cxnSpLocks/>
          </p:cNvCxnSpPr>
          <p:nvPr/>
        </p:nvCxnSpPr>
        <p:spPr>
          <a:xfrm flipH="1">
            <a:off x="2361577" y="2049693"/>
            <a:ext cx="523451" cy="549885"/>
          </a:xfrm>
          <a:prstGeom prst="straightConnector1">
            <a:avLst/>
          </a:prstGeom>
          <a:noFill/>
          <a:ln w="57150" cap="flat" cmpd="sng" algn="ctr">
            <a:solidFill>
              <a:srgbClr val="F09063"/>
            </a:solidFill>
            <a:prstDash val="soli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CD0C94-D68C-A23D-BF46-4A93B4E4980F}"/>
              </a:ext>
            </a:extLst>
          </p:cNvPr>
          <p:cNvSpPr txBox="1"/>
          <p:nvPr/>
        </p:nvSpPr>
        <p:spPr>
          <a:xfrm>
            <a:off x="906997" y="2595172"/>
            <a:ext cx="275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accent2"/>
                </a:solidFill>
              </a:defRPr>
            </a:lvl1pPr>
          </a:lstStyle>
          <a:p>
            <a:pPr algn="ctr" defTabSz="406440"/>
            <a:r>
              <a:rPr lang="en-US" sz="1400" dirty="0">
                <a:solidFill>
                  <a:srgbClr val="0C1752"/>
                </a:solidFill>
                <a:latin typeface="Montserrat" panose="00000500000000000000" pitchFamily="2" charset="0"/>
              </a:rPr>
              <a:t>New Column that Stores</a:t>
            </a:r>
          </a:p>
          <a:p>
            <a:pPr algn="ctr" defTabSz="406440"/>
            <a:r>
              <a:rPr lang="en-US" sz="1400" dirty="0">
                <a:solidFill>
                  <a:srgbClr val="0C1752"/>
                </a:solidFill>
                <a:latin typeface="Montserrat" panose="00000500000000000000" pitchFamily="2" charset="0"/>
              </a:rPr>
              <a:t>the Percentage Daily Return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CDBC29-6409-4974-86D8-78BFB9BB857F}"/>
              </a:ext>
            </a:extLst>
          </p:cNvPr>
          <p:cNvCxnSpPr>
            <a:cxnSpLocks/>
          </p:cNvCxnSpPr>
          <p:nvPr/>
        </p:nvCxnSpPr>
        <p:spPr>
          <a:xfrm>
            <a:off x="6295885" y="2003706"/>
            <a:ext cx="0" cy="709613"/>
          </a:xfrm>
          <a:prstGeom prst="straightConnector1">
            <a:avLst/>
          </a:prstGeom>
          <a:noFill/>
          <a:ln w="57150" cap="flat" cmpd="sng" algn="ctr">
            <a:solidFill>
              <a:srgbClr val="F09063"/>
            </a:solidFill>
            <a:prstDash val="soli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927639-D6E8-C049-F027-E1E4ECBEFE55}"/>
              </a:ext>
            </a:extLst>
          </p:cNvPr>
          <p:cNvSpPr txBox="1"/>
          <p:nvPr/>
        </p:nvSpPr>
        <p:spPr>
          <a:xfrm>
            <a:off x="5577439" y="2695939"/>
            <a:ext cx="1654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accent2"/>
                </a:solidFill>
              </a:defRPr>
            </a:lvl1pPr>
          </a:lstStyle>
          <a:p>
            <a:pPr algn="ctr" defTabSz="406440"/>
            <a:r>
              <a:rPr lang="en-US" sz="1400" dirty="0">
                <a:solidFill>
                  <a:srgbClr val="0C1752"/>
                </a:solidFill>
                <a:latin typeface="Montserrat" panose="00000500000000000000" pitchFamily="2" charset="0"/>
              </a:rPr>
              <a:t>Pandas Method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8FC40F-F6CE-E1A2-CA15-47AF59D9F47C}"/>
              </a:ext>
            </a:extLst>
          </p:cNvPr>
          <p:cNvCxnSpPr>
            <a:cxnSpLocks/>
          </p:cNvCxnSpPr>
          <p:nvPr/>
        </p:nvCxnSpPr>
        <p:spPr>
          <a:xfrm>
            <a:off x="4807245" y="2049693"/>
            <a:ext cx="0" cy="663626"/>
          </a:xfrm>
          <a:prstGeom prst="straightConnector1">
            <a:avLst/>
          </a:prstGeom>
          <a:noFill/>
          <a:ln w="57150" cap="flat" cmpd="sng" algn="ctr">
            <a:solidFill>
              <a:srgbClr val="F09063"/>
            </a:solidFill>
            <a:prstDash val="soli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99557E-1974-950B-614D-F4585DA280C9}"/>
              </a:ext>
            </a:extLst>
          </p:cNvPr>
          <p:cNvSpPr txBox="1"/>
          <p:nvPr/>
        </p:nvSpPr>
        <p:spPr>
          <a:xfrm>
            <a:off x="3544351" y="2693934"/>
            <a:ext cx="2557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accent2"/>
                </a:solidFill>
              </a:defRPr>
            </a:lvl1pPr>
          </a:lstStyle>
          <a:p>
            <a:pPr algn="ctr" defTabSz="406440"/>
            <a:r>
              <a:rPr lang="en-US" sz="1400" dirty="0">
                <a:solidFill>
                  <a:srgbClr val="0C1752"/>
                </a:solidFill>
                <a:latin typeface="Montserrat" panose="00000500000000000000" pitchFamily="2" charset="0"/>
              </a:rPr>
              <a:t>Input Column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93F481-4686-C0DE-4C76-D2F1084C777B}"/>
              </a:ext>
            </a:extLst>
          </p:cNvPr>
          <p:cNvCxnSpPr>
            <a:cxnSpLocks/>
          </p:cNvCxnSpPr>
          <p:nvPr/>
        </p:nvCxnSpPr>
        <p:spPr>
          <a:xfrm>
            <a:off x="7448655" y="2033626"/>
            <a:ext cx="838761" cy="598371"/>
          </a:xfrm>
          <a:prstGeom prst="straightConnector1">
            <a:avLst/>
          </a:prstGeom>
          <a:noFill/>
          <a:ln w="57150" cap="flat" cmpd="sng" algn="ctr">
            <a:solidFill>
              <a:srgbClr val="F09063"/>
            </a:solidFill>
            <a:prstDash val="soli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5D50FF-02D6-5457-B7C8-9A82DFB4D2C0}"/>
              </a:ext>
            </a:extLst>
          </p:cNvPr>
          <p:cNvSpPr txBox="1"/>
          <p:nvPr/>
        </p:nvSpPr>
        <p:spPr>
          <a:xfrm>
            <a:off x="7737106" y="2631845"/>
            <a:ext cx="1270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accent2"/>
                </a:solidFill>
              </a:defRPr>
            </a:lvl1pPr>
          </a:lstStyle>
          <a:p>
            <a:pPr algn="ctr" defTabSz="406440"/>
            <a:r>
              <a:rPr lang="en-US" sz="1400" dirty="0">
                <a:solidFill>
                  <a:srgbClr val="0C1752"/>
                </a:solidFill>
                <a:latin typeface="Montserrat" panose="00000500000000000000" pitchFamily="2" charset="0"/>
              </a:rPr>
              <a:t>Number of Periods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BDD024B-E5D8-A417-E9D3-5FD569FE4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3678" y="3524222"/>
            <a:ext cx="5668420" cy="29698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7FCF7D0-1A68-5CFA-6255-6134C9229AEA}"/>
              </a:ext>
            </a:extLst>
          </p:cNvPr>
          <p:cNvSpPr txBox="1"/>
          <p:nvPr/>
        </p:nvSpPr>
        <p:spPr>
          <a:xfrm>
            <a:off x="7737106" y="4255365"/>
            <a:ext cx="1713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06440">
              <a:defRPr sz="1400">
                <a:solidFill>
                  <a:srgbClr val="0C1752"/>
                </a:solidFill>
                <a:latin typeface="Montserrat" panose="00000500000000000000" pitchFamily="2" charset="0"/>
              </a:defRPr>
            </a:lvl1pPr>
            <a:lvl2pPr marL="990575" indent="-380990" defTabSz="609585">
              <a:spcBef>
                <a:spcPct val="20000"/>
              </a:spcBef>
              <a:buFont typeface="Arial"/>
              <a:buChar char="–"/>
              <a:defRPr sz="2133"/>
            </a:lvl2pPr>
            <a:lvl3pPr marL="1523962" indent="-304792" defTabSz="609585">
              <a:spcBef>
                <a:spcPct val="20000"/>
              </a:spcBef>
              <a:buFont typeface="Arial"/>
              <a:buChar char="•"/>
              <a:defRPr sz="2133"/>
            </a:lvl3pPr>
            <a:lvl4pPr marL="2133547" indent="-304792" defTabSz="609585">
              <a:spcBef>
                <a:spcPct val="20000"/>
              </a:spcBef>
              <a:buFont typeface="Arial"/>
              <a:buChar char="–"/>
              <a:defRPr sz="2133"/>
            </a:lvl4pPr>
            <a:lvl5pPr marL="2743131" indent="-304792" defTabSz="609585">
              <a:spcBef>
                <a:spcPct val="20000"/>
              </a:spcBef>
              <a:buFont typeface="Arial"/>
              <a:buChar char="»"/>
              <a:defRPr sz="2133"/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r>
              <a:rPr lang="en-CA" dirty="0"/>
              <a:t>New % Daily Return Column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01DED0E-B673-F814-3822-9258595F263A}"/>
              </a:ext>
            </a:extLst>
          </p:cNvPr>
          <p:cNvSpPr/>
          <p:nvPr/>
        </p:nvSpPr>
        <p:spPr>
          <a:xfrm>
            <a:off x="6474198" y="3478235"/>
            <a:ext cx="803305" cy="2969852"/>
          </a:xfrm>
          <a:prstGeom prst="roundRect">
            <a:avLst/>
          </a:prstGeom>
          <a:noFill/>
          <a:ln w="57150" cap="flat" cmpd="sng" algn="ctr">
            <a:solidFill>
              <a:srgbClr val="F09063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06440">
              <a:defRPr/>
            </a:pPr>
            <a:endParaRPr lang="en-US" sz="1600" kern="0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22" name="Connector: Curved 22">
            <a:extLst>
              <a:ext uri="{FF2B5EF4-FFF2-40B4-BE49-F238E27FC236}">
                <a16:creationId xmlns:a16="http://schemas.microsoft.com/office/drawing/2014/main" id="{DC732EB1-F5A8-D2DC-749E-DA716A7373DB}"/>
              </a:ext>
            </a:extLst>
          </p:cNvPr>
          <p:cNvCxnSpPr>
            <a:cxnSpLocks/>
          </p:cNvCxnSpPr>
          <p:nvPr/>
        </p:nvCxnSpPr>
        <p:spPr>
          <a:xfrm>
            <a:off x="7277503" y="4041946"/>
            <a:ext cx="715673" cy="424268"/>
          </a:xfrm>
          <a:prstGeom prst="curvedConnector3">
            <a:avLst>
              <a:gd name="adj1" fmla="val 50000"/>
            </a:avLst>
          </a:prstGeom>
          <a:noFill/>
          <a:ln w="57150" cap="flat" cmpd="sng" algn="ctr">
            <a:solidFill>
              <a:srgbClr val="F09063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5313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3C27F-7EE8-8F2B-02F9-9BF9B25D5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36C67C-5960-DC4A-9B7E-E5FBE334DD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3BBC3F-EBCA-A97D-5144-40EF11DC4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4788E8-1EB1-C52D-31F2-D4ABD6DBC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3E70C8-F0FE-5DAB-7536-BC38D29827C5}"/>
              </a:ext>
            </a:extLst>
          </p:cNvPr>
          <p:cNvSpPr txBox="1"/>
          <p:nvPr/>
        </p:nvSpPr>
        <p:spPr>
          <a:xfrm>
            <a:off x="550506" y="536130"/>
            <a:ext cx="5240694" cy="25545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/>
              <a:t>PRACTICAL EXAMPLES 1-3: GENAI FOR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962800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A93B0-B7A6-F7F7-2245-043E6D23C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6B3081-48CD-AA00-F377-97724B56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56E6C0-AD73-D375-AEA8-31A58C7A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0B13DC28-8935-6DEB-C9E9-FDD8D841C034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Practical Examples 1-3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584AE-D8B4-970A-865F-B0DBF838B722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EE1374-F331-B2A2-2F7B-4C6663C9F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630" y="2582389"/>
            <a:ext cx="8061490" cy="4014622"/>
          </a:xfrm>
          <a:prstGeom prst="rect">
            <a:avLst/>
          </a:prstGeom>
          <a:ln w="38100">
            <a:solidFill>
              <a:srgbClr val="11CCDD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60CFE5-B49F-E281-D2D6-0F2667D6B923}"/>
              </a:ext>
            </a:extLst>
          </p:cNvPr>
          <p:cNvSpPr txBox="1"/>
          <p:nvPr/>
        </p:nvSpPr>
        <p:spPr>
          <a:xfrm>
            <a:off x="3450749" y="975169"/>
            <a:ext cx="43419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46"/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🔗 </a:t>
            </a:r>
            <a:r>
              <a:rPr lang="en-US" b="1" dirty="0">
                <a:solidFill>
                  <a:srgbClr val="000000"/>
                </a:solidFill>
                <a:latin typeface="Cambria" panose="02040503050406030204"/>
              </a:rPr>
              <a:t>Click here to explore ChatGPT</a:t>
            </a:r>
            <a:br>
              <a:rPr lang="en-US" dirty="0">
                <a:solidFill>
                  <a:srgbClr val="000000"/>
                </a:solidFill>
                <a:latin typeface="Cambria" panose="02040503050406030204"/>
              </a:rPr>
            </a:br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		</a:t>
            </a:r>
            <a:r>
              <a:rPr lang="en-US" dirty="0">
                <a:solidFill>
                  <a:srgbClr val="000000"/>
                </a:solidFill>
                <a:latin typeface="Cambria" panose="02040503050406030204"/>
                <a:hlinkClick r:id="rId5"/>
              </a:rPr>
              <a:t>ChatGPT Signup</a:t>
            </a:r>
            <a:endParaRPr lang="en-US" dirty="0">
              <a:solidFill>
                <a:srgbClr val="000000"/>
              </a:solidFill>
              <a:latin typeface="Cambria" panose="02040503050406030204"/>
            </a:endParaRPr>
          </a:p>
          <a:p>
            <a:pPr defTabSz="914446"/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💡 </a:t>
            </a:r>
            <a:r>
              <a:rPr lang="en-US" b="1" dirty="0">
                <a:solidFill>
                  <a:srgbClr val="000000"/>
                </a:solidFill>
                <a:latin typeface="Cambria" panose="02040503050406030204"/>
              </a:rPr>
              <a:t>Click here for AI Prompts</a:t>
            </a:r>
            <a:br>
              <a:rPr lang="en-US" dirty="0">
                <a:solidFill>
                  <a:srgbClr val="000000"/>
                </a:solidFill>
                <a:latin typeface="Cambria" panose="02040503050406030204"/>
              </a:rPr>
            </a:br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		</a:t>
            </a:r>
            <a:r>
              <a:rPr lang="en-US" dirty="0">
                <a:solidFill>
                  <a:srgbClr val="000000"/>
                </a:solidFill>
                <a:latin typeface="Cambria" panose="02040503050406030204"/>
                <a:hlinkClick r:id="rId6"/>
              </a:rPr>
              <a:t>Explore Prompts</a:t>
            </a:r>
            <a:endParaRPr lang="en-US" dirty="0">
              <a:solidFill>
                <a:srgbClr val="000000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1612563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DCD9D-B92B-5E1A-D56D-A121B486E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576406-FC6B-3E24-5D7A-5AF783E7B1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0E6C6B-0420-30EF-0BB5-821627AF4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7F8068-005D-5880-1F2A-CA8E19DBA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3B772B-8079-F124-FF0E-60F464B186A7}"/>
              </a:ext>
            </a:extLst>
          </p:cNvPr>
          <p:cNvSpPr txBox="1"/>
          <p:nvPr/>
        </p:nvSpPr>
        <p:spPr>
          <a:xfrm>
            <a:off x="550506" y="536130"/>
            <a:ext cx="5240694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/>
              <a:t>PRACTICE OPPORTUNITY</a:t>
            </a:r>
          </a:p>
        </p:txBody>
      </p:sp>
    </p:spTree>
    <p:extLst>
      <p:ext uri="{BB962C8B-B14F-4D97-AF65-F5344CB8AC3E}">
        <p14:creationId xmlns:p14="http://schemas.microsoft.com/office/powerpoint/2010/main" val="2452095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E9F8B-3995-2541-B522-ACD01DC5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D6A320-CE52-2909-E074-0EB5A97BB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6876FB-685E-FF03-6CB9-3B0465D794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857E617C-A886-6F3F-C316-7FF56B35A945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Practice Opportunity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1E80A-F878-9C87-1177-31350D9A9E17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375FC-F3BA-DE02-2696-02DC402E72DD}"/>
              </a:ext>
            </a:extLst>
          </p:cNvPr>
          <p:cNvSpPr txBox="1"/>
          <p:nvPr/>
        </p:nvSpPr>
        <p:spPr>
          <a:xfrm>
            <a:off x="616952" y="816543"/>
            <a:ext cx="8601694" cy="5854765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100000"/>
              </a:lnSpc>
              <a:spcBef>
                <a:spcPts val="1500"/>
              </a:spcBef>
              <a:spcAft>
                <a:spcPts val="5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600" b="1"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1114425" lvl="1" indent="-42862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600"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714500" indent="-3429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3000"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400300" indent="-3429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3000"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3086100" indent="-3429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3000"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7719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lvl6pPr>
            <a:lvl7pPr marL="44577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lvl7pPr>
            <a:lvl8pPr marL="51435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lvl8pPr>
            <a:lvl9pPr marL="58293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lvl9pPr>
          </a:lstStyle>
          <a:p>
            <a:pPr marL="0" indent="0" defTabSz="914446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sz="1500" dirty="0">
                <a:solidFill>
                  <a:srgbClr val="000000"/>
                </a:solidFill>
                <a:latin typeface="Montserrat" panose="00000500000000000000" pitchFamily="2" charset="0"/>
              </a:rPr>
              <a:t>Background: </a:t>
            </a:r>
            <a:r>
              <a:rPr lang="en-US" sz="1500" b="0" dirty="0">
                <a:solidFill>
                  <a:srgbClr val="000000"/>
                </a:solidFill>
                <a:latin typeface="Montserrat" panose="00000500000000000000" pitchFamily="2" charset="0"/>
              </a:rPr>
              <a:t>Walmart operates a network of retail home improvement and hardware stores across multiple locations. With large volumes of transactional and operational data, understanding performance at individual stores and identifying improvement opportunities is critical. </a:t>
            </a:r>
          </a:p>
          <a:p>
            <a:pPr marL="0" indent="0" defTabSz="914446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sz="1500" u="sng" dirty="0">
                <a:solidFill>
                  <a:srgbClr val="000000"/>
                </a:solidFill>
                <a:latin typeface="Montserrat" panose="00000500000000000000" pitchFamily="2" charset="0"/>
              </a:rPr>
              <a:t>Available Dataset: </a:t>
            </a:r>
            <a:endParaRPr lang="en-US" sz="1500" b="0" u="sng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228611" indent="-228611" defTabSz="914446" fontAlgn="base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500" dirty="0">
                <a:solidFill>
                  <a:srgbClr val="000000"/>
                </a:solidFill>
                <a:latin typeface="Montserrat" panose="00000500000000000000" pitchFamily="2" charset="0"/>
              </a:rPr>
              <a:t>Store ID: </a:t>
            </a:r>
            <a:r>
              <a:rPr lang="en-US" sz="1500" b="0" dirty="0">
                <a:solidFill>
                  <a:srgbClr val="000000"/>
                </a:solidFill>
                <a:latin typeface="Montserrat" panose="00000500000000000000" pitchFamily="2" charset="0"/>
              </a:rPr>
              <a:t>Unique identifier for each store. </a:t>
            </a:r>
          </a:p>
          <a:p>
            <a:pPr marL="228611" indent="-228611" defTabSz="914446" fontAlgn="base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500" dirty="0">
                <a:solidFill>
                  <a:srgbClr val="000000"/>
                </a:solidFill>
                <a:latin typeface="Montserrat" panose="00000500000000000000" pitchFamily="2" charset="0"/>
              </a:rPr>
              <a:t>City:</a:t>
            </a:r>
            <a:r>
              <a:rPr lang="en-US" sz="1500" b="0" dirty="0">
                <a:solidFill>
                  <a:srgbClr val="000000"/>
                </a:solidFill>
                <a:latin typeface="Montserrat" panose="00000500000000000000" pitchFamily="2" charset="0"/>
              </a:rPr>
              <a:t> Location of the store. </a:t>
            </a:r>
          </a:p>
          <a:p>
            <a:pPr marL="228611" indent="-228611" defTabSz="914446" fontAlgn="base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500" dirty="0">
                <a:solidFill>
                  <a:srgbClr val="000000"/>
                </a:solidFill>
                <a:latin typeface="Montserrat" panose="00000500000000000000" pitchFamily="2" charset="0"/>
              </a:rPr>
              <a:t>Week: </a:t>
            </a:r>
            <a:r>
              <a:rPr lang="en-US" sz="1500" b="0" dirty="0">
                <a:solidFill>
                  <a:srgbClr val="000000"/>
                </a:solidFill>
                <a:latin typeface="Montserrat" panose="00000500000000000000" pitchFamily="2" charset="0"/>
              </a:rPr>
              <a:t>Week of observation. </a:t>
            </a:r>
          </a:p>
          <a:p>
            <a:pPr marL="228611" indent="-228611" defTabSz="914446" fontAlgn="base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500" dirty="0">
                <a:solidFill>
                  <a:srgbClr val="000000"/>
                </a:solidFill>
                <a:latin typeface="Montserrat" panose="00000500000000000000" pitchFamily="2" charset="0"/>
              </a:rPr>
              <a:t>Weekly Revenue:</a:t>
            </a:r>
            <a:r>
              <a:rPr lang="en-US" sz="1500" b="0" dirty="0">
                <a:solidFill>
                  <a:srgbClr val="000000"/>
                </a:solidFill>
                <a:latin typeface="Montserrat" panose="00000500000000000000" pitchFamily="2" charset="0"/>
              </a:rPr>
              <a:t> Revenue generated in USD. </a:t>
            </a:r>
          </a:p>
          <a:p>
            <a:pPr marL="228611" indent="-228611" defTabSz="914446" fontAlgn="base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500" dirty="0">
                <a:solidFill>
                  <a:srgbClr val="000000"/>
                </a:solidFill>
                <a:latin typeface="Montserrat" panose="00000500000000000000" pitchFamily="2" charset="0"/>
              </a:rPr>
              <a:t>Weekly Customer Visits:</a:t>
            </a:r>
            <a:r>
              <a:rPr lang="en-US" sz="1500" b="0" dirty="0">
                <a:solidFill>
                  <a:srgbClr val="000000"/>
                </a:solidFill>
                <a:latin typeface="Montserrat" panose="00000500000000000000" pitchFamily="2" charset="0"/>
              </a:rPr>
              <a:t> Number of customers visiting the store. </a:t>
            </a:r>
          </a:p>
          <a:p>
            <a:pPr marL="228611" indent="-228611" defTabSz="914446" fontAlgn="base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500" dirty="0">
                <a:solidFill>
                  <a:srgbClr val="000000"/>
                </a:solidFill>
                <a:latin typeface="Montserrat" panose="00000500000000000000" pitchFamily="2" charset="0"/>
              </a:rPr>
              <a:t>Stock Levels: </a:t>
            </a:r>
            <a:r>
              <a:rPr lang="en-US" sz="1500" b="0" dirty="0">
                <a:solidFill>
                  <a:srgbClr val="000000"/>
                </a:solidFill>
                <a:latin typeface="Montserrat" panose="00000500000000000000" pitchFamily="2" charset="0"/>
              </a:rPr>
              <a:t>Inventory levels. </a:t>
            </a:r>
          </a:p>
          <a:p>
            <a:pPr marL="228611" indent="-228611" defTabSz="914446" fontAlgn="base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500" dirty="0">
                <a:solidFill>
                  <a:srgbClr val="000000"/>
                </a:solidFill>
                <a:latin typeface="Montserrat" panose="00000500000000000000" pitchFamily="2" charset="0"/>
              </a:rPr>
              <a:t>Turnover Rate: </a:t>
            </a:r>
            <a:r>
              <a:rPr lang="en-US" sz="1500" b="0" dirty="0">
                <a:solidFill>
                  <a:srgbClr val="000000"/>
                </a:solidFill>
                <a:latin typeface="Montserrat" panose="00000500000000000000" pitchFamily="2" charset="0"/>
              </a:rPr>
              <a:t>Inventory turnover rate. </a:t>
            </a:r>
          </a:p>
          <a:p>
            <a:pPr marL="228611" indent="-228611" defTabSz="914446" fontAlgn="base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500" dirty="0">
                <a:solidFill>
                  <a:srgbClr val="000000"/>
                </a:solidFill>
                <a:latin typeface="Montserrat" panose="00000500000000000000" pitchFamily="2" charset="0"/>
              </a:rPr>
              <a:t>Overstock Incidents:</a:t>
            </a:r>
            <a:r>
              <a:rPr lang="en-US" sz="1500" b="0" dirty="0">
                <a:solidFill>
                  <a:srgbClr val="000000"/>
                </a:solidFill>
                <a:latin typeface="Montserrat" panose="00000500000000000000" pitchFamily="2" charset="0"/>
              </a:rPr>
              <a:t> Number of times the store was overstocked. </a:t>
            </a:r>
          </a:p>
          <a:p>
            <a:pPr marL="228611" indent="-228611" defTabSz="914446" fontAlgn="base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500" dirty="0">
                <a:solidFill>
                  <a:srgbClr val="000000"/>
                </a:solidFill>
                <a:latin typeface="Montserrat" panose="00000500000000000000" pitchFamily="2" charset="0"/>
              </a:rPr>
              <a:t>Stockout Incidents:</a:t>
            </a:r>
            <a:r>
              <a:rPr lang="en-US" sz="1500" b="0" dirty="0">
                <a:solidFill>
                  <a:srgbClr val="000000"/>
                </a:solidFill>
                <a:latin typeface="Montserrat" panose="00000500000000000000" pitchFamily="2" charset="0"/>
              </a:rPr>
              <a:t> Number of times the store ran out of stock. </a:t>
            </a:r>
          </a:p>
          <a:p>
            <a:pPr marL="228611" indent="-228611" defTabSz="914446" fontAlgn="base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500" dirty="0">
                <a:solidFill>
                  <a:srgbClr val="000000"/>
                </a:solidFill>
                <a:latin typeface="Montserrat" panose="00000500000000000000" pitchFamily="2" charset="0"/>
              </a:rPr>
              <a:t>Weather: </a:t>
            </a:r>
            <a:r>
              <a:rPr lang="en-US" sz="1500" b="0" dirty="0">
                <a:solidFill>
                  <a:srgbClr val="000000"/>
                </a:solidFill>
                <a:latin typeface="Montserrat" panose="00000500000000000000" pitchFamily="2" charset="0"/>
              </a:rPr>
              <a:t>Weather conditions during the week. </a:t>
            </a:r>
          </a:p>
          <a:p>
            <a:pPr marL="228611" indent="-228611" defTabSz="914446" fontAlgn="base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500" dirty="0">
                <a:solidFill>
                  <a:srgbClr val="000000"/>
                </a:solidFill>
                <a:latin typeface="Montserrat" panose="00000500000000000000" pitchFamily="2" charset="0"/>
              </a:rPr>
              <a:t>Temperature (C):</a:t>
            </a:r>
            <a:r>
              <a:rPr lang="en-US" sz="1500" b="0" dirty="0">
                <a:solidFill>
                  <a:srgbClr val="000000"/>
                </a:solidFill>
                <a:latin typeface="Montserrat" panose="00000500000000000000" pitchFamily="2" charset="0"/>
              </a:rPr>
              <a:t> Weekly average temperature in Celsius.</a:t>
            </a:r>
          </a:p>
          <a:p>
            <a:pPr marL="0" indent="0" defTabSz="914446"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en-US" sz="1500" u="sng" dirty="0">
                <a:solidFill>
                  <a:srgbClr val="000000"/>
                </a:solidFill>
                <a:latin typeface="Montserrat" panose="00000500000000000000" pitchFamily="2" charset="0"/>
              </a:rPr>
              <a:t>Complete the following tasks:</a:t>
            </a:r>
            <a:endParaRPr lang="en-US" sz="1500" b="0" u="sng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228611" indent="-228611" defTabSz="914446" fontAlgn="base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500" b="0" dirty="0">
                <a:solidFill>
                  <a:srgbClr val="000000"/>
                </a:solidFill>
                <a:latin typeface="Montserrat" panose="00000500000000000000" pitchFamily="2" charset="0"/>
              </a:rPr>
              <a:t>Generate a line chart that shows revenue trends vs. weeks for all 10 stores included in the dataset.</a:t>
            </a:r>
          </a:p>
          <a:p>
            <a:pPr marL="228611" indent="-228611" defTabSz="914446" fontAlgn="base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500" b="0" dirty="0">
                <a:solidFill>
                  <a:srgbClr val="000000"/>
                </a:solidFill>
                <a:latin typeface="Montserrat" panose="00000500000000000000" pitchFamily="2" charset="0"/>
              </a:rPr>
              <a:t>Identify which store has the highest annual revenue.</a:t>
            </a:r>
          </a:p>
          <a:p>
            <a:pPr marL="228611" indent="-228611" defTabSz="914446" fontAlgn="base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500" b="0" dirty="0">
                <a:solidFill>
                  <a:srgbClr val="000000"/>
                </a:solidFill>
                <a:latin typeface="Montserrat" panose="00000500000000000000" pitchFamily="2" charset="0"/>
              </a:rPr>
              <a:t>Analyze the correlation between revenue and visits.</a:t>
            </a:r>
          </a:p>
          <a:p>
            <a:pPr marL="228611" indent="-228611" defTabSz="914446" fontAlgn="base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500" b="0" dirty="0">
                <a:solidFill>
                  <a:srgbClr val="000000"/>
                </a:solidFill>
                <a:latin typeface="Montserrat" panose="00000500000000000000" pitchFamily="2" charset="0"/>
              </a:rPr>
              <a:t>Explore the relationship between weather and revenue.</a:t>
            </a:r>
          </a:p>
          <a:p>
            <a:pPr marL="228611" indent="-228611" defTabSz="914446" fontAlgn="base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500" b="0" dirty="0">
                <a:solidFill>
                  <a:srgbClr val="000000"/>
                </a:solidFill>
                <a:latin typeface="Montserrat" panose="00000500000000000000" pitchFamily="2" charset="0"/>
              </a:rPr>
              <a:t>Display the turnover rate vs. store</a:t>
            </a:r>
          </a:p>
          <a:p>
            <a:pPr marL="228611" indent="-228611" defTabSz="914446" fontAlgn="base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500" b="0" dirty="0">
                <a:solidFill>
                  <a:srgbClr val="000000"/>
                </a:solidFill>
                <a:latin typeface="Montserrat" panose="00000500000000000000" pitchFamily="2" charset="0"/>
              </a:rPr>
              <a:t>Which store has the highest and lowest turnover rate? </a:t>
            </a:r>
          </a:p>
          <a:p>
            <a:pPr marL="228611" indent="-228611" defTabSz="914446" fontAlgn="base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500" b="0" dirty="0">
                <a:solidFill>
                  <a:srgbClr val="000000"/>
                </a:solidFill>
                <a:latin typeface="Montserrat" panose="00000500000000000000" pitchFamily="2" charset="0"/>
              </a:rPr>
              <a:t>Try at least 3 new data visualizations to gain insights about this data.</a:t>
            </a:r>
          </a:p>
          <a:p>
            <a:pPr marL="228611" indent="-228611" defTabSz="914446" fontAlgn="base">
              <a:spcBef>
                <a:spcPts val="1000"/>
              </a:spcBef>
              <a:spcAft>
                <a:spcPts val="333"/>
              </a:spcAft>
            </a:pPr>
            <a:endParaRPr lang="en-US" sz="1500" b="0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65F421-6CE5-1938-172B-83FE0D31F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066" y="1151913"/>
            <a:ext cx="3060152" cy="242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3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10BA7-83D5-BA28-4169-3E936CE31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5E0EF4-240B-8B5B-8335-CAC6327B85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5BEFE33B-7EE9-7BFB-A39F-0F81915A5525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Module Agenda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11B2EF-B147-91BD-0F78-2F139C8F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31" y="1168129"/>
            <a:ext cx="11214759" cy="5106142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en-US" sz="1800" dirty="0">
                <a:latin typeface="Montserrat" panose="00000500000000000000" pitchFamily="2" charset="0"/>
              </a:rPr>
              <a:t>Introduction to data visualization</a:t>
            </a:r>
          </a:p>
          <a:p>
            <a:pPr>
              <a:buClr>
                <a:srgbClr val="00B0F0"/>
              </a:buClr>
            </a:pPr>
            <a:r>
              <a:rPr lang="en-US" sz="1800" dirty="0">
                <a:latin typeface="Montserrat" panose="00000500000000000000" pitchFamily="2" charset="0"/>
              </a:rPr>
              <a:t>Popular data visualization libraries in Python</a:t>
            </a:r>
          </a:p>
          <a:p>
            <a:pPr>
              <a:buClr>
                <a:srgbClr val="00B0F0"/>
              </a:buClr>
            </a:pPr>
            <a:r>
              <a:rPr lang="en-US" sz="1800" dirty="0">
                <a:latin typeface="Montserrat" panose="00000500000000000000" pitchFamily="2" charset="0"/>
              </a:rPr>
              <a:t>Data Visualization Types:</a:t>
            </a:r>
          </a:p>
          <a:p>
            <a:pPr lvl="1">
              <a:buClr>
                <a:srgbClr val="00B0F0"/>
              </a:buClr>
            </a:pPr>
            <a:r>
              <a:rPr lang="en-US" sz="1800" dirty="0">
                <a:latin typeface="Montserrat" panose="00000500000000000000" pitchFamily="2" charset="0"/>
              </a:rPr>
              <a:t>Relationships</a:t>
            </a:r>
          </a:p>
          <a:p>
            <a:pPr lvl="1">
              <a:buClr>
                <a:srgbClr val="00B0F0"/>
              </a:buClr>
            </a:pPr>
            <a:r>
              <a:rPr lang="en-US" sz="1800" dirty="0">
                <a:latin typeface="Montserrat" panose="00000500000000000000" pitchFamily="2" charset="0"/>
              </a:rPr>
              <a:t>Comparisons</a:t>
            </a:r>
          </a:p>
          <a:p>
            <a:pPr lvl="1">
              <a:buClr>
                <a:srgbClr val="00B0F0"/>
              </a:buClr>
            </a:pPr>
            <a:r>
              <a:rPr lang="en-US" sz="1800" dirty="0">
                <a:latin typeface="Montserrat" panose="00000500000000000000" pitchFamily="2" charset="0"/>
              </a:rPr>
              <a:t>Distribution</a:t>
            </a:r>
          </a:p>
          <a:p>
            <a:pPr lvl="1">
              <a:buClr>
                <a:srgbClr val="00B0F0"/>
              </a:buClr>
            </a:pPr>
            <a:r>
              <a:rPr lang="en-US" sz="1800" dirty="0">
                <a:latin typeface="Montserrat" panose="00000500000000000000" pitchFamily="2" charset="0"/>
              </a:rPr>
              <a:t>Composition</a:t>
            </a:r>
          </a:p>
          <a:p>
            <a:pPr>
              <a:buClr>
                <a:srgbClr val="00B0F0"/>
              </a:buClr>
            </a:pPr>
            <a:r>
              <a:rPr lang="en-US" sz="1800" b="1" dirty="0">
                <a:latin typeface="Montserrat" panose="00000500000000000000" pitchFamily="2" charset="0"/>
              </a:rPr>
              <a:t>Practical Example 1: </a:t>
            </a:r>
            <a:r>
              <a:rPr lang="en-US" sz="1800" dirty="0" err="1">
                <a:latin typeface="Montserrat" panose="00000500000000000000" pitchFamily="2" charset="0"/>
              </a:rPr>
              <a:t>GenAI</a:t>
            </a:r>
            <a:r>
              <a:rPr lang="en-US" sz="1800" dirty="0">
                <a:latin typeface="Montserrat" panose="00000500000000000000" pitchFamily="2" charset="0"/>
              </a:rPr>
              <a:t> for individual stock data visualization </a:t>
            </a:r>
          </a:p>
          <a:p>
            <a:pPr>
              <a:buClr>
                <a:srgbClr val="00B0F0"/>
              </a:buClr>
            </a:pPr>
            <a:r>
              <a:rPr lang="en-US" sz="1800" b="1" dirty="0">
                <a:latin typeface="Montserrat" panose="00000500000000000000" pitchFamily="2" charset="0"/>
              </a:rPr>
              <a:t>Practical Example 2: </a:t>
            </a:r>
            <a:r>
              <a:rPr lang="en-US" sz="1800" dirty="0" err="1">
                <a:latin typeface="Montserrat" panose="00000500000000000000" pitchFamily="2" charset="0"/>
              </a:rPr>
              <a:t>GenAI</a:t>
            </a:r>
            <a:r>
              <a:rPr lang="en-US" sz="1800" dirty="0">
                <a:latin typeface="Montserrat" panose="00000500000000000000" pitchFamily="2" charset="0"/>
              </a:rPr>
              <a:t> for multiple stocks analysis and visualization</a:t>
            </a:r>
          </a:p>
          <a:p>
            <a:pPr>
              <a:buClr>
                <a:srgbClr val="00B0F0"/>
              </a:buClr>
            </a:pPr>
            <a:r>
              <a:rPr lang="en-US" sz="1800" b="1" dirty="0">
                <a:latin typeface="Montserrat" panose="00000500000000000000" pitchFamily="2" charset="0"/>
              </a:rPr>
              <a:t>Practical Example 3: </a:t>
            </a:r>
            <a:r>
              <a:rPr lang="en-US" sz="1800" dirty="0" err="1">
                <a:latin typeface="Montserrat" panose="00000500000000000000" pitchFamily="2" charset="0"/>
              </a:rPr>
              <a:t>GenAI</a:t>
            </a:r>
            <a:r>
              <a:rPr lang="en-US" sz="1800" dirty="0">
                <a:latin typeface="Montserrat" panose="00000500000000000000" pitchFamily="2" charset="0"/>
              </a:rPr>
              <a:t> for cancer data visualization</a:t>
            </a:r>
          </a:p>
          <a:p>
            <a:pPr>
              <a:buClr>
                <a:srgbClr val="00B0F0"/>
              </a:buClr>
            </a:pPr>
            <a:r>
              <a:rPr lang="en-US" sz="1800" dirty="0">
                <a:latin typeface="Montserrat" panose="00000500000000000000" pitchFamily="2" charset="0"/>
              </a:rPr>
              <a:t>Practice Opportunity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F4BF6C-937D-3A93-9865-C5DE26F44C25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</p:spTree>
    <p:extLst>
      <p:ext uri="{BB962C8B-B14F-4D97-AF65-F5344CB8AC3E}">
        <p14:creationId xmlns:p14="http://schemas.microsoft.com/office/powerpoint/2010/main" val="2093928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16510-63F5-2BEA-4FD5-DB34D4641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49DF6B-2FF2-55B1-D47F-C54826FC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190D94-CD99-E096-A2B9-A4F6749E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109CF380-595D-57F4-44C2-D9A1D5883036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Practice Opportunity 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AADD0-09C7-0C13-F81B-0274A39D3FEB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4381A6-DE53-62D2-9153-5B78631A8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501" y="2954429"/>
            <a:ext cx="7314419" cy="3642581"/>
          </a:xfrm>
          <a:prstGeom prst="rect">
            <a:avLst/>
          </a:prstGeom>
          <a:ln w="38100">
            <a:solidFill>
              <a:srgbClr val="11CCDD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75075D-7928-875B-6038-F81A9A191828}"/>
              </a:ext>
            </a:extLst>
          </p:cNvPr>
          <p:cNvSpPr txBox="1"/>
          <p:nvPr/>
        </p:nvSpPr>
        <p:spPr>
          <a:xfrm>
            <a:off x="3421277" y="964209"/>
            <a:ext cx="60075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46"/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🔗 </a:t>
            </a:r>
            <a:r>
              <a:rPr lang="en-US" b="1" dirty="0">
                <a:solidFill>
                  <a:srgbClr val="000000"/>
                </a:solidFill>
                <a:latin typeface="Cambria" panose="02040503050406030204"/>
              </a:rPr>
              <a:t>Click here to explore ChatGPT</a:t>
            </a:r>
            <a:br>
              <a:rPr lang="en-US" dirty="0">
                <a:solidFill>
                  <a:srgbClr val="000000"/>
                </a:solidFill>
                <a:latin typeface="Cambria" panose="02040503050406030204"/>
              </a:rPr>
            </a:br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		</a:t>
            </a:r>
            <a:r>
              <a:rPr lang="en-US" dirty="0">
                <a:solidFill>
                  <a:srgbClr val="000000"/>
                </a:solidFill>
                <a:latin typeface="Cambria" panose="02040503050406030204"/>
                <a:hlinkClick r:id="rId5"/>
              </a:rPr>
              <a:t>ChatGPT Signup</a:t>
            </a:r>
            <a:endParaRPr lang="en-US" dirty="0">
              <a:solidFill>
                <a:srgbClr val="000000"/>
              </a:solidFill>
              <a:latin typeface="Cambria" panose="02040503050406030204"/>
            </a:endParaRPr>
          </a:p>
          <a:p>
            <a:pPr defTabSz="914446"/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💡 </a:t>
            </a:r>
            <a:r>
              <a:rPr lang="en-US" b="1" dirty="0">
                <a:solidFill>
                  <a:srgbClr val="000000"/>
                </a:solidFill>
                <a:latin typeface="Cambria" panose="02040503050406030204"/>
              </a:rPr>
              <a:t>Click here for AI Prompts</a:t>
            </a:r>
            <a:br>
              <a:rPr lang="en-US" dirty="0">
                <a:solidFill>
                  <a:srgbClr val="000000"/>
                </a:solidFill>
                <a:latin typeface="Cambria" panose="02040503050406030204"/>
              </a:rPr>
            </a:br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		</a:t>
            </a:r>
            <a:r>
              <a:rPr lang="en-US" dirty="0">
                <a:solidFill>
                  <a:srgbClr val="000000"/>
                </a:solidFill>
                <a:latin typeface="Cambria" panose="02040503050406030204"/>
                <a:hlinkClick r:id="rId6"/>
              </a:rPr>
              <a:t>Explore Prompts</a:t>
            </a:r>
            <a:endParaRPr lang="en-US" dirty="0">
              <a:solidFill>
                <a:srgbClr val="000000"/>
              </a:solidFill>
              <a:latin typeface="Cambria" panose="02040503050406030204"/>
            </a:endParaRPr>
          </a:p>
          <a:p>
            <a:pPr defTabSz="914446"/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💡 </a:t>
            </a:r>
            <a:r>
              <a:rPr lang="en-US" b="1" dirty="0">
                <a:solidFill>
                  <a:srgbClr val="000000"/>
                </a:solidFill>
                <a:latin typeface="Cambria" panose="02040503050406030204"/>
              </a:rPr>
              <a:t>Click here for Practice Opportunities Solution</a:t>
            </a:r>
            <a:br>
              <a:rPr lang="en-US" dirty="0">
                <a:solidFill>
                  <a:srgbClr val="000000"/>
                </a:solidFill>
                <a:latin typeface="Cambria" panose="02040503050406030204"/>
              </a:rPr>
            </a:br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		</a:t>
            </a:r>
            <a:r>
              <a:rPr lang="en-US" dirty="0">
                <a:solidFill>
                  <a:srgbClr val="000000"/>
                </a:solidFill>
                <a:latin typeface="Cambria" panose="02040503050406030204"/>
                <a:hlinkClick r:id="rId7"/>
              </a:rPr>
              <a:t>Explore Prompts</a:t>
            </a:r>
            <a:endParaRPr lang="en-US" dirty="0">
              <a:solidFill>
                <a:srgbClr val="000000"/>
              </a:solidFill>
              <a:latin typeface="Cambria" panose="02040503050406030204"/>
            </a:endParaRPr>
          </a:p>
          <a:p>
            <a:pPr defTabSz="914446"/>
            <a:endParaRPr lang="en-US" dirty="0">
              <a:solidFill>
                <a:srgbClr val="000000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4001830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47109-5148-4A05-0862-2860AB169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2BE902-2CFB-46C2-FEDA-3E325FCA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D02E69-0146-F90A-624C-FA15BE8BF0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4ECAFA23-3A4D-ABAC-9E47-65AB02544B2D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Practice Opportunity 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79DC77-0A88-45C6-80F4-D34519998799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E2D60-33F1-F404-25E5-29801CEE0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008" y="658766"/>
            <a:ext cx="8116491" cy="573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68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4605C-B8A3-B3F4-22CC-04BD7CF7E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D5224A-1742-1DAB-FA4E-1FE5A3F12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D967E-614E-38C3-9D9E-14F3148886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C6ED0CD8-27F9-ED2A-93D6-89A13AA9BC0C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Practice Opportunity 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4DA8B-D91E-D4E1-47CF-387C9D978F65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3C279B-EA7D-FD7B-3ADE-F97BEDB21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157" y="907669"/>
            <a:ext cx="8420798" cy="570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90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DC7BC-BC22-06CC-4153-5EC05FF58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8CDAA1-94B8-EEFE-6CC1-AE5F58B769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C233A4-00CA-DF0F-2A6E-3FEF783D4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327B1-EED8-0256-9AAA-D9B81AA8F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F6614E-6EEC-A5D4-53F8-DD17BA03894F}"/>
              </a:ext>
            </a:extLst>
          </p:cNvPr>
          <p:cNvSpPr txBox="1"/>
          <p:nvPr/>
        </p:nvSpPr>
        <p:spPr>
          <a:xfrm>
            <a:off x="550506" y="536130"/>
            <a:ext cx="5240694" cy="25545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/>
              <a:t>PRO TIP: SYNTHETIC DATA GENERATION USING CLAUDE</a:t>
            </a:r>
          </a:p>
        </p:txBody>
      </p:sp>
    </p:spTree>
    <p:extLst>
      <p:ext uri="{BB962C8B-B14F-4D97-AF65-F5344CB8AC3E}">
        <p14:creationId xmlns:p14="http://schemas.microsoft.com/office/powerpoint/2010/main" val="1172404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4A4F3-D731-36C7-5CF2-1074C6C42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2D67CC-1AD6-C715-109B-7327C9720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678810-81E6-1602-E631-DB197A5E32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197AE133-3E64-DD46-227F-374624BB0589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Synthetic Data Generation Using Claude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3B4D0-C31B-0638-29C1-07E812B5224F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FC640-1A3E-D964-EC66-7ED4040F5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6" y="1047543"/>
            <a:ext cx="10943268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27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8948E-0604-67AA-A308-853682390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6EB11F-BDC0-E513-A995-7C999505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E37867-F8DF-4BDB-23D1-7C596E31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4A72CA98-2A92-E119-3B73-E31CAB855A01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Synthetic Data Generation Using Claude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AA382-8050-0E4C-0177-191D028E065C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47341F-A256-362A-A891-4888C51DC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37" y="1352014"/>
            <a:ext cx="11009746" cy="4738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BE0AB0-1608-57D3-7ADE-B2709F4E0EB9}"/>
              </a:ext>
            </a:extLst>
          </p:cNvPr>
          <p:cNvSpPr txBox="1"/>
          <p:nvPr/>
        </p:nvSpPr>
        <p:spPr>
          <a:xfrm>
            <a:off x="4369851" y="907669"/>
            <a:ext cx="61255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https://claude.ai/new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93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F0D20-5134-50EE-7B23-064AC2C62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3F8AE0-8232-38E0-35D8-2DC3F9DCA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044336-A549-743A-6D48-8E3A09737E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BC604053-DF02-432C-E6E6-EA87768AE4BE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Synthetic Data Generation Using Claude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AD9E5-A419-9076-0E84-AC77F2361F2E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A06DA-8BA3-4554-EB2C-D82A326F716D}"/>
              </a:ext>
            </a:extLst>
          </p:cNvPr>
          <p:cNvSpPr txBox="1"/>
          <p:nvPr/>
        </p:nvSpPr>
        <p:spPr>
          <a:xfrm>
            <a:off x="1010818" y="679752"/>
            <a:ext cx="904836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Scope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synthetic data for Walmart stores.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data from 10 stores located in top US cities.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the weather data is consistent with the location and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Sanity Checks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that the generated data makes logical sense.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that the highest revenue is generated from the San Francisco store.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 to Include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Unique identifier for each store.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Location of the store.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Week of observation.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Weekly Revenue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Revenue generated in USD.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Weekly Customer Visits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Number of customers visiting the store.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 Levels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Inventory levels.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Turnover 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Inventory turnover rate.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Overstock Incidents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Number of times the store was overstocked.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Stockout Incidents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Number of times the store ran out of stock.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Weather conditions during the week.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 (°C)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Weekly average temperature in Celsius.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81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909FB-E671-B17D-77BB-65311A51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45C378-4A8E-9187-A206-DB4730F915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25B6F-0705-62E5-DF16-79898F06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90" y="1992488"/>
            <a:ext cx="5198017" cy="14365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A9FA6F-A71D-92D5-9E16-A91F986E09CE}"/>
              </a:ext>
            </a:extLst>
          </p:cNvPr>
          <p:cNvSpPr/>
          <p:nvPr/>
        </p:nvSpPr>
        <p:spPr>
          <a:xfrm>
            <a:off x="3306715" y="3495040"/>
            <a:ext cx="5578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615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B7DB-BCBE-A828-1B29-59CE5F636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A00F3E-34E9-EDA7-FF70-CABCEB35A8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FC6366-2BB7-A9D3-A415-8E7549D97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76AE06-3115-7DF7-7BB6-4939E913E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EAE293-510B-072A-C668-B137445BB665}"/>
              </a:ext>
            </a:extLst>
          </p:cNvPr>
          <p:cNvSpPr txBox="1"/>
          <p:nvPr/>
        </p:nvSpPr>
        <p:spPr>
          <a:xfrm>
            <a:off x="550506" y="536130"/>
            <a:ext cx="4422710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/>
              <a:t>INTRODUCTION TO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26631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A7037-CF3E-34E6-8BA8-026B9BDDA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F6F001-79F3-0415-52AA-6C3021B4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270A9A-6D64-6DB9-F27A-F6FF596F0C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74D7A09A-6C79-7DB6-F19B-912F78113CBC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Financial Planning and Analysis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FDCCC5-0899-ABF3-4E60-0169CF635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22" y="777040"/>
            <a:ext cx="11214759" cy="214964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00B0F0"/>
              </a:buClr>
            </a:pPr>
            <a:r>
              <a:rPr lang="en-US" sz="1800" dirty="0">
                <a:latin typeface="Montserrat" panose="00000500000000000000" pitchFamily="2" charset="0"/>
              </a:rPr>
              <a:t>Financial Planning and Analysis (FP&amp;A) is a critical business function that focuses on providing financial insights to support decision-making and drive a company’s strategic objectives. </a:t>
            </a:r>
          </a:p>
          <a:p>
            <a:pPr>
              <a:buClr>
                <a:srgbClr val="00B0F0"/>
              </a:buClr>
            </a:pPr>
            <a:r>
              <a:rPr lang="en-US" sz="1800" dirty="0">
                <a:latin typeface="Montserrat" panose="00000500000000000000" pitchFamily="2" charset="0"/>
              </a:rPr>
              <a:t>It involves analyzing financial data, forecasting future financial performance, budgeting, and offering recommendations to enhance financial health and operational efficiency.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59902-B05D-4B6A-D257-6B812242BD66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DF59B84-8208-9C18-8021-66C2106578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1248294"/>
              </p:ext>
            </p:extLst>
          </p:nvPr>
        </p:nvGraphicFramePr>
        <p:xfrm>
          <a:off x="202944" y="417286"/>
          <a:ext cx="11653703" cy="6242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488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A0B3C-B7C3-F45E-8C28-C529A9613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E72A46-2A7E-D24B-1D3E-A4BDA8D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FC34FB-8370-9747-CC1F-457889A5F4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FC7DD339-D65E-F96C-48AD-1421A619B098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Popular Data Visualization Libraries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5E407E-81F3-167B-2121-EC52DA237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22" y="907669"/>
            <a:ext cx="11214759" cy="214964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00B0F0"/>
              </a:buClr>
            </a:pPr>
            <a:r>
              <a:rPr lang="en-US" sz="1800" dirty="0">
                <a:latin typeface="Montserrat" panose="00000500000000000000" pitchFamily="2" charset="0"/>
              </a:rPr>
              <a:t>Python offers many libraries for data visualization such as Matplotlib, Seaborn, and Plotly.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2167B-36CA-9480-E9E6-4D0D934C4257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12F065-0480-DC2B-C511-AFD1D663BD2F}"/>
              </a:ext>
            </a:extLst>
          </p:cNvPr>
          <p:cNvSpPr txBox="1"/>
          <p:nvPr/>
        </p:nvSpPr>
        <p:spPr>
          <a:xfrm>
            <a:off x="577036" y="1242890"/>
            <a:ext cx="11187094" cy="1275133"/>
          </a:xfrm>
          <a:prstGeom prst="rect">
            <a:avLst/>
          </a:prstGeom>
        </p:spPr>
        <p:txBody>
          <a:bodyPr/>
          <a:lstStyle>
            <a:lvl1pPr marL="285750" indent="-285750" defTabSz="609585">
              <a:spcBef>
                <a:spcPct val="20000"/>
              </a:spcBef>
              <a:buFont typeface="Arial" panose="020B0604020202020204" pitchFamily="34" charset="0"/>
              <a:buChar char="•"/>
              <a:defRPr sz="2200" b="0" i="0">
                <a:solidFill>
                  <a:srgbClr val="062E6D"/>
                </a:solidFill>
                <a:latin typeface="Arial" panose="020B0604020202020204" pitchFamily="34" charset="0"/>
              </a:defRPr>
            </a:lvl1pPr>
            <a:lvl2pPr marL="609585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2pPr>
            <a:lvl3pPr marL="1219170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3pPr>
            <a:lvl4pPr marL="1828755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4pPr>
            <a:lvl5pPr marL="2438339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190510" marR="0" lvl="0" indent="-19051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1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BEBF2B-B87F-6B10-7BD5-FF4B407FB933}"/>
              </a:ext>
            </a:extLst>
          </p:cNvPr>
          <p:cNvSpPr txBox="1"/>
          <p:nvPr/>
        </p:nvSpPr>
        <p:spPr>
          <a:xfrm>
            <a:off x="392467" y="2392020"/>
            <a:ext cx="3011981" cy="240749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285750" indent="-285750" defTabSz="609585">
              <a:spcBef>
                <a:spcPct val="20000"/>
              </a:spcBef>
              <a:buFont typeface="Arial" panose="020B0604020202020204" pitchFamily="34" charset="0"/>
              <a:buChar char="•"/>
              <a:defRPr sz="2200" b="0" i="0">
                <a:solidFill>
                  <a:srgbClr val="062E6D"/>
                </a:solidFill>
                <a:latin typeface="Arial" panose="020B0604020202020204" pitchFamily="34" charset="0"/>
              </a:defRPr>
            </a:lvl1pPr>
            <a:lvl2pPr marL="609585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2pPr>
            <a:lvl3pPr marL="1219170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3pPr>
            <a:lvl4pPr marL="1828755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4pPr>
            <a:lvl5pPr marL="2438339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190510" marR="0" lvl="0" indent="-19051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62E6D"/>
                </a:solidFill>
                <a:effectLst/>
                <a:uLnTx/>
                <a:uFillTx/>
                <a:latin typeface="Arial" panose="020B0604020202020204" pitchFamily="34" charset="0"/>
              </a:rPr>
              <a:t>Grandfather of data visualization libraries.</a:t>
            </a:r>
          </a:p>
          <a:p>
            <a:pPr marL="190510" marR="0" lvl="0" indent="-19051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62E6D"/>
                </a:solidFill>
                <a:effectLst/>
                <a:uLnTx/>
                <a:uFillTx/>
                <a:latin typeface="Arial" panose="020B0604020202020204" pitchFamily="34" charset="0"/>
              </a:rPr>
              <a:t>It creates static &amp; interactive visualizations.</a:t>
            </a:r>
          </a:p>
          <a:p>
            <a:pPr marL="190510" marR="0" lvl="0" indent="-19051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62E6D"/>
                </a:solidFill>
                <a:effectLst/>
                <a:uLnTx/>
                <a:uFillTx/>
                <a:latin typeface="Arial" panose="020B0604020202020204" pitchFamily="34" charset="0"/>
              </a:rPr>
              <a:t>Link: </a:t>
            </a: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62E6D"/>
                </a:solidFill>
                <a:effectLst/>
                <a:uLnTx/>
                <a:uFillTx/>
                <a:latin typeface="Arial" panose="020B0604020202020204" pitchFamily="34" charset="0"/>
                <a:hlinkClick r:id="rId4"/>
              </a:rPr>
              <a:t>https://matplotlib.org/</a:t>
            </a: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062E6D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190510" marR="0" lvl="0" indent="-19051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062E6D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190510" marR="0" lvl="0" indent="-19051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062E6D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pic>
        <p:nvPicPr>
          <p:cNvPr id="17" name="Picture 2" descr="What is matplotlib? - Quora">
            <a:extLst>
              <a:ext uri="{FF2B5EF4-FFF2-40B4-BE49-F238E27FC236}">
                <a16:creationId xmlns:a16="http://schemas.microsoft.com/office/drawing/2014/main" id="{F8EBFD23-1F22-84A7-881F-DECC574B5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58" y="1544288"/>
            <a:ext cx="2451323" cy="84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9F1DC6C-7C48-CAAD-818D-643F33AC40B0}"/>
              </a:ext>
            </a:extLst>
          </p:cNvPr>
          <p:cNvSpPr txBox="1">
            <a:spLocks/>
          </p:cNvSpPr>
          <p:nvPr/>
        </p:nvSpPr>
        <p:spPr>
          <a:xfrm>
            <a:off x="3949856" y="2340259"/>
            <a:ext cx="3183281" cy="290089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285750" indent="-285750" defTabSz="609585">
              <a:spcBef>
                <a:spcPct val="20000"/>
              </a:spcBef>
              <a:buFont typeface="Arial" panose="020B0604020202020204" pitchFamily="34" charset="0"/>
              <a:buChar char="•"/>
              <a:defRPr sz="2000" b="0" i="0">
                <a:solidFill>
                  <a:srgbClr val="062E6D"/>
                </a:solidFill>
                <a:latin typeface="Arial" panose="020B0604020202020204" pitchFamily="34" charset="0"/>
              </a:defRPr>
            </a:lvl1pPr>
            <a:lvl2pPr marL="609585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2pPr>
            <a:lvl3pPr marL="1219170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3pPr>
            <a:lvl4pPr marL="1828755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4pPr>
            <a:lvl5pPr marL="2438339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190510" marR="0" lvl="0" indent="-19051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62E6D"/>
                </a:solidFill>
                <a:effectLst/>
                <a:uLnTx/>
                <a:uFillTx/>
                <a:latin typeface="Arial" panose="020B0604020202020204" pitchFamily="34" charset="0"/>
                <a:sym typeface="Arial"/>
              </a:rPr>
              <a:t>Based on Matplotlib &amp; offers enhanced features. </a:t>
            </a:r>
          </a:p>
          <a:p>
            <a:pPr marL="190510" marR="0" lvl="0" indent="-19051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62E6D"/>
                </a:solidFill>
                <a:effectLst/>
                <a:uLnTx/>
                <a:uFillTx/>
                <a:latin typeface="Arial" panose="020B0604020202020204" pitchFamily="34" charset="0"/>
                <a:sym typeface="Arial"/>
              </a:rPr>
              <a:t>Generates aesthetically appealing statistical plots.</a:t>
            </a:r>
          </a:p>
          <a:p>
            <a:pPr marL="190510" marR="0" lvl="0" indent="-19051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62E6D"/>
                </a:solidFill>
                <a:effectLst/>
                <a:uLnTx/>
                <a:uFillTx/>
                <a:latin typeface="Arial" panose="020B0604020202020204" pitchFamily="34" charset="0"/>
                <a:sym typeface="Arial"/>
              </a:rPr>
              <a:t>Link: </a:t>
            </a: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62E6D"/>
                </a:solidFill>
                <a:effectLst/>
                <a:uLnTx/>
                <a:uFillTx/>
                <a:latin typeface="Arial" panose="020B0604020202020204" pitchFamily="34" charset="0"/>
                <a:sym typeface="Arial"/>
                <a:hlinkClick r:id="rId6"/>
              </a:rPr>
              <a:t>https://seaborn.pydata.org/</a:t>
            </a: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062E6D"/>
              </a:solidFill>
              <a:effectLst/>
              <a:uLnTx/>
              <a:uFillTx/>
              <a:latin typeface="Arial" panose="020B0604020202020204" pitchFamily="34" charset="0"/>
              <a:sym typeface="Arial"/>
            </a:endParaRPr>
          </a:p>
          <a:p>
            <a:pPr marL="190510" marR="0" lvl="0" indent="-19051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062E6D"/>
              </a:solidFill>
              <a:effectLst/>
              <a:uLnTx/>
              <a:uFillTx/>
              <a:latin typeface="Arial" panose="020B0604020202020204" pitchFamily="34" charset="0"/>
              <a:sym typeface="Arial"/>
            </a:endParaRPr>
          </a:p>
          <a:p>
            <a:pPr marL="190510" marR="0" lvl="0" indent="-19051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062E6D"/>
              </a:solidFill>
              <a:effectLst/>
              <a:uLnTx/>
              <a:uFillTx/>
              <a:latin typeface="Arial" panose="020B0604020202020204" pitchFamily="34" charset="0"/>
              <a:sym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2B1E005-0C3D-14CD-2F38-20F8026AA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0578" y="1544288"/>
            <a:ext cx="2472582" cy="709118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85D685F-991D-BEB6-EEDB-182A6548E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887" y="1050144"/>
            <a:ext cx="2263601" cy="169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ED177E7-60AC-8090-135D-5637007E5C65}"/>
              </a:ext>
            </a:extLst>
          </p:cNvPr>
          <p:cNvSpPr txBox="1">
            <a:spLocks/>
          </p:cNvSpPr>
          <p:nvPr/>
        </p:nvSpPr>
        <p:spPr>
          <a:xfrm>
            <a:off x="8026587" y="2381157"/>
            <a:ext cx="3359811" cy="290089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285750" indent="-285750" defTabSz="609585">
              <a:spcBef>
                <a:spcPct val="20000"/>
              </a:spcBef>
              <a:buFont typeface="Arial" panose="020B0604020202020204" pitchFamily="34" charset="0"/>
              <a:buChar char="•"/>
              <a:defRPr sz="2000" b="0" i="0">
                <a:solidFill>
                  <a:srgbClr val="062E6D"/>
                </a:solidFill>
                <a:latin typeface="Arial" panose="020B0604020202020204" pitchFamily="34" charset="0"/>
              </a:defRPr>
            </a:lvl1pPr>
            <a:lvl2pPr marL="609585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2pPr>
            <a:lvl3pPr marL="1219170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3pPr>
            <a:lvl4pPr marL="1828755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4pPr>
            <a:lvl5pPr marL="2438339" indent="0" defTabSz="609585">
              <a:spcBef>
                <a:spcPct val="20000"/>
              </a:spcBef>
              <a:buFont typeface="Arial"/>
              <a:buNone/>
              <a:defRPr sz="1400" b="0" i="0">
                <a:solidFill>
                  <a:schemeClr val="bg1"/>
                </a:solidFill>
                <a:latin typeface="CFA Breuer Text Light" panose="02000506040000020004" pitchFamily="2" charset="77"/>
              </a:defRPr>
            </a:lvl5pPr>
            <a:lvl6pPr marL="3352716" indent="-304792" defTabSz="609585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 defTabSz="609585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 defTabSz="609585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 defTabSz="609585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marL="190510" marR="0" lvl="0" indent="-19051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62E6D"/>
                </a:solidFill>
                <a:effectLst/>
                <a:uLnTx/>
                <a:uFillTx/>
                <a:latin typeface="Arial" panose="020B0604020202020204" pitchFamily="34" charset="0"/>
                <a:sym typeface="Arial"/>
              </a:rPr>
              <a:t>Plotly creates interactive charts using few code lines.</a:t>
            </a:r>
          </a:p>
          <a:p>
            <a:pPr marL="190510" marR="0" lvl="0" indent="-19051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62E6D"/>
                </a:solidFill>
                <a:effectLst/>
                <a:uLnTx/>
                <a:uFillTx/>
                <a:latin typeface="Arial" panose="020B0604020202020204" pitchFamily="34" charset="0"/>
                <a:sym typeface="Arial"/>
              </a:rPr>
              <a:t>Offers 40+ chart types (statistical, financial &amp; scientific). </a:t>
            </a:r>
          </a:p>
          <a:p>
            <a:pPr marL="190510" marR="0" lvl="0" indent="-19051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62E6D"/>
                </a:solidFill>
                <a:effectLst/>
                <a:uLnTx/>
                <a:uFillTx/>
                <a:latin typeface="Arial" panose="020B0604020202020204" pitchFamily="34" charset="0"/>
                <a:sym typeface="Arial"/>
              </a:rPr>
              <a:t>Link: </a:t>
            </a: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62E6D"/>
                </a:solidFill>
                <a:effectLst/>
                <a:uLnTx/>
                <a:uFillTx/>
                <a:latin typeface="Arial" panose="020B0604020202020204" pitchFamily="34" charset="0"/>
                <a:sym typeface="Arial"/>
                <a:hlinkClick r:id="rId9"/>
              </a:rPr>
              <a:t>https://plotly.com/python/</a:t>
            </a: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062E6D"/>
              </a:solidFill>
              <a:effectLst/>
              <a:uLnTx/>
              <a:uFillTx/>
              <a:latin typeface="Arial" panose="020B0604020202020204" pitchFamily="34" charset="0"/>
              <a:sym typeface="Arial"/>
            </a:endParaRPr>
          </a:p>
          <a:p>
            <a:pPr marL="190510" marR="0" lvl="0" indent="-190510" defTabSz="40641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062E6D"/>
              </a:solidFill>
              <a:effectLst/>
              <a:uLnTx/>
              <a:uFillTx/>
              <a:latin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82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D8FF3-C418-09FC-2EF4-D30BE70C0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AF9E6F-D1A1-5945-683B-1FDDB4DAEE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269A76-0106-D89D-DD0E-8A700D5AD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80768C-39A3-5A0A-4841-F325047E4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FCD5BE-F412-7D02-3C98-21347B9D63C2}"/>
              </a:ext>
            </a:extLst>
          </p:cNvPr>
          <p:cNvSpPr txBox="1"/>
          <p:nvPr/>
        </p:nvSpPr>
        <p:spPr>
          <a:xfrm>
            <a:off x="550506" y="536130"/>
            <a:ext cx="4422710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 dirty="0"/>
              <a:t>DATA VISUALIZATION TYPES</a:t>
            </a:r>
          </a:p>
        </p:txBody>
      </p:sp>
    </p:spTree>
    <p:extLst>
      <p:ext uri="{BB962C8B-B14F-4D97-AF65-F5344CB8AC3E}">
        <p14:creationId xmlns:p14="http://schemas.microsoft.com/office/powerpoint/2010/main" val="182698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42492-66F0-9CF0-398E-66B2A942F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7C95B6-6DFA-481D-A9C2-7FD60FE2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354075-CFE0-AECE-4C35-0E494106D8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010A7183-191A-85B3-EA2E-FF8116872B75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Relationships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A9688-311D-8763-9909-960DD79E2D20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2" name="Picture 2" descr="File:Bubble chart.jpg">
            <a:extLst>
              <a:ext uri="{FF2B5EF4-FFF2-40B4-BE49-F238E27FC236}">
                <a16:creationId xmlns:a16="http://schemas.microsoft.com/office/drawing/2014/main" id="{261A9A51-3664-4A83-8D3B-628FF1980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468" y="1768153"/>
            <a:ext cx="3858920" cy="285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F83D09-EC3A-6766-4B42-A620E184B1FE}"/>
              </a:ext>
            </a:extLst>
          </p:cNvPr>
          <p:cNvSpPr txBox="1"/>
          <p:nvPr/>
        </p:nvSpPr>
        <p:spPr>
          <a:xfrm>
            <a:off x="1981611" y="789785"/>
            <a:ext cx="199445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lang="en-CA" sz="1867" b="1" dirty="0">
                <a:solidFill>
                  <a:srgbClr val="0C1752"/>
                </a:solidFill>
                <a:latin typeface="Montserrat" panose="00000500000000000000" pitchFamily="2" charset="0"/>
                <a:cs typeface="Mongolian Baiti" panose="03000500000000000000" pitchFamily="66" charset="0"/>
              </a:rPr>
              <a:t>SCATTERPLOT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1EA42-AA38-AC10-DAC9-118DDD0CDF83}"/>
              </a:ext>
            </a:extLst>
          </p:cNvPr>
          <p:cNvSpPr txBox="1"/>
          <p:nvPr/>
        </p:nvSpPr>
        <p:spPr>
          <a:xfrm>
            <a:off x="7917181" y="789785"/>
            <a:ext cx="216918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800" b="1"/>
            </a:lvl1pPr>
          </a:lstStyle>
          <a:p>
            <a:pPr defTabSz="609630"/>
            <a:r>
              <a:rPr lang="en-CA" sz="1867" dirty="0">
                <a:solidFill>
                  <a:srgbClr val="0C1752"/>
                </a:solidFill>
                <a:latin typeface="Montserrat" panose="00000500000000000000" pitchFamily="2" charset="0"/>
                <a:cs typeface="Mongolian Baiti" panose="03000500000000000000" pitchFamily="66" charset="0"/>
              </a:rPr>
              <a:t>BUBBLE CHART</a:t>
            </a:r>
          </a:p>
        </p:txBody>
      </p:sp>
      <p:pic>
        <p:nvPicPr>
          <p:cNvPr id="10" name="Picture 4" descr="File:Example of Scatter Plot.jpg">
            <a:extLst>
              <a:ext uri="{FF2B5EF4-FFF2-40B4-BE49-F238E27FC236}">
                <a16:creationId xmlns:a16="http://schemas.microsoft.com/office/drawing/2014/main" id="{A546DC2C-FFF0-7D68-8C1C-9D1B41236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982" y="1642334"/>
            <a:ext cx="3858920" cy="313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878618C-1840-1311-8D2D-EE084C6C2177}"/>
              </a:ext>
            </a:extLst>
          </p:cNvPr>
          <p:cNvSpPr/>
          <p:nvPr/>
        </p:nvSpPr>
        <p:spPr>
          <a:xfrm>
            <a:off x="795471" y="1163647"/>
            <a:ext cx="4462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en-US" altLang="en-US" sz="1600" i="1" dirty="0">
                <a:solidFill>
                  <a:srgbClr val="0C1752"/>
                </a:solidFill>
                <a:latin typeface="Montserrat" panose="00000500000000000000" pitchFamily="2" charset="0"/>
                <a:cs typeface="Mongolian Baiti" panose="03000500000000000000" pitchFamily="66" charset="0"/>
              </a:rPr>
              <a:t>“Scatterplot demonstrates the relationship between two variables (X, Y)”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CE7D04-1182-6EC6-0610-65A95CA53A34}"/>
              </a:ext>
            </a:extLst>
          </p:cNvPr>
          <p:cNvSpPr/>
          <p:nvPr/>
        </p:nvSpPr>
        <p:spPr>
          <a:xfrm>
            <a:off x="6570720" y="1150866"/>
            <a:ext cx="51063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en-US" altLang="en-US" sz="1600" i="1" dirty="0">
                <a:solidFill>
                  <a:srgbClr val="0C1752"/>
                </a:solidFill>
                <a:latin typeface="Montserrat" panose="00000500000000000000" pitchFamily="2" charset="0"/>
                <a:cs typeface="Mongolian Baiti" panose="03000500000000000000" pitchFamily="66" charset="0"/>
              </a:rPr>
              <a:t>“Bubble chart demonstrates the relationship between three variables  (X, Y, Bubble Size)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182D8D-AE62-3FC2-82AB-BA6FF8AE0AF2}"/>
              </a:ext>
            </a:extLst>
          </p:cNvPr>
          <p:cNvSpPr/>
          <p:nvPr/>
        </p:nvSpPr>
        <p:spPr>
          <a:xfrm>
            <a:off x="4184842" y="6389396"/>
            <a:ext cx="5683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46"/>
            <a:r>
              <a:rPr lang="en-CA" sz="800" dirty="0">
                <a:solidFill>
                  <a:srgbClr val="000000"/>
                </a:solidFill>
                <a:latin typeface="Cambria" panose="02040503050406030204"/>
                <a:hlinkClick r:id="rId6"/>
              </a:rPr>
              <a:t>Photo Credit: https://commons.wikimedia.org/wiki/File:Example_of_Scatter_Plot.jpg</a:t>
            </a:r>
            <a:endParaRPr lang="en-CA" sz="800" dirty="0">
              <a:solidFill>
                <a:srgbClr val="000000"/>
              </a:solidFill>
              <a:latin typeface="Cambria" panose="02040503050406030204"/>
            </a:endParaRPr>
          </a:p>
          <a:p>
            <a:pPr defTabSz="914446"/>
            <a:r>
              <a:rPr lang="en-CA" sz="800" dirty="0">
                <a:solidFill>
                  <a:srgbClr val="000000"/>
                </a:solidFill>
                <a:latin typeface="Cambria" panose="02040503050406030204"/>
                <a:hlinkClick r:id="rId7"/>
              </a:rPr>
              <a:t>Photo Credit: https://commons.wikimedia.org/wiki/File:Bubble_chart.jpg</a:t>
            </a:r>
            <a:endParaRPr lang="en-CA" sz="800" dirty="0">
              <a:solidFill>
                <a:srgbClr val="000000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97521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2C1DA-6727-8822-E077-D66C56673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F44BE2-C4B2-81C5-3351-065435820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2AED58-9473-E87F-2555-325E72E9D6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CF3D7938-3640-05EB-55AB-5F2BF741BF1E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Comparisons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665B2-926E-9D10-A170-D0C56CF36281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27B974-2AFD-00CF-A5FC-63E245BDB023}"/>
              </a:ext>
            </a:extLst>
          </p:cNvPr>
          <p:cNvSpPr txBox="1"/>
          <p:nvPr/>
        </p:nvSpPr>
        <p:spPr>
          <a:xfrm>
            <a:off x="2150381" y="901687"/>
            <a:ext cx="166904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lang="en-CA" b="1" dirty="0">
                <a:solidFill>
                  <a:srgbClr val="0C1752"/>
                </a:solidFill>
                <a:latin typeface="Montserrat" panose="00000500000000000000" pitchFamily="2" charset="0"/>
              </a:rPr>
              <a:t>BAR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4536D-B54A-773F-556F-1BD0CCF9867C}"/>
              </a:ext>
            </a:extLst>
          </p:cNvPr>
          <p:cNvSpPr txBox="1"/>
          <p:nvPr/>
        </p:nvSpPr>
        <p:spPr>
          <a:xfrm>
            <a:off x="7895026" y="90168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800" b="1"/>
            </a:lvl1pPr>
          </a:lstStyle>
          <a:p>
            <a:pPr defTabSz="609630"/>
            <a:r>
              <a:rPr lang="en-CA" sz="1800" dirty="0">
                <a:solidFill>
                  <a:srgbClr val="0C1752"/>
                </a:solidFill>
                <a:latin typeface="Montserrat" panose="00000500000000000000" pitchFamily="2" charset="0"/>
              </a:rPr>
              <a:t>LINE CHART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77E9E7-BD5D-70AA-31DE-E9CEC0607DFC}"/>
              </a:ext>
            </a:extLst>
          </p:cNvPr>
          <p:cNvSpPr/>
          <p:nvPr/>
        </p:nvSpPr>
        <p:spPr>
          <a:xfrm>
            <a:off x="1145831" y="1305075"/>
            <a:ext cx="3855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en-US" altLang="en-US" i="1" dirty="0">
                <a:solidFill>
                  <a:srgbClr val="0C1752"/>
                </a:solidFill>
                <a:latin typeface="Montserrat" panose="00000500000000000000" pitchFamily="2" charset="0"/>
              </a:rPr>
              <a:t>“Comparing salaries”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B4669C-5C84-A35C-817C-4AEBA43491C7}"/>
              </a:ext>
            </a:extLst>
          </p:cNvPr>
          <p:cNvSpPr/>
          <p:nvPr/>
        </p:nvSpPr>
        <p:spPr>
          <a:xfrm>
            <a:off x="6528444" y="1318311"/>
            <a:ext cx="4666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30"/>
            <a:r>
              <a:rPr lang="en-US" altLang="en-US" i="1" dirty="0">
                <a:solidFill>
                  <a:srgbClr val="0C1752"/>
                </a:solidFill>
                <a:latin typeface="Montserrat" panose="00000500000000000000" pitchFamily="2" charset="0"/>
              </a:rPr>
              <a:t>“Comparing median and average House prices over the years”</a:t>
            </a:r>
          </a:p>
        </p:txBody>
      </p:sp>
      <p:pic>
        <p:nvPicPr>
          <p:cNvPr id="11" name="Picture 2" descr="productivity statistics bar chart free photo">
            <a:extLst>
              <a:ext uri="{FF2B5EF4-FFF2-40B4-BE49-F238E27FC236}">
                <a16:creationId xmlns:a16="http://schemas.microsoft.com/office/drawing/2014/main" id="{7335F9B7-60AD-86D4-FBE4-CF5030DF4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65" y="1373857"/>
            <a:ext cx="3744546" cy="307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house prices">
            <a:extLst>
              <a:ext uri="{FF2B5EF4-FFF2-40B4-BE49-F238E27FC236}">
                <a16:creationId xmlns:a16="http://schemas.microsoft.com/office/drawing/2014/main" id="{6DFC00C9-9017-F43D-F416-F044396F8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529" y="1964642"/>
            <a:ext cx="4750913" cy="248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511618-50F8-55C8-520A-098A8A495C4E}"/>
              </a:ext>
            </a:extLst>
          </p:cNvPr>
          <p:cNvSpPr txBox="1"/>
          <p:nvPr/>
        </p:nvSpPr>
        <p:spPr>
          <a:xfrm rot="19038399">
            <a:off x="1095560" y="4743894"/>
            <a:ext cx="1093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lang="en-CA" sz="1333" b="1" dirty="0">
                <a:solidFill>
                  <a:prstClr val="black"/>
                </a:solidFill>
                <a:latin typeface="Calibri"/>
              </a:rPr>
              <a:t>Employee #1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3BDB94-BE60-BA5D-07BA-CAC31E9D1106}"/>
              </a:ext>
            </a:extLst>
          </p:cNvPr>
          <p:cNvSpPr txBox="1"/>
          <p:nvPr/>
        </p:nvSpPr>
        <p:spPr>
          <a:xfrm rot="19038399">
            <a:off x="2354120" y="4745599"/>
            <a:ext cx="1093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lang="en-CA" sz="1333" b="1" dirty="0">
                <a:solidFill>
                  <a:prstClr val="black"/>
                </a:solidFill>
                <a:latin typeface="Calibri"/>
              </a:rPr>
              <a:t>Employee #3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6F932E-1657-667C-50A4-D810B4D98B24}"/>
              </a:ext>
            </a:extLst>
          </p:cNvPr>
          <p:cNvSpPr txBox="1"/>
          <p:nvPr/>
        </p:nvSpPr>
        <p:spPr>
          <a:xfrm rot="19038399">
            <a:off x="1753580" y="4748240"/>
            <a:ext cx="1093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lang="en-CA" sz="1333" b="1" dirty="0">
                <a:solidFill>
                  <a:prstClr val="black"/>
                </a:solidFill>
                <a:latin typeface="Calibri"/>
              </a:rPr>
              <a:t>Employee #2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F02E27-E46B-CB0E-E5B6-03E8333D37CF}"/>
              </a:ext>
            </a:extLst>
          </p:cNvPr>
          <p:cNvSpPr txBox="1"/>
          <p:nvPr/>
        </p:nvSpPr>
        <p:spPr>
          <a:xfrm rot="19038399">
            <a:off x="2967023" y="4694142"/>
            <a:ext cx="1093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lang="en-CA" sz="1333" b="1" dirty="0">
                <a:solidFill>
                  <a:prstClr val="black"/>
                </a:solidFill>
                <a:latin typeface="Calibri"/>
              </a:rPr>
              <a:t>Employee #4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56BEDE-42FD-ECA0-DC5A-BBF989176E00}"/>
              </a:ext>
            </a:extLst>
          </p:cNvPr>
          <p:cNvSpPr txBox="1"/>
          <p:nvPr/>
        </p:nvSpPr>
        <p:spPr>
          <a:xfrm rot="19038399">
            <a:off x="3656465" y="4704148"/>
            <a:ext cx="1093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630"/>
            <a:r>
              <a:rPr lang="en-CA" sz="1333" b="1" dirty="0">
                <a:solidFill>
                  <a:prstClr val="black"/>
                </a:solidFill>
                <a:latin typeface="Calibri"/>
              </a:rPr>
              <a:t>Employee #5</a:t>
            </a:r>
          </a:p>
        </p:txBody>
      </p:sp>
    </p:spTree>
    <p:extLst>
      <p:ext uri="{BB962C8B-B14F-4D97-AF65-F5344CB8AC3E}">
        <p14:creationId xmlns:p14="http://schemas.microsoft.com/office/powerpoint/2010/main" val="223565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45621-CF7A-0679-CE25-53D133CD7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2A19C2-96C3-54A5-9555-F26E0593B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F95DF5-5A24-E46D-1012-025FD2BF0C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3D19D222-D96D-583B-6FD2-38F54C456B5D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Distributions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0C640-D093-C490-E177-F3D4FB1C4008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1FAE74-2A0A-876C-3E52-AF7D0C799617}"/>
              </a:ext>
            </a:extLst>
          </p:cNvPr>
          <p:cNvSpPr txBox="1"/>
          <p:nvPr/>
        </p:nvSpPr>
        <p:spPr>
          <a:xfrm>
            <a:off x="2491708" y="945391"/>
            <a:ext cx="188384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/>
            <a:r>
              <a:rPr lang="en-CA" sz="1867" b="1" dirty="0">
                <a:solidFill>
                  <a:srgbClr val="0C1752"/>
                </a:solidFill>
                <a:latin typeface="Montserrat" panose="00000500000000000000" pitchFamily="2" charset="0"/>
              </a:rPr>
              <a:t>HISTOGRAMS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FA6D1-BF45-DF7C-CFBF-D23FBA5A7FD3}"/>
              </a:ext>
            </a:extLst>
          </p:cNvPr>
          <p:cNvSpPr txBox="1"/>
          <p:nvPr/>
        </p:nvSpPr>
        <p:spPr>
          <a:xfrm>
            <a:off x="8693187" y="945391"/>
            <a:ext cx="147668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800" b="1"/>
            </a:lvl1pPr>
          </a:lstStyle>
          <a:p>
            <a:pPr defTabSz="914446"/>
            <a:r>
              <a:rPr lang="en-CA" sz="1867" dirty="0">
                <a:solidFill>
                  <a:srgbClr val="0C1752"/>
                </a:solidFill>
                <a:latin typeface="Montserrat" panose="00000500000000000000" pitchFamily="2" charset="0"/>
              </a:rPr>
              <a:t>BOX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DA649-A883-4E02-3138-1B7657E36B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48" t="44647" r="23578"/>
          <a:stretch/>
        </p:blipFill>
        <p:spPr>
          <a:xfrm>
            <a:off x="449010" y="1294205"/>
            <a:ext cx="5533483" cy="3519392"/>
          </a:xfrm>
          <a:prstGeom prst="rect">
            <a:avLst/>
          </a:prstGeom>
        </p:spPr>
      </p:pic>
      <p:pic>
        <p:nvPicPr>
          <p:cNvPr id="10" name="Picture 2" descr="File:Elements of a boxplot en.svg">
            <a:extLst>
              <a:ext uri="{FF2B5EF4-FFF2-40B4-BE49-F238E27FC236}">
                <a16:creationId xmlns:a16="http://schemas.microsoft.com/office/drawing/2014/main" id="{E69BB7D9-FFB3-D8CC-44AA-BCAA59D76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87097"/>
            <a:ext cx="5585302" cy="222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7097F6C-3B1E-BA4B-F1AD-72F172AADC5A}"/>
              </a:ext>
            </a:extLst>
          </p:cNvPr>
          <p:cNvSpPr/>
          <p:nvPr/>
        </p:nvSpPr>
        <p:spPr>
          <a:xfrm>
            <a:off x="3689645" y="6358255"/>
            <a:ext cx="645794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46"/>
            <a:r>
              <a:rPr lang="en-US" sz="1067" dirty="0">
                <a:solidFill>
                  <a:srgbClr val="000000"/>
                </a:solidFill>
                <a:latin typeface="Cambria" panose="02040503050406030204"/>
                <a:hlinkClick r:id="rId6"/>
              </a:rPr>
              <a:t>Photo Credit: https://commons.wikimedia.org/wiki/File:Elements_of_a_boxplot_en.svg</a:t>
            </a:r>
            <a:endParaRPr lang="en-US" sz="1067" dirty="0">
              <a:solidFill>
                <a:srgbClr val="000000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38339520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WSP 202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8ECC"/>
      </a:accent1>
      <a:accent2>
        <a:srgbClr val="49C0F5"/>
      </a:accent2>
      <a:accent3>
        <a:srgbClr val="35BDAD"/>
      </a:accent3>
      <a:accent4>
        <a:srgbClr val="474AC1"/>
      </a:accent4>
      <a:accent5>
        <a:srgbClr val="26292D"/>
      </a:accent5>
      <a:accent6>
        <a:srgbClr val="8CFCA7"/>
      </a:accent6>
      <a:hlink>
        <a:srgbClr val="0B8ECC"/>
      </a:hlink>
      <a:folHlink>
        <a:srgbClr val="49C0F5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</a:spPr>
      <a:bodyPr rtlCol="0" anchor="ctr">
        <a:noAutofit/>
      </a:bodyPr>
      <a:lstStyle>
        <a:defPPr algn="l">
          <a:defRPr dirty="0"/>
        </a:defPPr>
      </a:lstStyle>
    </a:spDef>
    <a:txDef>
      <a:spPr>
        <a:noFill/>
      </a:spPr>
      <a:bodyPr wrap="square" rtlCol="0">
        <a:noAutofit/>
      </a:bodyPr>
      <a:lstStyle>
        <a:defPPr marL="228600" indent="-228600" algn="l">
          <a:lnSpc>
            <a:spcPct val="120000"/>
          </a:lnSpc>
          <a:spcBef>
            <a:spcPts val="400"/>
          </a:spcBef>
          <a:spcAft>
            <a:spcPts val="1200"/>
          </a:spcAft>
          <a:buClr>
            <a:schemeClr val="accent1"/>
          </a:buClr>
          <a:buFont typeface="Arial" panose="020B0604020202020204" pitchFamily="34" charset="0"/>
          <a:buChar char="•"/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SP Instructional Template 2021 FULL" id="{AE94AF34-459A-4CC8-B9CC-343EAC681191}" vid="{86191A48-A61E-4A5B-AFB2-039AB9BB08C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4190</TotalTime>
  <Words>1719</Words>
  <Application>Microsoft Office PowerPoint</Application>
  <PresentationFormat>Widescreen</PresentationFormat>
  <Paragraphs>173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Cambria</vt:lpstr>
      <vt:lpstr>Cambria Math</vt:lpstr>
      <vt:lpstr>Montserrat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kukesh kodess</dc:creator>
  <cp:lastModifiedBy>Ryan Ahmed</cp:lastModifiedBy>
  <cp:revision>419</cp:revision>
  <dcterms:created xsi:type="dcterms:W3CDTF">2019-11-18T17:58:36Z</dcterms:created>
  <dcterms:modified xsi:type="dcterms:W3CDTF">2025-01-12T21:15:32Z</dcterms:modified>
</cp:coreProperties>
</file>