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289AC-8265-4C3C-8C17-72AB33EC0F81}" v="555" dt="2022-07-17T03:16:57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倉 仙汰郎" userId="6892c89ff700d131" providerId="LiveId" clId="{D06289AC-8265-4C3C-8C17-72AB33EC0F81}"/>
    <pc:docChg chg="undo custSel addSld delSld modSld sldOrd">
      <pc:chgData name="佐倉 仙汰郎" userId="6892c89ff700d131" providerId="LiveId" clId="{D06289AC-8265-4C3C-8C17-72AB33EC0F81}" dt="2022-07-17T03:16:57.753" v="757" actId="403"/>
      <pc:docMkLst>
        <pc:docMk/>
      </pc:docMkLst>
      <pc:sldChg chg="addSp modSp mod setBg addAnim">
        <pc:chgData name="佐倉 仙汰郎" userId="6892c89ff700d131" providerId="LiveId" clId="{D06289AC-8265-4C3C-8C17-72AB33EC0F81}" dt="2022-07-17T03:15:54.506" v="740"/>
        <pc:sldMkLst>
          <pc:docMk/>
          <pc:sldMk cId="1922738954" sldId="256"/>
        </pc:sldMkLst>
        <pc:spChg chg="mod">
          <ac:chgData name="佐倉 仙汰郎" userId="6892c89ff700d131" providerId="LiveId" clId="{D06289AC-8265-4C3C-8C17-72AB33EC0F81}" dt="2022-07-17T03:15:54.504" v="738" actId="26606"/>
          <ac:spMkLst>
            <pc:docMk/>
            <pc:sldMk cId="1922738954" sldId="256"/>
            <ac:spMk id="2" creationId="{50ADD3F4-9588-260C-753E-BFF7D89E3969}"/>
          </ac:spMkLst>
        </pc:spChg>
        <pc:spChg chg="mod">
          <ac:chgData name="佐倉 仙汰郎" userId="6892c89ff700d131" providerId="LiveId" clId="{D06289AC-8265-4C3C-8C17-72AB33EC0F81}" dt="2022-07-17T03:15:54.504" v="738" actId="26606"/>
          <ac:spMkLst>
            <pc:docMk/>
            <pc:sldMk cId="1922738954" sldId="256"/>
            <ac:spMk id="3" creationId="{32EC6B68-31EE-86EB-57C7-ADDB1F53FD55}"/>
          </ac:spMkLst>
        </pc:spChg>
        <pc:spChg chg="add">
          <ac:chgData name="佐倉 仙汰郎" userId="6892c89ff700d131" providerId="LiveId" clId="{D06289AC-8265-4C3C-8C17-72AB33EC0F81}" dt="2022-07-17T03:15:54.504" v="738" actId="26606"/>
          <ac:spMkLst>
            <pc:docMk/>
            <pc:sldMk cId="1922738954" sldId="256"/>
            <ac:spMk id="8" creationId="{943CAA20-3569-4189-9E48-239A229A86CA}"/>
          </ac:spMkLst>
        </pc:spChg>
        <pc:spChg chg="add">
          <ac:chgData name="佐倉 仙汰郎" userId="6892c89ff700d131" providerId="LiveId" clId="{D06289AC-8265-4C3C-8C17-72AB33EC0F81}" dt="2022-07-17T03:15:54.504" v="738" actId="26606"/>
          <ac:spMkLst>
            <pc:docMk/>
            <pc:sldMk cId="1922738954" sldId="256"/>
            <ac:spMk id="10" creationId="{DA542B6D-E775-4832-91DC-2D20F857813A}"/>
          </ac:spMkLst>
        </pc:spChg>
      </pc:sldChg>
      <pc:sldChg chg="addSp delSp modSp new mod setBg">
        <pc:chgData name="佐倉 仙汰郎" userId="6892c89ff700d131" providerId="LiveId" clId="{D06289AC-8265-4C3C-8C17-72AB33EC0F81}" dt="2022-07-17T03:16:37.317" v="751" actId="403"/>
        <pc:sldMkLst>
          <pc:docMk/>
          <pc:sldMk cId="2796089466" sldId="257"/>
        </pc:sldMkLst>
        <pc:spChg chg="mod">
          <ac:chgData name="佐倉 仙汰郎" userId="6892c89ff700d131" providerId="LiveId" clId="{D06289AC-8265-4C3C-8C17-72AB33EC0F81}" dt="2022-07-17T03:16:00.578" v="741" actId="26606"/>
          <ac:spMkLst>
            <pc:docMk/>
            <pc:sldMk cId="2796089466" sldId="257"/>
            <ac:spMk id="2" creationId="{A125996E-4F60-AEFB-1524-AAC3075DE6D9}"/>
          </ac:spMkLst>
        </pc:spChg>
        <pc:spChg chg="mod">
          <ac:chgData name="佐倉 仙汰郎" userId="6892c89ff700d131" providerId="LiveId" clId="{D06289AC-8265-4C3C-8C17-72AB33EC0F81}" dt="2022-07-17T03:16:37.317" v="751" actId="403"/>
          <ac:spMkLst>
            <pc:docMk/>
            <pc:sldMk cId="2796089466" sldId="257"/>
            <ac:spMk id="3" creationId="{D94FFC12-2D2A-C279-2976-554C7BFFC7F5}"/>
          </ac:spMkLst>
        </pc:spChg>
        <pc:spChg chg="add del">
          <ac:chgData name="佐倉 仙汰郎" userId="6892c89ff700d131" providerId="LiveId" clId="{D06289AC-8265-4C3C-8C17-72AB33EC0F81}" dt="2022-07-17T03:16:00.578" v="741" actId="26606"/>
          <ac:spMkLst>
            <pc:docMk/>
            <pc:sldMk cId="2796089466" sldId="257"/>
            <ac:spMk id="10" creationId="{80DF40B2-80F7-4E71-B46C-284163F3654A}"/>
          </ac:spMkLst>
        </pc:spChg>
        <pc:spChg chg="add">
          <ac:chgData name="佐倉 仙汰郎" userId="6892c89ff700d131" providerId="LiveId" clId="{D06289AC-8265-4C3C-8C17-72AB33EC0F81}" dt="2022-07-17T03:16:00.578" v="741" actId="26606"/>
          <ac:spMkLst>
            <pc:docMk/>
            <pc:sldMk cId="2796089466" sldId="257"/>
            <ac:spMk id="15" creationId="{2B97F24A-32CE-4C1C-A50D-3016B394DCFB}"/>
          </ac:spMkLst>
        </pc:spChg>
        <pc:spChg chg="add">
          <ac:chgData name="佐倉 仙汰郎" userId="6892c89ff700d131" providerId="LiveId" clId="{D06289AC-8265-4C3C-8C17-72AB33EC0F81}" dt="2022-07-17T03:16:00.578" v="741" actId="26606"/>
          <ac:spMkLst>
            <pc:docMk/>
            <pc:sldMk cId="2796089466" sldId="257"/>
            <ac:spMk id="17" creationId="{CD8B4F24-440B-49E9-B85D-733523DC064B}"/>
          </ac:spMkLst>
        </pc:spChg>
        <pc:picChg chg="add mod">
          <ac:chgData name="佐倉 仙汰郎" userId="6892c89ff700d131" providerId="LiveId" clId="{D06289AC-8265-4C3C-8C17-72AB33EC0F81}" dt="2022-07-17T03:16:00.578" v="741" actId="26606"/>
          <ac:picMkLst>
            <pc:docMk/>
            <pc:sldMk cId="2796089466" sldId="257"/>
            <ac:picMk id="5" creationId="{F97B0EAA-53E3-148B-F1A6-9028D79AA656}"/>
          </ac:picMkLst>
        </pc:picChg>
      </pc:sldChg>
      <pc:sldChg chg="addSp modSp new mod setBg">
        <pc:chgData name="佐倉 仙汰郎" userId="6892c89ff700d131" providerId="LiveId" clId="{D06289AC-8265-4C3C-8C17-72AB33EC0F81}" dt="2022-07-17T03:16:57.753" v="757" actId="403"/>
        <pc:sldMkLst>
          <pc:docMk/>
          <pc:sldMk cId="449385651" sldId="258"/>
        </pc:sldMkLst>
        <pc:spChg chg="mod">
          <ac:chgData name="佐倉 仙汰郎" userId="6892c89ff700d131" providerId="LiveId" clId="{D06289AC-8265-4C3C-8C17-72AB33EC0F81}" dt="2022-07-17T03:16:30.757" v="749" actId="26606"/>
          <ac:spMkLst>
            <pc:docMk/>
            <pc:sldMk cId="449385651" sldId="258"/>
            <ac:spMk id="2" creationId="{D7203912-E48B-AD39-02B2-3CC421281F94}"/>
          </ac:spMkLst>
        </pc:spChg>
        <pc:spChg chg="mod">
          <ac:chgData name="佐倉 仙汰郎" userId="6892c89ff700d131" providerId="LiveId" clId="{D06289AC-8265-4C3C-8C17-72AB33EC0F81}" dt="2022-07-17T03:16:57.753" v="757" actId="403"/>
          <ac:spMkLst>
            <pc:docMk/>
            <pc:sldMk cId="449385651" sldId="258"/>
            <ac:spMk id="3" creationId="{42707315-67ED-3E48-7D83-87711D079C5E}"/>
          </ac:spMkLst>
        </pc:spChg>
        <pc:spChg chg="add">
          <ac:chgData name="佐倉 仙汰郎" userId="6892c89ff700d131" providerId="LiveId" clId="{D06289AC-8265-4C3C-8C17-72AB33EC0F81}" dt="2022-07-17T03:16:30.757" v="749" actId="26606"/>
          <ac:spMkLst>
            <pc:docMk/>
            <pc:sldMk cId="449385651" sldId="258"/>
            <ac:spMk id="8" creationId="{100EDD19-6802-4EC3-95CE-CFFAB042CFD6}"/>
          </ac:spMkLst>
        </pc:spChg>
        <pc:spChg chg="add">
          <ac:chgData name="佐倉 仙汰郎" userId="6892c89ff700d131" providerId="LiveId" clId="{D06289AC-8265-4C3C-8C17-72AB33EC0F81}" dt="2022-07-17T03:16:30.757" v="749" actId="26606"/>
          <ac:spMkLst>
            <pc:docMk/>
            <pc:sldMk cId="449385651" sldId="258"/>
            <ac:spMk id="10" creationId="{DB17E863-922E-4C26-BD64-E8FD41D28661}"/>
          </ac:spMkLst>
        </pc:spChg>
      </pc:sldChg>
      <pc:sldChg chg="addSp modSp new del mod ord setBg">
        <pc:chgData name="佐倉 仙汰郎" userId="6892c89ff700d131" providerId="LiveId" clId="{D06289AC-8265-4C3C-8C17-72AB33EC0F81}" dt="2022-07-17T03:16:24.154" v="747" actId="47"/>
        <pc:sldMkLst>
          <pc:docMk/>
          <pc:sldMk cId="794752087" sldId="259"/>
        </pc:sldMkLst>
        <pc:spChg chg="mod">
          <ac:chgData name="佐倉 仙汰郎" userId="6892c89ff700d131" providerId="LiveId" clId="{D06289AC-8265-4C3C-8C17-72AB33EC0F81}" dt="2022-07-17T03:16:17.885" v="746" actId="26606"/>
          <ac:spMkLst>
            <pc:docMk/>
            <pc:sldMk cId="794752087" sldId="259"/>
            <ac:spMk id="2" creationId="{C114C0A7-F14B-5100-FEF7-AEFE2F6447ED}"/>
          </ac:spMkLst>
        </pc:spChg>
        <pc:spChg chg="mod">
          <ac:chgData name="佐倉 仙汰郎" userId="6892c89ff700d131" providerId="LiveId" clId="{D06289AC-8265-4C3C-8C17-72AB33EC0F81}" dt="2022-07-17T03:16:17.885" v="746" actId="26606"/>
          <ac:spMkLst>
            <pc:docMk/>
            <pc:sldMk cId="794752087" sldId="259"/>
            <ac:spMk id="3" creationId="{835BBBB6-9D2C-0952-A076-2F2F7184FE90}"/>
          </ac:spMkLst>
        </pc:spChg>
        <pc:spChg chg="add">
          <ac:chgData name="佐倉 仙汰郎" userId="6892c89ff700d131" providerId="LiveId" clId="{D06289AC-8265-4C3C-8C17-72AB33EC0F81}" dt="2022-07-17T03:16:17.885" v="746" actId="26606"/>
          <ac:spMkLst>
            <pc:docMk/>
            <pc:sldMk cId="794752087" sldId="259"/>
            <ac:spMk id="8" creationId="{777A147A-9ED8-46B4-8660-1B3C2AA880B5}"/>
          </ac:spMkLst>
        </pc:spChg>
        <pc:spChg chg="add">
          <ac:chgData name="佐倉 仙汰郎" userId="6892c89ff700d131" providerId="LiveId" clId="{D06289AC-8265-4C3C-8C17-72AB33EC0F81}" dt="2022-07-17T03:16:17.885" v="746" actId="26606"/>
          <ac:spMkLst>
            <pc:docMk/>
            <pc:sldMk cId="794752087" sldId="259"/>
            <ac:spMk id="10" creationId="{5D6C15A0-C087-4593-8414-2B4EC1CDC3DE}"/>
          </ac:spMkLst>
        </pc:spChg>
      </pc:sldChg>
      <pc:sldChg chg="addSp modSp new mod setBg">
        <pc:chgData name="佐倉 仙汰郎" userId="6892c89ff700d131" providerId="LiveId" clId="{D06289AC-8265-4C3C-8C17-72AB33EC0F81}" dt="2022-07-17T03:16:45.316" v="753" actId="403"/>
        <pc:sldMkLst>
          <pc:docMk/>
          <pc:sldMk cId="831201736" sldId="260"/>
        </pc:sldMkLst>
        <pc:spChg chg="mod">
          <ac:chgData name="佐倉 仙汰郎" userId="6892c89ff700d131" providerId="LiveId" clId="{D06289AC-8265-4C3C-8C17-72AB33EC0F81}" dt="2022-07-17T03:16:13.247" v="745" actId="26606"/>
          <ac:spMkLst>
            <pc:docMk/>
            <pc:sldMk cId="831201736" sldId="260"/>
            <ac:spMk id="2" creationId="{EA6F62DA-4F48-435F-A693-51158E9651FC}"/>
          </ac:spMkLst>
        </pc:spChg>
        <pc:spChg chg="mod">
          <ac:chgData name="佐倉 仙汰郎" userId="6892c89ff700d131" providerId="LiveId" clId="{D06289AC-8265-4C3C-8C17-72AB33EC0F81}" dt="2022-07-17T03:16:45.316" v="753" actId="403"/>
          <ac:spMkLst>
            <pc:docMk/>
            <pc:sldMk cId="831201736" sldId="260"/>
            <ac:spMk id="3" creationId="{129BBEBF-BB91-BA24-8B5F-B4ED4276B334}"/>
          </ac:spMkLst>
        </pc:spChg>
        <pc:spChg chg="add">
          <ac:chgData name="佐倉 仙汰郎" userId="6892c89ff700d131" providerId="LiveId" clId="{D06289AC-8265-4C3C-8C17-72AB33EC0F81}" dt="2022-07-17T03:16:13.247" v="745" actId="26606"/>
          <ac:spMkLst>
            <pc:docMk/>
            <pc:sldMk cId="831201736" sldId="260"/>
            <ac:spMk id="8" creationId="{100EDD19-6802-4EC3-95CE-CFFAB042CFD6}"/>
          </ac:spMkLst>
        </pc:spChg>
        <pc:spChg chg="add">
          <ac:chgData name="佐倉 仙汰郎" userId="6892c89ff700d131" providerId="LiveId" clId="{D06289AC-8265-4C3C-8C17-72AB33EC0F81}" dt="2022-07-17T03:16:13.247" v="745" actId="26606"/>
          <ac:spMkLst>
            <pc:docMk/>
            <pc:sldMk cId="831201736" sldId="260"/>
            <ac:spMk id="10" creationId="{DB17E863-922E-4C26-BD64-E8FD41D28661}"/>
          </ac:spMkLst>
        </pc:spChg>
      </pc:sldChg>
      <pc:sldChg chg="addSp delSp modSp new mod setBg">
        <pc:chgData name="佐倉 仙汰郎" userId="6892c89ff700d131" providerId="LiveId" clId="{D06289AC-8265-4C3C-8C17-72AB33EC0F81}" dt="2022-07-17T03:16:09.459" v="744" actId="26606"/>
        <pc:sldMkLst>
          <pc:docMk/>
          <pc:sldMk cId="125744942" sldId="261"/>
        </pc:sldMkLst>
        <pc:spChg chg="mod">
          <ac:chgData name="佐倉 仙汰郎" userId="6892c89ff700d131" providerId="LiveId" clId="{D06289AC-8265-4C3C-8C17-72AB33EC0F81}" dt="2022-07-17T03:16:09.459" v="744" actId="26606"/>
          <ac:spMkLst>
            <pc:docMk/>
            <pc:sldMk cId="125744942" sldId="261"/>
            <ac:spMk id="2" creationId="{45B2A41E-5C64-1526-EBD5-41156336F1A4}"/>
          </ac:spMkLst>
        </pc:spChg>
        <pc:spChg chg="del">
          <ac:chgData name="佐倉 仙汰郎" userId="6892c89ff700d131" providerId="LiveId" clId="{D06289AC-8265-4C3C-8C17-72AB33EC0F81}" dt="2022-07-17T03:08:48.186" v="448" actId="22"/>
          <ac:spMkLst>
            <pc:docMk/>
            <pc:sldMk cId="125744942" sldId="261"/>
            <ac:spMk id="3" creationId="{A299A1F1-979D-D887-26DB-6CC8F0F434C4}"/>
          </ac:spMkLst>
        </pc:spChg>
        <pc:spChg chg="add del">
          <ac:chgData name="佐倉 仙汰郎" userId="6892c89ff700d131" providerId="LiveId" clId="{D06289AC-8265-4C3C-8C17-72AB33EC0F81}" dt="2022-07-17T03:16:09.450" v="743" actId="26606"/>
          <ac:spMkLst>
            <pc:docMk/>
            <pc:sldMk cId="125744942" sldId="261"/>
            <ac:spMk id="10" creationId="{665DBBEF-238B-476B-96AB-8AAC3224ECEA}"/>
          </ac:spMkLst>
        </pc:spChg>
        <pc:spChg chg="add del">
          <ac:chgData name="佐倉 仙汰郎" userId="6892c89ff700d131" providerId="LiveId" clId="{D06289AC-8265-4C3C-8C17-72AB33EC0F81}" dt="2022-07-17T03:16:09.450" v="743" actId="26606"/>
          <ac:spMkLst>
            <pc:docMk/>
            <pc:sldMk cId="125744942" sldId="261"/>
            <ac:spMk id="12" creationId="{3FCFB1DE-0B7E-48CC-BA90-B2AB0889F9D6}"/>
          </ac:spMkLst>
        </pc:spChg>
        <pc:spChg chg="add">
          <ac:chgData name="佐倉 仙汰郎" userId="6892c89ff700d131" providerId="LiveId" clId="{D06289AC-8265-4C3C-8C17-72AB33EC0F81}" dt="2022-07-17T03:16:09.459" v="744" actId="26606"/>
          <ac:spMkLst>
            <pc:docMk/>
            <pc:sldMk cId="125744942" sldId="261"/>
            <ac:spMk id="17" creationId="{7F57BEA8-497D-4AA8-8A18-BDCD696B25FE}"/>
          </ac:spMkLst>
        </pc:spChg>
        <pc:picChg chg="add mod ord">
          <ac:chgData name="佐倉 仙汰郎" userId="6892c89ff700d131" providerId="LiveId" clId="{D06289AC-8265-4C3C-8C17-72AB33EC0F81}" dt="2022-07-17T03:16:09.459" v="744" actId="26606"/>
          <ac:picMkLst>
            <pc:docMk/>
            <pc:sldMk cId="125744942" sldId="261"/>
            <ac:picMk id="5" creationId="{D5AF0D30-E68E-0FC7-8800-F4809759726F}"/>
          </ac:picMkLst>
        </pc:picChg>
        <pc:cxnChg chg="add">
          <ac:chgData name="佐倉 仙汰郎" userId="6892c89ff700d131" providerId="LiveId" clId="{D06289AC-8265-4C3C-8C17-72AB33EC0F81}" dt="2022-07-17T03:16:09.459" v="744" actId="26606"/>
          <ac:cxnSpMkLst>
            <pc:docMk/>
            <pc:sldMk cId="125744942" sldId="261"/>
            <ac:cxnSpMk id="14" creationId="{A82415D3-DDE5-4D63-8CB3-23A5EC581B27}"/>
          </ac:cxnSpMkLst>
        </pc:cxnChg>
        <pc:cxnChg chg="add">
          <ac:chgData name="佐倉 仙汰郎" userId="6892c89ff700d131" providerId="LiveId" clId="{D06289AC-8265-4C3C-8C17-72AB33EC0F81}" dt="2022-07-17T03:16:09.459" v="744" actId="26606"/>
          <ac:cxnSpMkLst>
            <pc:docMk/>
            <pc:sldMk cId="125744942" sldId="261"/>
            <ac:cxnSpMk id="15" creationId="{D2E961F1-4A28-4A5F-BBD4-6E400E5E6C75}"/>
          </ac:cxnSpMkLst>
        </pc:cxnChg>
        <pc:cxnChg chg="add">
          <ac:chgData name="佐倉 仙汰郎" userId="6892c89ff700d131" providerId="LiveId" clId="{D06289AC-8265-4C3C-8C17-72AB33EC0F81}" dt="2022-07-17T03:16:09.459" v="744" actId="26606"/>
          <ac:cxnSpMkLst>
            <pc:docMk/>
            <pc:sldMk cId="125744942" sldId="261"/>
            <ac:cxnSpMk id="16" creationId="{AD7193FB-6AE6-4B3B-8F89-56B55DD63B4D}"/>
          </ac:cxnSpMkLst>
        </pc:cxnChg>
      </pc:sldChg>
      <pc:sldChg chg="addSp delSp modSp new mod setBg">
        <pc:chgData name="佐倉 仙汰郎" userId="6892c89ff700d131" providerId="LiveId" clId="{D06289AC-8265-4C3C-8C17-72AB33EC0F81}" dt="2022-07-17T03:16:50.598" v="755" actId="403"/>
        <pc:sldMkLst>
          <pc:docMk/>
          <pc:sldMk cId="1919478091" sldId="262"/>
        </pc:sldMkLst>
        <pc:spChg chg="mod">
          <ac:chgData name="佐倉 仙汰郎" userId="6892c89ff700d131" providerId="LiveId" clId="{D06289AC-8265-4C3C-8C17-72AB33EC0F81}" dt="2022-07-17T03:10:54.188" v="510" actId="26606"/>
          <ac:spMkLst>
            <pc:docMk/>
            <pc:sldMk cId="1919478091" sldId="262"/>
            <ac:spMk id="2" creationId="{828AEF0A-5761-1997-BED3-E9603F57A945}"/>
          </ac:spMkLst>
        </pc:spChg>
        <pc:spChg chg="mod">
          <ac:chgData name="佐倉 仙汰郎" userId="6892c89ff700d131" providerId="LiveId" clId="{D06289AC-8265-4C3C-8C17-72AB33EC0F81}" dt="2022-07-17T03:16:50.598" v="755" actId="403"/>
          <ac:spMkLst>
            <pc:docMk/>
            <pc:sldMk cId="1919478091" sldId="262"/>
            <ac:spMk id="3" creationId="{277D4F54-A910-E56C-8183-2348F3A9A13A}"/>
          </ac:spMkLst>
        </pc:spChg>
        <pc:spChg chg="add del">
          <ac:chgData name="佐倉 仙汰郎" userId="6892c89ff700d131" providerId="LiveId" clId="{D06289AC-8265-4C3C-8C17-72AB33EC0F81}" dt="2022-07-17T03:16:27.601" v="748" actId="26606"/>
          <ac:spMkLst>
            <pc:docMk/>
            <pc:sldMk cId="1919478091" sldId="262"/>
            <ac:spMk id="10" creationId="{F13C74B1-5B17-4795-BED0-7140497B445A}"/>
          </ac:spMkLst>
        </pc:spChg>
        <pc:spChg chg="add del">
          <ac:chgData name="佐倉 仙汰郎" userId="6892c89ff700d131" providerId="LiveId" clId="{D06289AC-8265-4C3C-8C17-72AB33EC0F81}" dt="2022-07-17T03:16:27.601" v="748" actId="26606"/>
          <ac:spMkLst>
            <pc:docMk/>
            <pc:sldMk cId="1919478091" sldId="262"/>
            <ac:spMk id="12" creationId="{D4974D33-8DC5-464E-8C6D-BE58F0669C17}"/>
          </ac:spMkLst>
        </pc:spChg>
        <pc:spChg chg="add">
          <ac:chgData name="佐倉 仙汰郎" userId="6892c89ff700d131" providerId="LiveId" clId="{D06289AC-8265-4C3C-8C17-72AB33EC0F81}" dt="2022-07-17T03:16:27.601" v="748" actId="26606"/>
          <ac:spMkLst>
            <pc:docMk/>
            <pc:sldMk cId="1919478091" sldId="262"/>
            <ac:spMk id="17" creationId="{F13C74B1-5B17-4795-BED0-7140497B445A}"/>
          </ac:spMkLst>
        </pc:spChg>
        <pc:spChg chg="add">
          <ac:chgData name="佐倉 仙汰郎" userId="6892c89ff700d131" providerId="LiveId" clId="{D06289AC-8265-4C3C-8C17-72AB33EC0F81}" dt="2022-07-17T03:16:27.601" v="748" actId="26606"/>
          <ac:spMkLst>
            <pc:docMk/>
            <pc:sldMk cId="1919478091" sldId="262"/>
            <ac:spMk id="19" creationId="{D4974D33-8DC5-464E-8C6D-BE58F0669C17}"/>
          </ac:spMkLst>
        </pc:spChg>
        <pc:picChg chg="add mod">
          <ac:chgData name="佐倉 仙汰郎" userId="6892c89ff700d131" providerId="LiveId" clId="{D06289AC-8265-4C3C-8C17-72AB33EC0F81}" dt="2022-07-17T03:10:54.188" v="510" actId="26606"/>
          <ac:picMkLst>
            <pc:docMk/>
            <pc:sldMk cId="1919478091" sldId="262"/>
            <ac:picMk id="5" creationId="{0CF630B6-8C4F-AF35-C9BC-AE44A81D737A}"/>
          </ac:picMkLst>
        </pc:picChg>
      </pc:sldChg>
      <pc:sldChg chg="new del ord">
        <pc:chgData name="佐倉 仙汰郎" userId="6892c89ff700d131" providerId="LiveId" clId="{D06289AC-8265-4C3C-8C17-72AB33EC0F81}" dt="2022-07-17T03:14:53.339" v="629" actId="47"/>
        <pc:sldMkLst>
          <pc:docMk/>
          <pc:sldMk cId="114689724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A961C-D780-5EE9-A2C9-1EE83CC3F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4E3AF7-B6AD-449E-1CC3-95D269723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AC4A4-06D5-A423-300E-18DEB855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AB6ED7-8631-DF31-221F-4AF5EDCC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1D0B1-28B9-A739-C500-B016F387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36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A416C-DB5A-56F2-6019-10890422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509EDD-DD3F-E96E-1463-96F1ABA86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E65DA-8BA5-ACDB-05FC-E5096B16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4574EA-BE99-82D4-BF56-741407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8ED390-61F5-1092-7BF5-0556CF3B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35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9AF56E-5F63-1257-8B98-2FB863A3E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BB0751-D1E3-0ECC-8AF2-E48E9A24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261D8-67A5-2F14-3A56-DA727ADC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8AFA8-D810-A773-3A69-C210FC61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B02A3-6760-5DD0-7CDC-02B8C9FA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30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FC94D-6218-0796-981B-74CA416C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3B9A33-4DA1-5E34-0D50-4BF81065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3F8BA-B609-F15C-6FDE-A5903BAF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D1F65-01B6-6DBF-3187-B49665FB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F9E517-09AB-2456-E3FC-E315FDF8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11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45F86-515C-9D87-7439-F966A697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CC04DB-7ED6-3A81-7DDD-08C41420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F64ED0-F054-DD68-2782-8BF837BC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06B05-A5EE-BC92-5346-89C638D7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5A785-F327-0933-8457-5AA0A95A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96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63A85-DD62-01CF-AE68-3DACEAB6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82754-98C0-31E6-A568-28DE49C73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0C3F0-4BB6-0660-81F7-AF666EAAF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C7E409-9F4C-7083-2330-4891CB90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B2D705-AEA8-1E6A-4047-1A043557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4E95D-9058-331C-99F9-3C35C3AF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D7AB0-80A3-618C-712E-46E4983D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B4FA5-76E8-B02F-803F-0A000D76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F279E0-AD2F-FD9F-DB14-35B011EB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27DA4-C470-1C5A-F276-5ACEC4D02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AE5548-0D7D-1E0D-0D13-4542CE66D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A27E59-FC4D-8346-E678-374C2220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58B319-1AFF-BFD1-7F0B-BFCA459A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A15B0B-7651-F2FF-7C4B-547597D1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6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D5343-1995-03ED-4A2D-137B1076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E26AD1-9490-AE68-E82E-5B41E0B2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58D002-94F5-5C9C-393B-A8183924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603DBF-13E2-9F03-D3EE-2519892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28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CB3516-5758-0451-80E8-6A77A3D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D13F4-0246-404D-D070-F2419075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BC424-0AA9-43AA-9032-ACDC61EF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85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0D656-D873-A206-8C79-552ED9AC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BB2270-190D-1C43-77A9-8EC538E7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CC3BE4-1BE0-C9A3-4621-D0F6F2CA8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3B7238-9CD3-287A-0C94-C6225A3B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A9AC51-6549-6FBB-0D3C-6E2E2458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36DBB5-CA79-643A-CDE5-E1C1DFEA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1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66650-82FD-82EC-B631-A6BF46BA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4BED36-369D-8B75-0D26-658B7B8D3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392BF4-51EC-5091-BBDF-DEC878F8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613553-F291-EE3F-52B4-A7AE569F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E7D6B1-8C2A-EBE6-2C2F-C1F90FD4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F3DBB9-31AF-78C9-F0AF-8AF78C1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0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B0714B-FD1D-EB5B-88DE-78F114A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1967C2-55C4-20F1-CFA4-4764F648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B99CE-3338-9019-E385-C3B397F27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FDCF-5681-40FA-9743-9DA711D698E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006F99-0E78-762B-F230-052C92FF2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2ED8FC-24E1-FF46-D2AC-11B1C81BF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A740-D829-4D0C-810C-F8B21CE18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68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D3F4-9588-260C-753E-BFF7D89E3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6600"/>
              <a:t>南大沢の床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EC6B68-31EE-86EB-57C7-ADDB1F53F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/>
              <a:t>２２１４０００３</a:t>
            </a:r>
            <a:endParaRPr kumimoji="1" lang="en-US" altLang="ja-JP"/>
          </a:p>
          <a:p>
            <a:pPr algn="l"/>
            <a:r>
              <a:rPr lang="ja-JP" altLang="en-US"/>
              <a:t>佐倉仙汰郎</a:t>
            </a:r>
            <a:endParaRPr kumimoji="1" lang="ja-JP" alt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996E-4F60-AEFB-1524-AAC3075D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ja-JP" altLang="en-US" sz="5400"/>
              <a:t>問題点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4FFC12-2D2A-C279-2976-554C7BFF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kumimoji="1" lang="ja-JP" altLang="en-US"/>
              <a:t>雨の日に床が滑りやすい</a:t>
            </a:r>
            <a:endParaRPr kumimoji="1" lang="en-US" altLang="ja-JP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/>
              <a:t>けがの可能性</a:t>
            </a:r>
          </a:p>
        </p:txBody>
      </p:sp>
      <p:pic>
        <p:nvPicPr>
          <p:cNvPr id="5" name="図 4" descr="屋内, 建物, キッチン, 冷蔵庫 が含まれている画像&#10;&#10;自動的に生成された説明">
            <a:extLst>
              <a:ext uri="{FF2B5EF4-FFF2-40B4-BE49-F238E27FC236}">
                <a16:creationId xmlns:a16="http://schemas.microsoft.com/office/drawing/2014/main" id="{F97B0EAA-53E3-148B-F1A6-9028D79AA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80" b="1"/>
          <a:stretch/>
        </p:blipFill>
        <p:spPr>
          <a:xfrm rot="5400000">
            <a:off x="5317236" y="508492"/>
            <a:ext cx="5577840" cy="58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8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5B2A41E-5C64-1526-EBD5-41156336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転倒することの危険性</a:t>
            </a:r>
            <a:endParaRPr kumimoji="1" lang="en-US" altLang="ja-JP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5AF0D30-E68E-0FC7-8800-F48097597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727" y="2427541"/>
            <a:ext cx="913744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6F62DA-4F48-435F-A693-51158E96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000"/>
              <a:t>なぜ滑りやすいタイルを使うのか？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BBEBF-BB91-BA24-8B5F-B4ED4276B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ja-JP" altLang="en-US"/>
              <a:t>御影石が多く使われている</a:t>
            </a:r>
            <a:endParaRPr kumimoji="1" lang="en-US" altLang="ja-JP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/>
              <a:t>耐久性</a:t>
            </a:r>
            <a:endParaRPr lang="en-US" altLang="ja-JP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/>
              <a:t>加工性</a:t>
            </a:r>
            <a:endParaRPr kumimoji="1" lang="en-US" altLang="ja-JP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/>
              <a:t>掃除しやすい</a:t>
            </a:r>
            <a:endParaRPr lang="en-US" altLang="ja-JP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/>
              <a:t>清潔に見える</a:t>
            </a:r>
            <a:endParaRPr kumimoji="1" lang="en-US" altLang="ja-JP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/>
              <a:t>光をよく反射する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2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28AEF0A-5761-1997-BED3-E9603F57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kumimoji="1" lang="ja-JP" altLang="en-US" sz="5400"/>
              <a:t>解決策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7D4F54-A910-E56C-8183-2348F3A9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ja-JP" altLang="en-US"/>
              <a:t>滑り止め加工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日本の駅の平均面積　</a:t>
            </a:r>
            <a:r>
              <a:rPr lang="en-US" altLang="ja-JP"/>
              <a:t>5,504m^2</a:t>
            </a:r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lang="en-US" altLang="ja-JP"/>
              <a:t>6500x5,504 =  35776000</a:t>
            </a:r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en-US" altLang="ja-JP"/>
              <a:t>3500</a:t>
            </a:r>
            <a:r>
              <a:rPr kumimoji="1" lang="ja-JP" altLang="en-US"/>
              <a:t>万円！</a:t>
            </a:r>
            <a:endParaRPr kumimoji="1"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F630B6-8C4F-AF35-C9BC-AE44A81D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91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947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7203912-E48B-AD39-02B2-3CC42128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/>
              <a:t>結論</a:t>
            </a:r>
            <a:endParaRPr kumimoji="1" lang="ja-JP" alt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07315-67ED-3E48-7D83-87711D07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ja-JP" altLang="en-US"/>
              <a:t>効果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　事故が減る</a:t>
            </a:r>
            <a:endParaRPr lang="en-US" altLang="ja-JP"/>
          </a:p>
          <a:p>
            <a:r>
              <a:rPr kumimoji="1" lang="ja-JP" altLang="en-US"/>
              <a:t>実現可能性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　費用が掛かるので２０％くらい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44938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テーマ</vt:lpstr>
      <vt:lpstr>南大沢の床</vt:lpstr>
      <vt:lpstr>問題点</vt:lpstr>
      <vt:lpstr>転倒することの危険性</vt:lpstr>
      <vt:lpstr>なぜ滑りやすいタイルを使うのか？</vt:lpstr>
      <vt:lpstr>解決策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佐倉 仙汰郎</dc:creator>
  <cp:revision>1</cp:revision>
  <dcterms:created xsi:type="dcterms:W3CDTF">2022-07-11T07:23:48Z</dcterms:created>
  <dcterms:modified xsi:type="dcterms:W3CDTF">2022-07-17T03:17:04Z</dcterms:modified>
</cp:coreProperties>
</file>