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72" r:id="rId5"/>
    <p:sldId id="264" r:id="rId6"/>
    <p:sldId id="260" r:id="rId7"/>
    <p:sldId id="266" r:id="rId8"/>
    <p:sldId id="267" r:id="rId9"/>
    <p:sldId id="273" r:id="rId10"/>
    <p:sldId id="275" r:id="rId11"/>
    <p:sldId id="277" r:id="rId12"/>
    <p:sldId id="261" r:id="rId13"/>
    <p:sldId id="268" r:id="rId14"/>
    <p:sldId id="278" r:id="rId15"/>
    <p:sldId id="265" r:id="rId16"/>
    <p:sldId id="263" r:id="rId17"/>
    <p:sldId id="269"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91232-990B-403C-99D6-B81D8ABC1245}" v="30" dt="2023-01-26T06:48:35.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64" d="100"/>
          <a:sy n="64" d="100"/>
        </p:scale>
        <p:origin x="75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倉 仙汰郎" userId="6892c89ff700d131" providerId="LiveId" clId="{1C791232-990B-403C-99D6-B81D8ABC1245}"/>
    <pc:docChg chg="undo redo custSel addSld delSld modSld sldOrd">
      <pc:chgData name="佐倉 仙汰郎" userId="6892c89ff700d131" providerId="LiveId" clId="{1C791232-990B-403C-99D6-B81D8ABC1245}" dt="2023-01-27T01:30:41.635" v="5096" actId="20577"/>
      <pc:docMkLst>
        <pc:docMk/>
      </pc:docMkLst>
      <pc:sldChg chg="addSp modSp mod setBg">
        <pc:chgData name="佐倉 仙汰郎" userId="6892c89ff700d131" providerId="LiveId" clId="{1C791232-990B-403C-99D6-B81D8ABC1245}" dt="2023-01-25T13:13:05.583" v="3775" actId="113"/>
        <pc:sldMkLst>
          <pc:docMk/>
          <pc:sldMk cId="3653081926" sldId="256"/>
        </pc:sldMkLst>
        <pc:spChg chg="mod">
          <ac:chgData name="佐倉 仙汰郎" userId="6892c89ff700d131" providerId="LiveId" clId="{1C791232-990B-403C-99D6-B81D8ABC1245}" dt="2023-01-25T13:13:05.583" v="3775" actId="113"/>
          <ac:spMkLst>
            <pc:docMk/>
            <pc:sldMk cId="3653081926" sldId="256"/>
            <ac:spMk id="2" creationId="{C4502AE2-FCBF-7D67-9021-A679248E84A4}"/>
          </ac:spMkLst>
        </pc:spChg>
        <pc:spChg chg="mod">
          <ac:chgData name="佐倉 仙汰郎" userId="6892c89ff700d131" providerId="LiveId" clId="{1C791232-990B-403C-99D6-B81D8ABC1245}" dt="2023-01-20T03:09:02.211" v="1950" actId="26606"/>
          <ac:spMkLst>
            <pc:docMk/>
            <pc:sldMk cId="3653081926" sldId="256"/>
            <ac:spMk id="3" creationId="{0E549B3B-6335-7975-1182-3951A1E25640}"/>
          </ac:spMkLst>
        </pc:spChg>
        <pc:spChg chg="mod">
          <ac:chgData name="佐倉 仙汰郎" userId="6892c89ff700d131" providerId="LiveId" clId="{1C791232-990B-403C-99D6-B81D8ABC1245}" dt="2023-01-20T03:09:02.211" v="1950" actId="26606"/>
          <ac:spMkLst>
            <pc:docMk/>
            <pc:sldMk cId="3653081926" sldId="256"/>
            <ac:spMk id="4" creationId="{0A1C9722-5F9D-B15F-B9D5-6D13146A432B}"/>
          </ac:spMkLst>
        </pc:spChg>
        <pc:spChg chg="add">
          <ac:chgData name="佐倉 仙汰郎" userId="6892c89ff700d131" providerId="LiveId" clId="{1C791232-990B-403C-99D6-B81D8ABC1245}" dt="2023-01-20T03:09:02.211" v="1950" actId="26606"/>
          <ac:spMkLst>
            <pc:docMk/>
            <pc:sldMk cId="3653081926" sldId="256"/>
            <ac:spMk id="10" creationId="{E91DC736-0EF8-4F87-9146-EBF1D2EE4D3D}"/>
          </ac:spMkLst>
        </pc:spChg>
        <pc:spChg chg="add">
          <ac:chgData name="佐倉 仙汰郎" userId="6892c89ff700d131" providerId="LiveId" clId="{1C791232-990B-403C-99D6-B81D8ABC1245}" dt="2023-01-20T03:09:02.211" v="1950" actId="26606"/>
          <ac:spMkLst>
            <pc:docMk/>
            <pc:sldMk cId="3653081926" sldId="256"/>
            <ac:spMk id="12" creationId="{097CD68E-23E3-4007-8847-CD0944C4F7BE}"/>
          </ac:spMkLst>
        </pc:spChg>
        <pc:spChg chg="add">
          <ac:chgData name="佐倉 仙汰郎" userId="6892c89ff700d131" providerId="LiveId" clId="{1C791232-990B-403C-99D6-B81D8ABC1245}" dt="2023-01-20T03:09:02.211" v="1950" actId="26606"/>
          <ac:spMkLst>
            <pc:docMk/>
            <pc:sldMk cId="3653081926" sldId="256"/>
            <ac:spMk id="14" creationId="{AF2F604E-43BE-4DC3-B983-E071523364F8}"/>
          </ac:spMkLst>
        </pc:spChg>
        <pc:spChg chg="add">
          <ac:chgData name="佐倉 仙汰郎" userId="6892c89ff700d131" providerId="LiveId" clId="{1C791232-990B-403C-99D6-B81D8ABC1245}" dt="2023-01-20T03:09:02.211" v="1950" actId="26606"/>
          <ac:spMkLst>
            <pc:docMk/>
            <pc:sldMk cId="3653081926" sldId="256"/>
            <ac:spMk id="16" creationId="{08C9B587-E65E-4B52-B37C-ABEBB6E87928}"/>
          </ac:spMkLst>
        </pc:spChg>
        <pc:picChg chg="add">
          <ac:chgData name="佐倉 仙汰郎" userId="6892c89ff700d131" providerId="LiveId" clId="{1C791232-990B-403C-99D6-B81D8ABC1245}" dt="2023-01-20T03:09:02.211" v="1950" actId="26606"/>
          <ac:picMkLst>
            <pc:docMk/>
            <pc:sldMk cId="3653081926" sldId="256"/>
            <ac:picMk id="6" creationId="{62D9FB59-C026-6382-2DCB-2270CFA228AE}"/>
          </ac:picMkLst>
        </pc:picChg>
      </pc:sldChg>
      <pc:sldChg chg="del">
        <pc:chgData name="佐倉 仙汰郎" userId="6892c89ff700d131" providerId="LiveId" clId="{1C791232-990B-403C-99D6-B81D8ABC1245}" dt="2023-01-20T03:05:25.559" v="1605" actId="47"/>
        <pc:sldMkLst>
          <pc:docMk/>
          <pc:sldMk cId="4004501272" sldId="257"/>
        </pc:sldMkLst>
      </pc:sldChg>
      <pc:sldChg chg="addSp modSp mod">
        <pc:chgData name="佐倉 仙汰郎" userId="6892c89ff700d131" providerId="LiveId" clId="{1C791232-990B-403C-99D6-B81D8ABC1245}" dt="2023-01-19T06:11:34.091" v="336" actId="13926"/>
        <pc:sldMkLst>
          <pc:docMk/>
          <pc:sldMk cId="4266926709" sldId="258"/>
        </pc:sldMkLst>
        <pc:spChg chg="mod">
          <ac:chgData name="佐倉 仙汰郎" userId="6892c89ff700d131" providerId="LiveId" clId="{1C791232-990B-403C-99D6-B81D8ABC1245}" dt="2023-01-19T03:58:01.932" v="163" actId="122"/>
          <ac:spMkLst>
            <pc:docMk/>
            <pc:sldMk cId="4266926709" sldId="258"/>
            <ac:spMk id="2" creationId="{6EED95ED-6F46-1D88-2567-1D177C1202F1}"/>
          </ac:spMkLst>
        </pc:spChg>
        <pc:spChg chg="mod">
          <ac:chgData name="佐倉 仙汰郎" userId="6892c89ff700d131" providerId="LiveId" clId="{1C791232-990B-403C-99D6-B81D8ABC1245}" dt="2023-01-19T03:57:45.537" v="156" actId="27636"/>
          <ac:spMkLst>
            <pc:docMk/>
            <pc:sldMk cId="4266926709" sldId="258"/>
            <ac:spMk id="3" creationId="{AA93D33E-8B2F-2640-B315-51E0AE520FAB}"/>
          </ac:spMkLst>
        </pc:spChg>
        <pc:spChg chg="add mod">
          <ac:chgData name="佐倉 仙汰郎" userId="6892c89ff700d131" providerId="LiveId" clId="{1C791232-990B-403C-99D6-B81D8ABC1245}" dt="2023-01-19T06:11:34.091" v="336" actId="13926"/>
          <ac:spMkLst>
            <pc:docMk/>
            <pc:sldMk cId="4266926709" sldId="258"/>
            <ac:spMk id="4" creationId="{8645E3F9-8869-FEAD-A45D-3A630ED2C10F}"/>
          </ac:spMkLst>
        </pc:spChg>
      </pc:sldChg>
      <pc:sldChg chg="addSp modSp mod setBg">
        <pc:chgData name="佐倉 仙汰郎" userId="6892c89ff700d131" providerId="LiveId" clId="{1C791232-990B-403C-99D6-B81D8ABC1245}" dt="2023-01-26T02:53:45.840" v="5057" actId="13926"/>
        <pc:sldMkLst>
          <pc:docMk/>
          <pc:sldMk cId="4173357407" sldId="259"/>
        </pc:sldMkLst>
        <pc:spChg chg="mod">
          <ac:chgData name="佐倉 仙汰郎" userId="6892c89ff700d131" providerId="LiveId" clId="{1C791232-990B-403C-99D6-B81D8ABC1245}" dt="2023-01-25T13:13:15.895" v="3777" actId="113"/>
          <ac:spMkLst>
            <pc:docMk/>
            <pc:sldMk cId="4173357407" sldId="259"/>
            <ac:spMk id="2" creationId="{0E3E19F1-2155-87B3-D54F-630070F4343E}"/>
          </ac:spMkLst>
        </pc:spChg>
        <pc:spChg chg="mod">
          <ac:chgData name="佐倉 仙汰郎" userId="6892c89ff700d131" providerId="LiveId" clId="{1C791232-990B-403C-99D6-B81D8ABC1245}" dt="2023-01-26T02:53:45.840" v="5057" actId="13926"/>
          <ac:spMkLst>
            <pc:docMk/>
            <pc:sldMk cId="4173357407" sldId="259"/>
            <ac:spMk id="3" creationId="{E24402E7-E718-E69C-D048-87D7DC8F6AAA}"/>
          </ac:spMkLst>
        </pc:spChg>
        <pc:spChg chg="add mod">
          <ac:chgData name="佐倉 仙汰郎" userId="6892c89ff700d131" providerId="LiveId" clId="{1C791232-990B-403C-99D6-B81D8ABC1245}" dt="2023-01-25T13:18:05.569" v="3896" actId="20577"/>
          <ac:spMkLst>
            <pc:docMk/>
            <pc:sldMk cId="4173357407" sldId="259"/>
            <ac:spMk id="4" creationId="{DBA088FF-E689-76C3-0FEC-160C23D5DCBE}"/>
          </ac:spMkLst>
        </pc:spChg>
        <pc:spChg chg="mod">
          <ac:chgData name="佐倉 仙汰郎" userId="6892c89ff700d131" providerId="LiveId" clId="{1C791232-990B-403C-99D6-B81D8ABC1245}" dt="2023-01-20T03:09:15.705" v="1952" actId="26606"/>
          <ac:spMkLst>
            <pc:docMk/>
            <pc:sldMk cId="4173357407" sldId="259"/>
            <ac:spMk id="6" creationId="{8D755DFF-A433-131C-08C3-F061D5441271}"/>
          </ac:spMkLst>
        </pc:spChg>
        <pc:spChg chg="add">
          <ac:chgData name="佐倉 仙汰郎" userId="6892c89ff700d131" providerId="LiveId" clId="{1C791232-990B-403C-99D6-B81D8ABC1245}" dt="2023-01-20T03:09:15.705" v="1952" actId="26606"/>
          <ac:spMkLst>
            <pc:docMk/>
            <pc:sldMk cId="4173357407" sldId="259"/>
            <ac:spMk id="11" creationId="{907EF6B7-1338-4443-8C46-6A318D952DFD}"/>
          </ac:spMkLst>
        </pc:spChg>
        <pc:spChg chg="add">
          <ac:chgData name="佐倉 仙汰郎" userId="6892c89ff700d131" providerId="LiveId" clId="{1C791232-990B-403C-99D6-B81D8ABC1245}" dt="2023-01-20T03:09:15.705" v="1952" actId="26606"/>
          <ac:spMkLst>
            <pc:docMk/>
            <pc:sldMk cId="4173357407" sldId="259"/>
            <ac:spMk id="13" creationId="{DAAE4CDD-124C-4DCF-9584-B6033B545DD5}"/>
          </ac:spMkLst>
        </pc:spChg>
        <pc:spChg chg="add">
          <ac:chgData name="佐倉 仙汰郎" userId="6892c89ff700d131" providerId="LiveId" clId="{1C791232-990B-403C-99D6-B81D8ABC1245}" dt="2023-01-20T03:09:15.705" v="1952" actId="26606"/>
          <ac:spMkLst>
            <pc:docMk/>
            <pc:sldMk cId="4173357407" sldId="259"/>
            <ac:spMk id="15" creationId="{081E4A58-353D-44AE-B2FC-2A74E2E400F7}"/>
          </ac:spMkLst>
        </pc:spChg>
      </pc:sldChg>
      <pc:sldChg chg="addSp modSp mod setBg">
        <pc:chgData name="佐倉 仙汰郎" userId="6892c89ff700d131" providerId="LiveId" clId="{1C791232-990B-403C-99D6-B81D8ABC1245}" dt="2023-01-26T03:41:45.904" v="5066" actId="20577"/>
        <pc:sldMkLst>
          <pc:docMk/>
          <pc:sldMk cId="2610300956" sldId="260"/>
        </pc:sldMkLst>
        <pc:spChg chg="mod">
          <ac:chgData name="佐倉 仙汰郎" userId="6892c89ff700d131" providerId="LiveId" clId="{1C791232-990B-403C-99D6-B81D8ABC1245}" dt="2023-01-20T03:09:23.938" v="1954" actId="26606"/>
          <ac:spMkLst>
            <pc:docMk/>
            <pc:sldMk cId="2610300956" sldId="260"/>
            <ac:spMk id="2" creationId="{E91022A0-5F46-78EA-9BFB-D3362007A027}"/>
          </ac:spMkLst>
        </pc:spChg>
        <pc:spChg chg="mod">
          <ac:chgData name="佐倉 仙汰郎" userId="6892c89ff700d131" providerId="LiveId" clId="{1C791232-990B-403C-99D6-B81D8ABC1245}" dt="2023-01-26T03:41:45.904" v="5066" actId="20577"/>
          <ac:spMkLst>
            <pc:docMk/>
            <pc:sldMk cId="2610300956" sldId="260"/>
            <ac:spMk id="3" creationId="{3BADDC36-1027-2CC0-56BD-DEE321FC6829}"/>
          </ac:spMkLst>
        </pc:spChg>
        <pc:spChg chg="mod">
          <ac:chgData name="佐倉 仙汰郎" userId="6892c89ff700d131" providerId="LiveId" clId="{1C791232-990B-403C-99D6-B81D8ABC1245}" dt="2023-01-20T03:09:23.938" v="1954" actId="26606"/>
          <ac:spMkLst>
            <pc:docMk/>
            <pc:sldMk cId="2610300956" sldId="260"/>
            <ac:spMk id="4" creationId="{A09F396F-E175-2F36-4904-5ED1B51E28C0}"/>
          </ac:spMkLst>
        </pc:spChg>
        <pc:spChg chg="add">
          <ac:chgData name="佐倉 仙汰郎" userId="6892c89ff700d131" providerId="LiveId" clId="{1C791232-990B-403C-99D6-B81D8ABC1245}" dt="2023-01-20T03:09:23.938" v="1954" actId="26606"/>
          <ac:spMkLst>
            <pc:docMk/>
            <pc:sldMk cId="2610300956" sldId="260"/>
            <ac:spMk id="9" creationId="{907EF6B7-1338-4443-8C46-6A318D952DFD}"/>
          </ac:spMkLst>
        </pc:spChg>
        <pc:spChg chg="add">
          <ac:chgData name="佐倉 仙汰郎" userId="6892c89ff700d131" providerId="LiveId" clId="{1C791232-990B-403C-99D6-B81D8ABC1245}" dt="2023-01-20T03:09:23.938" v="1954" actId="26606"/>
          <ac:spMkLst>
            <pc:docMk/>
            <pc:sldMk cId="2610300956" sldId="260"/>
            <ac:spMk id="11" creationId="{DAAE4CDD-124C-4DCF-9584-B6033B545DD5}"/>
          </ac:spMkLst>
        </pc:spChg>
        <pc:spChg chg="add">
          <ac:chgData name="佐倉 仙汰郎" userId="6892c89ff700d131" providerId="LiveId" clId="{1C791232-990B-403C-99D6-B81D8ABC1245}" dt="2023-01-20T03:09:23.938" v="1954" actId="26606"/>
          <ac:spMkLst>
            <pc:docMk/>
            <pc:sldMk cId="2610300956" sldId="260"/>
            <ac:spMk id="13" creationId="{081E4A58-353D-44AE-B2FC-2A74E2E400F7}"/>
          </ac:spMkLst>
        </pc:spChg>
      </pc:sldChg>
      <pc:sldChg chg="addSp delSp modSp mod ord setBg setClrOvrMap">
        <pc:chgData name="佐倉 仙汰郎" userId="6892c89ff700d131" providerId="LiveId" clId="{1C791232-990B-403C-99D6-B81D8ABC1245}" dt="2023-01-26T01:29:01.102" v="4471"/>
        <pc:sldMkLst>
          <pc:docMk/>
          <pc:sldMk cId="3040045689" sldId="261"/>
        </pc:sldMkLst>
        <pc:spChg chg="mod">
          <ac:chgData name="佐倉 仙汰郎" userId="6892c89ff700d131" providerId="LiveId" clId="{1C791232-990B-403C-99D6-B81D8ABC1245}" dt="2023-01-24T05:34:40.917" v="2097" actId="26606"/>
          <ac:spMkLst>
            <pc:docMk/>
            <pc:sldMk cId="3040045689" sldId="261"/>
            <ac:spMk id="2" creationId="{B07E2270-1DDE-B187-030B-C9124CA999B3}"/>
          </ac:spMkLst>
        </pc:spChg>
        <pc:spChg chg="del mod">
          <ac:chgData name="佐倉 仙汰郎" userId="6892c89ff700d131" providerId="LiveId" clId="{1C791232-990B-403C-99D6-B81D8ABC1245}" dt="2023-01-20T03:09:43.989" v="1957" actId="26606"/>
          <ac:spMkLst>
            <pc:docMk/>
            <pc:sldMk cId="3040045689" sldId="261"/>
            <ac:spMk id="3" creationId="{7FC2C50E-3694-38AE-14E5-04FCEEE0D65E}"/>
          </ac:spMkLst>
        </pc:spChg>
        <pc:spChg chg="add mod">
          <ac:chgData name="佐倉 仙汰郎" userId="6892c89ff700d131" providerId="LiveId" clId="{1C791232-990B-403C-99D6-B81D8ABC1245}" dt="2023-01-25T05:37:21.355" v="2438" actId="5793"/>
          <ac:spMkLst>
            <pc:docMk/>
            <pc:sldMk cId="3040045689" sldId="261"/>
            <ac:spMk id="3" creationId="{F2E65EF7-4478-E765-9344-79767C9ED461}"/>
          </ac:spMkLst>
        </pc:spChg>
        <pc:spChg chg="mod">
          <ac:chgData name="佐倉 仙汰郎" userId="6892c89ff700d131" providerId="LiveId" clId="{1C791232-990B-403C-99D6-B81D8ABC1245}" dt="2023-01-20T03:09:43.989" v="1957" actId="26606"/>
          <ac:spMkLst>
            <pc:docMk/>
            <pc:sldMk cId="3040045689" sldId="261"/>
            <ac:spMk id="4" creationId="{4EDA284D-5704-F6AF-3C17-90719766DF43}"/>
          </ac:spMkLst>
        </pc:spChg>
        <pc:spChg chg="add del">
          <ac:chgData name="佐倉 仙汰郎" userId="6892c89ff700d131" providerId="LiveId" clId="{1C791232-990B-403C-99D6-B81D8ABC1245}" dt="2023-01-24T05:34:40.917" v="2097" actId="26606"/>
          <ac:spMkLst>
            <pc:docMk/>
            <pc:sldMk cId="3040045689" sldId="261"/>
            <ac:spMk id="10" creationId="{AE2B703B-46F9-481A-A605-82E2A828C4FA}"/>
          </ac:spMkLst>
        </pc:spChg>
        <pc:spChg chg="add del">
          <ac:chgData name="佐倉 仙汰郎" userId="6892c89ff700d131" providerId="LiveId" clId="{1C791232-990B-403C-99D6-B81D8ABC1245}" dt="2023-01-24T05:34:40.917" v="2097" actId="26606"/>
          <ac:spMkLst>
            <pc:docMk/>
            <pc:sldMk cId="3040045689" sldId="261"/>
            <ac:spMk id="12" creationId="{F13BE4D7-0C3D-4906-B230-A1C5B4665CCF}"/>
          </ac:spMkLst>
        </pc:spChg>
        <pc:spChg chg="add">
          <ac:chgData name="佐倉 仙汰郎" userId="6892c89ff700d131" providerId="LiveId" clId="{1C791232-990B-403C-99D6-B81D8ABC1245}" dt="2023-01-24T05:34:40.917" v="2097" actId="26606"/>
          <ac:spMkLst>
            <pc:docMk/>
            <pc:sldMk cId="3040045689" sldId="261"/>
            <ac:spMk id="18" creationId="{9228552E-C8B1-4A80-8448-0787CE0FC704}"/>
          </ac:spMkLst>
        </pc:spChg>
        <pc:graphicFrameChg chg="add mod modGraphic">
          <ac:chgData name="佐倉 仙汰郎" userId="6892c89ff700d131" providerId="LiveId" clId="{1C791232-990B-403C-99D6-B81D8ABC1245}" dt="2023-01-24T05:34:40.917" v="2097" actId="26606"/>
          <ac:graphicFrameMkLst>
            <pc:docMk/>
            <pc:sldMk cId="3040045689" sldId="261"/>
            <ac:graphicFrameMk id="6" creationId="{4D9C89AA-89A3-110D-DB7C-A22ED938168B}"/>
          </ac:graphicFrameMkLst>
        </pc:graphicFrameChg>
        <pc:picChg chg="add mod">
          <ac:chgData name="佐倉 仙汰郎" userId="6892c89ff700d131" providerId="LiveId" clId="{1C791232-990B-403C-99D6-B81D8ABC1245}" dt="2023-01-24T05:34:50.627" v="2098" actId="27614"/>
          <ac:picMkLst>
            <pc:docMk/>
            <pc:sldMk cId="3040045689" sldId="261"/>
            <ac:picMk id="14" creationId="{9F0933CA-A0B9-6ED1-393E-1B98CC1B954A}"/>
          </ac:picMkLst>
        </pc:picChg>
      </pc:sldChg>
      <pc:sldChg chg="del">
        <pc:chgData name="佐倉 仙汰郎" userId="6892c89ff700d131" providerId="LiveId" clId="{1C791232-990B-403C-99D6-B81D8ABC1245}" dt="2023-01-20T02:09:28.429" v="887" actId="47"/>
        <pc:sldMkLst>
          <pc:docMk/>
          <pc:sldMk cId="1914150588" sldId="262"/>
        </pc:sldMkLst>
      </pc:sldChg>
      <pc:sldChg chg="addSp delSp modSp mod setBg">
        <pc:chgData name="佐倉 仙汰郎" userId="6892c89ff700d131" providerId="LiveId" clId="{1C791232-990B-403C-99D6-B81D8ABC1245}" dt="2023-01-26T01:45:50.968" v="4917" actId="478"/>
        <pc:sldMkLst>
          <pc:docMk/>
          <pc:sldMk cId="1529218616" sldId="263"/>
        </pc:sldMkLst>
        <pc:spChg chg="mod">
          <ac:chgData name="佐倉 仙汰郎" userId="6892c89ff700d131" providerId="LiveId" clId="{1C791232-990B-403C-99D6-B81D8ABC1245}" dt="2023-01-20T03:10:39.662" v="2039" actId="26606"/>
          <ac:spMkLst>
            <pc:docMk/>
            <pc:sldMk cId="1529218616" sldId="263"/>
            <ac:spMk id="2" creationId="{2807A425-3CF1-6550-AA3F-CF3197D683A7}"/>
          </ac:spMkLst>
        </pc:spChg>
        <pc:spChg chg="del mod">
          <ac:chgData name="佐倉 仙汰郎" userId="6892c89ff700d131" providerId="LiveId" clId="{1C791232-990B-403C-99D6-B81D8ABC1245}" dt="2023-01-20T03:10:39.662" v="2039" actId="26606"/>
          <ac:spMkLst>
            <pc:docMk/>
            <pc:sldMk cId="1529218616" sldId="263"/>
            <ac:spMk id="3" creationId="{086E26BE-7ED0-97F2-BC44-7A1451FA84C7}"/>
          </ac:spMkLst>
        </pc:spChg>
        <pc:spChg chg="mod">
          <ac:chgData name="佐倉 仙汰郎" userId="6892c89ff700d131" providerId="LiveId" clId="{1C791232-990B-403C-99D6-B81D8ABC1245}" dt="2023-01-20T03:10:39.662" v="2039" actId="26606"/>
          <ac:spMkLst>
            <pc:docMk/>
            <pc:sldMk cId="1529218616" sldId="263"/>
            <ac:spMk id="4" creationId="{AC9C8791-FA31-C351-CF0C-D8C6224AF3D5}"/>
          </ac:spMkLst>
        </pc:spChg>
        <pc:spChg chg="add">
          <ac:chgData name="佐倉 仙汰郎" userId="6892c89ff700d131" providerId="LiveId" clId="{1C791232-990B-403C-99D6-B81D8ABC1245}" dt="2023-01-20T03:10:39.662" v="2039" actId="26606"/>
          <ac:spMkLst>
            <pc:docMk/>
            <pc:sldMk cId="1529218616" sldId="263"/>
            <ac:spMk id="10" creationId="{AE2B703B-46F9-481A-A605-82E2A828C4FA}"/>
          </ac:spMkLst>
        </pc:spChg>
        <pc:spChg chg="add">
          <ac:chgData name="佐倉 仙汰郎" userId="6892c89ff700d131" providerId="LiveId" clId="{1C791232-990B-403C-99D6-B81D8ABC1245}" dt="2023-01-20T03:10:39.662" v="2039" actId="26606"/>
          <ac:spMkLst>
            <pc:docMk/>
            <pc:sldMk cId="1529218616" sldId="263"/>
            <ac:spMk id="12" creationId="{F13BE4D7-0C3D-4906-B230-A1C5B4665CCF}"/>
          </ac:spMkLst>
        </pc:spChg>
        <pc:graphicFrameChg chg="add mod">
          <ac:chgData name="佐倉 仙汰郎" userId="6892c89ff700d131" providerId="LiveId" clId="{1C791232-990B-403C-99D6-B81D8ABC1245}" dt="2023-01-26T01:45:50.968" v="4917" actId="478"/>
          <ac:graphicFrameMkLst>
            <pc:docMk/>
            <pc:sldMk cId="1529218616" sldId="263"/>
            <ac:graphicFrameMk id="6" creationId="{84EA23D3-DB2C-A3A2-2E43-2F9E29BD1F87}"/>
          </ac:graphicFrameMkLst>
        </pc:graphicFrameChg>
      </pc:sldChg>
      <pc:sldChg chg="addSp modSp mod setBg">
        <pc:chgData name="佐倉 仙汰郎" userId="6892c89ff700d131" providerId="LiveId" clId="{1C791232-990B-403C-99D6-B81D8ABC1245}" dt="2023-01-20T03:09:18.873" v="1953" actId="26606"/>
        <pc:sldMkLst>
          <pc:docMk/>
          <pc:sldMk cId="4011506863" sldId="264"/>
        </pc:sldMkLst>
        <pc:spChg chg="mod">
          <ac:chgData name="佐倉 仙汰郎" userId="6892c89ff700d131" providerId="LiveId" clId="{1C791232-990B-403C-99D6-B81D8ABC1245}" dt="2023-01-20T03:09:18.873" v="1953" actId="26606"/>
          <ac:spMkLst>
            <pc:docMk/>
            <pc:sldMk cId="4011506863" sldId="264"/>
            <ac:spMk id="2" creationId="{6BA87190-1644-7815-3279-0AF85DBAE035}"/>
          </ac:spMkLst>
        </pc:spChg>
        <pc:spChg chg="mod">
          <ac:chgData name="佐倉 仙汰郎" userId="6892c89ff700d131" providerId="LiveId" clId="{1C791232-990B-403C-99D6-B81D8ABC1245}" dt="2023-01-20T03:09:18.873" v="1953" actId="26606"/>
          <ac:spMkLst>
            <pc:docMk/>
            <pc:sldMk cId="4011506863" sldId="264"/>
            <ac:spMk id="3" creationId="{0576281C-FB83-4B2D-EBEC-DE488AF803BD}"/>
          </ac:spMkLst>
        </pc:spChg>
        <pc:spChg chg="mod">
          <ac:chgData name="佐倉 仙汰郎" userId="6892c89ff700d131" providerId="LiveId" clId="{1C791232-990B-403C-99D6-B81D8ABC1245}" dt="2023-01-20T03:09:18.873" v="1953" actId="26606"/>
          <ac:spMkLst>
            <pc:docMk/>
            <pc:sldMk cId="4011506863" sldId="264"/>
            <ac:spMk id="4" creationId="{22FA8FAB-C0CE-4D5B-A0F8-4F4DB2DBD15E}"/>
          </ac:spMkLst>
        </pc:spChg>
        <pc:spChg chg="add">
          <ac:chgData name="佐倉 仙汰郎" userId="6892c89ff700d131" providerId="LiveId" clId="{1C791232-990B-403C-99D6-B81D8ABC1245}" dt="2023-01-20T03:09:18.873" v="1953" actId="26606"/>
          <ac:spMkLst>
            <pc:docMk/>
            <pc:sldMk cId="4011506863" sldId="264"/>
            <ac:spMk id="9" creationId="{907EF6B7-1338-4443-8C46-6A318D952DFD}"/>
          </ac:spMkLst>
        </pc:spChg>
        <pc:spChg chg="add">
          <ac:chgData name="佐倉 仙汰郎" userId="6892c89ff700d131" providerId="LiveId" clId="{1C791232-990B-403C-99D6-B81D8ABC1245}" dt="2023-01-20T03:09:18.873" v="1953" actId="26606"/>
          <ac:spMkLst>
            <pc:docMk/>
            <pc:sldMk cId="4011506863" sldId="264"/>
            <ac:spMk id="11" creationId="{DAAE4CDD-124C-4DCF-9584-B6033B545DD5}"/>
          </ac:spMkLst>
        </pc:spChg>
        <pc:spChg chg="add">
          <ac:chgData name="佐倉 仙汰郎" userId="6892c89ff700d131" providerId="LiveId" clId="{1C791232-990B-403C-99D6-B81D8ABC1245}" dt="2023-01-20T03:09:18.873" v="1953" actId="26606"/>
          <ac:spMkLst>
            <pc:docMk/>
            <pc:sldMk cId="4011506863" sldId="264"/>
            <ac:spMk id="13" creationId="{081E4A58-353D-44AE-B2FC-2A74E2E400F7}"/>
          </ac:spMkLst>
        </pc:spChg>
      </pc:sldChg>
      <pc:sldChg chg="addSp delSp modSp new mod setBg">
        <pc:chgData name="佐倉 仙汰郎" userId="6892c89ff700d131" providerId="LiveId" clId="{1C791232-990B-403C-99D6-B81D8ABC1245}" dt="2023-01-26T02:30:30.535" v="5055" actId="14100"/>
        <pc:sldMkLst>
          <pc:docMk/>
          <pc:sldMk cId="3743415572" sldId="265"/>
        </pc:sldMkLst>
        <pc:spChg chg="mod">
          <ac:chgData name="佐倉 仙汰郎" userId="6892c89ff700d131" providerId="LiveId" clId="{1C791232-990B-403C-99D6-B81D8ABC1245}" dt="2023-01-25T13:16:21.878" v="3833" actId="113"/>
          <ac:spMkLst>
            <pc:docMk/>
            <pc:sldMk cId="3743415572" sldId="265"/>
            <ac:spMk id="2" creationId="{7590D580-9ABC-CD3D-6BCA-1DE4CC81B07A}"/>
          </ac:spMkLst>
        </pc:spChg>
        <pc:spChg chg="mod">
          <ac:chgData name="佐倉 仙汰郎" userId="6892c89ff700d131" providerId="LiveId" clId="{1C791232-990B-403C-99D6-B81D8ABC1245}" dt="2023-01-26T02:30:30.535" v="5055" actId="14100"/>
          <ac:spMkLst>
            <pc:docMk/>
            <pc:sldMk cId="3743415572" sldId="265"/>
            <ac:spMk id="3" creationId="{E7F3EEB5-CBF9-8924-4843-5913348DBAA2}"/>
          </ac:spMkLst>
        </pc:spChg>
        <pc:spChg chg="add del mod">
          <ac:chgData name="佐倉 仙汰郎" userId="6892c89ff700d131" providerId="LiveId" clId="{1C791232-990B-403C-99D6-B81D8ABC1245}" dt="2023-01-20T03:10:02.740" v="1959" actId="478"/>
          <ac:spMkLst>
            <pc:docMk/>
            <pc:sldMk cId="3743415572" sldId="265"/>
            <ac:spMk id="4" creationId="{5D813BAA-EEB4-284F-8007-15FF5FD121C1}"/>
          </ac:spMkLst>
        </pc:spChg>
        <pc:spChg chg="mod">
          <ac:chgData name="佐倉 仙汰郎" userId="6892c89ff700d131" providerId="LiveId" clId="{1C791232-990B-403C-99D6-B81D8ABC1245}" dt="2023-01-24T03:54:17.844" v="2040" actId="26606"/>
          <ac:spMkLst>
            <pc:docMk/>
            <pc:sldMk cId="3743415572" sldId="265"/>
            <ac:spMk id="5" creationId="{5AF107CB-984D-6777-D3FE-1641F9EC28E8}"/>
          </ac:spMkLst>
        </pc:spChg>
        <pc:spChg chg="add">
          <ac:chgData name="佐倉 仙汰郎" userId="6892c89ff700d131" providerId="LiveId" clId="{1C791232-990B-403C-99D6-B81D8ABC1245}" dt="2023-01-24T03:54:17.844" v="2040" actId="26606"/>
          <ac:spMkLst>
            <pc:docMk/>
            <pc:sldMk cId="3743415572" sldId="265"/>
            <ac:spMk id="10" creationId="{100EDD19-6802-4EC3-95CE-CFFAB042CFD6}"/>
          </ac:spMkLst>
        </pc:spChg>
        <pc:spChg chg="add">
          <ac:chgData name="佐倉 仙汰郎" userId="6892c89ff700d131" providerId="LiveId" clId="{1C791232-990B-403C-99D6-B81D8ABC1245}" dt="2023-01-24T03:54:17.844" v="2040" actId="26606"/>
          <ac:spMkLst>
            <pc:docMk/>
            <pc:sldMk cId="3743415572" sldId="265"/>
            <ac:spMk id="12" creationId="{DB17E863-922E-4C26-BD64-E8FD41D28661}"/>
          </ac:spMkLst>
        </pc:spChg>
      </pc:sldChg>
      <pc:sldChg chg="addSp modSp new mod ord setBg">
        <pc:chgData name="佐倉 仙汰郎" userId="6892c89ff700d131" providerId="LiveId" clId="{1C791232-990B-403C-99D6-B81D8ABC1245}" dt="2023-01-26T07:00:07.419" v="5091" actId="20577"/>
        <pc:sldMkLst>
          <pc:docMk/>
          <pc:sldMk cId="2593411220" sldId="266"/>
        </pc:sldMkLst>
        <pc:spChg chg="mod">
          <ac:chgData name="佐倉 仙汰郎" userId="6892c89ff700d131" providerId="LiveId" clId="{1C791232-990B-403C-99D6-B81D8ABC1245}" dt="2023-01-20T03:09:12.330" v="1951" actId="26606"/>
          <ac:spMkLst>
            <pc:docMk/>
            <pc:sldMk cId="2593411220" sldId="266"/>
            <ac:spMk id="2" creationId="{2D80FD34-35DF-3F5C-4B39-C38FCE77873C}"/>
          </ac:spMkLst>
        </pc:spChg>
        <pc:spChg chg="mod">
          <ac:chgData name="佐倉 仙汰郎" userId="6892c89ff700d131" providerId="LiveId" clId="{1C791232-990B-403C-99D6-B81D8ABC1245}" dt="2023-01-26T07:00:07.419" v="5091" actId="20577"/>
          <ac:spMkLst>
            <pc:docMk/>
            <pc:sldMk cId="2593411220" sldId="266"/>
            <ac:spMk id="3" creationId="{2B967CA8-D450-3C53-4392-5B581DA8DFEF}"/>
          </ac:spMkLst>
        </pc:spChg>
        <pc:spChg chg="mod">
          <ac:chgData name="佐倉 仙汰郎" userId="6892c89ff700d131" providerId="LiveId" clId="{1C791232-990B-403C-99D6-B81D8ABC1245}" dt="2023-01-20T03:09:12.330" v="1951" actId="26606"/>
          <ac:spMkLst>
            <pc:docMk/>
            <pc:sldMk cId="2593411220" sldId="266"/>
            <ac:spMk id="4" creationId="{718FADDC-9CCC-3845-DBF9-B21AFC670FCE}"/>
          </ac:spMkLst>
        </pc:spChg>
        <pc:picChg chg="add">
          <ac:chgData name="佐倉 仙汰郎" userId="6892c89ff700d131" providerId="LiveId" clId="{1C791232-990B-403C-99D6-B81D8ABC1245}" dt="2023-01-20T03:09:12.330" v="1951" actId="26606"/>
          <ac:picMkLst>
            <pc:docMk/>
            <pc:sldMk cId="2593411220" sldId="266"/>
            <ac:picMk id="6" creationId="{139F5019-6078-5D76-091B-ED4B712757DC}"/>
          </ac:picMkLst>
        </pc:picChg>
        <pc:cxnChg chg="add">
          <ac:chgData name="佐倉 仙汰郎" userId="6892c89ff700d131" providerId="LiveId" clId="{1C791232-990B-403C-99D6-B81D8ABC1245}" dt="2023-01-20T03:09:12.330" v="1951" actId="26606"/>
          <ac:cxnSpMkLst>
            <pc:docMk/>
            <pc:sldMk cId="2593411220" sldId="266"/>
            <ac:cxnSpMk id="10" creationId="{A7F400EE-A8A5-48AF-B4D6-291B52C6F0B0}"/>
          </ac:cxnSpMkLst>
        </pc:cxnChg>
      </pc:sldChg>
      <pc:sldChg chg="addSp delSp modSp new mod ord setBg setClrOvrMap">
        <pc:chgData name="佐倉 仙汰郎" userId="6892c89ff700d131" providerId="LiveId" clId="{1C791232-990B-403C-99D6-B81D8ABC1245}" dt="2023-01-27T01:30:41.635" v="5096" actId="20577"/>
        <pc:sldMkLst>
          <pc:docMk/>
          <pc:sldMk cId="1064998444" sldId="267"/>
        </pc:sldMkLst>
        <pc:spChg chg="mod">
          <ac:chgData name="佐倉 仙汰郎" userId="6892c89ff700d131" providerId="LiveId" clId="{1C791232-990B-403C-99D6-B81D8ABC1245}" dt="2023-01-24T05:34:32.945" v="2096" actId="26606"/>
          <ac:spMkLst>
            <pc:docMk/>
            <pc:sldMk cId="1064998444" sldId="267"/>
            <ac:spMk id="2" creationId="{2B9B3A2B-89FC-474B-A917-21CF5FDE0FFD}"/>
          </ac:spMkLst>
        </pc:spChg>
        <pc:spChg chg="mod">
          <ac:chgData name="佐倉 仙汰郎" userId="6892c89ff700d131" providerId="LiveId" clId="{1C791232-990B-403C-99D6-B81D8ABC1245}" dt="2023-01-27T01:30:41.635" v="5096" actId="20577"/>
          <ac:spMkLst>
            <pc:docMk/>
            <pc:sldMk cId="1064998444" sldId="267"/>
            <ac:spMk id="3" creationId="{FF982782-700E-C208-8668-A8B56D40F0B7}"/>
          </ac:spMkLst>
        </pc:spChg>
        <pc:spChg chg="mod">
          <ac:chgData name="佐倉 仙汰郎" userId="6892c89ff700d131" providerId="LiveId" clId="{1C791232-990B-403C-99D6-B81D8ABC1245}" dt="2023-01-24T05:34:32.945" v="2096" actId="26606"/>
          <ac:spMkLst>
            <pc:docMk/>
            <pc:sldMk cId="1064998444" sldId="267"/>
            <ac:spMk id="4" creationId="{5B762B43-3472-64AE-4399-E266FEBD1EA3}"/>
          </ac:spMkLst>
        </pc:spChg>
        <pc:spChg chg="add del">
          <ac:chgData name="佐倉 仙汰郎" userId="6892c89ff700d131" providerId="LiveId" clId="{1C791232-990B-403C-99D6-B81D8ABC1245}" dt="2023-01-24T05:34:32.945" v="2096" actId="26606"/>
          <ac:spMkLst>
            <pc:docMk/>
            <pc:sldMk cId="1064998444" sldId="267"/>
            <ac:spMk id="9" creationId="{907EF6B7-1338-4443-8C46-6A318D952DFD}"/>
          </ac:spMkLst>
        </pc:spChg>
        <pc:spChg chg="add del">
          <ac:chgData name="佐倉 仙汰郎" userId="6892c89ff700d131" providerId="LiveId" clId="{1C791232-990B-403C-99D6-B81D8ABC1245}" dt="2023-01-24T05:34:32.945" v="2096" actId="26606"/>
          <ac:spMkLst>
            <pc:docMk/>
            <pc:sldMk cId="1064998444" sldId="267"/>
            <ac:spMk id="11" creationId="{DAAE4CDD-124C-4DCF-9584-B6033B545DD5}"/>
          </ac:spMkLst>
        </pc:spChg>
        <pc:spChg chg="add del">
          <ac:chgData name="佐倉 仙汰郎" userId="6892c89ff700d131" providerId="LiveId" clId="{1C791232-990B-403C-99D6-B81D8ABC1245}" dt="2023-01-24T05:34:32.945" v="2096" actId="26606"/>
          <ac:spMkLst>
            <pc:docMk/>
            <pc:sldMk cId="1064998444" sldId="267"/>
            <ac:spMk id="13" creationId="{081E4A58-353D-44AE-B2FC-2A74E2E400F7}"/>
          </ac:spMkLst>
        </pc:spChg>
        <pc:spChg chg="add">
          <ac:chgData name="佐倉 仙汰郎" userId="6892c89ff700d131" providerId="LiveId" clId="{1C791232-990B-403C-99D6-B81D8ABC1245}" dt="2023-01-24T05:34:32.945" v="2096" actId="26606"/>
          <ac:spMkLst>
            <pc:docMk/>
            <pc:sldMk cId="1064998444" sldId="267"/>
            <ac:spMk id="1031" creationId="{9AA72BD9-2C5A-4EDC-931F-5AA08EACA0F3}"/>
          </ac:spMkLst>
        </pc:spChg>
        <pc:spChg chg="add">
          <ac:chgData name="佐倉 仙汰郎" userId="6892c89ff700d131" providerId="LiveId" clId="{1C791232-990B-403C-99D6-B81D8ABC1245}" dt="2023-01-24T05:34:32.945" v="2096" actId="26606"/>
          <ac:spMkLst>
            <pc:docMk/>
            <pc:sldMk cId="1064998444" sldId="267"/>
            <ac:spMk id="1033" creationId="{DD3981AC-7B61-4947-BCF3-F7AA7FA385B9}"/>
          </ac:spMkLst>
        </pc:spChg>
        <pc:spChg chg="add">
          <ac:chgData name="佐倉 仙汰郎" userId="6892c89ff700d131" providerId="LiveId" clId="{1C791232-990B-403C-99D6-B81D8ABC1245}" dt="2023-01-24T05:34:32.945" v="2096" actId="26606"/>
          <ac:spMkLst>
            <pc:docMk/>
            <pc:sldMk cId="1064998444" sldId="267"/>
            <ac:spMk id="1035" creationId="{55D4142C-5077-457F-A6AD-3FECFDB39685}"/>
          </ac:spMkLst>
        </pc:spChg>
        <pc:spChg chg="add">
          <ac:chgData name="佐倉 仙汰郎" userId="6892c89ff700d131" providerId="LiveId" clId="{1C791232-990B-403C-99D6-B81D8ABC1245}" dt="2023-01-24T05:34:32.945" v="2096" actId="26606"/>
          <ac:spMkLst>
            <pc:docMk/>
            <pc:sldMk cId="1064998444" sldId="267"/>
            <ac:spMk id="1037" creationId="{7A5F0580-5EE9-419F-96EE-B6529EF6E7D0}"/>
          </ac:spMkLst>
        </pc:spChg>
        <pc:picChg chg="add mod ord">
          <ac:chgData name="佐倉 仙汰郎" userId="6892c89ff700d131" providerId="LiveId" clId="{1C791232-990B-403C-99D6-B81D8ABC1245}" dt="2023-01-24T05:34:32.945" v="2096" actId="26606"/>
          <ac:picMkLst>
            <pc:docMk/>
            <pc:sldMk cId="1064998444" sldId="267"/>
            <ac:picMk id="1026" creationId="{22F0EE39-1AE4-7D6D-4AB9-72A6AF44FE9A}"/>
          </ac:picMkLst>
        </pc:picChg>
      </pc:sldChg>
      <pc:sldChg chg="addSp delSp modSp new mod setBg">
        <pc:chgData name="佐倉 仙汰郎" userId="6892c89ff700d131" providerId="LiveId" clId="{1C791232-990B-403C-99D6-B81D8ABC1245}" dt="2023-01-26T06:48:35.797" v="5076" actId="313"/>
        <pc:sldMkLst>
          <pc:docMk/>
          <pc:sldMk cId="1853902906" sldId="268"/>
        </pc:sldMkLst>
        <pc:spChg chg="mod">
          <ac:chgData name="佐倉 仙汰郎" userId="6892c89ff700d131" providerId="LiveId" clId="{1C791232-990B-403C-99D6-B81D8ABC1245}" dt="2023-01-20T03:09:50.289" v="1958" actId="26606"/>
          <ac:spMkLst>
            <pc:docMk/>
            <pc:sldMk cId="1853902906" sldId="268"/>
            <ac:spMk id="2" creationId="{18048C4C-738A-7236-2B09-7DB8E52EBE3C}"/>
          </ac:spMkLst>
        </pc:spChg>
        <pc:spChg chg="del mod">
          <ac:chgData name="佐倉 仙汰郎" userId="6892c89ff700d131" providerId="LiveId" clId="{1C791232-990B-403C-99D6-B81D8ABC1245}" dt="2023-01-20T03:09:50.289" v="1958" actId="26606"/>
          <ac:spMkLst>
            <pc:docMk/>
            <pc:sldMk cId="1853902906" sldId="268"/>
            <ac:spMk id="3" creationId="{3ECE39E6-5BD9-D50F-20F5-A6D3DE79954D}"/>
          </ac:spMkLst>
        </pc:spChg>
        <pc:spChg chg="mod">
          <ac:chgData name="佐倉 仙汰郎" userId="6892c89ff700d131" providerId="LiveId" clId="{1C791232-990B-403C-99D6-B81D8ABC1245}" dt="2023-01-20T03:09:50.289" v="1958" actId="26606"/>
          <ac:spMkLst>
            <pc:docMk/>
            <pc:sldMk cId="1853902906" sldId="268"/>
            <ac:spMk id="4" creationId="{00B6B45A-3074-245E-AECA-CBF81C47F1D4}"/>
          </ac:spMkLst>
        </pc:spChg>
        <pc:spChg chg="add">
          <ac:chgData name="佐倉 仙汰郎" userId="6892c89ff700d131" providerId="LiveId" clId="{1C791232-990B-403C-99D6-B81D8ABC1245}" dt="2023-01-20T03:09:50.289" v="1958" actId="26606"/>
          <ac:spMkLst>
            <pc:docMk/>
            <pc:sldMk cId="1853902906" sldId="268"/>
            <ac:spMk id="10" creationId="{AE2B703B-46F9-481A-A605-82E2A828C4FA}"/>
          </ac:spMkLst>
        </pc:spChg>
        <pc:spChg chg="add">
          <ac:chgData name="佐倉 仙汰郎" userId="6892c89ff700d131" providerId="LiveId" clId="{1C791232-990B-403C-99D6-B81D8ABC1245}" dt="2023-01-20T03:09:50.289" v="1958" actId="26606"/>
          <ac:spMkLst>
            <pc:docMk/>
            <pc:sldMk cId="1853902906" sldId="268"/>
            <ac:spMk id="12" creationId="{F13BE4D7-0C3D-4906-B230-A1C5B4665CCF}"/>
          </ac:spMkLst>
        </pc:spChg>
        <pc:graphicFrameChg chg="add mod">
          <ac:chgData name="佐倉 仙汰郎" userId="6892c89ff700d131" providerId="LiveId" clId="{1C791232-990B-403C-99D6-B81D8ABC1245}" dt="2023-01-26T06:48:35.797" v="5076" actId="313"/>
          <ac:graphicFrameMkLst>
            <pc:docMk/>
            <pc:sldMk cId="1853902906" sldId="268"/>
            <ac:graphicFrameMk id="6" creationId="{E42EFDF7-B0FD-59CE-DB5E-3876C7497214}"/>
          </ac:graphicFrameMkLst>
        </pc:graphicFrameChg>
      </pc:sldChg>
      <pc:sldChg chg="modSp new mod">
        <pc:chgData name="佐倉 仙汰郎" userId="6892c89ff700d131" providerId="LiveId" clId="{1C791232-990B-403C-99D6-B81D8ABC1245}" dt="2023-01-25T13:49:49.740" v="4368" actId="20577"/>
        <pc:sldMkLst>
          <pc:docMk/>
          <pc:sldMk cId="4229583789" sldId="269"/>
        </pc:sldMkLst>
        <pc:spChg chg="mod">
          <ac:chgData name="佐倉 仙汰郎" userId="6892c89ff700d131" providerId="LiveId" clId="{1C791232-990B-403C-99D6-B81D8ABC1245}" dt="2023-01-20T03:08:39.187" v="1949" actId="20577"/>
          <ac:spMkLst>
            <pc:docMk/>
            <pc:sldMk cId="4229583789" sldId="269"/>
            <ac:spMk id="2" creationId="{03ADADDE-2F81-C7C8-2B0D-2A6746D2B4B3}"/>
          </ac:spMkLst>
        </pc:spChg>
        <pc:spChg chg="mod">
          <ac:chgData name="佐倉 仙汰郎" userId="6892c89ff700d131" providerId="LiveId" clId="{1C791232-990B-403C-99D6-B81D8ABC1245}" dt="2023-01-25T13:49:49.740" v="4368" actId="20577"/>
          <ac:spMkLst>
            <pc:docMk/>
            <pc:sldMk cId="4229583789" sldId="269"/>
            <ac:spMk id="3" creationId="{846D5D32-D38B-B90B-1AE4-6542037FDF06}"/>
          </ac:spMkLst>
        </pc:spChg>
      </pc:sldChg>
      <pc:sldChg chg="modSp new del mod">
        <pc:chgData name="佐倉 仙汰郎" userId="6892c89ff700d131" providerId="LiveId" clId="{1C791232-990B-403C-99D6-B81D8ABC1245}" dt="2023-01-25T13:13:11.477" v="3776" actId="47"/>
        <pc:sldMkLst>
          <pc:docMk/>
          <pc:sldMk cId="1643751686" sldId="270"/>
        </pc:sldMkLst>
        <pc:spChg chg="mod">
          <ac:chgData name="佐倉 仙汰郎" userId="6892c89ff700d131" providerId="LiveId" clId="{1C791232-990B-403C-99D6-B81D8ABC1245}" dt="2023-01-24T06:19:57.732" v="2153" actId="113"/>
          <ac:spMkLst>
            <pc:docMk/>
            <pc:sldMk cId="1643751686" sldId="270"/>
            <ac:spMk id="2" creationId="{F885F2C5-7468-31CC-26B3-C383B62754DB}"/>
          </ac:spMkLst>
        </pc:spChg>
      </pc:sldChg>
      <pc:sldChg chg="addSp delSp modSp new del mod setBg">
        <pc:chgData name="佐倉 仙汰郎" userId="6892c89ff700d131" providerId="LiveId" clId="{1C791232-990B-403C-99D6-B81D8ABC1245}" dt="2023-01-25T13:13:24.470" v="3778" actId="47"/>
        <pc:sldMkLst>
          <pc:docMk/>
          <pc:sldMk cId="3004188803" sldId="271"/>
        </pc:sldMkLst>
        <pc:spChg chg="mod">
          <ac:chgData name="佐倉 仙汰郎" userId="6892c89ff700d131" providerId="LiveId" clId="{1C791232-990B-403C-99D6-B81D8ABC1245}" dt="2023-01-25T05:35:00.185" v="2425" actId="20577"/>
          <ac:spMkLst>
            <pc:docMk/>
            <pc:sldMk cId="3004188803" sldId="271"/>
            <ac:spMk id="2" creationId="{28436A84-151A-7082-66C9-69F03390870B}"/>
          </ac:spMkLst>
        </pc:spChg>
        <pc:spChg chg="del">
          <ac:chgData name="佐倉 仙汰郎" userId="6892c89ff700d131" providerId="LiveId" clId="{1C791232-990B-403C-99D6-B81D8ABC1245}" dt="2023-01-25T05:33:21.368" v="2227" actId="22"/>
          <ac:spMkLst>
            <pc:docMk/>
            <pc:sldMk cId="3004188803" sldId="271"/>
            <ac:spMk id="3" creationId="{72403E3A-0F82-BB60-1B22-5FC4F4ACFD7A}"/>
          </ac:spMkLst>
        </pc:spChg>
        <pc:spChg chg="mod">
          <ac:chgData name="佐倉 仙汰郎" userId="6892c89ff700d131" providerId="LiveId" clId="{1C791232-990B-403C-99D6-B81D8ABC1245}" dt="2023-01-25T05:33:30.405" v="2229" actId="26606"/>
          <ac:spMkLst>
            <pc:docMk/>
            <pc:sldMk cId="3004188803" sldId="271"/>
            <ac:spMk id="4" creationId="{F5B34F56-5B2B-4E4C-72AC-6A6E3E8E4BB9}"/>
          </ac:spMkLst>
        </pc:spChg>
        <pc:spChg chg="add mod">
          <ac:chgData name="佐倉 仙汰郎" userId="6892c89ff700d131" providerId="LiveId" clId="{1C791232-990B-403C-99D6-B81D8ABC1245}" dt="2023-01-25T05:35:11.973" v="2430" actId="20577"/>
          <ac:spMkLst>
            <pc:docMk/>
            <pc:sldMk cId="3004188803" sldId="271"/>
            <ac:spMk id="7" creationId="{152A6773-B46C-A1DB-272A-AD1BBE3D8419}"/>
          </ac:spMkLst>
        </pc:spChg>
        <pc:spChg chg="add mod">
          <ac:chgData name="佐倉 仙汰郎" userId="6892c89ff700d131" providerId="LiveId" clId="{1C791232-990B-403C-99D6-B81D8ABC1245}" dt="2023-01-25T05:34:34.423" v="2385" actId="20577"/>
          <ac:spMkLst>
            <pc:docMk/>
            <pc:sldMk cId="3004188803" sldId="271"/>
            <ac:spMk id="10" creationId="{9B87717E-5E65-D555-8322-0A897E5F0666}"/>
          </ac:spMkLst>
        </pc:spChg>
        <pc:spChg chg="add">
          <ac:chgData name="佐倉 仙汰郎" userId="6892c89ff700d131" providerId="LiveId" clId="{1C791232-990B-403C-99D6-B81D8ABC1245}" dt="2023-01-25T05:33:30.405" v="2229" actId="26606"/>
          <ac:spMkLst>
            <pc:docMk/>
            <pc:sldMk cId="3004188803" sldId="271"/>
            <ac:spMk id="13" creationId="{2B97F24A-32CE-4C1C-A50D-3016B394DCFB}"/>
          </ac:spMkLst>
        </pc:spChg>
        <pc:spChg chg="add">
          <ac:chgData name="佐倉 仙汰郎" userId="6892c89ff700d131" providerId="LiveId" clId="{1C791232-990B-403C-99D6-B81D8ABC1245}" dt="2023-01-25T05:33:30.405" v="2229" actId="26606"/>
          <ac:spMkLst>
            <pc:docMk/>
            <pc:sldMk cId="3004188803" sldId="271"/>
            <ac:spMk id="15" creationId="{CD8B4F24-440B-49E9-B85D-733523DC064B}"/>
          </ac:spMkLst>
        </pc:spChg>
        <pc:picChg chg="add mod ord">
          <ac:chgData name="佐倉 仙汰郎" userId="6892c89ff700d131" providerId="LiveId" clId="{1C791232-990B-403C-99D6-B81D8ABC1245}" dt="2023-01-25T05:33:30.405" v="2229" actId="26606"/>
          <ac:picMkLst>
            <pc:docMk/>
            <pc:sldMk cId="3004188803" sldId="271"/>
            <ac:picMk id="6" creationId="{27DD908E-20BB-0764-1B8D-5B6253E11563}"/>
          </ac:picMkLst>
        </pc:picChg>
      </pc:sldChg>
      <pc:sldChg chg="addSp delSp modSp new mod setBg">
        <pc:chgData name="佐倉 仙汰郎" userId="6892c89ff700d131" providerId="LiveId" clId="{1C791232-990B-403C-99D6-B81D8ABC1245}" dt="2023-01-26T06:55:44.557" v="5083" actId="20577"/>
        <pc:sldMkLst>
          <pc:docMk/>
          <pc:sldMk cId="1630764355" sldId="272"/>
        </pc:sldMkLst>
        <pc:spChg chg="mod">
          <ac:chgData name="佐倉 仙汰郎" userId="6892c89ff700d131" providerId="LiveId" clId="{1C791232-990B-403C-99D6-B81D8ABC1245}" dt="2023-01-25T14:33:44.907" v="4369" actId="26606"/>
          <ac:spMkLst>
            <pc:docMk/>
            <pc:sldMk cId="1630764355" sldId="272"/>
            <ac:spMk id="2" creationId="{39221F4F-5347-D7E8-CCD2-FE6E1AF6A388}"/>
          </ac:spMkLst>
        </pc:spChg>
        <pc:spChg chg="mod">
          <ac:chgData name="佐倉 仙汰郎" userId="6892c89ff700d131" providerId="LiveId" clId="{1C791232-990B-403C-99D6-B81D8ABC1245}" dt="2023-01-26T06:55:44.557" v="5083" actId="20577"/>
          <ac:spMkLst>
            <pc:docMk/>
            <pc:sldMk cId="1630764355" sldId="272"/>
            <ac:spMk id="3" creationId="{0610B37D-4E25-3E00-BF70-4D1220C1CEA3}"/>
          </ac:spMkLst>
        </pc:spChg>
        <pc:spChg chg="mod">
          <ac:chgData name="佐倉 仙汰郎" userId="6892c89ff700d131" providerId="LiveId" clId="{1C791232-990B-403C-99D6-B81D8ABC1245}" dt="2023-01-25T14:33:44.907" v="4369" actId="26606"/>
          <ac:spMkLst>
            <pc:docMk/>
            <pc:sldMk cId="1630764355" sldId="272"/>
            <ac:spMk id="4" creationId="{55AF4F8B-26B0-500E-C702-6681BC5F0075}"/>
          </ac:spMkLst>
        </pc:spChg>
        <pc:spChg chg="add del mod">
          <ac:chgData name="佐倉 仙汰郎" userId="6892c89ff700d131" providerId="LiveId" clId="{1C791232-990B-403C-99D6-B81D8ABC1245}" dt="2023-01-25T11:25:12.098" v="2851"/>
          <ac:spMkLst>
            <pc:docMk/>
            <pc:sldMk cId="1630764355" sldId="272"/>
            <ac:spMk id="5" creationId="{CA99F161-AE0A-C648-E41A-AEF4958F43F1}"/>
          </ac:spMkLst>
        </pc:spChg>
        <pc:spChg chg="add del mod">
          <ac:chgData name="佐倉 仙汰郎" userId="6892c89ff700d131" providerId="LiveId" clId="{1C791232-990B-403C-99D6-B81D8ABC1245}" dt="2023-01-26T02:54:41.888" v="5058" actId="478"/>
          <ac:spMkLst>
            <pc:docMk/>
            <pc:sldMk cId="1630764355" sldId="272"/>
            <ac:spMk id="6" creationId="{55FEDBB5-3DEF-C1CC-FFE2-BE7E94490716}"/>
          </ac:spMkLst>
        </pc:spChg>
        <pc:spChg chg="add">
          <ac:chgData name="佐倉 仙汰郎" userId="6892c89ff700d131" providerId="LiveId" clId="{1C791232-990B-403C-99D6-B81D8ABC1245}" dt="2023-01-25T14:33:44.907" v="4369" actId="26606"/>
          <ac:spMkLst>
            <pc:docMk/>
            <pc:sldMk cId="1630764355" sldId="272"/>
            <ac:spMk id="11" creationId="{907EF6B7-1338-4443-8C46-6A318D952DFD}"/>
          </ac:spMkLst>
        </pc:spChg>
        <pc:spChg chg="add">
          <ac:chgData name="佐倉 仙汰郎" userId="6892c89ff700d131" providerId="LiveId" clId="{1C791232-990B-403C-99D6-B81D8ABC1245}" dt="2023-01-25T14:33:44.907" v="4369" actId="26606"/>
          <ac:spMkLst>
            <pc:docMk/>
            <pc:sldMk cId="1630764355" sldId="272"/>
            <ac:spMk id="13" creationId="{DAAE4CDD-124C-4DCF-9584-B6033B545DD5}"/>
          </ac:spMkLst>
        </pc:spChg>
        <pc:spChg chg="add">
          <ac:chgData name="佐倉 仙汰郎" userId="6892c89ff700d131" providerId="LiveId" clId="{1C791232-990B-403C-99D6-B81D8ABC1245}" dt="2023-01-25T14:33:44.907" v="4369" actId="26606"/>
          <ac:spMkLst>
            <pc:docMk/>
            <pc:sldMk cId="1630764355" sldId="272"/>
            <ac:spMk id="15" creationId="{081E4A58-353D-44AE-B2FC-2A74E2E400F7}"/>
          </ac:spMkLst>
        </pc:spChg>
      </pc:sldChg>
      <pc:sldChg chg="addSp delSp modSp new mod setBg">
        <pc:chgData name="佐倉 仙汰郎" userId="6892c89ff700d131" providerId="LiveId" clId="{1C791232-990B-403C-99D6-B81D8ABC1245}" dt="2023-01-26T01:25:47.874" v="4469" actId="6549"/>
        <pc:sldMkLst>
          <pc:docMk/>
          <pc:sldMk cId="1529113815" sldId="273"/>
        </pc:sldMkLst>
        <pc:spChg chg="mod">
          <ac:chgData name="佐倉 仙汰郎" userId="6892c89ff700d131" providerId="LiveId" clId="{1C791232-990B-403C-99D6-B81D8ABC1245}" dt="2023-01-25T13:13:36.584" v="3779" actId="113"/>
          <ac:spMkLst>
            <pc:docMk/>
            <pc:sldMk cId="1529113815" sldId="273"/>
            <ac:spMk id="2" creationId="{151DDD55-D906-EF4C-39FD-CE2AB69FCAC2}"/>
          </ac:spMkLst>
        </pc:spChg>
        <pc:spChg chg="del mod">
          <ac:chgData name="佐倉 仙汰郎" userId="6892c89ff700d131" providerId="LiveId" clId="{1C791232-990B-403C-99D6-B81D8ABC1245}" dt="2023-01-25T13:02:04.065" v="3363" actId="478"/>
          <ac:spMkLst>
            <pc:docMk/>
            <pc:sldMk cId="1529113815" sldId="273"/>
            <ac:spMk id="3" creationId="{9DED0234-0262-6615-5FD9-E4426B34D35A}"/>
          </ac:spMkLst>
        </pc:spChg>
        <pc:spChg chg="mod ord">
          <ac:chgData name="佐倉 仙汰郎" userId="6892c89ff700d131" providerId="LiveId" clId="{1C791232-990B-403C-99D6-B81D8ABC1245}" dt="2023-01-25T13:08:35.611" v="3514" actId="26606"/>
          <ac:spMkLst>
            <pc:docMk/>
            <pc:sldMk cId="1529113815" sldId="273"/>
            <ac:spMk id="4" creationId="{C262FB25-D8B7-6084-F7F6-358F3DF76E87}"/>
          </ac:spMkLst>
        </pc:spChg>
        <pc:spChg chg="add del mod">
          <ac:chgData name="佐倉 仙汰郎" userId="6892c89ff700d131" providerId="LiveId" clId="{1C791232-990B-403C-99D6-B81D8ABC1245}" dt="2023-01-25T13:02:55.727" v="3369"/>
          <ac:spMkLst>
            <pc:docMk/>
            <pc:sldMk cId="1529113815" sldId="273"/>
            <ac:spMk id="5" creationId="{39E31A7C-21A9-1D4F-942E-90945CE7B685}"/>
          </ac:spMkLst>
        </pc:spChg>
        <pc:spChg chg="add mod">
          <ac:chgData name="佐倉 仙汰郎" userId="6892c89ff700d131" providerId="LiveId" clId="{1C791232-990B-403C-99D6-B81D8ABC1245}" dt="2023-01-26T01:25:47.874" v="4469" actId="6549"/>
          <ac:spMkLst>
            <pc:docMk/>
            <pc:sldMk cId="1529113815" sldId="273"/>
            <ac:spMk id="7" creationId="{F1F5CF43-EE51-627F-5B15-E54739FE350B}"/>
          </ac:spMkLst>
        </pc:spChg>
        <pc:spChg chg="add mod">
          <ac:chgData name="佐倉 仙汰郎" userId="6892c89ff700d131" providerId="LiveId" clId="{1C791232-990B-403C-99D6-B81D8ABC1245}" dt="2023-01-25T13:20:56.864" v="3956" actId="20577"/>
          <ac:spMkLst>
            <pc:docMk/>
            <pc:sldMk cId="1529113815" sldId="273"/>
            <ac:spMk id="8" creationId="{9A0A300D-B364-E1FA-D048-6763465DADB7}"/>
          </ac:spMkLst>
        </pc:spChg>
        <pc:spChg chg="add">
          <ac:chgData name="佐倉 仙汰郎" userId="6892c89ff700d131" providerId="LiveId" clId="{1C791232-990B-403C-99D6-B81D8ABC1245}" dt="2023-01-25T13:08:35.611" v="3514" actId="26606"/>
          <ac:spMkLst>
            <pc:docMk/>
            <pc:sldMk cId="1529113815" sldId="273"/>
            <ac:spMk id="12" creationId="{100EDD19-6802-4EC3-95CE-CFFAB042CFD6}"/>
          </ac:spMkLst>
        </pc:spChg>
        <pc:spChg chg="add">
          <ac:chgData name="佐倉 仙汰郎" userId="6892c89ff700d131" providerId="LiveId" clId="{1C791232-990B-403C-99D6-B81D8ABC1245}" dt="2023-01-25T13:08:35.611" v="3514" actId="26606"/>
          <ac:spMkLst>
            <pc:docMk/>
            <pc:sldMk cId="1529113815" sldId="273"/>
            <ac:spMk id="14" creationId="{DB17E863-922E-4C26-BD64-E8FD41D28661}"/>
          </ac:spMkLst>
        </pc:spChg>
      </pc:sldChg>
      <pc:sldChg chg="addSp delSp modSp new del mod ord setBg">
        <pc:chgData name="佐倉 仙汰郎" userId="6892c89ff700d131" providerId="LiveId" clId="{1C791232-990B-403C-99D6-B81D8ABC1245}" dt="2023-01-25T13:26:44.037" v="3963" actId="47"/>
        <pc:sldMkLst>
          <pc:docMk/>
          <pc:sldMk cId="3526697261" sldId="274"/>
        </pc:sldMkLst>
        <pc:spChg chg="mod">
          <ac:chgData name="佐倉 仙汰郎" userId="6892c89ff700d131" providerId="LiveId" clId="{1C791232-990B-403C-99D6-B81D8ABC1245}" dt="2023-01-25T13:15:49.670" v="3822" actId="26606"/>
          <ac:spMkLst>
            <pc:docMk/>
            <pc:sldMk cId="3526697261" sldId="274"/>
            <ac:spMk id="2" creationId="{C393868E-68F6-A0F1-54EF-3F51786D9016}"/>
          </ac:spMkLst>
        </pc:spChg>
        <pc:spChg chg="mod">
          <ac:chgData name="佐倉 仙汰郎" userId="6892c89ff700d131" providerId="LiveId" clId="{1C791232-990B-403C-99D6-B81D8ABC1245}" dt="2023-01-25T13:23:29.684" v="3962" actId="20577"/>
          <ac:spMkLst>
            <pc:docMk/>
            <pc:sldMk cId="3526697261" sldId="274"/>
            <ac:spMk id="3" creationId="{C58EEA32-8E40-C1AA-B2E0-B0FE06152F44}"/>
          </ac:spMkLst>
        </pc:spChg>
        <pc:spChg chg="mod">
          <ac:chgData name="佐倉 仙汰郎" userId="6892c89ff700d131" providerId="LiveId" clId="{1C791232-990B-403C-99D6-B81D8ABC1245}" dt="2023-01-25T13:15:49.670" v="3822" actId="26606"/>
          <ac:spMkLst>
            <pc:docMk/>
            <pc:sldMk cId="3526697261" sldId="274"/>
            <ac:spMk id="4" creationId="{B579B804-165E-6CFA-7BA8-2C598D13DC25}"/>
          </ac:spMkLst>
        </pc:spChg>
        <pc:spChg chg="add">
          <ac:chgData name="佐倉 仙汰郎" userId="6892c89ff700d131" providerId="LiveId" clId="{1C791232-990B-403C-99D6-B81D8ABC1245}" dt="2023-01-25T13:15:49.670" v="3822" actId="26606"/>
          <ac:spMkLst>
            <pc:docMk/>
            <pc:sldMk cId="3526697261" sldId="274"/>
            <ac:spMk id="9" creationId="{100EDD19-6802-4EC3-95CE-CFFAB042CFD6}"/>
          </ac:spMkLst>
        </pc:spChg>
        <pc:spChg chg="add del">
          <ac:chgData name="佐倉 仙汰郎" userId="6892c89ff700d131" providerId="LiveId" clId="{1C791232-990B-403C-99D6-B81D8ABC1245}" dt="2023-01-25T13:15:49.661" v="3821" actId="26606"/>
          <ac:spMkLst>
            <pc:docMk/>
            <pc:sldMk cId="3526697261" sldId="274"/>
            <ac:spMk id="11" creationId="{743AA782-23D1-4521-8CAD-47662984AA08}"/>
          </ac:spMkLst>
        </pc:spChg>
        <pc:spChg chg="add del">
          <ac:chgData name="佐倉 仙汰郎" userId="6892c89ff700d131" providerId="LiveId" clId="{1C791232-990B-403C-99D6-B81D8ABC1245}" dt="2023-01-25T13:15:49.661" v="3821" actId="26606"/>
          <ac:spMkLst>
            <pc:docMk/>
            <pc:sldMk cId="3526697261" sldId="274"/>
            <ac:spMk id="13" creationId="{650D18FE-0824-4A46-B22C-A86B52E5780A}"/>
          </ac:spMkLst>
        </pc:spChg>
        <pc:spChg chg="add">
          <ac:chgData name="佐倉 仙汰郎" userId="6892c89ff700d131" providerId="LiveId" clId="{1C791232-990B-403C-99D6-B81D8ABC1245}" dt="2023-01-25T13:15:49.670" v="3822" actId="26606"/>
          <ac:spMkLst>
            <pc:docMk/>
            <pc:sldMk cId="3526697261" sldId="274"/>
            <ac:spMk id="15" creationId="{DB17E863-922E-4C26-BD64-E8FD41D28661}"/>
          </ac:spMkLst>
        </pc:spChg>
        <pc:picChg chg="add del">
          <ac:chgData name="佐倉 仙汰郎" userId="6892c89ff700d131" providerId="LiveId" clId="{1C791232-990B-403C-99D6-B81D8ABC1245}" dt="2023-01-25T13:15:49.661" v="3821" actId="26606"/>
          <ac:picMkLst>
            <pc:docMk/>
            <pc:sldMk cId="3526697261" sldId="274"/>
            <ac:picMk id="8" creationId="{F6F99E41-B3D3-3C89-0C32-22ADAC8EEFC6}"/>
          </ac:picMkLst>
        </pc:picChg>
      </pc:sldChg>
      <pc:sldChg chg="addSp delSp modSp new mod setBg">
        <pc:chgData name="佐倉 仙汰郎" userId="6892c89ff700d131" providerId="LiveId" clId="{1C791232-990B-403C-99D6-B81D8ABC1245}" dt="2023-01-26T07:02:39.627" v="5095" actId="20577"/>
        <pc:sldMkLst>
          <pc:docMk/>
          <pc:sldMk cId="4211526147" sldId="275"/>
        </pc:sldMkLst>
        <pc:spChg chg="mod">
          <ac:chgData name="佐倉 仙汰郎" userId="6892c89ff700d131" providerId="LiveId" clId="{1C791232-990B-403C-99D6-B81D8ABC1245}" dt="2023-01-25T13:12:55.697" v="3773" actId="113"/>
          <ac:spMkLst>
            <pc:docMk/>
            <pc:sldMk cId="4211526147" sldId="275"/>
            <ac:spMk id="2" creationId="{780B3C41-EDDE-E665-1E17-749B296870B8}"/>
          </ac:spMkLst>
        </pc:spChg>
        <pc:spChg chg="mod">
          <ac:chgData name="佐倉 仙汰郎" userId="6892c89ff700d131" providerId="LiveId" clId="{1C791232-990B-403C-99D6-B81D8ABC1245}" dt="2023-01-26T07:02:39.627" v="5095" actId="20577"/>
          <ac:spMkLst>
            <pc:docMk/>
            <pc:sldMk cId="4211526147" sldId="275"/>
            <ac:spMk id="3" creationId="{489E6415-E27D-49CD-7C20-7FD58B898754}"/>
          </ac:spMkLst>
        </pc:spChg>
        <pc:spChg chg="mod">
          <ac:chgData name="佐倉 仙汰郎" userId="6892c89ff700d131" providerId="LiveId" clId="{1C791232-990B-403C-99D6-B81D8ABC1245}" dt="2023-01-25T13:12:33.926" v="3762" actId="26606"/>
          <ac:spMkLst>
            <pc:docMk/>
            <pc:sldMk cId="4211526147" sldId="275"/>
            <ac:spMk id="4" creationId="{DEA6C167-09C0-95D0-B04C-F307ADC0CE2E}"/>
          </ac:spMkLst>
        </pc:spChg>
        <pc:spChg chg="add mod">
          <ac:chgData name="佐倉 仙汰郎" userId="6892c89ff700d131" providerId="LiveId" clId="{1C791232-990B-403C-99D6-B81D8ABC1245}" dt="2023-01-25T13:21:03.294" v="3957"/>
          <ac:spMkLst>
            <pc:docMk/>
            <pc:sldMk cId="4211526147" sldId="275"/>
            <ac:spMk id="5" creationId="{0D740925-B991-9ABA-D451-1CF368458D48}"/>
          </ac:spMkLst>
        </pc:spChg>
        <pc:spChg chg="add del">
          <ac:chgData name="佐倉 仙汰郎" userId="6892c89ff700d131" providerId="LiveId" clId="{1C791232-990B-403C-99D6-B81D8ABC1245}" dt="2023-01-25T13:12:33.919" v="3761" actId="26606"/>
          <ac:spMkLst>
            <pc:docMk/>
            <pc:sldMk cId="4211526147" sldId="275"/>
            <ac:spMk id="9" creationId="{777A147A-9ED8-46B4-8660-1B3C2AA880B5}"/>
          </ac:spMkLst>
        </pc:spChg>
        <pc:spChg chg="add del">
          <ac:chgData name="佐倉 仙汰郎" userId="6892c89ff700d131" providerId="LiveId" clId="{1C791232-990B-403C-99D6-B81D8ABC1245}" dt="2023-01-25T13:12:33.919" v="3761" actId="26606"/>
          <ac:spMkLst>
            <pc:docMk/>
            <pc:sldMk cId="4211526147" sldId="275"/>
            <ac:spMk id="11" creationId="{5D6C15A0-C087-4593-8414-2B4EC1CDC3DE}"/>
          </ac:spMkLst>
        </pc:spChg>
        <pc:spChg chg="add">
          <ac:chgData name="佐倉 仙汰郎" userId="6892c89ff700d131" providerId="LiveId" clId="{1C791232-990B-403C-99D6-B81D8ABC1245}" dt="2023-01-25T13:12:33.926" v="3762" actId="26606"/>
          <ac:spMkLst>
            <pc:docMk/>
            <pc:sldMk cId="4211526147" sldId="275"/>
            <ac:spMk id="13" creationId="{100EDD19-6802-4EC3-95CE-CFFAB042CFD6}"/>
          </ac:spMkLst>
        </pc:spChg>
        <pc:spChg chg="add">
          <ac:chgData name="佐倉 仙汰郎" userId="6892c89ff700d131" providerId="LiveId" clId="{1C791232-990B-403C-99D6-B81D8ABC1245}" dt="2023-01-25T13:12:33.926" v="3762" actId="26606"/>
          <ac:spMkLst>
            <pc:docMk/>
            <pc:sldMk cId="4211526147" sldId="275"/>
            <ac:spMk id="14" creationId="{DB17E863-922E-4C26-BD64-E8FD41D28661}"/>
          </ac:spMkLst>
        </pc:spChg>
      </pc:sldChg>
      <pc:sldChg chg="modSp new del mod">
        <pc:chgData name="佐倉 仙汰郎" userId="6892c89ff700d131" providerId="LiveId" clId="{1C791232-990B-403C-99D6-B81D8ABC1245}" dt="2023-01-26T01:38:11.587" v="4635" actId="47"/>
        <pc:sldMkLst>
          <pc:docMk/>
          <pc:sldMk cId="2154211312" sldId="276"/>
        </pc:sldMkLst>
        <pc:spChg chg="mod">
          <ac:chgData name="佐倉 仙汰郎" userId="6892c89ff700d131" providerId="LiveId" clId="{1C791232-990B-403C-99D6-B81D8ABC1245}" dt="2023-01-26T01:29:26.666" v="4493" actId="20577"/>
          <ac:spMkLst>
            <pc:docMk/>
            <pc:sldMk cId="2154211312" sldId="276"/>
            <ac:spMk id="2" creationId="{532AD57D-BBB3-BEA3-FD98-7E47E067B898}"/>
          </ac:spMkLst>
        </pc:spChg>
      </pc:sldChg>
      <pc:sldChg chg="addSp modSp new mod setBg">
        <pc:chgData name="佐倉 仙汰郎" userId="6892c89ff700d131" providerId="LiveId" clId="{1C791232-990B-403C-99D6-B81D8ABC1245}" dt="2023-01-26T01:35:18.136" v="4634" actId="20577"/>
        <pc:sldMkLst>
          <pc:docMk/>
          <pc:sldMk cId="400788584" sldId="277"/>
        </pc:sldMkLst>
        <pc:spChg chg="mod">
          <ac:chgData name="佐倉 仙汰郎" userId="6892c89ff700d131" providerId="LiveId" clId="{1C791232-990B-403C-99D6-B81D8ABC1245}" dt="2023-01-26T01:34:02.013" v="4603" actId="26606"/>
          <ac:spMkLst>
            <pc:docMk/>
            <pc:sldMk cId="400788584" sldId="277"/>
            <ac:spMk id="2" creationId="{DC71CA24-6298-8473-A5AF-069B12DCF88A}"/>
          </ac:spMkLst>
        </pc:spChg>
        <pc:spChg chg="mod">
          <ac:chgData name="佐倉 仙汰郎" userId="6892c89ff700d131" providerId="LiveId" clId="{1C791232-990B-403C-99D6-B81D8ABC1245}" dt="2023-01-26T01:35:18.136" v="4634" actId="20577"/>
          <ac:spMkLst>
            <pc:docMk/>
            <pc:sldMk cId="400788584" sldId="277"/>
            <ac:spMk id="3" creationId="{64FA6C15-A161-1A1A-175B-BF1C654C9E0E}"/>
          </ac:spMkLst>
        </pc:spChg>
        <pc:spChg chg="mod">
          <ac:chgData name="佐倉 仙汰郎" userId="6892c89ff700d131" providerId="LiveId" clId="{1C791232-990B-403C-99D6-B81D8ABC1245}" dt="2023-01-26T01:34:02.013" v="4603" actId="26606"/>
          <ac:spMkLst>
            <pc:docMk/>
            <pc:sldMk cId="400788584" sldId="277"/>
            <ac:spMk id="4" creationId="{76C7E024-E68D-8182-BBED-294B84701025}"/>
          </ac:spMkLst>
        </pc:spChg>
        <pc:spChg chg="add">
          <ac:chgData name="佐倉 仙汰郎" userId="6892c89ff700d131" providerId="LiveId" clId="{1C791232-990B-403C-99D6-B81D8ABC1245}" dt="2023-01-26T01:34:02.013" v="4603" actId="26606"/>
          <ac:spMkLst>
            <pc:docMk/>
            <pc:sldMk cId="400788584" sldId="277"/>
            <ac:spMk id="9" creationId="{AC17DE74-01C9-4859-B65A-85CF999E8580}"/>
          </ac:spMkLst>
        </pc:spChg>
        <pc:spChg chg="add">
          <ac:chgData name="佐倉 仙汰郎" userId="6892c89ff700d131" providerId="LiveId" clId="{1C791232-990B-403C-99D6-B81D8ABC1245}" dt="2023-01-26T01:34:02.013" v="4603" actId="26606"/>
          <ac:spMkLst>
            <pc:docMk/>
            <pc:sldMk cId="400788584" sldId="277"/>
            <ac:spMk id="11" creationId="{068C0432-0E90-4CC1-8CD3-D44A90DF07EF}"/>
          </ac:spMkLst>
        </pc:spChg>
      </pc:sldChg>
      <pc:sldChg chg="addSp delSp modSp new mod ord setBg">
        <pc:chgData name="佐倉 仙汰郎" userId="6892c89ff700d131" providerId="LiveId" clId="{1C791232-990B-403C-99D6-B81D8ABC1245}" dt="2023-01-26T06:46:59.095" v="5075" actId="403"/>
        <pc:sldMkLst>
          <pc:docMk/>
          <pc:sldMk cId="2445223679" sldId="278"/>
        </pc:sldMkLst>
        <pc:spChg chg="mod">
          <ac:chgData name="佐倉 仙汰郎" userId="6892c89ff700d131" providerId="LiveId" clId="{1C791232-990B-403C-99D6-B81D8ABC1245}" dt="2023-01-26T02:01:09.876" v="4986" actId="26606"/>
          <ac:spMkLst>
            <pc:docMk/>
            <pc:sldMk cId="2445223679" sldId="278"/>
            <ac:spMk id="2" creationId="{E0CD6A96-7D42-24EA-DB11-5C44EEE07606}"/>
          </ac:spMkLst>
        </pc:spChg>
        <pc:spChg chg="mod">
          <ac:chgData name="佐倉 仙汰郎" userId="6892c89ff700d131" providerId="LiveId" clId="{1C791232-990B-403C-99D6-B81D8ABC1245}" dt="2023-01-26T02:01:15.354" v="4987" actId="14100"/>
          <ac:spMkLst>
            <pc:docMk/>
            <pc:sldMk cId="2445223679" sldId="278"/>
            <ac:spMk id="3" creationId="{BA0AFBE6-6836-3CC3-CE37-0F4B06C7B9A6}"/>
          </ac:spMkLst>
        </pc:spChg>
        <pc:spChg chg="mod">
          <ac:chgData name="佐倉 仙汰郎" userId="6892c89ff700d131" providerId="LiveId" clId="{1C791232-990B-403C-99D6-B81D8ABC1245}" dt="2023-01-26T02:01:09.876" v="4986" actId="26606"/>
          <ac:spMkLst>
            <pc:docMk/>
            <pc:sldMk cId="2445223679" sldId="278"/>
            <ac:spMk id="4" creationId="{7B003FEA-A14B-AE15-1FFC-D11E40B25AF8}"/>
          </ac:spMkLst>
        </pc:spChg>
        <pc:spChg chg="add del mod">
          <ac:chgData name="佐倉 仙汰郎" userId="6892c89ff700d131" providerId="LiveId" clId="{1C791232-990B-403C-99D6-B81D8ABC1245}" dt="2023-01-26T02:00:27.782" v="4951"/>
          <ac:spMkLst>
            <pc:docMk/>
            <pc:sldMk cId="2445223679" sldId="278"/>
            <ac:spMk id="5" creationId="{7CA745CB-7DE1-DFE2-38B3-8BD67724D86B}"/>
          </ac:spMkLst>
        </pc:spChg>
        <pc:spChg chg="add del mod">
          <ac:chgData name="佐倉 仙汰郎" userId="6892c89ff700d131" providerId="LiveId" clId="{1C791232-990B-403C-99D6-B81D8ABC1245}" dt="2023-01-26T02:01:05.228" v="4985" actId="478"/>
          <ac:spMkLst>
            <pc:docMk/>
            <pc:sldMk cId="2445223679" sldId="278"/>
            <ac:spMk id="6" creationId="{4BD8022C-3DBE-8994-CAE6-EBECFF60B5E5}"/>
          </ac:spMkLst>
        </pc:spChg>
        <pc:spChg chg="add mod">
          <ac:chgData name="佐倉 仙汰郎" userId="6892c89ff700d131" providerId="LiveId" clId="{1C791232-990B-403C-99D6-B81D8ABC1245}" dt="2023-01-26T06:46:59.095" v="5075" actId="403"/>
          <ac:spMkLst>
            <pc:docMk/>
            <pc:sldMk cId="2445223679" sldId="278"/>
            <ac:spMk id="7" creationId="{82E24A3B-B8F8-960F-78CF-B336BF04D5CF}"/>
          </ac:spMkLst>
        </pc:spChg>
        <pc:spChg chg="add del mod">
          <ac:chgData name="佐倉 仙汰郎" userId="6892c89ff700d131" providerId="LiveId" clId="{1C791232-990B-403C-99D6-B81D8ABC1245}" dt="2023-01-26T06:46:05.265" v="5067" actId="478"/>
          <ac:spMkLst>
            <pc:docMk/>
            <pc:sldMk cId="2445223679" sldId="278"/>
            <ac:spMk id="8" creationId="{D932BCBD-C074-3A12-A9E3-448DDAF9744E}"/>
          </ac:spMkLst>
        </pc:spChg>
        <pc:spChg chg="add">
          <ac:chgData name="佐倉 仙汰郎" userId="6892c89ff700d131" providerId="LiveId" clId="{1C791232-990B-403C-99D6-B81D8ABC1245}" dt="2023-01-26T02:01:09.876" v="4986" actId="26606"/>
          <ac:spMkLst>
            <pc:docMk/>
            <pc:sldMk cId="2445223679" sldId="278"/>
            <ac:spMk id="9" creationId="{907EF6B7-1338-4443-8C46-6A318D952DFD}"/>
          </ac:spMkLst>
        </pc:spChg>
        <pc:spChg chg="add del mod">
          <ac:chgData name="佐倉 仙汰郎" userId="6892c89ff700d131" providerId="LiveId" clId="{1C791232-990B-403C-99D6-B81D8ABC1245}" dt="2023-01-26T06:46:08.368" v="5070"/>
          <ac:spMkLst>
            <pc:docMk/>
            <pc:sldMk cId="2445223679" sldId="278"/>
            <ac:spMk id="10" creationId="{9C41B5EA-4C3D-4484-E69E-57A6F1334A9C}"/>
          </ac:spMkLst>
        </pc:spChg>
        <pc:spChg chg="add">
          <ac:chgData name="佐倉 仙汰郎" userId="6892c89ff700d131" providerId="LiveId" clId="{1C791232-990B-403C-99D6-B81D8ABC1245}" dt="2023-01-26T02:01:09.876" v="4986" actId="26606"/>
          <ac:spMkLst>
            <pc:docMk/>
            <pc:sldMk cId="2445223679" sldId="278"/>
            <ac:spMk id="11" creationId="{DAAE4CDD-124C-4DCF-9584-B6033B545DD5}"/>
          </ac:spMkLst>
        </pc:spChg>
        <pc:spChg chg="add">
          <ac:chgData name="佐倉 仙汰郎" userId="6892c89ff700d131" providerId="LiveId" clId="{1C791232-990B-403C-99D6-B81D8ABC1245}" dt="2023-01-26T02:01:09.876" v="4986" actId="26606"/>
          <ac:spMkLst>
            <pc:docMk/>
            <pc:sldMk cId="2445223679" sldId="278"/>
            <ac:spMk id="13" creationId="{081E4A58-353D-44AE-B2FC-2A74E2E400F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9CEAF-8329-4679-BE1C-60432A52B110}"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F605B027-C51F-48C7-B33A-FAD959B00D12}">
      <dgm:prSet/>
      <dgm:spPr/>
      <dgm:t>
        <a:bodyPr/>
        <a:lstStyle/>
        <a:p>
          <a:r>
            <a:rPr kumimoji="1" lang="en-US" dirty="0"/>
            <a:t>get used to using electric devices</a:t>
          </a:r>
          <a:endParaRPr lang="en-US" dirty="0"/>
        </a:p>
      </dgm:t>
    </dgm:pt>
    <dgm:pt modelId="{AB0B3AA8-2CFB-4377-B3DD-3272541EA2F1}" type="parTrans" cxnId="{4BF91735-7C79-46A1-97BD-609CEB075D18}">
      <dgm:prSet/>
      <dgm:spPr/>
      <dgm:t>
        <a:bodyPr/>
        <a:lstStyle/>
        <a:p>
          <a:endParaRPr lang="en-US"/>
        </a:p>
      </dgm:t>
    </dgm:pt>
    <dgm:pt modelId="{0ABC1FF8-647E-4B19-A0BB-DB30CE0C6E57}" type="sibTrans" cxnId="{4BF91735-7C79-46A1-97BD-609CEB075D18}">
      <dgm:prSet/>
      <dgm:spPr/>
      <dgm:t>
        <a:bodyPr/>
        <a:lstStyle/>
        <a:p>
          <a:endParaRPr lang="en-US"/>
        </a:p>
      </dgm:t>
    </dgm:pt>
    <dgm:pt modelId="{268C362B-5B89-4925-9C48-0693BF9EBE8E}">
      <dgm:prSet/>
      <dgm:spPr/>
      <dgm:t>
        <a:bodyPr/>
        <a:lstStyle/>
        <a:p>
          <a:r>
            <a:rPr kumimoji="1" lang="en-US" dirty="0"/>
            <a:t>Improved cognitive abilities</a:t>
          </a:r>
          <a:endParaRPr lang="en-US" dirty="0"/>
        </a:p>
      </dgm:t>
    </dgm:pt>
    <dgm:pt modelId="{8E9B1B82-76C3-402A-AA22-623D335F686F}" type="parTrans" cxnId="{F519DB3C-0E22-4004-AFD9-C5A9908C1054}">
      <dgm:prSet/>
      <dgm:spPr/>
      <dgm:t>
        <a:bodyPr/>
        <a:lstStyle/>
        <a:p>
          <a:endParaRPr lang="en-US"/>
        </a:p>
      </dgm:t>
    </dgm:pt>
    <dgm:pt modelId="{6B4864D9-5DD3-4B15-B8E0-B4D6A15E2D3A}" type="sibTrans" cxnId="{F519DB3C-0E22-4004-AFD9-C5A9908C1054}">
      <dgm:prSet/>
      <dgm:spPr/>
      <dgm:t>
        <a:bodyPr/>
        <a:lstStyle/>
        <a:p>
          <a:endParaRPr lang="en-US"/>
        </a:p>
      </dgm:t>
    </dgm:pt>
    <dgm:pt modelId="{4437D7FC-EE12-4386-AA7D-3724945A9ACD}">
      <dgm:prSet/>
      <dgm:spPr/>
      <dgm:t>
        <a:bodyPr/>
        <a:lstStyle/>
        <a:p>
          <a:r>
            <a:rPr kumimoji="1" lang="en-US" dirty="0"/>
            <a:t>Increased hand-to-eye coordination</a:t>
          </a:r>
          <a:endParaRPr lang="en-US" dirty="0"/>
        </a:p>
      </dgm:t>
    </dgm:pt>
    <dgm:pt modelId="{16B5CF55-E5EA-484B-BAEB-07607D1116A7}" type="parTrans" cxnId="{4AD94909-6A87-4632-8ECA-5EEBA9E29C81}">
      <dgm:prSet/>
      <dgm:spPr/>
      <dgm:t>
        <a:bodyPr/>
        <a:lstStyle/>
        <a:p>
          <a:endParaRPr lang="en-US"/>
        </a:p>
      </dgm:t>
    </dgm:pt>
    <dgm:pt modelId="{01ACC569-CA96-456D-BC3C-ED410DCE1896}" type="sibTrans" cxnId="{4AD94909-6A87-4632-8ECA-5EEBA9E29C81}">
      <dgm:prSet/>
      <dgm:spPr/>
      <dgm:t>
        <a:bodyPr/>
        <a:lstStyle/>
        <a:p>
          <a:endParaRPr lang="en-US"/>
        </a:p>
      </dgm:t>
    </dgm:pt>
    <dgm:pt modelId="{5738F02E-8DB3-4697-951D-A2B73DA65599}">
      <dgm:prSet/>
      <dgm:spPr/>
      <dgm:t>
        <a:bodyPr/>
        <a:lstStyle/>
        <a:p>
          <a:r>
            <a:rPr kumimoji="1" lang="en-US" dirty="0"/>
            <a:t>Improved problem-solving skills and logic</a:t>
          </a:r>
          <a:endParaRPr lang="en-US" dirty="0"/>
        </a:p>
      </dgm:t>
    </dgm:pt>
    <dgm:pt modelId="{FBC320E7-7036-469A-96E0-BE89768DC095}" type="parTrans" cxnId="{3431B53B-83D3-4B1A-90A0-9F2B138EAF63}">
      <dgm:prSet/>
      <dgm:spPr/>
      <dgm:t>
        <a:bodyPr/>
        <a:lstStyle/>
        <a:p>
          <a:endParaRPr lang="en-US"/>
        </a:p>
      </dgm:t>
    </dgm:pt>
    <dgm:pt modelId="{B31F82A2-5EA3-41BD-8A76-186B4D3534E3}" type="sibTrans" cxnId="{3431B53B-83D3-4B1A-90A0-9F2B138EAF63}">
      <dgm:prSet/>
      <dgm:spPr/>
      <dgm:t>
        <a:bodyPr/>
        <a:lstStyle/>
        <a:p>
          <a:endParaRPr lang="en-US"/>
        </a:p>
      </dgm:t>
    </dgm:pt>
    <dgm:pt modelId="{8F352C56-EC6F-4ADA-B992-C424456D2219}">
      <dgm:prSet/>
      <dgm:spPr/>
      <dgm:t>
        <a:bodyPr/>
        <a:lstStyle/>
        <a:p>
          <a:r>
            <a:rPr kumimoji="1" lang="en-US" dirty="0"/>
            <a:t>Faster and more accurate decision-making</a:t>
          </a:r>
          <a:endParaRPr lang="en-US" dirty="0"/>
        </a:p>
      </dgm:t>
    </dgm:pt>
    <dgm:pt modelId="{1BC85D52-A045-4EF4-A45C-43038B7BDE26}" type="parTrans" cxnId="{1D8D4592-C3DF-4D2A-86AE-035D433297B4}">
      <dgm:prSet/>
      <dgm:spPr/>
      <dgm:t>
        <a:bodyPr/>
        <a:lstStyle/>
        <a:p>
          <a:endParaRPr lang="en-US"/>
        </a:p>
      </dgm:t>
    </dgm:pt>
    <dgm:pt modelId="{ADB19F6D-1F07-4883-A80A-7B98E784E9E5}" type="sibTrans" cxnId="{1D8D4592-C3DF-4D2A-86AE-035D433297B4}">
      <dgm:prSet/>
      <dgm:spPr/>
      <dgm:t>
        <a:bodyPr/>
        <a:lstStyle/>
        <a:p>
          <a:endParaRPr lang="en-US"/>
        </a:p>
      </dgm:t>
    </dgm:pt>
    <dgm:pt modelId="{8122FBA5-0E50-470A-9B9B-41386B845101}" type="pres">
      <dgm:prSet presAssocID="{2689CEAF-8329-4679-BE1C-60432A52B110}" presName="diagram" presStyleCnt="0">
        <dgm:presLayoutVars>
          <dgm:dir/>
          <dgm:resizeHandles val="exact"/>
        </dgm:presLayoutVars>
      </dgm:prSet>
      <dgm:spPr/>
    </dgm:pt>
    <dgm:pt modelId="{4F4DC5F3-00DD-45E8-B32C-688BB3B8EF07}" type="pres">
      <dgm:prSet presAssocID="{F605B027-C51F-48C7-B33A-FAD959B00D12}" presName="node" presStyleLbl="node1" presStyleIdx="0" presStyleCnt="5">
        <dgm:presLayoutVars>
          <dgm:bulletEnabled val="1"/>
        </dgm:presLayoutVars>
      </dgm:prSet>
      <dgm:spPr/>
    </dgm:pt>
    <dgm:pt modelId="{9797A488-1210-4B9E-A30E-FD48BE093032}" type="pres">
      <dgm:prSet presAssocID="{0ABC1FF8-647E-4B19-A0BB-DB30CE0C6E57}" presName="sibTrans" presStyleCnt="0"/>
      <dgm:spPr/>
    </dgm:pt>
    <dgm:pt modelId="{883800D2-C89F-4B3D-96AC-46B554C7D9FD}" type="pres">
      <dgm:prSet presAssocID="{268C362B-5B89-4925-9C48-0693BF9EBE8E}" presName="node" presStyleLbl="node1" presStyleIdx="1" presStyleCnt="5">
        <dgm:presLayoutVars>
          <dgm:bulletEnabled val="1"/>
        </dgm:presLayoutVars>
      </dgm:prSet>
      <dgm:spPr/>
    </dgm:pt>
    <dgm:pt modelId="{A9E0DFFA-8ABF-463C-893C-D78F7301D338}" type="pres">
      <dgm:prSet presAssocID="{6B4864D9-5DD3-4B15-B8E0-B4D6A15E2D3A}" presName="sibTrans" presStyleCnt="0"/>
      <dgm:spPr/>
    </dgm:pt>
    <dgm:pt modelId="{A7AC2F70-E0E3-4758-A7D8-45FC49960C9E}" type="pres">
      <dgm:prSet presAssocID="{4437D7FC-EE12-4386-AA7D-3724945A9ACD}" presName="node" presStyleLbl="node1" presStyleIdx="2" presStyleCnt="5">
        <dgm:presLayoutVars>
          <dgm:bulletEnabled val="1"/>
        </dgm:presLayoutVars>
      </dgm:prSet>
      <dgm:spPr/>
    </dgm:pt>
    <dgm:pt modelId="{987D791C-7FAE-4805-86A1-BDD4DF5B2D26}" type="pres">
      <dgm:prSet presAssocID="{01ACC569-CA96-456D-BC3C-ED410DCE1896}" presName="sibTrans" presStyleCnt="0"/>
      <dgm:spPr/>
    </dgm:pt>
    <dgm:pt modelId="{7AF23C77-752E-46E6-8A81-E5E2231F9FD6}" type="pres">
      <dgm:prSet presAssocID="{5738F02E-8DB3-4697-951D-A2B73DA65599}" presName="node" presStyleLbl="node1" presStyleIdx="3" presStyleCnt="5">
        <dgm:presLayoutVars>
          <dgm:bulletEnabled val="1"/>
        </dgm:presLayoutVars>
      </dgm:prSet>
      <dgm:spPr/>
    </dgm:pt>
    <dgm:pt modelId="{DB06B700-1687-4167-B0A5-FD1C979328AB}" type="pres">
      <dgm:prSet presAssocID="{B31F82A2-5EA3-41BD-8A76-186B4D3534E3}" presName="sibTrans" presStyleCnt="0"/>
      <dgm:spPr/>
    </dgm:pt>
    <dgm:pt modelId="{06575CF6-868E-4691-A0B1-27C6D0197772}" type="pres">
      <dgm:prSet presAssocID="{8F352C56-EC6F-4ADA-B992-C424456D2219}" presName="node" presStyleLbl="node1" presStyleIdx="4" presStyleCnt="5">
        <dgm:presLayoutVars>
          <dgm:bulletEnabled val="1"/>
        </dgm:presLayoutVars>
      </dgm:prSet>
      <dgm:spPr/>
    </dgm:pt>
  </dgm:ptLst>
  <dgm:cxnLst>
    <dgm:cxn modelId="{4AD94909-6A87-4632-8ECA-5EEBA9E29C81}" srcId="{2689CEAF-8329-4679-BE1C-60432A52B110}" destId="{4437D7FC-EE12-4386-AA7D-3724945A9ACD}" srcOrd="2" destOrd="0" parTransId="{16B5CF55-E5EA-484B-BAEB-07607D1116A7}" sibTransId="{01ACC569-CA96-456D-BC3C-ED410DCE1896}"/>
    <dgm:cxn modelId="{F3FCAC1F-74ED-4369-92F8-F302EA14519B}" type="presOf" srcId="{8F352C56-EC6F-4ADA-B992-C424456D2219}" destId="{06575CF6-868E-4691-A0B1-27C6D0197772}" srcOrd="0" destOrd="0" presId="urn:microsoft.com/office/officeart/2005/8/layout/default"/>
    <dgm:cxn modelId="{4EA2F222-49AD-4315-BCEF-2FEE176BFBBE}" type="presOf" srcId="{268C362B-5B89-4925-9C48-0693BF9EBE8E}" destId="{883800D2-C89F-4B3D-96AC-46B554C7D9FD}" srcOrd="0" destOrd="0" presId="urn:microsoft.com/office/officeart/2005/8/layout/default"/>
    <dgm:cxn modelId="{4BF91735-7C79-46A1-97BD-609CEB075D18}" srcId="{2689CEAF-8329-4679-BE1C-60432A52B110}" destId="{F605B027-C51F-48C7-B33A-FAD959B00D12}" srcOrd="0" destOrd="0" parTransId="{AB0B3AA8-2CFB-4377-B3DD-3272541EA2F1}" sibTransId="{0ABC1FF8-647E-4B19-A0BB-DB30CE0C6E57}"/>
    <dgm:cxn modelId="{40E0243B-B208-422B-ACB4-502DC36C90C4}" type="presOf" srcId="{4437D7FC-EE12-4386-AA7D-3724945A9ACD}" destId="{A7AC2F70-E0E3-4758-A7D8-45FC49960C9E}" srcOrd="0" destOrd="0" presId="urn:microsoft.com/office/officeart/2005/8/layout/default"/>
    <dgm:cxn modelId="{3431B53B-83D3-4B1A-90A0-9F2B138EAF63}" srcId="{2689CEAF-8329-4679-BE1C-60432A52B110}" destId="{5738F02E-8DB3-4697-951D-A2B73DA65599}" srcOrd="3" destOrd="0" parTransId="{FBC320E7-7036-469A-96E0-BE89768DC095}" sibTransId="{B31F82A2-5EA3-41BD-8A76-186B4D3534E3}"/>
    <dgm:cxn modelId="{F519DB3C-0E22-4004-AFD9-C5A9908C1054}" srcId="{2689CEAF-8329-4679-BE1C-60432A52B110}" destId="{268C362B-5B89-4925-9C48-0693BF9EBE8E}" srcOrd="1" destOrd="0" parTransId="{8E9B1B82-76C3-402A-AA22-623D335F686F}" sibTransId="{6B4864D9-5DD3-4B15-B8E0-B4D6A15E2D3A}"/>
    <dgm:cxn modelId="{AB8EBE7A-17D4-4F39-A1B3-4E3E470EA6DC}" type="presOf" srcId="{2689CEAF-8329-4679-BE1C-60432A52B110}" destId="{8122FBA5-0E50-470A-9B9B-41386B845101}" srcOrd="0" destOrd="0" presId="urn:microsoft.com/office/officeart/2005/8/layout/default"/>
    <dgm:cxn modelId="{5F611880-54DE-4EAC-846A-70510BFC5087}" type="presOf" srcId="{5738F02E-8DB3-4697-951D-A2B73DA65599}" destId="{7AF23C77-752E-46E6-8A81-E5E2231F9FD6}" srcOrd="0" destOrd="0" presId="urn:microsoft.com/office/officeart/2005/8/layout/default"/>
    <dgm:cxn modelId="{1D8D4592-C3DF-4D2A-86AE-035D433297B4}" srcId="{2689CEAF-8329-4679-BE1C-60432A52B110}" destId="{8F352C56-EC6F-4ADA-B992-C424456D2219}" srcOrd="4" destOrd="0" parTransId="{1BC85D52-A045-4EF4-A45C-43038B7BDE26}" sibTransId="{ADB19F6D-1F07-4883-A80A-7B98E784E9E5}"/>
    <dgm:cxn modelId="{510AC3AB-15BD-4DF5-BC68-823CBA387FA6}" type="presOf" srcId="{F605B027-C51F-48C7-B33A-FAD959B00D12}" destId="{4F4DC5F3-00DD-45E8-B32C-688BB3B8EF07}" srcOrd="0" destOrd="0" presId="urn:microsoft.com/office/officeart/2005/8/layout/default"/>
    <dgm:cxn modelId="{2DC71E7B-8E8D-4201-B212-D7373DC33122}" type="presParOf" srcId="{8122FBA5-0E50-470A-9B9B-41386B845101}" destId="{4F4DC5F3-00DD-45E8-B32C-688BB3B8EF07}" srcOrd="0" destOrd="0" presId="urn:microsoft.com/office/officeart/2005/8/layout/default"/>
    <dgm:cxn modelId="{5B1FD597-8600-431B-8A02-659ED2BABC9D}" type="presParOf" srcId="{8122FBA5-0E50-470A-9B9B-41386B845101}" destId="{9797A488-1210-4B9E-A30E-FD48BE093032}" srcOrd="1" destOrd="0" presId="urn:microsoft.com/office/officeart/2005/8/layout/default"/>
    <dgm:cxn modelId="{8B05F496-D752-4160-ACDB-C6361071BDA7}" type="presParOf" srcId="{8122FBA5-0E50-470A-9B9B-41386B845101}" destId="{883800D2-C89F-4B3D-96AC-46B554C7D9FD}" srcOrd="2" destOrd="0" presId="urn:microsoft.com/office/officeart/2005/8/layout/default"/>
    <dgm:cxn modelId="{9106B742-76FE-427E-A4B5-4500E015BD3F}" type="presParOf" srcId="{8122FBA5-0E50-470A-9B9B-41386B845101}" destId="{A9E0DFFA-8ABF-463C-893C-D78F7301D338}" srcOrd="3" destOrd="0" presId="urn:microsoft.com/office/officeart/2005/8/layout/default"/>
    <dgm:cxn modelId="{30AE89EE-5ABD-4375-934F-D29961562FA3}" type="presParOf" srcId="{8122FBA5-0E50-470A-9B9B-41386B845101}" destId="{A7AC2F70-E0E3-4758-A7D8-45FC49960C9E}" srcOrd="4" destOrd="0" presId="urn:microsoft.com/office/officeart/2005/8/layout/default"/>
    <dgm:cxn modelId="{FB1C897E-6734-437A-94E0-3C50970B46A2}" type="presParOf" srcId="{8122FBA5-0E50-470A-9B9B-41386B845101}" destId="{987D791C-7FAE-4805-86A1-BDD4DF5B2D26}" srcOrd="5" destOrd="0" presId="urn:microsoft.com/office/officeart/2005/8/layout/default"/>
    <dgm:cxn modelId="{308A3D3B-BCB1-48AE-A32A-2B912F05D8B4}" type="presParOf" srcId="{8122FBA5-0E50-470A-9B9B-41386B845101}" destId="{7AF23C77-752E-46E6-8A81-E5E2231F9FD6}" srcOrd="6" destOrd="0" presId="urn:microsoft.com/office/officeart/2005/8/layout/default"/>
    <dgm:cxn modelId="{A4A492EF-A8FE-4EF1-86F9-9510E8938523}" type="presParOf" srcId="{8122FBA5-0E50-470A-9B9B-41386B845101}" destId="{DB06B700-1687-4167-B0A5-FD1C979328AB}" srcOrd="7" destOrd="0" presId="urn:microsoft.com/office/officeart/2005/8/layout/default"/>
    <dgm:cxn modelId="{5945016E-4E78-4B03-8C3E-1CC9F5818AFC}" type="presParOf" srcId="{8122FBA5-0E50-470A-9B9B-41386B845101}" destId="{06575CF6-868E-4691-A0B1-27C6D019777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703A01-F83F-4ACC-82DF-760AE77ABF2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E7B75AA-42DF-4343-8301-C3E3F1019B8E}">
      <dgm:prSet/>
      <dgm:spPr/>
      <dgm:t>
        <a:bodyPr/>
        <a:lstStyle/>
        <a:p>
          <a:r>
            <a:rPr kumimoji="1" lang="en-US"/>
            <a:t>School in sweaden</a:t>
          </a:r>
          <a:r>
            <a:rPr lang="en-US"/>
            <a:t>;</a:t>
          </a:r>
        </a:p>
      </dgm:t>
    </dgm:pt>
    <dgm:pt modelId="{5D77E626-D83A-412B-8EFC-E9CD7C22236E}" type="parTrans" cxnId="{7B5C72D4-9165-444F-B27F-3BB68D253C0A}">
      <dgm:prSet/>
      <dgm:spPr/>
      <dgm:t>
        <a:bodyPr/>
        <a:lstStyle/>
        <a:p>
          <a:endParaRPr lang="en-US"/>
        </a:p>
      </dgm:t>
    </dgm:pt>
    <dgm:pt modelId="{A9D68B1C-3C93-436C-AC8D-A1049EDD3C76}" type="sibTrans" cxnId="{7B5C72D4-9165-444F-B27F-3BB68D253C0A}">
      <dgm:prSet/>
      <dgm:spPr/>
      <dgm:t>
        <a:bodyPr/>
        <a:lstStyle/>
        <a:p>
          <a:endParaRPr lang="en-US"/>
        </a:p>
      </dgm:t>
    </dgm:pt>
    <dgm:pt modelId="{4EEB891B-DC45-44E4-8F09-EC112F796C66}">
      <dgm:prSet/>
      <dgm:spPr/>
      <dgm:t>
        <a:bodyPr/>
        <a:lstStyle/>
        <a:p>
          <a:r>
            <a:rPr kumimoji="1" lang="en-US" dirty="0"/>
            <a:t>Minecraft became a compulsory class in 2013</a:t>
          </a:r>
          <a:endParaRPr lang="en-US" dirty="0"/>
        </a:p>
      </dgm:t>
    </dgm:pt>
    <dgm:pt modelId="{695E1CE6-8A86-4BDE-8C42-8E4AF1ACB4C3}" type="parTrans" cxnId="{6E0C8216-A115-49A0-9A5F-492556B449AD}">
      <dgm:prSet/>
      <dgm:spPr/>
      <dgm:t>
        <a:bodyPr/>
        <a:lstStyle/>
        <a:p>
          <a:endParaRPr lang="en-US"/>
        </a:p>
      </dgm:t>
    </dgm:pt>
    <dgm:pt modelId="{278A002D-C3CE-454F-9CD1-7A8712833149}" type="sibTrans" cxnId="{6E0C8216-A115-49A0-9A5F-492556B449AD}">
      <dgm:prSet/>
      <dgm:spPr/>
      <dgm:t>
        <a:bodyPr/>
        <a:lstStyle/>
        <a:p>
          <a:endParaRPr lang="en-US"/>
        </a:p>
      </dgm:t>
    </dgm:pt>
    <dgm:pt modelId="{A155F4F6-7144-46EB-9DA3-D63E5F42D7AA}">
      <dgm:prSet/>
      <dgm:spPr/>
      <dgm:t>
        <a:bodyPr/>
        <a:lstStyle/>
        <a:p>
          <a:r>
            <a:rPr kumimoji="1" lang="en-US" dirty="0"/>
            <a:t>increases the ability of planning</a:t>
          </a:r>
          <a:endParaRPr lang="en-US" dirty="0"/>
        </a:p>
      </dgm:t>
    </dgm:pt>
    <dgm:pt modelId="{C457730D-F4D9-4D84-9022-74DFE505425D}" type="parTrans" cxnId="{64A3BBFA-F50B-4C4C-B189-DE34B7CEBF96}">
      <dgm:prSet/>
      <dgm:spPr/>
      <dgm:t>
        <a:bodyPr/>
        <a:lstStyle/>
        <a:p>
          <a:endParaRPr lang="en-US"/>
        </a:p>
      </dgm:t>
    </dgm:pt>
    <dgm:pt modelId="{83501063-672F-4A3F-B2AC-779E992E900B}" type="sibTrans" cxnId="{64A3BBFA-F50B-4C4C-B189-DE34B7CEBF96}">
      <dgm:prSet/>
      <dgm:spPr/>
      <dgm:t>
        <a:bodyPr/>
        <a:lstStyle/>
        <a:p>
          <a:endParaRPr lang="en-US"/>
        </a:p>
      </dgm:t>
    </dgm:pt>
    <dgm:pt modelId="{1997C4DF-BD83-4B83-AB8D-4332B4ED1455}">
      <dgm:prSet/>
      <dgm:spPr/>
      <dgm:t>
        <a:bodyPr/>
        <a:lstStyle/>
        <a:p>
          <a:r>
            <a:rPr lang="en-US" dirty="0"/>
            <a:t>increases creativity</a:t>
          </a:r>
        </a:p>
      </dgm:t>
    </dgm:pt>
    <dgm:pt modelId="{C218A320-712B-4656-B89D-491B5ACAE3B3}" type="parTrans" cxnId="{E327F438-15EF-42B1-8F9B-E434B1E5C78E}">
      <dgm:prSet/>
      <dgm:spPr/>
      <dgm:t>
        <a:bodyPr/>
        <a:lstStyle/>
        <a:p>
          <a:endParaRPr lang="en-US"/>
        </a:p>
      </dgm:t>
    </dgm:pt>
    <dgm:pt modelId="{1053EFD1-4157-45C9-A34C-23C50C13B9E2}" type="sibTrans" cxnId="{E327F438-15EF-42B1-8F9B-E434B1E5C78E}">
      <dgm:prSet/>
      <dgm:spPr/>
      <dgm:t>
        <a:bodyPr/>
        <a:lstStyle/>
        <a:p>
          <a:endParaRPr lang="en-US"/>
        </a:p>
      </dgm:t>
    </dgm:pt>
    <dgm:pt modelId="{0A4BA121-90EA-40A1-B3E7-39DA1B922556}">
      <dgm:prSet/>
      <dgm:spPr/>
      <dgm:t>
        <a:bodyPr/>
        <a:lstStyle/>
        <a:p>
          <a:r>
            <a:rPr kumimoji="1" lang="en-US" dirty="0"/>
            <a:t>get </a:t>
          </a:r>
          <a:r>
            <a:rPr lang="en-US" dirty="0"/>
            <a:t>used to typing</a:t>
          </a:r>
        </a:p>
      </dgm:t>
    </dgm:pt>
    <dgm:pt modelId="{16F95D37-2192-4CF1-9099-65D1883EF571}" type="parTrans" cxnId="{F829F16F-8693-4BC1-95FB-52656C1DB18D}">
      <dgm:prSet/>
      <dgm:spPr/>
      <dgm:t>
        <a:bodyPr/>
        <a:lstStyle/>
        <a:p>
          <a:endParaRPr lang="en-US"/>
        </a:p>
      </dgm:t>
    </dgm:pt>
    <dgm:pt modelId="{DDAB0CD0-70A3-4FEB-B0A1-82F9EFF19996}" type="sibTrans" cxnId="{F829F16F-8693-4BC1-95FB-52656C1DB18D}">
      <dgm:prSet/>
      <dgm:spPr/>
      <dgm:t>
        <a:bodyPr/>
        <a:lstStyle/>
        <a:p>
          <a:endParaRPr lang="en-US"/>
        </a:p>
      </dgm:t>
    </dgm:pt>
    <dgm:pt modelId="{3ED15245-37C0-461B-90B7-00227E6FF3F7}">
      <dgm:prSet/>
      <dgm:spPr/>
      <dgm:t>
        <a:bodyPr/>
        <a:lstStyle/>
        <a:p>
          <a:r>
            <a:rPr kumimoji="1" lang="en-US" dirty="0"/>
            <a:t>active learning</a:t>
          </a:r>
          <a:endParaRPr lang="en-US" dirty="0"/>
        </a:p>
      </dgm:t>
    </dgm:pt>
    <dgm:pt modelId="{40DBB954-F5A4-46E9-8B94-78AAC0F5E629}" type="parTrans" cxnId="{7476A39E-C573-4C6B-8298-A6A039BA81D7}">
      <dgm:prSet/>
      <dgm:spPr/>
      <dgm:t>
        <a:bodyPr/>
        <a:lstStyle/>
        <a:p>
          <a:endParaRPr lang="en-US"/>
        </a:p>
      </dgm:t>
    </dgm:pt>
    <dgm:pt modelId="{6F2623D3-3DBC-40B4-B00B-A6D4F98D4FB9}" type="sibTrans" cxnId="{7476A39E-C573-4C6B-8298-A6A039BA81D7}">
      <dgm:prSet/>
      <dgm:spPr/>
      <dgm:t>
        <a:bodyPr/>
        <a:lstStyle/>
        <a:p>
          <a:endParaRPr lang="en-US"/>
        </a:p>
      </dgm:t>
    </dgm:pt>
    <dgm:pt modelId="{518E6F97-38A1-4AA6-9672-D37C168F0C54}" type="pres">
      <dgm:prSet presAssocID="{7E703A01-F83F-4ACC-82DF-760AE77ABF26}" presName="linear" presStyleCnt="0">
        <dgm:presLayoutVars>
          <dgm:animLvl val="lvl"/>
          <dgm:resizeHandles val="exact"/>
        </dgm:presLayoutVars>
      </dgm:prSet>
      <dgm:spPr/>
    </dgm:pt>
    <dgm:pt modelId="{DB988DD6-5853-4123-9FA2-80D7390CD29D}" type="pres">
      <dgm:prSet presAssocID="{5E7B75AA-42DF-4343-8301-C3E3F1019B8E}" presName="parentText" presStyleLbl="node1" presStyleIdx="0" presStyleCnt="2">
        <dgm:presLayoutVars>
          <dgm:chMax val="0"/>
          <dgm:bulletEnabled val="1"/>
        </dgm:presLayoutVars>
      </dgm:prSet>
      <dgm:spPr/>
    </dgm:pt>
    <dgm:pt modelId="{66D0F5AD-624E-43B2-ACB0-87A57A25FA88}" type="pres">
      <dgm:prSet presAssocID="{A9D68B1C-3C93-436C-AC8D-A1049EDD3C76}" presName="spacer" presStyleCnt="0"/>
      <dgm:spPr/>
    </dgm:pt>
    <dgm:pt modelId="{71207575-E51F-4872-A5DB-EC953C9F5262}" type="pres">
      <dgm:prSet presAssocID="{4EEB891B-DC45-44E4-8F09-EC112F796C66}" presName="parentText" presStyleLbl="node1" presStyleIdx="1" presStyleCnt="2">
        <dgm:presLayoutVars>
          <dgm:chMax val="0"/>
          <dgm:bulletEnabled val="1"/>
        </dgm:presLayoutVars>
      </dgm:prSet>
      <dgm:spPr/>
    </dgm:pt>
    <dgm:pt modelId="{DAF0E06E-7814-488E-83A0-A55C8A92F5DA}" type="pres">
      <dgm:prSet presAssocID="{4EEB891B-DC45-44E4-8F09-EC112F796C66}" presName="childText" presStyleLbl="revTx" presStyleIdx="0" presStyleCnt="1">
        <dgm:presLayoutVars>
          <dgm:bulletEnabled val="1"/>
        </dgm:presLayoutVars>
      </dgm:prSet>
      <dgm:spPr/>
    </dgm:pt>
  </dgm:ptLst>
  <dgm:cxnLst>
    <dgm:cxn modelId="{298D410D-5A73-4BFA-A9D9-124CB0102D43}" type="presOf" srcId="{3ED15245-37C0-461B-90B7-00227E6FF3F7}" destId="{DAF0E06E-7814-488E-83A0-A55C8A92F5DA}" srcOrd="0" destOrd="3" presId="urn:microsoft.com/office/officeart/2005/8/layout/vList2"/>
    <dgm:cxn modelId="{6E0C8216-A115-49A0-9A5F-492556B449AD}" srcId="{7E703A01-F83F-4ACC-82DF-760AE77ABF26}" destId="{4EEB891B-DC45-44E4-8F09-EC112F796C66}" srcOrd="1" destOrd="0" parTransId="{695E1CE6-8A86-4BDE-8C42-8E4AF1ACB4C3}" sibTransId="{278A002D-C3CE-454F-9CD1-7A8712833149}"/>
    <dgm:cxn modelId="{EABA702E-81F1-4FB9-8201-10BC24BF7342}" type="presOf" srcId="{7E703A01-F83F-4ACC-82DF-760AE77ABF26}" destId="{518E6F97-38A1-4AA6-9672-D37C168F0C54}" srcOrd="0" destOrd="0" presId="urn:microsoft.com/office/officeart/2005/8/layout/vList2"/>
    <dgm:cxn modelId="{E327F438-15EF-42B1-8F9B-E434B1E5C78E}" srcId="{4EEB891B-DC45-44E4-8F09-EC112F796C66}" destId="{1997C4DF-BD83-4B83-AB8D-4332B4ED1455}" srcOrd="1" destOrd="0" parTransId="{C218A320-712B-4656-B89D-491B5ACAE3B3}" sibTransId="{1053EFD1-4157-45C9-A34C-23C50C13B9E2}"/>
    <dgm:cxn modelId="{2DC4E65B-5132-44C7-A76A-DAA2B3771B44}" type="presOf" srcId="{0A4BA121-90EA-40A1-B3E7-39DA1B922556}" destId="{DAF0E06E-7814-488E-83A0-A55C8A92F5DA}" srcOrd="0" destOrd="2" presId="urn:microsoft.com/office/officeart/2005/8/layout/vList2"/>
    <dgm:cxn modelId="{31E83E6C-7BC3-453D-BA9C-46C674E9D75C}" type="presOf" srcId="{5E7B75AA-42DF-4343-8301-C3E3F1019B8E}" destId="{DB988DD6-5853-4123-9FA2-80D7390CD29D}" srcOrd="0" destOrd="0" presId="urn:microsoft.com/office/officeart/2005/8/layout/vList2"/>
    <dgm:cxn modelId="{F829F16F-8693-4BC1-95FB-52656C1DB18D}" srcId="{4EEB891B-DC45-44E4-8F09-EC112F796C66}" destId="{0A4BA121-90EA-40A1-B3E7-39DA1B922556}" srcOrd="2" destOrd="0" parTransId="{16F95D37-2192-4CF1-9099-65D1883EF571}" sibTransId="{DDAB0CD0-70A3-4FEB-B0A1-82F9EFF19996}"/>
    <dgm:cxn modelId="{0AFCCB89-57B5-43FF-9ECD-D5DA84AE4716}" type="presOf" srcId="{1997C4DF-BD83-4B83-AB8D-4332B4ED1455}" destId="{DAF0E06E-7814-488E-83A0-A55C8A92F5DA}" srcOrd="0" destOrd="1" presId="urn:microsoft.com/office/officeart/2005/8/layout/vList2"/>
    <dgm:cxn modelId="{7476A39E-C573-4C6B-8298-A6A039BA81D7}" srcId="{4EEB891B-DC45-44E4-8F09-EC112F796C66}" destId="{3ED15245-37C0-461B-90B7-00227E6FF3F7}" srcOrd="3" destOrd="0" parTransId="{40DBB954-F5A4-46E9-8B94-78AAC0F5E629}" sibTransId="{6F2623D3-3DBC-40B4-B00B-A6D4F98D4FB9}"/>
    <dgm:cxn modelId="{4E79DD9F-08F3-4503-A080-BF26DDC88A83}" type="presOf" srcId="{A155F4F6-7144-46EB-9DA3-D63E5F42D7AA}" destId="{DAF0E06E-7814-488E-83A0-A55C8A92F5DA}" srcOrd="0" destOrd="0" presId="urn:microsoft.com/office/officeart/2005/8/layout/vList2"/>
    <dgm:cxn modelId="{7B5C72D4-9165-444F-B27F-3BB68D253C0A}" srcId="{7E703A01-F83F-4ACC-82DF-760AE77ABF26}" destId="{5E7B75AA-42DF-4343-8301-C3E3F1019B8E}" srcOrd="0" destOrd="0" parTransId="{5D77E626-D83A-412B-8EFC-E9CD7C22236E}" sibTransId="{A9D68B1C-3C93-436C-AC8D-A1049EDD3C76}"/>
    <dgm:cxn modelId="{0347E8DD-623C-47E9-85A3-A5B1CA9E53BE}" type="presOf" srcId="{4EEB891B-DC45-44E4-8F09-EC112F796C66}" destId="{71207575-E51F-4872-A5DB-EC953C9F5262}" srcOrd="0" destOrd="0" presId="urn:microsoft.com/office/officeart/2005/8/layout/vList2"/>
    <dgm:cxn modelId="{64A3BBFA-F50B-4C4C-B189-DE34B7CEBF96}" srcId="{4EEB891B-DC45-44E4-8F09-EC112F796C66}" destId="{A155F4F6-7144-46EB-9DA3-D63E5F42D7AA}" srcOrd="0" destOrd="0" parTransId="{C457730D-F4D9-4D84-9022-74DFE505425D}" sibTransId="{83501063-672F-4A3F-B2AC-779E992E900B}"/>
    <dgm:cxn modelId="{BB4D8FEF-B288-4325-A117-AAF9532DB600}" type="presParOf" srcId="{518E6F97-38A1-4AA6-9672-D37C168F0C54}" destId="{DB988DD6-5853-4123-9FA2-80D7390CD29D}" srcOrd="0" destOrd="0" presId="urn:microsoft.com/office/officeart/2005/8/layout/vList2"/>
    <dgm:cxn modelId="{6FFB30A3-7EDC-4C98-B9FC-75C71F101C8B}" type="presParOf" srcId="{518E6F97-38A1-4AA6-9672-D37C168F0C54}" destId="{66D0F5AD-624E-43B2-ACB0-87A57A25FA88}" srcOrd="1" destOrd="0" presId="urn:microsoft.com/office/officeart/2005/8/layout/vList2"/>
    <dgm:cxn modelId="{7946576A-1493-4A95-BEDA-67C8EEE138BC}" type="presParOf" srcId="{518E6F97-38A1-4AA6-9672-D37C168F0C54}" destId="{71207575-E51F-4872-A5DB-EC953C9F5262}" srcOrd="2" destOrd="0" presId="urn:microsoft.com/office/officeart/2005/8/layout/vList2"/>
    <dgm:cxn modelId="{AC8DBAC6-B008-456A-9869-C37997A20CA8}" type="presParOf" srcId="{518E6F97-38A1-4AA6-9672-D37C168F0C54}" destId="{DAF0E06E-7814-488E-83A0-A55C8A92F5D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9FA588-CF2D-40C9-812C-E99B60FC7D4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EC4B3DD-E988-473C-95F9-AF1C32B2CDFC}">
      <dgm:prSet/>
      <dgm:spPr/>
      <dgm:t>
        <a:bodyPr/>
        <a:lstStyle/>
        <a:p>
          <a:r>
            <a:rPr kumimoji="1" lang="en-US" dirty="0"/>
            <a:t>No more regulations are needed </a:t>
          </a:r>
          <a:endParaRPr lang="en-US" dirty="0"/>
        </a:p>
      </dgm:t>
    </dgm:pt>
    <dgm:pt modelId="{6FBB1243-491B-4FEA-B87C-33DA86347BF2}" type="parTrans" cxnId="{CD5AD3C0-55E6-4301-89E8-8AB945D85F0A}">
      <dgm:prSet/>
      <dgm:spPr/>
      <dgm:t>
        <a:bodyPr/>
        <a:lstStyle/>
        <a:p>
          <a:endParaRPr lang="en-US"/>
        </a:p>
      </dgm:t>
    </dgm:pt>
    <dgm:pt modelId="{7721006E-C186-49A7-9F3A-5201267A2D6B}" type="sibTrans" cxnId="{CD5AD3C0-55E6-4301-89E8-8AB945D85F0A}">
      <dgm:prSet/>
      <dgm:spPr/>
      <dgm:t>
        <a:bodyPr/>
        <a:lstStyle/>
        <a:p>
          <a:endParaRPr lang="en-US"/>
        </a:p>
      </dgm:t>
    </dgm:pt>
    <dgm:pt modelId="{277ED0DA-D7F4-4C45-BC13-BB026F441D83}">
      <dgm:prSet/>
      <dgm:spPr/>
      <dgm:t>
        <a:bodyPr/>
        <a:lstStyle/>
        <a:p>
          <a:r>
            <a:rPr kumimoji="1" lang="en-US" dirty="0"/>
            <a:t>Try to make use of games for education</a:t>
          </a:r>
          <a:endParaRPr lang="en-US" dirty="0"/>
        </a:p>
      </dgm:t>
    </dgm:pt>
    <dgm:pt modelId="{1E179DE2-03F3-46AB-A7B5-68CBF75D0622}" type="parTrans" cxnId="{6D55904B-837F-4EE2-9A6B-73A66F3EF7FE}">
      <dgm:prSet/>
      <dgm:spPr/>
      <dgm:t>
        <a:bodyPr/>
        <a:lstStyle/>
        <a:p>
          <a:endParaRPr lang="en-US"/>
        </a:p>
      </dgm:t>
    </dgm:pt>
    <dgm:pt modelId="{249C554F-5687-41C4-9168-C6FD0A108A07}" type="sibTrans" cxnId="{6D55904B-837F-4EE2-9A6B-73A66F3EF7FE}">
      <dgm:prSet/>
      <dgm:spPr/>
      <dgm:t>
        <a:bodyPr/>
        <a:lstStyle/>
        <a:p>
          <a:endParaRPr lang="en-US"/>
        </a:p>
      </dgm:t>
    </dgm:pt>
    <dgm:pt modelId="{FCE2DF62-6391-40AE-9BDE-6757AA956B70}">
      <dgm:prSet/>
      <dgm:spPr/>
      <dgm:t>
        <a:bodyPr/>
        <a:lstStyle/>
        <a:p>
          <a:r>
            <a:rPr kumimoji="1" lang="en-US"/>
            <a:t>Encourage kids to play games propery and safely</a:t>
          </a:r>
          <a:endParaRPr lang="en-US"/>
        </a:p>
      </dgm:t>
    </dgm:pt>
    <dgm:pt modelId="{4D136654-DE1D-43B6-AB6F-6878E3833A1E}" type="parTrans" cxnId="{8BC608BD-D745-4701-92DA-6728C7430E6A}">
      <dgm:prSet/>
      <dgm:spPr/>
      <dgm:t>
        <a:bodyPr/>
        <a:lstStyle/>
        <a:p>
          <a:endParaRPr lang="en-US"/>
        </a:p>
      </dgm:t>
    </dgm:pt>
    <dgm:pt modelId="{A9C14096-C994-4B53-8D0F-2C8FF4719C26}" type="sibTrans" cxnId="{8BC608BD-D745-4701-92DA-6728C7430E6A}">
      <dgm:prSet/>
      <dgm:spPr/>
      <dgm:t>
        <a:bodyPr/>
        <a:lstStyle/>
        <a:p>
          <a:endParaRPr lang="en-US"/>
        </a:p>
      </dgm:t>
    </dgm:pt>
    <dgm:pt modelId="{BEA34E01-E7CC-45E6-902F-0FF3970C6A4E}" type="pres">
      <dgm:prSet presAssocID="{019FA588-CF2D-40C9-812C-E99B60FC7D41}" presName="linear" presStyleCnt="0">
        <dgm:presLayoutVars>
          <dgm:animLvl val="lvl"/>
          <dgm:resizeHandles val="exact"/>
        </dgm:presLayoutVars>
      </dgm:prSet>
      <dgm:spPr/>
    </dgm:pt>
    <dgm:pt modelId="{9210A36A-4AB8-4618-BE88-9CF2B1BB41C3}" type="pres">
      <dgm:prSet presAssocID="{AEC4B3DD-E988-473C-95F9-AF1C32B2CDFC}" presName="parentText" presStyleLbl="node1" presStyleIdx="0" presStyleCnt="3">
        <dgm:presLayoutVars>
          <dgm:chMax val="0"/>
          <dgm:bulletEnabled val="1"/>
        </dgm:presLayoutVars>
      </dgm:prSet>
      <dgm:spPr/>
    </dgm:pt>
    <dgm:pt modelId="{DE68AA1F-76DE-4717-8056-C731A6C53408}" type="pres">
      <dgm:prSet presAssocID="{7721006E-C186-49A7-9F3A-5201267A2D6B}" presName="spacer" presStyleCnt="0"/>
      <dgm:spPr/>
    </dgm:pt>
    <dgm:pt modelId="{1B11CB38-1EC2-41E8-9DD7-C7C736ADE52F}" type="pres">
      <dgm:prSet presAssocID="{277ED0DA-D7F4-4C45-BC13-BB026F441D83}" presName="parentText" presStyleLbl="node1" presStyleIdx="1" presStyleCnt="3">
        <dgm:presLayoutVars>
          <dgm:chMax val="0"/>
          <dgm:bulletEnabled val="1"/>
        </dgm:presLayoutVars>
      </dgm:prSet>
      <dgm:spPr/>
    </dgm:pt>
    <dgm:pt modelId="{11626A15-3088-4755-953E-94FE12040E7F}" type="pres">
      <dgm:prSet presAssocID="{249C554F-5687-41C4-9168-C6FD0A108A07}" presName="spacer" presStyleCnt="0"/>
      <dgm:spPr/>
    </dgm:pt>
    <dgm:pt modelId="{588B669B-A510-41BF-A231-772E57156523}" type="pres">
      <dgm:prSet presAssocID="{FCE2DF62-6391-40AE-9BDE-6757AA956B70}" presName="parentText" presStyleLbl="node1" presStyleIdx="2" presStyleCnt="3">
        <dgm:presLayoutVars>
          <dgm:chMax val="0"/>
          <dgm:bulletEnabled val="1"/>
        </dgm:presLayoutVars>
      </dgm:prSet>
      <dgm:spPr/>
    </dgm:pt>
  </dgm:ptLst>
  <dgm:cxnLst>
    <dgm:cxn modelId="{F6DA2A1E-3778-41B7-8DB0-7E97D789A90F}" type="presOf" srcId="{FCE2DF62-6391-40AE-9BDE-6757AA956B70}" destId="{588B669B-A510-41BF-A231-772E57156523}" srcOrd="0" destOrd="0" presId="urn:microsoft.com/office/officeart/2005/8/layout/vList2"/>
    <dgm:cxn modelId="{6D55904B-837F-4EE2-9A6B-73A66F3EF7FE}" srcId="{019FA588-CF2D-40C9-812C-E99B60FC7D41}" destId="{277ED0DA-D7F4-4C45-BC13-BB026F441D83}" srcOrd="1" destOrd="0" parTransId="{1E179DE2-03F3-46AB-A7B5-68CBF75D0622}" sibTransId="{249C554F-5687-41C4-9168-C6FD0A108A07}"/>
    <dgm:cxn modelId="{2E0D4889-F7A2-45A9-B7CF-C60B28522765}" type="presOf" srcId="{AEC4B3DD-E988-473C-95F9-AF1C32B2CDFC}" destId="{9210A36A-4AB8-4618-BE88-9CF2B1BB41C3}" srcOrd="0" destOrd="0" presId="urn:microsoft.com/office/officeart/2005/8/layout/vList2"/>
    <dgm:cxn modelId="{B704869C-CF57-44ED-9089-40F68B92E1A0}" type="presOf" srcId="{019FA588-CF2D-40C9-812C-E99B60FC7D41}" destId="{BEA34E01-E7CC-45E6-902F-0FF3970C6A4E}" srcOrd="0" destOrd="0" presId="urn:microsoft.com/office/officeart/2005/8/layout/vList2"/>
    <dgm:cxn modelId="{8BC608BD-D745-4701-92DA-6728C7430E6A}" srcId="{019FA588-CF2D-40C9-812C-E99B60FC7D41}" destId="{FCE2DF62-6391-40AE-9BDE-6757AA956B70}" srcOrd="2" destOrd="0" parTransId="{4D136654-DE1D-43B6-AB6F-6878E3833A1E}" sibTransId="{A9C14096-C994-4B53-8D0F-2C8FF4719C26}"/>
    <dgm:cxn modelId="{CD5AD3C0-55E6-4301-89E8-8AB945D85F0A}" srcId="{019FA588-CF2D-40C9-812C-E99B60FC7D41}" destId="{AEC4B3DD-E988-473C-95F9-AF1C32B2CDFC}" srcOrd="0" destOrd="0" parTransId="{6FBB1243-491B-4FEA-B87C-33DA86347BF2}" sibTransId="{7721006E-C186-49A7-9F3A-5201267A2D6B}"/>
    <dgm:cxn modelId="{1CF924EA-63D1-468F-8F26-1A0FF27D9ED8}" type="presOf" srcId="{277ED0DA-D7F4-4C45-BC13-BB026F441D83}" destId="{1B11CB38-1EC2-41E8-9DD7-C7C736ADE52F}" srcOrd="0" destOrd="0" presId="urn:microsoft.com/office/officeart/2005/8/layout/vList2"/>
    <dgm:cxn modelId="{ABDF9C81-EE71-49F6-8037-9853FE6636E9}" type="presParOf" srcId="{BEA34E01-E7CC-45E6-902F-0FF3970C6A4E}" destId="{9210A36A-4AB8-4618-BE88-9CF2B1BB41C3}" srcOrd="0" destOrd="0" presId="urn:microsoft.com/office/officeart/2005/8/layout/vList2"/>
    <dgm:cxn modelId="{0172D62D-B369-4A85-92FB-E86CEE31FD46}" type="presParOf" srcId="{BEA34E01-E7CC-45E6-902F-0FF3970C6A4E}" destId="{DE68AA1F-76DE-4717-8056-C731A6C53408}" srcOrd="1" destOrd="0" presId="urn:microsoft.com/office/officeart/2005/8/layout/vList2"/>
    <dgm:cxn modelId="{0AC47088-FFEC-43D3-88CE-4845FB2FE3E8}" type="presParOf" srcId="{BEA34E01-E7CC-45E6-902F-0FF3970C6A4E}" destId="{1B11CB38-1EC2-41E8-9DD7-C7C736ADE52F}" srcOrd="2" destOrd="0" presId="urn:microsoft.com/office/officeart/2005/8/layout/vList2"/>
    <dgm:cxn modelId="{C75EF53F-B364-4001-816E-53DD9A33FDE7}" type="presParOf" srcId="{BEA34E01-E7CC-45E6-902F-0FF3970C6A4E}" destId="{11626A15-3088-4755-953E-94FE12040E7F}" srcOrd="3" destOrd="0" presId="urn:microsoft.com/office/officeart/2005/8/layout/vList2"/>
    <dgm:cxn modelId="{ACB75A03-B407-4F3A-8F4E-190506145B5F}" type="presParOf" srcId="{BEA34E01-E7CC-45E6-902F-0FF3970C6A4E}" destId="{588B669B-A510-41BF-A231-772E5715652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DC5F3-00DD-45E8-B32C-688BB3B8EF07}">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kumimoji="1" lang="en-US" sz="3000" kern="1200" dirty="0"/>
            <a:t>get used to using electric devices</a:t>
          </a:r>
          <a:endParaRPr lang="en-US" sz="3000" kern="1200" dirty="0"/>
        </a:p>
      </dsp:txBody>
      <dsp:txXfrm>
        <a:off x="0" y="39687"/>
        <a:ext cx="3286125" cy="1971675"/>
      </dsp:txXfrm>
    </dsp:sp>
    <dsp:sp modelId="{883800D2-C89F-4B3D-96AC-46B554C7D9FD}">
      <dsp:nvSpPr>
        <dsp:cNvPr id="0" name=""/>
        <dsp:cNvSpPr/>
      </dsp:nvSpPr>
      <dsp:spPr>
        <a:xfrm>
          <a:off x="3614737" y="39687"/>
          <a:ext cx="3286125" cy="1971675"/>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kumimoji="1" lang="en-US" sz="3000" kern="1200" dirty="0"/>
            <a:t>Improved cognitive abilities</a:t>
          </a:r>
          <a:endParaRPr lang="en-US" sz="3000" kern="1200" dirty="0"/>
        </a:p>
      </dsp:txBody>
      <dsp:txXfrm>
        <a:off x="3614737" y="39687"/>
        <a:ext cx="3286125" cy="1971675"/>
      </dsp:txXfrm>
    </dsp:sp>
    <dsp:sp modelId="{A7AC2F70-E0E3-4758-A7D8-45FC49960C9E}">
      <dsp:nvSpPr>
        <dsp:cNvPr id="0" name=""/>
        <dsp:cNvSpPr/>
      </dsp:nvSpPr>
      <dsp:spPr>
        <a:xfrm>
          <a:off x="7229475" y="39687"/>
          <a:ext cx="3286125" cy="1971675"/>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kumimoji="1" lang="en-US" sz="3000" kern="1200" dirty="0"/>
            <a:t>Increased hand-to-eye coordination</a:t>
          </a:r>
          <a:endParaRPr lang="en-US" sz="3000" kern="1200" dirty="0"/>
        </a:p>
      </dsp:txBody>
      <dsp:txXfrm>
        <a:off x="7229475" y="39687"/>
        <a:ext cx="3286125" cy="1971675"/>
      </dsp:txXfrm>
    </dsp:sp>
    <dsp:sp modelId="{7AF23C77-752E-46E6-8A81-E5E2231F9FD6}">
      <dsp:nvSpPr>
        <dsp:cNvPr id="0" name=""/>
        <dsp:cNvSpPr/>
      </dsp:nvSpPr>
      <dsp:spPr>
        <a:xfrm>
          <a:off x="1807368" y="2339975"/>
          <a:ext cx="3286125" cy="1971675"/>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kumimoji="1" lang="en-US" sz="3000" kern="1200" dirty="0"/>
            <a:t>Improved problem-solving skills and logic</a:t>
          </a:r>
          <a:endParaRPr lang="en-US" sz="3000" kern="1200" dirty="0"/>
        </a:p>
      </dsp:txBody>
      <dsp:txXfrm>
        <a:off x="1807368" y="2339975"/>
        <a:ext cx="3286125" cy="1971675"/>
      </dsp:txXfrm>
    </dsp:sp>
    <dsp:sp modelId="{06575CF6-868E-4691-A0B1-27C6D0197772}">
      <dsp:nvSpPr>
        <dsp:cNvPr id="0" name=""/>
        <dsp:cNvSpPr/>
      </dsp:nvSpPr>
      <dsp:spPr>
        <a:xfrm>
          <a:off x="5422106" y="2339975"/>
          <a:ext cx="3286125" cy="1971675"/>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kumimoji="1" lang="en-US" sz="3000" kern="1200" dirty="0"/>
            <a:t>Faster and more accurate decision-making</a:t>
          </a:r>
          <a:endParaRPr lang="en-US" sz="30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88DD6-5853-4123-9FA2-80D7390CD29D}">
      <dsp:nvSpPr>
        <dsp:cNvPr id="0" name=""/>
        <dsp:cNvSpPr/>
      </dsp:nvSpPr>
      <dsp:spPr>
        <a:xfrm>
          <a:off x="0" y="65033"/>
          <a:ext cx="10515600" cy="943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kumimoji="1" lang="en-US" sz="3100" kern="1200"/>
            <a:t>School in sweaden</a:t>
          </a:r>
          <a:r>
            <a:rPr lang="en-US" sz="3100" kern="1200"/>
            <a:t>;</a:t>
          </a:r>
        </a:p>
      </dsp:txBody>
      <dsp:txXfrm>
        <a:off x="46034" y="111067"/>
        <a:ext cx="10423532" cy="850952"/>
      </dsp:txXfrm>
    </dsp:sp>
    <dsp:sp modelId="{71207575-E51F-4872-A5DB-EC953C9F5262}">
      <dsp:nvSpPr>
        <dsp:cNvPr id="0" name=""/>
        <dsp:cNvSpPr/>
      </dsp:nvSpPr>
      <dsp:spPr>
        <a:xfrm>
          <a:off x="0" y="1097334"/>
          <a:ext cx="10515600" cy="9430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kumimoji="1" lang="en-US" sz="3100" kern="1200" dirty="0"/>
            <a:t>Minecraft became a compulsory class in 2013</a:t>
          </a:r>
          <a:endParaRPr lang="en-US" sz="3100" kern="1200" dirty="0"/>
        </a:p>
      </dsp:txBody>
      <dsp:txXfrm>
        <a:off x="46034" y="1143368"/>
        <a:ext cx="10423532" cy="850952"/>
      </dsp:txXfrm>
    </dsp:sp>
    <dsp:sp modelId="{DAF0E06E-7814-488E-83A0-A55C8A92F5DA}">
      <dsp:nvSpPr>
        <dsp:cNvPr id="0" name=""/>
        <dsp:cNvSpPr/>
      </dsp:nvSpPr>
      <dsp:spPr>
        <a:xfrm>
          <a:off x="0" y="2040354"/>
          <a:ext cx="10515600" cy="2245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kumimoji="1" lang="en-US" sz="2400" kern="1200" dirty="0"/>
            <a:t>increases the ability of planning</a:t>
          </a:r>
          <a:endParaRPr lang="en-US" sz="2400" kern="1200" dirty="0"/>
        </a:p>
        <a:p>
          <a:pPr marL="228600" lvl="1" indent="-228600" algn="l" defTabSz="1066800">
            <a:lnSpc>
              <a:spcPct val="90000"/>
            </a:lnSpc>
            <a:spcBef>
              <a:spcPct val="0"/>
            </a:spcBef>
            <a:spcAft>
              <a:spcPct val="20000"/>
            </a:spcAft>
            <a:buChar char="•"/>
          </a:pPr>
          <a:r>
            <a:rPr lang="en-US" sz="2400" kern="1200" dirty="0"/>
            <a:t>increases creativity</a:t>
          </a:r>
        </a:p>
        <a:p>
          <a:pPr marL="228600" lvl="1" indent="-228600" algn="l" defTabSz="1066800">
            <a:lnSpc>
              <a:spcPct val="90000"/>
            </a:lnSpc>
            <a:spcBef>
              <a:spcPct val="0"/>
            </a:spcBef>
            <a:spcAft>
              <a:spcPct val="20000"/>
            </a:spcAft>
            <a:buChar char="•"/>
          </a:pPr>
          <a:r>
            <a:rPr kumimoji="1" lang="en-US" sz="2400" kern="1200" dirty="0"/>
            <a:t>get </a:t>
          </a:r>
          <a:r>
            <a:rPr lang="en-US" sz="2400" kern="1200" dirty="0"/>
            <a:t>used to typing</a:t>
          </a:r>
        </a:p>
        <a:p>
          <a:pPr marL="228600" lvl="1" indent="-228600" algn="l" defTabSz="1066800">
            <a:lnSpc>
              <a:spcPct val="90000"/>
            </a:lnSpc>
            <a:spcBef>
              <a:spcPct val="0"/>
            </a:spcBef>
            <a:spcAft>
              <a:spcPct val="20000"/>
            </a:spcAft>
            <a:buChar char="•"/>
          </a:pPr>
          <a:r>
            <a:rPr kumimoji="1" lang="en-US" sz="2400" kern="1200" dirty="0"/>
            <a:t>active learning</a:t>
          </a:r>
          <a:endParaRPr lang="en-US" sz="2400" kern="1200" dirty="0"/>
        </a:p>
      </dsp:txBody>
      <dsp:txXfrm>
        <a:off x="0" y="2040354"/>
        <a:ext cx="10515600" cy="224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0A36A-4AB8-4618-BE88-9CF2B1BB41C3}">
      <dsp:nvSpPr>
        <dsp:cNvPr id="0" name=""/>
        <dsp:cNvSpPr/>
      </dsp:nvSpPr>
      <dsp:spPr>
        <a:xfrm>
          <a:off x="0" y="477819"/>
          <a:ext cx="10515600" cy="1064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kumimoji="1" lang="en-US" sz="3500" kern="1200" dirty="0"/>
            <a:t>No more regulations are needed </a:t>
          </a:r>
          <a:endParaRPr lang="en-US" sz="3500" kern="1200" dirty="0"/>
        </a:p>
      </dsp:txBody>
      <dsp:txXfrm>
        <a:off x="51974" y="529793"/>
        <a:ext cx="10411652" cy="960752"/>
      </dsp:txXfrm>
    </dsp:sp>
    <dsp:sp modelId="{1B11CB38-1EC2-41E8-9DD7-C7C736ADE52F}">
      <dsp:nvSpPr>
        <dsp:cNvPr id="0" name=""/>
        <dsp:cNvSpPr/>
      </dsp:nvSpPr>
      <dsp:spPr>
        <a:xfrm>
          <a:off x="0" y="1643319"/>
          <a:ext cx="10515600" cy="10647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kumimoji="1" lang="en-US" sz="3500" kern="1200" dirty="0"/>
            <a:t>Try to make use of games for education</a:t>
          </a:r>
          <a:endParaRPr lang="en-US" sz="3500" kern="1200" dirty="0"/>
        </a:p>
      </dsp:txBody>
      <dsp:txXfrm>
        <a:off x="51974" y="1695293"/>
        <a:ext cx="10411652" cy="960752"/>
      </dsp:txXfrm>
    </dsp:sp>
    <dsp:sp modelId="{588B669B-A510-41BF-A231-772E57156523}">
      <dsp:nvSpPr>
        <dsp:cNvPr id="0" name=""/>
        <dsp:cNvSpPr/>
      </dsp:nvSpPr>
      <dsp:spPr>
        <a:xfrm>
          <a:off x="0" y="2808819"/>
          <a:ext cx="10515600" cy="1064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kumimoji="1" lang="en-US" sz="3500" kern="1200"/>
            <a:t>Encourage kids to play games propery and safely</a:t>
          </a:r>
          <a:endParaRPr lang="en-US" sz="3500" kern="1200"/>
        </a:p>
      </dsp:txBody>
      <dsp:txXfrm>
        <a:off x="51974" y="2860793"/>
        <a:ext cx="10411652" cy="9607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4CC1-4C98-4AB1-BE8E-DCF0977342F0}"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1A94C-8C20-4D7E-9287-4BE4E88F8CBE}" type="slidenum">
              <a:rPr kumimoji="1" lang="ja-JP" altLang="en-US" smtClean="0"/>
              <a:t>‹#›</a:t>
            </a:fld>
            <a:endParaRPr kumimoji="1" lang="ja-JP" altLang="en-US"/>
          </a:p>
        </p:txBody>
      </p:sp>
    </p:spTree>
    <p:extLst>
      <p:ext uri="{BB962C8B-B14F-4D97-AF65-F5344CB8AC3E}">
        <p14:creationId xmlns:p14="http://schemas.microsoft.com/office/powerpoint/2010/main" val="12318856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72FE9-AD65-BFFE-9239-B67FDEAD2E2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E9EF19-509C-0785-60AF-66C449343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4B964C1-5A8A-F5C6-B196-BE56CFDAA6EC}"/>
              </a:ext>
            </a:extLst>
          </p:cNvPr>
          <p:cNvSpPr>
            <a:spLocks noGrp="1"/>
          </p:cNvSpPr>
          <p:nvPr>
            <p:ph type="dt" sz="half" idx="10"/>
          </p:nvPr>
        </p:nvSpPr>
        <p:spPr/>
        <p:txBody>
          <a:bodyPr/>
          <a:lstStyle/>
          <a:p>
            <a:fld id="{E570FDC6-E451-4DB3-A8AB-5906299313C0}"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90AFFBD1-782A-D2E8-82C0-37BBDB2B9C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A9F8C7-3E21-CB80-3CC8-0849180D07F2}"/>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180319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C62FD-C5EF-4480-D767-5EFB9E5F92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E5038A-B08A-89B3-B308-66A2FCDF27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BCE3C-5284-4815-948F-A3F75214E442}"/>
              </a:ext>
            </a:extLst>
          </p:cNvPr>
          <p:cNvSpPr>
            <a:spLocks noGrp="1"/>
          </p:cNvSpPr>
          <p:nvPr>
            <p:ph type="dt" sz="half" idx="10"/>
          </p:nvPr>
        </p:nvSpPr>
        <p:spPr/>
        <p:txBody>
          <a:bodyPr/>
          <a:lstStyle/>
          <a:p>
            <a:fld id="{1F4047B5-2240-49FA-8C2E-E53569C14E7E}"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783667F0-04E8-3F74-45C1-890861B655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7E8E36-9918-AD73-7E9F-A0C3D8224482}"/>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366803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F10E25D-5BD8-9BB3-C1FD-5120177F388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E96D5F-4975-7B8E-4C5B-E419EF58178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B64FDB-ABAC-8958-1C37-51ED8F826F42}"/>
              </a:ext>
            </a:extLst>
          </p:cNvPr>
          <p:cNvSpPr>
            <a:spLocks noGrp="1"/>
          </p:cNvSpPr>
          <p:nvPr>
            <p:ph type="dt" sz="half" idx="10"/>
          </p:nvPr>
        </p:nvSpPr>
        <p:spPr/>
        <p:txBody>
          <a:bodyPr/>
          <a:lstStyle/>
          <a:p>
            <a:fld id="{50F6B621-63EA-4109-B935-56EEF6218337}"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7ECB14BD-0B6D-3252-C218-0785EE68DE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753904-6915-D71E-88F6-789312625C09}"/>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199728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CD825-1056-9963-5AF6-CC0748F6A4F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767C45-5260-DD00-3B40-6A9F8C38BD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C9CB01-66C4-8E99-F173-D150F023463C}"/>
              </a:ext>
            </a:extLst>
          </p:cNvPr>
          <p:cNvSpPr>
            <a:spLocks noGrp="1"/>
          </p:cNvSpPr>
          <p:nvPr>
            <p:ph type="dt" sz="half" idx="10"/>
          </p:nvPr>
        </p:nvSpPr>
        <p:spPr/>
        <p:txBody>
          <a:bodyPr/>
          <a:lstStyle/>
          <a:p>
            <a:fld id="{27B0AF0B-3B73-400C-9E62-F7FFC06F2A1D}"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709FB18F-9A54-32FB-CAB4-DE73ACE935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4B05F7-B4AA-C037-2544-30FD0DCA9B48}"/>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368132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721F9-DB9A-0DD3-45BA-AC5C20478E3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BE087F-CA93-A5C8-1E51-88C63C888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16D365-4622-A850-C51F-7B58ACE93FAA}"/>
              </a:ext>
            </a:extLst>
          </p:cNvPr>
          <p:cNvSpPr>
            <a:spLocks noGrp="1"/>
          </p:cNvSpPr>
          <p:nvPr>
            <p:ph type="dt" sz="half" idx="10"/>
          </p:nvPr>
        </p:nvSpPr>
        <p:spPr/>
        <p:txBody>
          <a:bodyPr/>
          <a:lstStyle/>
          <a:p>
            <a:fld id="{86919FEA-FE8A-4616-AD00-DAB5A5EB0762}"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AFA7176E-0C02-E7BA-1E03-23FEA8FCCF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32B853-93F5-5581-06EB-E336ED0D9FA9}"/>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137766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28227-7EA4-259D-763F-5AD3763342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A6D692-2E7F-FA67-C30D-84F13C44C2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D219C4-A585-8E95-1291-FB3460E7545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0F9E0E3-348F-BC07-AA3D-601CD47E8CBF}"/>
              </a:ext>
            </a:extLst>
          </p:cNvPr>
          <p:cNvSpPr>
            <a:spLocks noGrp="1"/>
          </p:cNvSpPr>
          <p:nvPr>
            <p:ph type="dt" sz="half" idx="10"/>
          </p:nvPr>
        </p:nvSpPr>
        <p:spPr/>
        <p:txBody>
          <a:bodyPr/>
          <a:lstStyle/>
          <a:p>
            <a:fld id="{CF83A7E9-B709-4505-A1DC-4479933687AA}"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3ADC7B0F-0DD2-3485-C513-A870DF7C69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933CD5-B0E2-A6B9-3150-B22073099BDE}"/>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377665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0457-708E-2073-95CF-4E7D6E4D00A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3C3F65-3057-5EE8-47B8-9E5C6B7F2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F0BFAE3-D830-7EAE-2437-ADA5D98A113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B4E6356-B427-F092-4C8E-D8257FE55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3D8D785-3999-ADD8-9F6A-F4AE21F9BBE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E4F3F2-57C6-4EE0-3DF5-97019B3AAC4A}"/>
              </a:ext>
            </a:extLst>
          </p:cNvPr>
          <p:cNvSpPr>
            <a:spLocks noGrp="1"/>
          </p:cNvSpPr>
          <p:nvPr>
            <p:ph type="dt" sz="half" idx="10"/>
          </p:nvPr>
        </p:nvSpPr>
        <p:spPr/>
        <p:txBody>
          <a:bodyPr/>
          <a:lstStyle/>
          <a:p>
            <a:fld id="{C4B5ADE1-B5BB-4B72-BAF9-6FCED95E7C5B}" type="datetime1">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D3E3467D-C247-9704-9240-D4FB9513C2D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5CE4CD-AE5C-2E24-4C37-2ACC71CA5546}"/>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340975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96ABF8-BB21-BEAE-6F22-E462AD477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B37EF77-84B4-236A-66C3-2CF114E38D30}"/>
              </a:ext>
            </a:extLst>
          </p:cNvPr>
          <p:cNvSpPr>
            <a:spLocks noGrp="1"/>
          </p:cNvSpPr>
          <p:nvPr>
            <p:ph type="dt" sz="half" idx="10"/>
          </p:nvPr>
        </p:nvSpPr>
        <p:spPr/>
        <p:txBody>
          <a:bodyPr/>
          <a:lstStyle/>
          <a:p>
            <a:fld id="{E6F16BA7-0662-41B4-86A9-773037F065BF}" type="datetime1">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3971540F-72B2-E1E4-F4C0-7628EED5205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9B4CF1F-F93D-C3FC-A770-55F89E79EC1A}"/>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250705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076F3-E5F7-780D-B94E-0A96274D8569}"/>
              </a:ext>
            </a:extLst>
          </p:cNvPr>
          <p:cNvSpPr>
            <a:spLocks noGrp="1"/>
          </p:cNvSpPr>
          <p:nvPr>
            <p:ph type="dt" sz="half" idx="10"/>
          </p:nvPr>
        </p:nvSpPr>
        <p:spPr/>
        <p:txBody>
          <a:bodyPr/>
          <a:lstStyle/>
          <a:p>
            <a:fld id="{0352DE48-8B23-4FCA-8C10-1A5811B05CAC}" type="datetime1">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92A8579E-4338-38D4-F2D3-6CB91825404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E04F7B-2A38-D850-002A-115A77E11F55}"/>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36680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94FF2-0DD1-E75B-E9F0-33FD78D5EB0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1FB8F2-9B7E-C4CF-BA1D-42B8752B5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79EB29-F438-885E-C212-13FEBBBE6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06EC8-0838-2E76-2932-018C314A07E5}"/>
              </a:ext>
            </a:extLst>
          </p:cNvPr>
          <p:cNvSpPr>
            <a:spLocks noGrp="1"/>
          </p:cNvSpPr>
          <p:nvPr>
            <p:ph type="dt" sz="half" idx="10"/>
          </p:nvPr>
        </p:nvSpPr>
        <p:spPr/>
        <p:txBody>
          <a:bodyPr/>
          <a:lstStyle/>
          <a:p>
            <a:fld id="{2FBE9429-1315-4699-A7A0-19CCED3D0196}"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B0082740-C78E-8760-0D36-7D32B9AEBB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B7338C-BEDA-A683-D1B0-BA2581D1BAB8}"/>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391648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5ABA4-8815-BCA7-53DE-61AAF148EA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BFDA52F-2145-A05D-DD1C-C753EE85C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8083136-972E-37F4-04F4-8464F3950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44E36F-80BE-0B5F-B428-2E6D2C04D3C6}"/>
              </a:ext>
            </a:extLst>
          </p:cNvPr>
          <p:cNvSpPr>
            <a:spLocks noGrp="1"/>
          </p:cNvSpPr>
          <p:nvPr>
            <p:ph type="dt" sz="half" idx="10"/>
          </p:nvPr>
        </p:nvSpPr>
        <p:spPr/>
        <p:txBody>
          <a:bodyPr/>
          <a:lstStyle/>
          <a:p>
            <a:fld id="{D0751416-17A4-4B32-92C6-7EA17F329ED9}"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685123E4-4FD3-0EA4-08E5-F1EC543BA5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4AC41B6-34E8-321B-48E5-318E9E51EF69}"/>
              </a:ext>
            </a:extLst>
          </p:cNvPr>
          <p:cNvSpPr>
            <a:spLocks noGrp="1"/>
          </p:cNvSpPr>
          <p:nvPr>
            <p:ph type="sldNum" sz="quarter" idx="12"/>
          </p:nvPr>
        </p:nvSpPr>
        <p:spPr/>
        <p:txBody>
          <a:body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140116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E9904C-F0FF-5CEF-DFCD-7C7153553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66AD0C-BAB0-3F34-A5BD-1A414CCBB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C196DA-64B8-B917-220F-48BADC0D5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0BEF5-C6C5-445F-8E87-9EBE7FAE570B}"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3E544DFA-26BB-40BB-7BDB-49ED50634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2EFE75C-947F-107E-72B1-00989EF9E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6394-1650-4B7F-BADA-286625897846}" type="slidenum">
              <a:rPr kumimoji="1" lang="ja-JP" altLang="en-US" smtClean="0"/>
              <a:t>‹#›</a:t>
            </a:fld>
            <a:endParaRPr kumimoji="1" lang="ja-JP" altLang="en-US"/>
          </a:p>
        </p:txBody>
      </p:sp>
    </p:spTree>
    <p:extLst>
      <p:ext uri="{BB962C8B-B14F-4D97-AF65-F5344CB8AC3E}">
        <p14:creationId xmlns:p14="http://schemas.microsoft.com/office/powerpoint/2010/main" val="2696041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hyperlink" Target="https://www.soumu.go.jp/iicp/chousakenkyu/data/research/survey/telecom/2013/internet-addiction.pdf" TargetMode="External"/><Relationship Id="rId2" Type="http://schemas.openxmlformats.org/officeDocument/2006/relationships/hyperlink" Target="https://doi.org/10.1037/a003485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2D9FB59-C026-6382-2DCB-2270CFA228A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4502AE2-FCBF-7D67-9021-A679248E84A4}"/>
              </a:ext>
            </a:extLst>
          </p:cNvPr>
          <p:cNvSpPr>
            <a:spLocks noGrp="1"/>
          </p:cNvSpPr>
          <p:nvPr>
            <p:ph type="ctrTitle"/>
          </p:nvPr>
        </p:nvSpPr>
        <p:spPr>
          <a:xfrm>
            <a:off x="477981" y="1122363"/>
            <a:ext cx="4023360" cy="3204134"/>
          </a:xfrm>
        </p:spPr>
        <p:txBody>
          <a:bodyPr anchor="b">
            <a:normAutofit/>
          </a:bodyPr>
          <a:lstStyle/>
          <a:p>
            <a:pPr algn="l"/>
            <a:r>
              <a:rPr kumimoji="1" lang="en-US" altLang="ja-JP" sz="5400" b="1" dirty="0"/>
              <a:t>Online game addiction</a:t>
            </a:r>
            <a:endParaRPr kumimoji="1" lang="ja-JP" altLang="en-US" sz="5400" b="1" dirty="0"/>
          </a:p>
        </p:txBody>
      </p:sp>
      <p:sp>
        <p:nvSpPr>
          <p:cNvPr id="3" name="字幕 2">
            <a:extLst>
              <a:ext uri="{FF2B5EF4-FFF2-40B4-BE49-F238E27FC236}">
                <a16:creationId xmlns:a16="http://schemas.microsoft.com/office/drawing/2014/main" id="{0E549B3B-6335-7975-1182-3951A1E25640}"/>
              </a:ext>
            </a:extLst>
          </p:cNvPr>
          <p:cNvSpPr>
            <a:spLocks noGrp="1"/>
          </p:cNvSpPr>
          <p:nvPr>
            <p:ph type="subTitle" idx="1"/>
          </p:nvPr>
        </p:nvSpPr>
        <p:spPr>
          <a:xfrm>
            <a:off x="477980" y="4872922"/>
            <a:ext cx="4023359" cy="1208141"/>
          </a:xfrm>
        </p:spPr>
        <p:txBody>
          <a:bodyPr>
            <a:normAutofit/>
          </a:bodyPr>
          <a:lstStyle/>
          <a:p>
            <a:pPr algn="l"/>
            <a:r>
              <a:rPr kumimoji="1" lang="en-US" altLang="ja-JP" sz="2000" dirty="0"/>
              <a:t>22140003</a:t>
            </a:r>
          </a:p>
          <a:p>
            <a:pPr algn="l"/>
            <a:r>
              <a:rPr lang="en-US" altLang="ja-JP" sz="2000" dirty="0"/>
              <a:t>Sentaro Sakura</a:t>
            </a:r>
            <a:endParaRPr kumimoji="1" lang="ja-JP" alt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0A1C9722-5F9D-B15F-B9D5-6D13146A432B}"/>
              </a:ext>
            </a:extLst>
          </p:cNvPr>
          <p:cNvSpPr>
            <a:spLocks noGrp="1"/>
          </p:cNvSpPr>
          <p:nvPr>
            <p:ph type="sldNum" sz="quarter" idx="12"/>
          </p:nvPr>
        </p:nvSpPr>
        <p:spPr>
          <a:xfrm>
            <a:off x="8970819" y="6356350"/>
            <a:ext cx="2743200" cy="365125"/>
          </a:xfrm>
        </p:spPr>
        <p:txBody>
          <a:bodyPr>
            <a:normAutofit/>
          </a:bodyPr>
          <a:lstStyle/>
          <a:p>
            <a:pPr>
              <a:spcAft>
                <a:spcPts val="600"/>
              </a:spcAft>
            </a:pPr>
            <a:fld id="{59DE6394-1650-4B7F-BADA-286625897846}" type="slidenum">
              <a:rPr kumimoji="1" lang="ja-JP" altLang="en-US">
                <a:solidFill>
                  <a:schemeClr val="bg1"/>
                </a:solidFill>
              </a:rPr>
              <a:pPr>
                <a:spcAft>
                  <a:spcPts val="600"/>
                </a:spcAft>
              </a:pPr>
              <a:t>1</a:t>
            </a:fld>
            <a:endParaRPr kumimoji="1" lang="ja-JP" altLang="en-US">
              <a:solidFill>
                <a:schemeClr val="bg1"/>
              </a:solidFill>
            </a:endParaRPr>
          </a:p>
        </p:txBody>
      </p:sp>
    </p:spTree>
    <p:extLst>
      <p:ext uri="{BB962C8B-B14F-4D97-AF65-F5344CB8AC3E}">
        <p14:creationId xmlns:p14="http://schemas.microsoft.com/office/powerpoint/2010/main" val="3653081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80B3C41-EDDE-E665-1E17-749B296870B8}"/>
              </a:ext>
            </a:extLst>
          </p:cNvPr>
          <p:cNvSpPr>
            <a:spLocks noGrp="1"/>
          </p:cNvSpPr>
          <p:nvPr>
            <p:ph type="title"/>
          </p:nvPr>
        </p:nvSpPr>
        <p:spPr>
          <a:xfrm>
            <a:off x="838200" y="365125"/>
            <a:ext cx="10515600" cy="1325563"/>
          </a:xfrm>
        </p:spPr>
        <p:txBody>
          <a:bodyPr>
            <a:normAutofit/>
          </a:bodyPr>
          <a:lstStyle/>
          <a:p>
            <a:r>
              <a:rPr kumimoji="1" lang="en-US" altLang="ja-JP" sz="5400" b="1" dirty="0"/>
              <a:t>The result of the law in </a:t>
            </a:r>
            <a:r>
              <a:rPr lang="en-US" altLang="ja-JP" sz="5400" b="1" dirty="0"/>
              <a:t>K</a:t>
            </a:r>
            <a:r>
              <a:rPr kumimoji="1" lang="en-US" altLang="ja-JP" sz="5400" b="1" dirty="0"/>
              <a:t>agawa</a:t>
            </a:r>
            <a:endParaRPr kumimoji="1" lang="ja-JP" altLang="en-US" sz="5400" b="1" dirty="0"/>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489E6415-E27D-49CD-7C20-7FD58B898754}"/>
              </a:ext>
            </a:extLst>
          </p:cNvPr>
          <p:cNvSpPr>
            <a:spLocks noGrp="1"/>
          </p:cNvSpPr>
          <p:nvPr>
            <p:ph idx="1"/>
          </p:nvPr>
        </p:nvSpPr>
        <p:spPr>
          <a:xfrm>
            <a:off x="838200" y="1929384"/>
            <a:ext cx="10515600" cy="4251960"/>
          </a:xfrm>
        </p:spPr>
        <p:txBody>
          <a:bodyPr>
            <a:normAutofit/>
          </a:bodyPr>
          <a:lstStyle/>
          <a:p>
            <a:r>
              <a:rPr kumimoji="1" lang="en-US" altLang="ja-JP" sz="4000" dirty="0"/>
              <a:t>Internet addiction test result</a:t>
            </a:r>
            <a:endParaRPr lang="en-US" altLang="ja-JP" sz="4000" dirty="0"/>
          </a:p>
          <a:p>
            <a:pPr marL="0" indent="0">
              <a:buNone/>
            </a:pPr>
            <a:r>
              <a:rPr lang="en-US" altLang="ja-JP" sz="2200" dirty="0"/>
              <a:t>	</a:t>
            </a:r>
            <a:r>
              <a:rPr lang="en-US" altLang="ja-JP" sz="3200"/>
              <a:t>students who </a:t>
            </a:r>
            <a:r>
              <a:rPr lang="en-US" altLang="ja-JP" sz="3200" dirty="0"/>
              <a:t>have tendency of internet addiction:</a:t>
            </a:r>
          </a:p>
          <a:p>
            <a:pPr marL="0" indent="0">
              <a:buNone/>
            </a:pPr>
            <a:r>
              <a:rPr lang="en-US" altLang="ja-JP" sz="3200" dirty="0"/>
              <a:t>	increased from 3.4% to 6.3% in junior high school</a:t>
            </a:r>
          </a:p>
          <a:p>
            <a:pPr marL="0" indent="0">
              <a:buNone/>
            </a:pPr>
            <a:r>
              <a:rPr lang="en-US" altLang="ja-JP" sz="3200" dirty="0"/>
              <a:t>	increased from 2.9% to 4.6% in high school</a:t>
            </a:r>
          </a:p>
          <a:p>
            <a:pPr marL="0" indent="0">
              <a:buNone/>
            </a:pPr>
            <a:r>
              <a:rPr lang="en-US" altLang="ja-JP" sz="2200" dirty="0"/>
              <a:t>	</a:t>
            </a:r>
          </a:p>
        </p:txBody>
      </p:sp>
      <p:sp>
        <p:nvSpPr>
          <p:cNvPr id="4" name="スライド番号プレースホルダー 3">
            <a:extLst>
              <a:ext uri="{FF2B5EF4-FFF2-40B4-BE49-F238E27FC236}">
                <a16:creationId xmlns:a16="http://schemas.microsoft.com/office/drawing/2014/main" id="{DEA6C167-09C0-95D0-B04C-F307ADC0CE2E}"/>
              </a:ext>
            </a:extLst>
          </p:cNvPr>
          <p:cNvSpPr>
            <a:spLocks noGrp="1"/>
          </p:cNvSpPr>
          <p:nvPr>
            <p:ph type="sldNum" sz="quarter" idx="12"/>
          </p:nvPr>
        </p:nvSpPr>
        <p:spPr>
          <a:xfrm>
            <a:off x="8610600" y="6356350"/>
            <a:ext cx="2743200" cy="365125"/>
          </a:xfrm>
        </p:spPr>
        <p:txBody>
          <a:bodyPr>
            <a:normAutofit/>
          </a:bodyPr>
          <a:lstStyle/>
          <a:p>
            <a:pPr>
              <a:spcAft>
                <a:spcPts val="600"/>
              </a:spcAft>
            </a:pPr>
            <a:fld id="{59DE6394-1650-4B7F-BADA-286625897846}" type="slidenum">
              <a:rPr kumimoji="1" lang="ja-JP" altLang="en-US" smtClean="0"/>
              <a:pPr>
                <a:spcAft>
                  <a:spcPts val="600"/>
                </a:spcAft>
              </a:pPr>
              <a:t>10</a:t>
            </a:fld>
            <a:endParaRPr kumimoji="1" lang="ja-JP" altLang="en-US"/>
          </a:p>
        </p:txBody>
      </p:sp>
      <p:sp>
        <p:nvSpPr>
          <p:cNvPr id="5" name="テキスト ボックス 4">
            <a:extLst>
              <a:ext uri="{FF2B5EF4-FFF2-40B4-BE49-F238E27FC236}">
                <a16:creationId xmlns:a16="http://schemas.microsoft.com/office/drawing/2014/main" id="{0D740925-B991-9ABA-D451-1CF368458D48}"/>
              </a:ext>
            </a:extLst>
          </p:cNvPr>
          <p:cNvSpPr txBox="1"/>
          <p:nvPr/>
        </p:nvSpPr>
        <p:spPr>
          <a:xfrm>
            <a:off x="1470991" y="5184250"/>
            <a:ext cx="8102379" cy="369332"/>
          </a:xfrm>
          <a:prstGeom prst="rect">
            <a:avLst/>
          </a:prstGeom>
          <a:noFill/>
        </p:spPr>
        <p:txBody>
          <a:bodyPr wrap="square" rtlCol="0">
            <a:spAutoFit/>
          </a:bodyPr>
          <a:lstStyle/>
          <a:p>
            <a:r>
              <a:rPr kumimoji="1" lang="en-US" altLang="ja-JP" dirty="0"/>
              <a:t>From Kagawa board of education</a:t>
            </a:r>
          </a:p>
        </p:txBody>
      </p:sp>
    </p:spTree>
    <p:extLst>
      <p:ext uri="{BB962C8B-B14F-4D97-AF65-F5344CB8AC3E}">
        <p14:creationId xmlns:p14="http://schemas.microsoft.com/office/powerpoint/2010/main" val="421152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タイトル 1">
            <a:extLst>
              <a:ext uri="{FF2B5EF4-FFF2-40B4-BE49-F238E27FC236}">
                <a16:creationId xmlns:a16="http://schemas.microsoft.com/office/drawing/2014/main" id="{DC71CA24-6298-8473-A5AF-069B12DCF88A}"/>
              </a:ext>
            </a:extLst>
          </p:cNvPr>
          <p:cNvSpPr>
            <a:spLocks noGrp="1"/>
          </p:cNvSpPr>
          <p:nvPr>
            <p:ph type="title"/>
          </p:nvPr>
        </p:nvSpPr>
        <p:spPr>
          <a:xfrm>
            <a:off x="838200" y="401221"/>
            <a:ext cx="10515600" cy="1348065"/>
          </a:xfrm>
        </p:spPr>
        <p:txBody>
          <a:bodyPr>
            <a:normAutofit/>
          </a:bodyPr>
          <a:lstStyle/>
          <a:p>
            <a:r>
              <a:rPr kumimoji="1" lang="en-US" altLang="ja-JP" sz="5400" dirty="0">
                <a:solidFill>
                  <a:srgbClr val="FFFFFF"/>
                </a:solidFill>
              </a:rPr>
              <a:t>Professor’s suggestion</a:t>
            </a:r>
            <a:endParaRPr kumimoji="1" lang="ja-JP" altLang="en-US" sz="5400" dirty="0">
              <a:solidFill>
                <a:srgbClr val="FFFFFF"/>
              </a:solidFill>
            </a:endParaRPr>
          </a:p>
        </p:txBody>
      </p:sp>
      <p:sp>
        <p:nvSpPr>
          <p:cNvPr id="3" name="コンテンツ プレースホルダー 2">
            <a:extLst>
              <a:ext uri="{FF2B5EF4-FFF2-40B4-BE49-F238E27FC236}">
                <a16:creationId xmlns:a16="http://schemas.microsoft.com/office/drawing/2014/main" id="{64FA6C15-A161-1A1A-175B-BF1C654C9E0E}"/>
              </a:ext>
            </a:extLst>
          </p:cNvPr>
          <p:cNvSpPr>
            <a:spLocks noGrp="1"/>
          </p:cNvSpPr>
          <p:nvPr>
            <p:ph idx="1"/>
          </p:nvPr>
        </p:nvSpPr>
        <p:spPr>
          <a:xfrm>
            <a:off x="838200" y="2586789"/>
            <a:ext cx="10515600" cy="3590174"/>
          </a:xfrm>
        </p:spPr>
        <p:txBody>
          <a:bodyPr>
            <a:normAutofit/>
          </a:bodyPr>
          <a:lstStyle/>
          <a:p>
            <a:pPr marL="0" indent="0">
              <a:buNone/>
            </a:pPr>
            <a:r>
              <a:rPr kumimoji="1" lang="en-US" altLang="ja-JP" dirty="0" err="1"/>
              <a:t>Sumioka</a:t>
            </a:r>
            <a:r>
              <a:rPr kumimoji="1" lang="en-US" altLang="ja-JP" dirty="0"/>
              <a:t> Koh from </a:t>
            </a:r>
            <a:r>
              <a:rPr kumimoji="1" lang="en-US" altLang="ja-JP" dirty="0" err="1"/>
              <a:t>seijo</a:t>
            </a:r>
            <a:r>
              <a:rPr lang="en-US" altLang="ja-JP" dirty="0"/>
              <a:t> </a:t>
            </a:r>
            <a:r>
              <a:rPr lang="en-US" altLang="ja-JP" dirty="0" err="1"/>
              <a:t>sumioka</a:t>
            </a:r>
            <a:r>
              <a:rPr lang="en-US" altLang="ja-JP" dirty="0"/>
              <a:t> clinic pointed out:</a:t>
            </a:r>
          </a:p>
          <a:p>
            <a:pPr marL="0" indent="0">
              <a:buNone/>
            </a:pPr>
            <a:r>
              <a:rPr kumimoji="1" lang="en-US" altLang="ja-JP" dirty="0"/>
              <a:t>	“the environment in which children interact with digital 	devices is important in their early years, and it is unlikely 	that children will	 reduce the amount of time they spend 	using these devices just because there is an ordinance in 	place.”</a:t>
            </a:r>
            <a:endParaRPr kumimoji="1" lang="ja-JP" altLang="en-US" dirty="0"/>
          </a:p>
        </p:txBody>
      </p:sp>
      <p:sp>
        <p:nvSpPr>
          <p:cNvPr id="4" name="スライド番号プレースホルダー 3">
            <a:extLst>
              <a:ext uri="{FF2B5EF4-FFF2-40B4-BE49-F238E27FC236}">
                <a16:creationId xmlns:a16="http://schemas.microsoft.com/office/drawing/2014/main" id="{76C7E024-E68D-8182-BBED-294B84701025}"/>
              </a:ext>
            </a:extLst>
          </p:cNvPr>
          <p:cNvSpPr>
            <a:spLocks noGrp="1"/>
          </p:cNvSpPr>
          <p:nvPr>
            <p:ph type="sldNum" sz="quarter" idx="12"/>
          </p:nvPr>
        </p:nvSpPr>
        <p:spPr>
          <a:xfrm>
            <a:off x="8610600" y="6356350"/>
            <a:ext cx="2743200" cy="365125"/>
          </a:xfrm>
        </p:spPr>
        <p:txBody>
          <a:bodyPr>
            <a:normAutofit/>
          </a:bodyPr>
          <a:lstStyle/>
          <a:p>
            <a:pPr>
              <a:spcAft>
                <a:spcPts val="600"/>
              </a:spcAft>
            </a:pPr>
            <a:fld id="{59DE6394-1650-4B7F-BADA-286625897846}" type="slidenum">
              <a:rPr kumimoji="1" lang="ja-JP" altLang="en-US" smtClean="0"/>
              <a:pPr>
                <a:spcAft>
                  <a:spcPts val="600"/>
                </a:spcAft>
              </a:pPr>
              <a:t>11</a:t>
            </a:fld>
            <a:endParaRPr kumimoji="1" lang="ja-JP" altLang="en-US"/>
          </a:p>
        </p:txBody>
      </p:sp>
    </p:spTree>
    <p:extLst>
      <p:ext uri="{BB962C8B-B14F-4D97-AF65-F5344CB8AC3E}">
        <p14:creationId xmlns:p14="http://schemas.microsoft.com/office/powerpoint/2010/main" val="40078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背景パターン&#10;&#10;自動的に生成された説明">
            <a:extLst>
              <a:ext uri="{FF2B5EF4-FFF2-40B4-BE49-F238E27FC236}">
                <a16:creationId xmlns:a16="http://schemas.microsoft.com/office/drawing/2014/main" id="{9F0933CA-A0B9-6ED1-393E-1B98CC1B954A}"/>
              </a:ext>
            </a:extLst>
          </p:cNvPr>
          <p:cNvPicPr>
            <a:picLocks noChangeAspect="1"/>
          </p:cNvPicPr>
          <p:nvPr/>
        </p:nvPicPr>
        <p:blipFill rotWithShape="1">
          <a:blip r:embed="rId2">
            <a:alphaModFix amt="35000"/>
          </a:blip>
          <a:srcRect t="1454" b="11336"/>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B07E2270-1DDE-B187-030B-C9124CA999B3}"/>
              </a:ext>
            </a:extLst>
          </p:cNvPr>
          <p:cNvSpPr>
            <a:spLocks noGrp="1"/>
          </p:cNvSpPr>
          <p:nvPr>
            <p:ph type="title"/>
          </p:nvPr>
        </p:nvSpPr>
        <p:spPr>
          <a:xfrm>
            <a:off x="838200" y="365125"/>
            <a:ext cx="10515600" cy="1325563"/>
          </a:xfrm>
        </p:spPr>
        <p:txBody>
          <a:bodyPr>
            <a:normAutofit/>
          </a:bodyPr>
          <a:lstStyle/>
          <a:p>
            <a:r>
              <a:rPr kumimoji="1" lang="en-US" altLang="ja-JP">
                <a:solidFill>
                  <a:srgbClr val="FFFFFF"/>
                </a:solidFill>
              </a:rPr>
              <a:t>Advantages of playing games</a:t>
            </a:r>
            <a:endParaRPr kumimoji="1" lang="ja-JP" altLang="en-US">
              <a:solidFill>
                <a:srgbClr val="FFFFFF"/>
              </a:solidFill>
            </a:endParaRPr>
          </a:p>
        </p:txBody>
      </p:sp>
      <p:sp>
        <p:nvSpPr>
          <p:cNvPr id="4" name="スライド番号プレースホルダー 3">
            <a:extLst>
              <a:ext uri="{FF2B5EF4-FFF2-40B4-BE49-F238E27FC236}">
                <a16:creationId xmlns:a16="http://schemas.microsoft.com/office/drawing/2014/main" id="{4EDA284D-5704-F6AF-3C17-90719766DF43}"/>
              </a:ext>
            </a:extLst>
          </p:cNvPr>
          <p:cNvSpPr>
            <a:spLocks noGrp="1"/>
          </p:cNvSpPr>
          <p:nvPr>
            <p:ph type="sldNum" sz="quarter" idx="12"/>
          </p:nvPr>
        </p:nvSpPr>
        <p:spPr>
          <a:xfrm>
            <a:off x="8610600" y="6356350"/>
            <a:ext cx="2743200" cy="365125"/>
          </a:xfrm>
        </p:spPr>
        <p:txBody>
          <a:bodyPr>
            <a:normAutofit/>
          </a:bodyPr>
          <a:lstStyle/>
          <a:p>
            <a:pPr>
              <a:spcAft>
                <a:spcPts val="600"/>
              </a:spcAft>
            </a:pPr>
            <a:fld id="{59DE6394-1650-4B7F-BADA-286625897846}" type="slidenum">
              <a:rPr kumimoji="1" lang="ja-JP" altLang="en-US">
                <a:solidFill>
                  <a:srgbClr val="FFFFFF"/>
                </a:solidFill>
              </a:rPr>
              <a:pPr>
                <a:spcAft>
                  <a:spcPts val="600"/>
                </a:spcAft>
              </a:pPr>
              <a:t>12</a:t>
            </a:fld>
            <a:endParaRPr kumimoji="1" lang="ja-JP" altLang="en-US">
              <a:solidFill>
                <a:srgbClr val="FFFFFF"/>
              </a:solidFill>
            </a:endParaRPr>
          </a:p>
        </p:txBody>
      </p:sp>
      <p:graphicFrame>
        <p:nvGraphicFramePr>
          <p:cNvPr id="6" name="コンテンツ プレースホルダー 2">
            <a:extLst>
              <a:ext uri="{FF2B5EF4-FFF2-40B4-BE49-F238E27FC236}">
                <a16:creationId xmlns:a16="http://schemas.microsoft.com/office/drawing/2014/main" id="{4D9C89AA-89A3-110D-DB7C-A22ED938168B}"/>
              </a:ext>
            </a:extLst>
          </p:cNvPr>
          <p:cNvGraphicFramePr>
            <a:graphicFrameLocks noGrp="1"/>
          </p:cNvGraphicFramePr>
          <p:nvPr>
            <p:ph idx="1"/>
            <p:extLst>
              <p:ext uri="{D42A27DB-BD31-4B8C-83A1-F6EECF244321}">
                <p14:modId xmlns:p14="http://schemas.microsoft.com/office/powerpoint/2010/main" val="19254997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a:extLst>
              <a:ext uri="{FF2B5EF4-FFF2-40B4-BE49-F238E27FC236}">
                <a16:creationId xmlns:a16="http://schemas.microsoft.com/office/drawing/2014/main" id="{F2E65EF7-4478-E765-9344-79767C9ED461}"/>
              </a:ext>
            </a:extLst>
          </p:cNvPr>
          <p:cNvSpPr txBox="1"/>
          <p:nvPr/>
        </p:nvSpPr>
        <p:spPr>
          <a:xfrm>
            <a:off x="1063487" y="6356350"/>
            <a:ext cx="3697356" cy="369332"/>
          </a:xfrm>
          <a:prstGeom prst="rect">
            <a:avLst/>
          </a:prstGeom>
          <a:noFill/>
        </p:spPr>
        <p:txBody>
          <a:bodyPr wrap="square" rtlCol="0">
            <a:spAutoFit/>
          </a:bodyPr>
          <a:lstStyle/>
          <a:p>
            <a:r>
              <a:rPr lang="en-US" altLang="ja-JP" dirty="0"/>
              <a:t>From University Nijmegen</a:t>
            </a:r>
            <a:endParaRPr kumimoji="1" lang="ja-JP" altLang="en-US" dirty="0"/>
          </a:p>
        </p:txBody>
      </p:sp>
    </p:spTree>
    <p:extLst>
      <p:ext uri="{BB962C8B-B14F-4D97-AF65-F5344CB8AC3E}">
        <p14:creationId xmlns:p14="http://schemas.microsoft.com/office/powerpoint/2010/main" val="30400456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048C4C-738A-7236-2B09-7DB8E52EBE3C}"/>
              </a:ext>
            </a:extLst>
          </p:cNvPr>
          <p:cNvSpPr>
            <a:spLocks noGrp="1"/>
          </p:cNvSpPr>
          <p:nvPr>
            <p:ph type="title"/>
          </p:nvPr>
        </p:nvSpPr>
        <p:spPr>
          <a:xfrm>
            <a:off x="838200" y="459863"/>
            <a:ext cx="10515600" cy="1004594"/>
          </a:xfrm>
        </p:spPr>
        <p:txBody>
          <a:bodyPr>
            <a:normAutofit/>
          </a:bodyPr>
          <a:lstStyle/>
          <a:p>
            <a:pPr algn="ctr"/>
            <a:r>
              <a:rPr kumimoji="1" lang="en-US" altLang="ja-JP" dirty="0">
                <a:solidFill>
                  <a:srgbClr val="FFFFFF"/>
                </a:solidFill>
              </a:rPr>
              <a:t>Games as education</a:t>
            </a:r>
            <a:endParaRPr kumimoji="1" lang="ja-JP" altLang="en-US" dirty="0">
              <a:solidFill>
                <a:srgbClr val="FFFFFF"/>
              </a:solidFill>
            </a:endParaRP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a:extLst>
              <a:ext uri="{FF2B5EF4-FFF2-40B4-BE49-F238E27FC236}">
                <a16:creationId xmlns:a16="http://schemas.microsoft.com/office/drawing/2014/main" id="{00B6B45A-3074-245E-AECA-CBF81C47F1D4}"/>
              </a:ext>
            </a:extLst>
          </p:cNvPr>
          <p:cNvSpPr>
            <a:spLocks noGrp="1"/>
          </p:cNvSpPr>
          <p:nvPr>
            <p:ph type="sldNum" sz="quarter" idx="12"/>
          </p:nvPr>
        </p:nvSpPr>
        <p:spPr>
          <a:xfrm>
            <a:off x="8610600" y="6356350"/>
            <a:ext cx="2743200" cy="365125"/>
          </a:xfrm>
        </p:spPr>
        <p:txBody>
          <a:bodyPr>
            <a:normAutofit/>
          </a:bodyPr>
          <a:lstStyle/>
          <a:p>
            <a:pPr>
              <a:spcAft>
                <a:spcPts val="600"/>
              </a:spcAft>
            </a:pPr>
            <a:fld id="{59DE6394-1650-4B7F-BADA-286625897846}" type="slidenum">
              <a:rPr kumimoji="1" lang="ja-JP" altLang="en-US">
                <a:solidFill>
                  <a:srgbClr val="FFFFFF"/>
                </a:solidFill>
              </a:rPr>
              <a:pPr>
                <a:spcAft>
                  <a:spcPts val="600"/>
                </a:spcAft>
              </a:pPr>
              <a:t>13</a:t>
            </a:fld>
            <a:endParaRPr kumimoji="1" lang="ja-JP" altLang="en-US">
              <a:solidFill>
                <a:srgbClr val="FFFFFF"/>
              </a:solidFill>
            </a:endParaRPr>
          </a:p>
        </p:txBody>
      </p:sp>
      <p:graphicFrame>
        <p:nvGraphicFramePr>
          <p:cNvPr id="6" name="コンテンツ プレースホルダー 2">
            <a:extLst>
              <a:ext uri="{FF2B5EF4-FFF2-40B4-BE49-F238E27FC236}">
                <a16:creationId xmlns:a16="http://schemas.microsoft.com/office/drawing/2014/main" id="{E42EFDF7-B0FD-59CE-DB5E-3876C7497214}"/>
              </a:ext>
            </a:extLst>
          </p:cNvPr>
          <p:cNvGraphicFramePr>
            <a:graphicFrameLocks noGrp="1"/>
          </p:cNvGraphicFramePr>
          <p:nvPr>
            <p:ph idx="1"/>
            <p:extLst>
              <p:ext uri="{D42A27DB-BD31-4B8C-83A1-F6EECF244321}">
                <p14:modId xmlns:p14="http://schemas.microsoft.com/office/powerpoint/2010/main" val="175323975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90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0CD6A96-7D42-24EA-DB11-5C44EEE07606}"/>
              </a:ext>
            </a:extLst>
          </p:cNvPr>
          <p:cNvSpPr>
            <a:spLocks noGrp="1"/>
          </p:cNvSpPr>
          <p:nvPr>
            <p:ph type="title"/>
          </p:nvPr>
        </p:nvSpPr>
        <p:spPr>
          <a:xfrm>
            <a:off x="686834" y="1153572"/>
            <a:ext cx="3200400" cy="4461163"/>
          </a:xfrm>
        </p:spPr>
        <p:txBody>
          <a:bodyPr>
            <a:normAutofit/>
          </a:bodyPr>
          <a:lstStyle/>
          <a:p>
            <a:r>
              <a:rPr kumimoji="1" lang="en-US" altLang="ja-JP" dirty="0">
                <a:solidFill>
                  <a:srgbClr val="FFFFFF"/>
                </a:solidFill>
              </a:rPr>
              <a:t>Using game for education</a:t>
            </a:r>
            <a:endParaRPr kumimoji="1" lang="ja-JP" alt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BA0AFBE6-6836-3CC3-CE37-0F4B06C7B9A6}"/>
              </a:ext>
            </a:extLst>
          </p:cNvPr>
          <p:cNvSpPr>
            <a:spLocks noGrp="1"/>
          </p:cNvSpPr>
          <p:nvPr>
            <p:ph idx="1"/>
          </p:nvPr>
        </p:nvSpPr>
        <p:spPr>
          <a:xfrm>
            <a:off x="4447308" y="591345"/>
            <a:ext cx="6906491" cy="3773922"/>
          </a:xfrm>
        </p:spPr>
        <p:txBody>
          <a:bodyPr anchor="ctr">
            <a:normAutofit/>
          </a:bodyPr>
          <a:lstStyle/>
          <a:p>
            <a:r>
              <a:rPr kumimoji="1" lang="en-US" altLang="ja-JP" dirty="0"/>
              <a:t>Maintain children’s motivation</a:t>
            </a:r>
          </a:p>
          <a:p>
            <a:r>
              <a:rPr kumimoji="1" lang="en-US" altLang="ja-JP" dirty="0"/>
              <a:t>Opportunities to teach how to manage time of game properly.</a:t>
            </a:r>
          </a:p>
          <a:p>
            <a:r>
              <a:rPr kumimoji="1" lang="en-US" altLang="ja-JP" dirty="0"/>
              <a:t>Easy to get started</a:t>
            </a:r>
          </a:p>
          <a:p>
            <a:endParaRPr kumimoji="1" lang="en-US" altLang="ja-JP" dirty="0"/>
          </a:p>
        </p:txBody>
      </p:sp>
      <p:sp>
        <p:nvSpPr>
          <p:cNvPr id="4" name="スライド番号プレースホルダー 3">
            <a:extLst>
              <a:ext uri="{FF2B5EF4-FFF2-40B4-BE49-F238E27FC236}">
                <a16:creationId xmlns:a16="http://schemas.microsoft.com/office/drawing/2014/main" id="{7B003FEA-A14B-AE15-1FFC-D11E40B25AF8}"/>
              </a:ext>
            </a:extLst>
          </p:cNvPr>
          <p:cNvSpPr>
            <a:spLocks noGrp="1"/>
          </p:cNvSpPr>
          <p:nvPr>
            <p:ph type="sldNum" sz="quarter" idx="12"/>
          </p:nvPr>
        </p:nvSpPr>
        <p:spPr>
          <a:xfrm>
            <a:off x="9541564" y="6356350"/>
            <a:ext cx="1812235" cy="365125"/>
          </a:xfrm>
        </p:spPr>
        <p:txBody>
          <a:bodyPr>
            <a:normAutofit/>
          </a:bodyPr>
          <a:lstStyle/>
          <a:p>
            <a:pPr>
              <a:spcAft>
                <a:spcPts val="600"/>
              </a:spcAft>
            </a:pPr>
            <a:fld id="{59DE6394-1650-4B7F-BADA-286625897846}" type="slidenum">
              <a:rPr kumimoji="1" lang="ja-JP" altLang="en-US" smtClean="0"/>
              <a:pPr>
                <a:spcAft>
                  <a:spcPts val="600"/>
                </a:spcAft>
              </a:pPr>
              <a:t>14</a:t>
            </a:fld>
            <a:endParaRPr kumimoji="1" lang="ja-JP" altLang="en-US"/>
          </a:p>
        </p:txBody>
      </p:sp>
      <p:sp>
        <p:nvSpPr>
          <p:cNvPr id="7" name="テキスト ボックス 6">
            <a:extLst>
              <a:ext uri="{FF2B5EF4-FFF2-40B4-BE49-F238E27FC236}">
                <a16:creationId xmlns:a16="http://schemas.microsoft.com/office/drawing/2014/main" id="{82E24A3B-B8F8-960F-78CF-B336BF04D5CF}"/>
              </a:ext>
            </a:extLst>
          </p:cNvPr>
          <p:cNvSpPr txBox="1"/>
          <p:nvPr/>
        </p:nvSpPr>
        <p:spPr>
          <a:xfrm>
            <a:off x="5556292" y="4072879"/>
            <a:ext cx="4936875" cy="646331"/>
          </a:xfrm>
          <a:prstGeom prst="rect">
            <a:avLst/>
          </a:prstGeom>
          <a:noFill/>
        </p:spPr>
        <p:txBody>
          <a:bodyPr wrap="square" rtlCol="0">
            <a:spAutoFit/>
          </a:bodyPr>
          <a:lstStyle/>
          <a:p>
            <a:r>
              <a:rPr kumimoji="1" lang="en-US" altLang="ja-JP" sz="3600" dirty="0"/>
              <a:t>Play games properly</a:t>
            </a:r>
            <a:endParaRPr kumimoji="1" lang="ja-JP" altLang="en-US" sz="3200" dirty="0"/>
          </a:p>
        </p:txBody>
      </p:sp>
    </p:spTree>
    <p:extLst>
      <p:ext uri="{BB962C8B-B14F-4D97-AF65-F5344CB8AC3E}">
        <p14:creationId xmlns:p14="http://schemas.microsoft.com/office/powerpoint/2010/main" val="244522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590D580-9ABC-CD3D-6BCA-1DE4CC81B07A}"/>
              </a:ext>
            </a:extLst>
          </p:cNvPr>
          <p:cNvSpPr>
            <a:spLocks noGrp="1"/>
          </p:cNvSpPr>
          <p:nvPr>
            <p:ph type="title"/>
          </p:nvPr>
        </p:nvSpPr>
        <p:spPr>
          <a:xfrm>
            <a:off x="838200" y="365125"/>
            <a:ext cx="10515600" cy="1325563"/>
          </a:xfrm>
        </p:spPr>
        <p:txBody>
          <a:bodyPr>
            <a:normAutofit/>
          </a:bodyPr>
          <a:lstStyle/>
          <a:p>
            <a:r>
              <a:rPr kumimoji="1" lang="en-US" altLang="ja-JP" sz="5400" b="1" dirty="0"/>
              <a:t>Discussion Questions</a:t>
            </a:r>
            <a:endParaRPr kumimoji="1" lang="ja-JP" altLang="en-US" sz="5400" b="1" dirty="0"/>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E7F3EEB5-CBF9-8924-4843-5913348DBAA2}"/>
              </a:ext>
            </a:extLst>
          </p:cNvPr>
          <p:cNvSpPr>
            <a:spLocks noGrp="1"/>
          </p:cNvSpPr>
          <p:nvPr>
            <p:ph idx="1"/>
          </p:nvPr>
        </p:nvSpPr>
        <p:spPr>
          <a:xfrm>
            <a:off x="838200" y="1929384"/>
            <a:ext cx="10515600" cy="3805906"/>
          </a:xfrm>
        </p:spPr>
        <p:txBody>
          <a:bodyPr>
            <a:normAutofit/>
          </a:bodyPr>
          <a:lstStyle/>
          <a:p>
            <a:pPr marL="0" indent="0">
              <a:buNone/>
            </a:pPr>
            <a:r>
              <a:rPr kumimoji="1" lang="en-US" altLang="ja-JP" sz="5400" dirty="0"/>
              <a:t>Do you think internet addiction overweight </a:t>
            </a:r>
            <a:r>
              <a:rPr lang="en-US" altLang="ja-JP" sz="5400" dirty="0"/>
              <a:t>the advantages of games?</a:t>
            </a:r>
            <a:endParaRPr kumimoji="1" lang="en-US" altLang="ja-JP" sz="5400" dirty="0"/>
          </a:p>
        </p:txBody>
      </p:sp>
      <p:sp>
        <p:nvSpPr>
          <p:cNvPr id="5" name="スライド番号プレースホルダー 4">
            <a:extLst>
              <a:ext uri="{FF2B5EF4-FFF2-40B4-BE49-F238E27FC236}">
                <a16:creationId xmlns:a16="http://schemas.microsoft.com/office/drawing/2014/main" id="{5AF107CB-984D-6777-D3FE-1641F9EC28E8}"/>
              </a:ext>
            </a:extLst>
          </p:cNvPr>
          <p:cNvSpPr>
            <a:spLocks noGrp="1"/>
          </p:cNvSpPr>
          <p:nvPr>
            <p:ph type="sldNum" sz="quarter" idx="12"/>
          </p:nvPr>
        </p:nvSpPr>
        <p:spPr>
          <a:xfrm>
            <a:off x="8610600" y="6356350"/>
            <a:ext cx="2743200" cy="365125"/>
          </a:xfrm>
        </p:spPr>
        <p:txBody>
          <a:bodyPr>
            <a:normAutofit/>
          </a:bodyPr>
          <a:lstStyle/>
          <a:p>
            <a:pPr>
              <a:spcAft>
                <a:spcPts val="600"/>
              </a:spcAft>
            </a:pPr>
            <a:fld id="{59DE6394-1650-4B7F-BADA-286625897846}" type="slidenum">
              <a:rPr kumimoji="1" lang="ja-JP" altLang="en-US" smtClean="0"/>
              <a:pPr>
                <a:spcAft>
                  <a:spcPts val="600"/>
                </a:spcAft>
              </a:pPr>
              <a:t>15</a:t>
            </a:fld>
            <a:endParaRPr kumimoji="1" lang="ja-JP" altLang="en-US"/>
          </a:p>
        </p:txBody>
      </p:sp>
    </p:spTree>
    <p:extLst>
      <p:ext uri="{BB962C8B-B14F-4D97-AF65-F5344CB8AC3E}">
        <p14:creationId xmlns:p14="http://schemas.microsoft.com/office/powerpoint/2010/main" val="3743415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807A425-3CF1-6550-AA3F-CF3197D683A7}"/>
              </a:ext>
            </a:extLst>
          </p:cNvPr>
          <p:cNvSpPr>
            <a:spLocks noGrp="1"/>
          </p:cNvSpPr>
          <p:nvPr>
            <p:ph type="title"/>
          </p:nvPr>
        </p:nvSpPr>
        <p:spPr>
          <a:xfrm>
            <a:off x="838200" y="459863"/>
            <a:ext cx="10515600" cy="1004594"/>
          </a:xfrm>
        </p:spPr>
        <p:txBody>
          <a:bodyPr>
            <a:normAutofit/>
          </a:bodyPr>
          <a:lstStyle/>
          <a:p>
            <a:pPr algn="ctr"/>
            <a:r>
              <a:rPr kumimoji="1" lang="en-US" altLang="ja-JP">
                <a:solidFill>
                  <a:srgbClr val="FFFFFF"/>
                </a:solidFill>
              </a:rPr>
              <a:t>conclusion</a:t>
            </a:r>
            <a:endParaRPr kumimoji="1" lang="ja-JP" altLang="en-US">
              <a:solidFill>
                <a:srgbClr val="FFFFFF"/>
              </a:solidFill>
            </a:endParaRP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a:extLst>
              <a:ext uri="{FF2B5EF4-FFF2-40B4-BE49-F238E27FC236}">
                <a16:creationId xmlns:a16="http://schemas.microsoft.com/office/drawing/2014/main" id="{AC9C8791-FA31-C351-CF0C-D8C6224AF3D5}"/>
              </a:ext>
            </a:extLst>
          </p:cNvPr>
          <p:cNvSpPr>
            <a:spLocks noGrp="1"/>
          </p:cNvSpPr>
          <p:nvPr>
            <p:ph type="sldNum" sz="quarter" idx="12"/>
          </p:nvPr>
        </p:nvSpPr>
        <p:spPr>
          <a:xfrm>
            <a:off x="8610600" y="6356350"/>
            <a:ext cx="2743200" cy="365125"/>
          </a:xfrm>
        </p:spPr>
        <p:txBody>
          <a:bodyPr>
            <a:normAutofit/>
          </a:bodyPr>
          <a:lstStyle/>
          <a:p>
            <a:pPr>
              <a:spcAft>
                <a:spcPts val="600"/>
              </a:spcAft>
            </a:pPr>
            <a:fld id="{59DE6394-1650-4B7F-BADA-286625897846}" type="slidenum">
              <a:rPr kumimoji="1" lang="ja-JP" altLang="en-US">
                <a:solidFill>
                  <a:srgbClr val="FFFFFF"/>
                </a:solidFill>
              </a:rPr>
              <a:pPr>
                <a:spcAft>
                  <a:spcPts val="600"/>
                </a:spcAft>
              </a:pPr>
              <a:t>16</a:t>
            </a:fld>
            <a:endParaRPr kumimoji="1" lang="ja-JP" altLang="en-US">
              <a:solidFill>
                <a:srgbClr val="FFFFFF"/>
              </a:solidFill>
            </a:endParaRPr>
          </a:p>
        </p:txBody>
      </p:sp>
      <p:graphicFrame>
        <p:nvGraphicFramePr>
          <p:cNvPr id="6" name="コンテンツ プレースホルダー 2">
            <a:extLst>
              <a:ext uri="{FF2B5EF4-FFF2-40B4-BE49-F238E27FC236}">
                <a16:creationId xmlns:a16="http://schemas.microsoft.com/office/drawing/2014/main" id="{84EA23D3-DB2C-A3A2-2E43-2F9E29BD1F87}"/>
              </a:ext>
            </a:extLst>
          </p:cNvPr>
          <p:cNvGraphicFramePr>
            <a:graphicFrameLocks noGrp="1"/>
          </p:cNvGraphicFramePr>
          <p:nvPr>
            <p:ph idx="1"/>
            <p:extLst>
              <p:ext uri="{D42A27DB-BD31-4B8C-83A1-F6EECF244321}">
                <p14:modId xmlns:p14="http://schemas.microsoft.com/office/powerpoint/2010/main" val="61089304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218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DADDE-2F81-C7C8-2B0D-2A6746D2B4B3}"/>
              </a:ext>
            </a:extLst>
          </p:cNvPr>
          <p:cNvSpPr>
            <a:spLocks noGrp="1"/>
          </p:cNvSpPr>
          <p:nvPr>
            <p:ph type="title"/>
          </p:nvPr>
        </p:nvSpPr>
        <p:spPr/>
        <p:txBody>
          <a:bodyPr/>
          <a:lstStyle/>
          <a:p>
            <a:r>
              <a:rPr kumimoji="1" lang="en-US" altLang="ja-JP" dirty="0"/>
              <a:t>References</a:t>
            </a:r>
            <a:endParaRPr kumimoji="1" lang="ja-JP" altLang="en-US" dirty="0"/>
          </a:p>
        </p:txBody>
      </p:sp>
      <p:sp>
        <p:nvSpPr>
          <p:cNvPr id="3" name="コンテンツ プレースホルダー 2">
            <a:extLst>
              <a:ext uri="{FF2B5EF4-FFF2-40B4-BE49-F238E27FC236}">
                <a16:creationId xmlns:a16="http://schemas.microsoft.com/office/drawing/2014/main" id="{846D5D32-D38B-B90B-1AE4-6542037FDF06}"/>
              </a:ext>
            </a:extLst>
          </p:cNvPr>
          <p:cNvSpPr>
            <a:spLocks noGrp="1"/>
          </p:cNvSpPr>
          <p:nvPr>
            <p:ph idx="1"/>
          </p:nvPr>
        </p:nvSpPr>
        <p:spPr/>
        <p:txBody>
          <a:bodyPr>
            <a:normAutofit lnSpcReduction="10000"/>
          </a:bodyPr>
          <a:lstStyle/>
          <a:p>
            <a:r>
              <a:rPr lang="en-US" altLang="ja-JP" dirty="0"/>
              <a:t>Kumar, M. (2018). </a:t>
            </a:r>
            <a:r>
              <a:rPr lang="en-US" altLang="ja-JP" i="1" dirty="0"/>
              <a:t>A study on Internet addiction and its relation to psychopathology and self-esteem among college students</a:t>
            </a:r>
            <a:r>
              <a:rPr lang="en-US" altLang="ja-JP" dirty="0"/>
              <a:t> (1st ed.). Wolters Kluwer.</a:t>
            </a:r>
          </a:p>
          <a:p>
            <a:r>
              <a:rPr lang="en-US" altLang="ja-JP" dirty="0" err="1"/>
              <a:t>Granic</a:t>
            </a:r>
            <a:r>
              <a:rPr lang="en-US" altLang="ja-JP" dirty="0"/>
              <a:t>, I., </a:t>
            </a:r>
            <a:r>
              <a:rPr lang="en-US" altLang="ja-JP" dirty="0" err="1"/>
              <a:t>Lobel</a:t>
            </a:r>
            <a:r>
              <a:rPr lang="en-US" altLang="ja-JP" dirty="0"/>
              <a:t>, A., &amp; Engels, R. C. M. E. (2013). The Benefits of Playing Video Games. </a:t>
            </a:r>
            <a:r>
              <a:rPr lang="en-US" altLang="ja-JP" i="1" dirty="0"/>
              <a:t>American Psychologist</a:t>
            </a:r>
            <a:r>
              <a:rPr lang="en-US" altLang="ja-JP" dirty="0"/>
              <a:t>, </a:t>
            </a:r>
            <a:r>
              <a:rPr lang="en-US" altLang="ja-JP" i="1" dirty="0"/>
              <a:t>69</a:t>
            </a:r>
            <a:r>
              <a:rPr lang="en-US" altLang="ja-JP" dirty="0"/>
              <a:t>. </a:t>
            </a:r>
            <a:r>
              <a:rPr lang="en-US" altLang="ja-JP" dirty="0">
                <a:hlinkClick r:id="rId2"/>
              </a:rPr>
              <a:t>https://doi.org/10.1037/a0034857</a:t>
            </a:r>
            <a:endParaRPr lang="en-US" altLang="ja-JP" dirty="0"/>
          </a:p>
          <a:p>
            <a:r>
              <a:rPr lang="ja-JP" altLang="en-US" dirty="0"/>
              <a:t>総務省　情報通信政策研究所　（２０１３）「青少年のインターネット利用と依存傾向に関する調査、</a:t>
            </a:r>
            <a:r>
              <a:rPr lang="en-US" altLang="ja-JP" dirty="0"/>
              <a:t>URL</a:t>
            </a:r>
            <a:r>
              <a:rPr lang="ja-JP" altLang="en-US" dirty="0"/>
              <a:t>：</a:t>
            </a:r>
            <a:r>
              <a:rPr lang="en-US" altLang="ja-JP" dirty="0">
                <a:hlinkClick r:id="rId3"/>
              </a:rPr>
              <a:t>https://www.soumu.go.jp/iicp/chousakenkyu/data/research/survey/telecom/2013/internet-addiction.pdf</a:t>
            </a:r>
            <a:r>
              <a:rPr lang="ja-JP" altLang="en-US" dirty="0"/>
              <a:t>（参照日：２０２３年１月１５日）</a:t>
            </a:r>
            <a:endParaRPr lang="en-US" altLang="ja-JP" dirty="0"/>
          </a:p>
        </p:txBody>
      </p:sp>
      <p:sp>
        <p:nvSpPr>
          <p:cNvPr id="4" name="スライド番号プレースホルダー 3">
            <a:extLst>
              <a:ext uri="{FF2B5EF4-FFF2-40B4-BE49-F238E27FC236}">
                <a16:creationId xmlns:a16="http://schemas.microsoft.com/office/drawing/2014/main" id="{1C47390F-E3CC-896A-BDF5-7EF7F2F4DC1A}"/>
              </a:ext>
            </a:extLst>
          </p:cNvPr>
          <p:cNvSpPr>
            <a:spLocks noGrp="1"/>
          </p:cNvSpPr>
          <p:nvPr>
            <p:ph type="sldNum" sz="quarter" idx="12"/>
          </p:nvPr>
        </p:nvSpPr>
        <p:spPr/>
        <p:txBody>
          <a:bodyPr/>
          <a:lstStyle/>
          <a:p>
            <a:fld id="{59DE6394-1650-4B7F-BADA-286625897846}" type="slidenum">
              <a:rPr kumimoji="1" lang="ja-JP" altLang="en-US" smtClean="0"/>
              <a:t>17</a:t>
            </a:fld>
            <a:endParaRPr kumimoji="1" lang="ja-JP" altLang="en-US"/>
          </a:p>
        </p:txBody>
      </p:sp>
    </p:spTree>
    <p:extLst>
      <p:ext uri="{BB962C8B-B14F-4D97-AF65-F5344CB8AC3E}">
        <p14:creationId xmlns:p14="http://schemas.microsoft.com/office/powerpoint/2010/main" val="422958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95ED-6F46-1D88-2567-1D177C1202F1}"/>
              </a:ext>
            </a:extLst>
          </p:cNvPr>
          <p:cNvSpPr>
            <a:spLocks noGrp="1"/>
          </p:cNvSpPr>
          <p:nvPr>
            <p:ph type="title"/>
          </p:nvPr>
        </p:nvSpPr>
        <p:spPr/>
        <p:txBody>
          <a:bodyPr>
            <a:normAutofit/>
          </a:bodyPr>
          <a:lstStyle/>
          <a:p>
            <a:pPr algn="ctr"/>
            <a:r>
              <a:rPr lang="en-US" altLang="ja-JP" sz="6000" b="1" dirty="0"/>
              <a:t>I</a:t>
            </a:r>
            <a:r>
              <a:rPr kumimoji="1" lang="en-US" altLang="ja-JP" sz="6000" b="1" dirty="0"/>
              <a:t>ntroduction</a:t>
            </a:r>
            <a:endParaRPr kumimoji="1" lang="ja-JP" altLang="en-US" sz="6000" b="1" dirty="0"/>
          </a:p>
        </p:txBody>
      </p:sp>
      <p:sp>
        <p:nvSpPr>
          <p:cNvPr id="3" name="コンテンツ プレースホルダー 2">
            <a:extLst>
              <a:ext uri="{FF2B5EF4-FFF2-40B4-BE49-F238E27FC236}">
                <a16:creationId xmlns:a16="http://schemas.microsoft.com/office/drawing/2014/main" id="{AA93D33E-8B2F-2640-B315-51E0AE520FAB}"/>
              </a:ext>
            </a:extLst>
          </p:cNvPr>
          <p:cNvSpPr>
            <a:spLocks noGrp="1"/>
          </p:cNvSpPr>
          <p:nvPr>
            <p:ph idx="1"/>
          </p:nvPr>
        </p:nvSpPr>
        <p:spPr>
          <a:xfrm>
            <a:off x="838200" y="1825625"/>
            <a:ext cx="10515600" cy="1899087"/>
          </a:xfrm>
        </p:spPr>
        <p:txBody>
          <a:bodyPr>
            <a:normAutofit fontScale="92500" lnSpcReduction="10000"/>
          </a:bodyPr>
          <a:lstStyle/>
          <a:p>
            <a:r>
              <a:rPr kumimoji="1" lang="en-US" altLang="ja-JP" sz="3600" dirty="0"/>
              <a:t>What is </a:t>
            </a:r>
            <a:r>
              <a:rPr lang="en-US" altLang="ja-JP" sz="3600" dirty="0"/>
              <a:t>online(internet) addiction?</a:t>
            </a:r>
          </a:p>
          <a:p>
            <a:pPr lvl="1">
              <a:buFont typeface="Wingdings" panose="05000000000000000000" pitchFamily="2" charset="2"/>
              <a:buChar char="Ø"/>
            </a:pPr>
            <a:r>
              <a:rPr lang="en-US" altLang="ja-JP" sz="3200" dirty="0"/>
              <a:t>Is the compulsive need to spend a great deal of time on the Internet</a:t>
            </a:r>
          </a:p>
          <a:p>
            <a:pPr lvl="1">
              <a:buFont typeface="Wingdings" panose="05000000000000000000" pitchFamily="2" charset="2"/>
              <a:buChar char="Ø"/>
            </a:pPr>
            <a:r>
              <a:rPr lang="en-US" altLang="ja-JP" sz="3200" dirty="0"/>
              <a:t>causes stress in one's personal, school, or work life</a:t>
            </a:r>
          </a:p>
          <a:p>
            <a:pPr marL="457200" lvl="1" indent="0">
              <a:buNone/>
            </a:pPr>
            <a:endParaRPr lang="en-US" altLang="ja-JP" dirty="0"/>
          </a:p>
          <a:p>
            <a:pPr marL="457200" lvl="1" indent="0">
              <a:buNone/>
            </a:pPr>
            <a:endParaRPr lang="en-US" altLang="ja-JP" dirty="0"/>
          </a:p>
        </p:txBody>
      </p:sp>
      <p:sp>
        <p:nvSpPr>
          <p:cNvPr id="4" name="テキスト ボックス 3">
            <a:extLst>
              <a:ext uri="{FF2B5EF4-FFF2-40B4-BE49-F238E27FC236}">
                <a16:creationId xmlns:a16="http://schemas.microsoft.com/office/drawing/2014/main" id="{8645E3F9-8869-FEAD-A45D-3A630ED2C10F}"/>
              </a:ext>
            </a:extLst>
          </p:cNvPr>
          <p:cNvSpPr txBox="1"/>
          <p:nvPr/>
        </p:nvSpPr>
        <p:spPr>
          <a:xfrm>
            <a:off x="704675" y="4479720"/>
            <a:ext cx="11157358" cy="1231106"/>
          </a:xfrm>
          <a:prstGeom prst="rect">
            <a:avLst/>
          </a:prstGeom>
          <a:noFill/>
        </p:spPr>
        <p:txBody>
          <a:bodyPr wrap="square" rtlCol="0">
            <a:spAutoFit/>
          </a:bodyPr>
          <a:lstStyle/>
          <a:p>
            <a:r>
              <a:rPr kumimoji="1" lang="en-US" altLang="ja-JP" sz="2800" dirty="0"/>
              <a:t> ex.) </a:t>
            </a:r>
            <a:r>
              <a:rPr kumimoji="1" lang="en-US" altLang="ja-JP" sz="2800" dirty="0">
                <a:highlight>
                  <a:srgbClr val="FFFF00"/>
                </a:highlight>
              </a:rPr>
              <a:t>Computer Or Gaming Addiction</a:t>
            </a:r>
            <a:r>
              <a:rPr kumimoji="1" lang="en-US" altLang="ja-JP" sz="2800" dirty="0"/>
              <a:t>, Online Relationship Addiction, Online Shopping Addiction, Online Gambling Addiction</a:t>
            </a:r>
          </a:p>
          <a:p>
            <a:endParaRPr kumimoji="1" lang="ja-JP" altLang="en-US" dirty="0"/>
          </a:p>
        </p:txBody>
      </p:sp>
      <p:sp>
        <p:nvSpPr>
          <p:cNvPr id="5" name="スライド番号プレースホルダー 4">
            <a:extLst>
              <a:ext uri="{FF2B5EF4-FFF2-40B4-BE49-F238E27FC236}">
                <a16:creationId xmlns:a16="http://schemas.microsoft.com/office/drawing/2014/main" id="{46DA053F-82E6-1670-2153-A980C7CCAE90}"/>
              </a:ext>
            </a:extLst>
          </p:cNvPr>
          <p:cNvSpPr>
            <a:spLocks noGrp="1"/>
          </p:cNvSpPr>
          <p:nvPr>
            <p:ph type="sldNum" sz="quarter" idx="12"/>
          </p:nvPr>
        </p:nvSpPr>
        <p:spPr/>
        <p:txBody>
          <a:bodyPr/>
          <a:lstStyle/>
          <a:p>
            <a:fld id="{59DE6394-1650-4B7F-BADA-286625897846}" type="slidenum">
              <a:rPr kumimoji="1" lang="ja-JP" altLang="en-US" smtClean="0"/>
              <a:t>2</a:t>
            </a:fld>
            <a:endParaRPr kumimoji="1" lang="ja-JP" altLang="en-US"/>
          </a:p>
        </p:txBody>
      </p:sp>
    </p:spTree>
    <p:extLst>
      <p:ext uri="{BB962C8B-B14F-4D97-AF65-F5344CB8AC3E}">
        <p14:creationId xmlns:p14="http://schemas.microsoft.com/office/powerpoint/2010/main" val="426692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E3E19F1-2155-87B3-D54F-630070F4343E}"/>
              </a:ext>
            </a:extLst>
          </p:cNvPr>
          <p:cNvSpPr>
            <a:spLocks noGrp="1"/>
          </p:cNvSpPr>
          <p:nvPr>
            <p:ph type="title"/>
          </p:nvPr>
        </p:nvSpPr>
        <p:spPr>
          <a:xfrm>
            <a:off x="686834" y="1153572"/>
            <a:ext cx="3200400" cy="4461163"/>
          </a:xfrm>
        </p:spPr>
        <p:txBody>
          <a:bodyPr>
            <a:normAutofit/>
          </a:bodyPr>
          <a:lstStyle/>
          <a:p>
            <a:r>
              <a:rPr kumimoji="1" lang="en-US" altLang="ja-JP" b="1" dirty="0">
                <a:solidFill>
                  <a:srgbClr val="FFFFFF"/>
                </a:solidFill>
              </a:rPr>
              <a:t>How many people are addicted?</a:t>
            </a:r>
            <a:endParaRPr kumimoji="1" lang="ja-JP" altLang="en-US" b="1" dirty="0">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24402E7-E718-E69C-D048-87D7DC8F6AAA}"/>
              </a:ext>
            </a:extLst>
          </p:cNvPr>
          <p:cNvSpPr>
            <a:spLocks noGrp="1"/>
          </p:cNvSpPr>
          <p:nvPr>
            <p:ph idx="1"/>
          </p:nvPr>
        </p:nvSpPr>
        <p:spPr>
          <a:xfrm>
            <a:off x="4277802" y="591344"/>
            <a:ext cx="7356033" cy="5585619"/>
          </a:xfrm>
        </p:spPr>
        <p:txBody>
          <a:bodyPr anchor="ctr">
            <a:normAutofit/>
          </a:bodyPr>
          <a:lstStyle/>
          <a:p>
            <a:pPr marL="0" indent="0">
              <a:buNone/>
            </a:pPr>
            <a:r>
              <a:rPr lang="en-US" altLang="ja-JP" dirty="0"/>
              <a:t>According to ministry of Health, </a:t>
            </a:r>
            <a:r>
              <a:rPr lang="en-US" altLang="ja-JP" dirty="0" err="1"/>
              <a:t>Labour</a:t>
            </a:r>
            <a:r>
              <a:rPr lang="en-US" altLang="ja-JP" dirty="0"/>
              <a:t> Standards in 2017, 2018</a:t>
            </a:r>
          </a:p>
          <a:p>
            <a:r>
              <a:rPr lang="en-US" altLang="ja-JP" u="sng" dirty="0">
                <a:highlight>
                  <a:srgbClr val="FFFF00"/>
                </a:highlight>
              </a:rPr>
              <a:t>At least </a:t>
            </a:r>
            <a:r>
              <a:rPr lang="en-US" altLang="ja-JP" dirty="0"/>
              <a:t>930,000 junior, or high school students are online addicted</a:t>
            </a:r>
          </a:p>
          <a:p>
            <a:pPr lvl="1"/>
            <a:r>
              <a:rPr lang="en-US" altLang="ja-JP" dirty="0"/>
              <a:t>There were about 6,5million students in total</a:t>
            </a:r>
          </a:p>
          <a:p>
            <a:pPr lvl="1"/>
            <a:r>
              <a:rPr lang="en-US" altLang="ja-JP" dirty="0"/>
              <a:t>About 12 to 16%</a:t>
            </a:r>
          </a:p>
          <a:p>
            <a:pPr lvl="1"/>
            <a:r>
              <a:rPr lang="en-US" altLang="ja-JP" dirty="0"/>
              <a:t>Every 1 out of 7 junior or high school students are addicted</a:t>
            </a:r>
          </a:p>
          <a:p>
            <a:pPr lvl="1"/>
            <a:endParaRPr lang="en-US" altLang="ja-JP" dirty="0"/>
          </a:p>
        </p:txBody>
      </p:sp>
      <p:sp>
        <p:nvSpPr>
          <p:cNvPr id="6" name="スライド番号プレースホルダー 5">
            <a:extLst>
              <a:ext uri="{FF2B5EF4-FFF2-40B4-BE49-F238E27FC236}">
                <a16:creationId xmlns:a16="http://schemas.microsoft.com/office/drawing/2014/main" id="{8D755DFF-A433-131C-08C3-F061D5441271}"/>
              </a:ext>
            </a:extLst>
          </p:cNvPr>
          <p:cNvSpPr>
            <a:spLocks noGrp="1"/>
          </p:cNvSpPr>
          <p:nvPr>
            <p:ph type="sldNum" sz="quarter" idx="12"/>
          </p:nvPr>
        </p:nvSpPr>
        <p:spPr>
          <a:xfrm>
            <a:off x="9541564" y="6356350"/>
            <a:ext cx="1812235" cy="365125"/>
          </a:xfrm>
        </p:spPr>
        <p:txBody>
          <a:bodyPr>
            <a:normAutofit/>
          </a:bodyPr>
          <a:lstStyle/>
          <a:p>
            <a:pPr>
              <a:spcAft>
                <a:spcPts val="600"/>
              </a:spcAft>
            </a:pPr>
            <a:fld id="{59DE6394-1650-4B7F-BADA-286625897846}" type="slidenum">
              <a:rPr kumimoji="1" lang="ja-JP" altLang="en-US" smtClean="0"/>
              <a:pPr>
                <a:spcAft>
                  <a:spcPts val="600"/>
                </a:spcAft>
              </a:pPr>
              <a:t>3</a:t>
            </a:fld>
            <a:endParaRPr kumimoji="1" lang="ja-JP" altLang="en-US"/>
          </a:p>
        </p:txBody>
      </p:sp>
      <p:sp>
        <p:nvSpPr>
          <p:cNvPr id="4" name="テキスト ボックス 3">
            <a:extLst>
              <a:ext uri="{FF2B5EF4-FFF2-40B4-BE49-F238E27FC236}">
                <a16:creationId xmlns:a16="http://schemas.microsoft.com/office/drawing/2014/main" id="{DBA088FF-E689-76C3-0FEC-160C23D5DCBE}"/>
              </a:ext>
            </a:extLst>
          </p:cNvPr>
          <p:cNvSpPr txBox="1"/>
          <p:nvPr/>
        </p:nvSpPr>
        <p:spPr>
          <a:xfrm>
            <a:off x="5184250" y="5192202"/>
            <a:ext cx="5430741" cy="369332"/>
          </a:xfrm>
          <a:prstGeom prst="rect">
            <a:avLst/>
          </a:prstGeom>
          <a:noFill/>
        </p:spPr>
        <p:txBody>
          <a:bodyPr wrap="square" rtlCol="0">
            <a:spAutoFit/>
          </a:bodyPr>
          <a:lstStyle/>
          <a:p>
            <a:r>
              <a:rPr kumimoji="1" lang="en-US" altLang="ja-JP" dirty="0"/>
              <a:t>64,320 participants</a:t>
            </a:r>
            <a:endParaRPr kumimoji="1" lang="ja-JP" altLang="en-US" dirty="0"/>
          </a:p>
        </p:txBody>
      </p:sp>
    </p:spTree>
    <p:extLst>
      <p:ext uri="{BB962C8B-B14F-4D97-AF65-F5344CB8AC3E}">
        <p14:creationId xmlns:p14="http://schemas.microsoft.com/office/powerpoint/2010/main" val="417335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9221F4F-5347-D7E8-CCD2-FE6E1AF6A388}"/>
              </a:ext>
            </a:extLst>
          </p:cNvPr>
          <p:cNvSpPr>
            <a:spLocks noGrp="1"/>
          </p:cNvSpPr>
          <p:nvPr>
            <p:ph type="title"/>
          </p:nvPr>
        </p:nvSpPr>
        <p:spPr>
          <a:xfrm>
            <a:off x="686834" y="1153572"/>
            <a:ext cx="3200400" cy="4461163"/>
          </a:xfrm>
        </p:spPr>
        <p:txBody>
          <a:bodyPr>
            <a:normAutofit/>
          </a:bodyPr>
          <a:lstStyle/>
          <a:p>
            <a:r>
              <a:rPr kumimoji="1" lang="en-US" altLang="ja-JP">
                <a:solidFill>
                  <a:srgbClr val="FFFFFF"/>
                </a:solidFill>
              </a:rPr>
              <a:t>Comparis</a:t>
            </a:r>
            <a:r>
              <a:rPr lang="en-US" altLang="ja-JP">
                <a:solidFill>
                  <a:srgbClr val="FFFFFF"/>
                </a:solidFill>
              </a:rPr>
              <a:t>on with other issues </a:t>
            </a:r>
            <a:endParaRPr kumimoji="1" lang="ja-JP" altLang="en-US">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0610B37D-4E25-3E00-BF70-4D1220C1CEA3}"/>
              </a:ext>
            </a:extLst>
          </p:cNvPr>
          <p:cNvSpPr>
            <a:spLocks noGrp="1"/>
          </p:cNvSpPr>
          <p:nvPr>
            <p:ph idx="1"/>
          </p:nvPr>
        </p:nvSpPr>
        <p:spPr>
          <a:xfrm>
            <a:off x="4447308" y="591344"/>
            <a:ext cx="6906491" cy="5585619"/>
          </a:xfrm>
        </p:spPr>
        <p:txBody>
          <a:bodyPr anchor="ctr">
            <a:normAutofit/>
          </a:bodyPr>
          <a:lstStyle/>
          <a:p>
            <a:r>
              <a:rPr kumimoji="1" lang="en-US" altLang="ja-JP" dirty="0"/>
              <a:t>According to ministry of education in 2021</a:t>
            </a:r>
          </a:p>
          <a:p>
            <a:pPr lvl="1"/>
            <a:r>
              <a:rPr kumimoji="1" lang="en-US" altLang="ja-JP" dirty="0"/>
              <a:t>43,051(1.39%) students </a:t>
            </a:r>
            <a:r>
              <a:rPr lang="en-US" altLang="ja-JP" dirty="0"/>
              <a:t>were</a:t>
            </a:r>
            <a:r>
              <a:rPr kumimoji="1" lang="en-US" altLang="ja-JP" dirty="0"/>
              <a:t> recluse</a:t>
            </a:r>
          </a:p>
          <a:p>
            <a:pPr lvl="1"/>
            <a:r>
              <a:rPr kumimoji="1" lang="en-US" altLang="ja-JP" dirty="0"/>
              <a:t>517,163 case of bullies were reported</a:t>
            </a:r>
          </a:p>
        </p:txBody>
      </p:sp>
      <p:sp>
        <p:nvSpPr>
          <p:cNvPr id="4" name="スライド番号プレースホルダー 3">
            <a:extLst>
              <a:ext uri="{FF2B5EF4-FFF2-40B4-BE49-F238E27FC236}">
                <a16:creationId xmlns:a16="http://schemas.microsoft.com/office/drawing/2014/main" id="{55AF4F8B-26B0-500E-C702-6681BC5F0075}"/>
              </a:ext>
            </a:extLst>
          </p:cNvPr>
          <p:cNvSpPr>
            <a:spLocks noGrp="1"/>
          </p:cNvSpPr>
          <p:nvPr>
            <p:ph type="sldNum" sz="quarter" idx="12"/>
          </p:nvPr>
        </p:nvSpPr>
        <p:spPr>
          <a:xfrm>
            <a:off x="9541564" y="6356350"/>
            <a:ext cx="1812235" cy="365125"/>
          </a:xfrm>
        </p:spPr>
        <p:txBody>
          <a:bodyPr>
            <a:normAutofit/>
          </a:bodyPr>
          <a:lstStyle/>
          <a:p>
            <a:pPr>
              <a:spcAft>
                <a:spcPts val="600"/>
              </a:spcAft>
            </a:pPr>
            <a:fld id="{59DE6394-1650-4B7F-BADA-286625897846}" type="slidenum">
              <a:rPr kumimoji="1" lang="ja-JP" altLang="en-US" smtClean="0"/>
              <a:pPr>
                <a:spcAft>
                  <a:spcPts val="600"/>
                </a:spcAft>
              </a:pPr>
              <a:t>4</a:t>
            </a:fld>
            <a:endParaRPr kumimoji="1" lang="ja-JP" altLang="en-US"/>
          </a:p>
        </p:txBody>
      </p:sp>
    </p:spTree>
    <p:extLst>
      <p:ext uri="{BB962C8B-B14F-4D97-AF65-F5344CB8AC3E}">
        <p14:creationId xmlns:p14="http://schemas.microsoft.com/office/powerpoint/2010/main" val="163076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A87190-1644-7815-3279-0AF85DBAE035}"/>
              </a:ext>
            </a:extLst>
          </p:cNvPr>
          <p:cNvSpPr>
            <a:spLocks noGrp="1"/>
          </p:cNvSpPr>
          <p:nvPr>
            <p:ph type="title"/>
          </p:nvPr>
        </p:nvSpPr>
        <p:spPr>
          <a:xfrm>
            <a:off x="686834" y="1153572"/>
            <a:ext cx="3200400" cy="4461163"/>
          </a:xfrm>
        </p:spPr>
        <p:txBody>
          <a:bodyPr>
            <a:normAutofit/>
          </a:bodyPr>
          <a:lstStyle/>
          <a:p>
            <a:r>
              <a:rPr lang="en-US" altLang="ja-JP">
                <a:solidFill>
                  <a:srgbClr val="FFFFFF"/>
                </a:solidFill>
              </a:rPr>
              <a:t>Symptoms</a:t>
            </a:r>
            <a:endParaRPr kumimoji="1" lang="ja-JP" alt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0576281C-FB83-4B2D-EBEC-DE488AF803BD}"/>
              </a:ext>
            </a:extLst>
          </p:cNvPr>
          <p:cNvSpPr>
            <a:spLocks noGrp="1"/>
          </p:cNvSpPr>
          <p:nvPr>
            <p:ph idx="1"/>
          </p:nvPr>
        </p:nvSpPr>
        <p:spPr>
          <a:xfrm>
            <a:off x="4447308" y="591344"/>
            <a:ext cx="6906491" cy="5585619"/>
          </a:xfrm>
        </p:spPr>
        <p:txBody>
          <a:bodyPr anchor="ctr">
            <a:normAutofit/>
          </a:bodyPr>
          <a:lstStyle/>
          <a:p>
            <a:r>
              <a:rPr kumimoji="1" lang="en-US" altLang="ja-JP" dirty="0"/>
              <a:t>No longer engaging in activities that were once enjoyed</a:t>
            </a:r>
          </a:p>
          <a:p>
            <a:r>
              <a:rPr kumimoji="1" lang="en-US" altLang="ja-JP" dirty="0"/>
              <a:t>Spending most waking hours online</a:t>
            </a:r>
          </a:p>
          <a:p>
            <a:r>
              <a:rPr kumimoji="1" lang="en-US" altLang="ja-JP" dirty="0"/>
              <a:t>Anger or agitation if you are asked to step away from your device of choice</a:t>
            </a:r>
          </a:p>
          <a:p>
            <a:r>
              <a:rPr kumimoji="1" lang="en-US" altLang="ja-JP" dirty="0"/>
              <a:t>Lying about your internet use</a:t>
            </a:r>
          </a:p>
          <a:p>
            <a:r>
              <a:rPr kumimoji="1" lang="en-US" altLang="ja-JP" dirty="0"/>
              <a:t>Concealing your internet use</a:t>
            </a:r>
            <a:endParaRPr kumimoji="1" lang="ja-JP" altLang="en-US" dirty="0"/>
          </a:p>
        </p:txBody>
      </p:sp>
      <p:sp>
        <p:nvSpPr>
          <p:cNvPr id="4" name="スライド番号プレースホルダー 3">
            <a:extLst>
              <a:ext uri="{FF2B5EF4-FFF2-40B4-BE49-F238E27FC236}">
                <a16:creationId xmlns:a16="http://schemas.microsoft.com/office/drawing/2014/main" id="{22FA8FAB-C0CE-4D5B-A0F8-4F4DB2DBD15E}"/>
              </a:ext>
            </a:extLst>
          </p:cNvPr>
          <p:cNvSpPr>
            <a:spLocks noGrp="1"/>
          </p:cNvSpPr>
          <p:nvPr>
            <p:ph type="sldNum" sz="quarter" idx="12"/>
          </p:nvPr>
        </p:nvSpPr>
        <p:spPr>
          <a:xfrm>
            <a:off x="9541564" y="6356350"/>
            <a:ext cx="1812235" cy="365125"/>
          </a:xfrm>
        </p:spPr>
        <p:txBody>
          <a:bodyPr>
            <a:normAutofit/>
          </a:bodyPr>
          <a:lstStyle/>
          <a:p>
            <a:pPr>
              <a:spcAft>
                <a:spcPts val="600"/>
              </a:spcAft>
            </a:pPr>
            <a:fld id="{59DE6394-1650-4B7F-BADA-286625897846}" type="slidenum">
              <a:rPr kumimoji="1" lang="ja-JP" altLang="en-US" smtClean="0"/>
              <a:pPr>
                <a:spcAft>
                  <a:spcPts val="600"/>
                </a:spcAft>
              </a:pPr>
              <a:t>5</a:t>
            </a:fld>
            <a:endParaRPr kumimoji="1" lang="ja-JP" altLang="en-US"/>
          </a:p>
        </p:txBody>
      </p:sp>
    </p:spTree>
    <p:extLst>
      <p:ext uri="{BB962C8B-B14F-4D97-AF65-F5344CB8AC3E}">
        <p14:creationId xmlns:p14="http://schemas.microsoft.com/office/powerpoint/2010/main" val="401150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91022A0-5F46-78EA-9BFB-D3362007A027}"/>
              </a:ext>
            </a:extLst>
          </p:cNvPr>
          <p:cNvSpPr>
            <a:spLocks noGrp="1"/>
          </p:cNvSpPr>
          <p:nvPr>
            <p:ph type="title"/>
          </p:nvPr>
        </p:nvSpPr>
        <p:spPr>
          <a:xfrm>
            <a:off x="686834" y="1153572"/>
            <a:ext cx="3200400" cy="4461163"/>
          </a:xfrm>
        </p:spPr>
        <p:txBody>
          <a:bodyPr>
            <a:normAutofit/>
          </a:bodyPr>
          <a:lstStyle/>
          <a:p>
            <a:r>
              <a:rPr kumimoji="1" lang="en-US" altLang="ja-JP" dirty="0">
                <a:solidFill>
                  <a:srgbClr val="FFFFFF"/>
                </a:solidFill>
              </a:rPr>
              <a:t>What are the cause?</a:t>
            </a:r>
            <a:endParaRPr kumimoji="1" lang="ja-JP" alt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3BADDC36-1027-2CC0-56BD-DEE321FC6829}"/>
              </a:ext>
            </a:extLst>
          </p:cNvPr>
          <p:cNvSpPr>
            <a:spLocks noGrp="1"/>
          </p:cNvSpPr>
          <p:nvPr>
            <p:ph idx="1"/>
          </p:nvPr>
        </p:nvSpPr>
        <p:spPr>
          <a:xfrm>
            <a:off x="4447308" y="591344"/>
            <a:ext cx="6906491" cy="5585619"/>
          </a:xfrm>
        </p:spPr>
        <p:txBody>
          <a:bodyPr anchor="ctr">
            <a:normAutofit/>
          </a:bodyPr>
          <a:lstStyle/>
          <a:p>
            <a:r>
              <a:rPr kumimoji="1" lang="en-US" altLang="ja-JP" dirty="0"/>
              <a:t>Video games are designed to de addictive</a:t>
            </a:r>
          </a:p>
          <a:p>
            <a:r>
              <a:rPr lang="en-US" altLang="ja-JP" dirty="0"/>
              <a:t>Playing game releases dopamine</a:t>
            </a:r>
          </a:p>
          <a:p>
            <a:r>
              <a:rPr lang="en-US" altLang="ja-JP" dirty="0"/>
              <a:t>Poor social interaction</a:t>
            </a:r>
          </a:p>
          <a:p>
            <a:r>
              <a:rPr lang="en-US" altLang="ja-JP" dirty="0"/>
              <a:t>The ease of the access to the electrical devices</a:t>
            </a:r>
          </a:p>
        </p:txBody>
      </p:sp>
      <p:sp>
        <p:nvSpPr>
          <p:cNvPr id="4" name="スライド番号プレースホルダー 3">
            <a:extLst>
              <a:ext uri="{FF2B5EF4-FFF2-40B4-BE49-F238E27FC236}">
                <a16:creationId xmlns:a16="http://schemas.microsoft.com/office/drawing/2014/main" id="{A09F396F-E175-2F36-4904-5ED1B51E28C0}"/>
              </a:ext>
            </a:extLst>
          </p:cNvPr>
          <p:cNvSpPr>
            <a:spLocks noGrp="1"/>
          </p:cNvSpPr>
          <p:nvPr>
            <p:ph type="sldNum" sz="quarter" idx="12"/>
          </p:nvPr>
        </p:nvSpPr>
        <p:spPr>
          <a:xfrm>
            <a:off x="9541564" y="6356350"/>
            <a:ext cx="1812235" cy="365125"/>
          </a:xfrm>
        </p:spPr>
        <p:txBody>
          <a:bodyPr>
            <a:normAutofit/>
          </a:bodyPr>
          <a:lstStyle/>
          <a:p>
            <a:pPr>
              <a:spcAft>
                <a:spcPts val="600"/>
              </a:spcAft>
            </a:pPr>
            <a:fld id="{59DE6394-1650-4B7F-BADA-286625897846}" type="slidenum">
              <a:rPr kumimoji="1" lang="ja-JP" altLang="en-US" smtClean="0"/>
              <a:pPr>
                <a:spcAft>
                  <a:spcPts val="600"/>
                </a:spcAft>
              </a:pPr>
              <a:t>6</a:t>
            </a:fld>
            <a:endParaRPr kumimoji="1" lang="ja-JP" altLang="en-US"/>
          </a:p>
        </p:txBody>
      </p:sp>
    </p:spTree>
    <p:extLst>
      <p:ext uri="{BB962C8B-B14F-4D97-AF65-F5344CB8AC3E}">
        <p14:creationId xmlns:p14="http://schemas.microsoft.com/office/powerpoint/2010/main" val="261030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80FD34-35DF-3F5C-4B39-C38FCE77873C}"/>
              </a:ext>
            </a:extLst>
          </p:cNvPr>
          <p:cNvSpPr>
            <a:spLocks noGrp="1"/>
          </p:cNvSpPr>
          <p:nvPr>
            <p:ph type="title"/>
          </p:nvPr>
        </p:nvSpPr>
        <p:spPr>
          <a:xfrm>
            <a:off x="4965430" y="629268"/>
            <a:ext cx="6586491" cy="1286160"/>
          </a:xfrm>
        </p:spPr>
        <p:txBody>
          <a:bodyPr anchor="b">
            <a:normAutofit/>
          </a:bodyPr>
          <a:lstStyle/>
          <a:p>
            <a:r>
              <a:rPr kumimoji="1" lang="en-US" altLang="ja-JP" dirty="0"/>
              <a:t>Research question</a:t>
            </a:r>
            <a:endParaRPr kumimoji="1" lang="ja-JP" altLang="en-US" dirty="0"/>
          </a:p>
        </p:txBody>
      </p:sp>
      <p:sp>
        <p:nvSpPr>
          <p:cNvPr id="3" name="コンテンツ プレースホルダー 2">
            <a:extLst>
              <a:ext uri="{FF2B5EF4-FFF2-40B4-BE49-F238E27FC236}">
                <a16:creationId xmlns:a16="http://schemas.microsoft.com/office/drawing/2014/main" id="{2B967CA8-D450-3C53-4392-5B581DA8DFEF}"/>
              </a:ext>
            </a:extLst>
          </p:cNvPr>
          <p:cNvSpPr>
            <a:spLocks noGrp="1"/>
          </p:cNvSpPr>
          <p:nvPr>
            <p:ph idx="1"/>
          </p:nvPr>
        </p:nvSpPr>
        <p:spPr>
          <a:xfrm>
            <a:off x="4965431" y="2438400"/>
            <a:ext cx="6586489" cy="3785419"/>
          </a:xfrm>
        </p:spPr>
        <p:txBody>
          <a:bodyPr>
            <a:normAutofit/>
          </a:bodyPr>
          <a:lstStyle/>
          <a:p>
            <a:r>
              <a:rPr kumimoji="1" lang="en-US" altLang="ja-JP" dirty="0"/>
              <a:t>How can we deal with game addiction</a:t>
            </a:r>
            <a:endParaRPr kumimoji="1" lang="ja-JP" altLang="en-US" dirty="0"/>
          </a:p>
        </p:txBody>
      </p:sp>
      <p:pic>
        <p:nvPicPr>
          <p:cNvPr id="6" name="Picture 5" descr="Magnifying glass and question mark">
            <a:extLst>
              <a:ext uri="{FF2B5EF4-FFF2-40B4-BE49-F238E27FC236}">
                <a16:creationId xmlns:a16="http://schemas.microsoft.com/office/drawing/2014/main" id="{139F5019-6078-5D76-091B-ED4B712757DC}"/>
              </a:ext>
            </a:extLst>
          </p:cNvPr>
          <p:cNvPicPr>
            <a:picLocks noChangeAspect="1"/>
          </p:cNvPicPr>
          <p:nvPr/>
        </p:nvPicPr>
        <p:blipFill rotWithShape="1">
          <a:blip r:embed="rId2"/>
          <a:srcRect l="32813" r="29165"/>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DE50C"/>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718FADDC-9CCC-3845-DBF9-B21AFC670FCE}"/>
              </a:ext>
            </a:extLst>
          </p:cNvPr>
          <p:cNvSpPr>
            <a:spLocks noGrp="1"/>
          </p:cNvSpPr>
          <p:nvPr>
            <p:ph type="sldNum" sz="quarter" idx="12"/>
          </p:nvPr>
        </p:nvSpPr>
        <p:spPr>
          <a:xfrm>
            <a:off x="10167042" y="6356350"/>
            <a:ext cx="1186758" cy="365125"/>
          </a:xfrm>
        </p:spPr>
        <p:txBody>
          <a:bodyPr>
            <a:normAutofit/>
          </a:bodyPr>
          <a:lstStyle/>
          <a:p>
            <a:pPr>
              <a:spcAft>
                <a:spcPts val="600"/>
              </a:spcAft>
            </a:pPr>
            <a:fld id="{59DE6394-1650-4B7F-BADA-286625897846}" type="slidenum">
              <a:rPr kumimoji="1" lang="ja-JP" altLang="en-US" smtClean="0"/>
              <a:pPr>
                <a:spcAft>
                  <a:spcPts val="600"/>
                </a:spcAft>
              </a:pPr>
              <a:t>7</a:t>
            </a:fld>
            <a:endParaRPr kumimoji="1" lang="ja-JP" altLang="en-US"/>
          </a:p>
        </p:txBody>
      </p:sp>
    </p:spTree>
    <p:extLst>
      <p:ext uri="{BB962C8B-B14F-4D97-AF65-F5344CB8AC3E}">
        <p14:creationId xmlns:p14="http://schemas.microsoft.com/office/powerpoint/2010/main" val="259341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st local ordinance in Japan seeking 1 hour per day limit on video games  passed - The Mainichi">
            <a:extLst>
              <a:ext uri="{FF2B5EF4-FFF2-40B4-BE49-F238E27FC236}">
                <a16:creationId xmlns:a16="http://schemas.microsoft.com/office/drawing/2014/main" id="{22F0EE39-1AE4-7D6D-4AB9-72A6AF44F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49" t="9091" r="595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B9B3A2B-89FC-474B-A917-21CF5FDE0FFD}"/>
              </a:ext>
            </a:extLst>
          </p:cNvPr>
          <p:cNvSpPr>
            <a:spLocks noGrp="1"/>
          </p:cNvSpPr>
          <p:nvPr>
            <p:ph type="title"/>
          </p:nvPr>
        </p:nvSpPr>
        <p:spPr>
          <a:xfrm>
            <a:off x="371094" y="1161288"/>
            <a:ext cx="3438144" cy="1124712"/>
          </a:xfrm>
        </p:spPr>
        <p:txBody>
          <a:bodyPr anchor="b">
            <a:normAutofit/>
          </a:bodyPr>
          <a:lstStyle/>
          <a:p>
            <a:r>
              <a:rPr lang="en-US" altLang="ja-JP" sz="2800"/>
              <a:t>Local government action</a:t>
            </a:r>
            <a:endParaRPr kumimoji="1" lang="ja-JP" altLang="en-US" sz="2800"/>
          </a:p>
        </p:txBody>
      </p:sp>
      <p:sp>
        <p:nvSpPr>
          <p:cNvPr id="1035" name="Rectangle 10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コンテンツ プレースホルダー 2">
            <a:extLst>
              <a:ext uri="{FF2B5EF4-FFF2-40B4-BE49-F238E27FC236}">
                <a16:creationId xmlns:a16="http://schemas.microsoft.com/office/drawing/2014/main" id="{FF982782-700E-C208-8668-A8B56D40F0B7}"/>
              </a:ext>
            </a:extLst>
          </p:cNvPr>
          <p:cNvSpPr>
            <a:spLocks noGrp="1"/>
          </p:cNvSpPr>
          <p:nvPr>
            <p:ph idx="1"/>
          </p:nvPr>
        </p:nvSpPr>
        <p:spPr>
          <a:xfrm>
            <a:off x="371094" y="2718054"/>
            <a:ext cx="3438906" cy="3207258"/>
          </a:xfrm>
        </p:spPr>
        <p:txBody>
          <a:bodyPr anchor="t">
            <a:normAutofit/>
          </a:bodyPr>
          <a:lstStyle/>
          <a:p>
            <a:r>
              <a:rPr kumimoji="1" lang="en-US" altLang="ja-JP" sz="1600" dirty="0"/>
              <a:t>Kagawa prefecture passed the law to limit kids playing game to 1 hour.</a:t>
            </a:r>
          </a:p>
          <a:p>
            <a:r>
              <a:rPr lang="en-US" altLang="ja-JP" sz="1600" dirty="0"/>
              <a:t>It is aimed to deal with ;</a:t>
            </a:r>
          </a:p>
          <a:p>
            <a:pPr marL="914400" lvl="2" indent="0">
              <a:buNone/>
            </a:pPr>
            <a:r>
              <a:rPr lang="en-US" altLang="ja-JP" sz="1600" dirty="0"/>
              <a:t>gaming addiction</a:t>
            </a:r>
          </a:p>
          <a:p>
            <a:pPr marL="914400" lvl="2" indent="0">
              <a:buNone/>
            </a:pPr>
            <a:r>
              <a:rPr lang="en-US" altLang="ja-JP" sz="1600" dirty="0"/>
              <a:t>Poor vision level of kids</a:t>
            </a:r>
          </a:p>
          <a:p>
            <a:pPr marL="914400" lvl="2" indent="0">
              <a:buNone/>
            </a:pPr>
            <a:r>
              <a:rPr lang="en-US" altLang="ja-JP" sz="1600" dirty="0"/>
              <a:t>The increase of number in social recluse</a:t>
            </a:r>
          </a:p>
          <a:p>
            <a:pPr marL="0" indent="0">
              <a:buNone/>
            </a:pPr>
            <a:r>
              <a:rPr lang="en-US" altLang="ja-JP" sz="1600" dirty="0"/>
              <a:t>	</a:t>
            </a:r>
          </a:p>
          <a:p>
            <a:endParaRPr kumimoji="1" lang="ja-JP" altLang="en-US" sz="1600" dirty="0"/>
          </a:p>
        </p:txBody>
      </p:sp>
      <p:sp>
        <p:nvSpPr>
          <p:cNvPr id="4" name="スライド番号プレースホルダー 3">
            <a:extLst>
              <a:ext uri="{FF2B5EF4-FFF2-40B4-BE49-F238E27FC236}">
                <a16:creationId xmlns:a16="http://schemas.microsoft.com/office/drawing/2014/main" id="{5B762B43-3472-64AE-4399-E266FEBD1EA3}"/>
              </a:ext>
            </a:extLst>
          </p:cNvPr>
          <p:cNvSpPr>
            <a:spLocks noGrp="1"/>
          </p:cNvSpPr>
          <p:nvPr>
            <p:ph type="sldNum" sz="quarter" idx="12"/>
          </p:nvPr>
        </p:nvSpPr>
        <p:spPr>
          <a:xfrm>
            <a:off x="9077706" y="6356350"/>
            <a:ext cx="2743200" cy="365125"/>
          </a:xfrm>
        </p:spPr>
        <p:txBody>
          <a:bodyPr>
            <a:normAutofit/>
          </a:bodyPr>
          <a:lstStyle/>
          <a:p>
            <a:pPr>
              <a:spcAft>
                <a:spcPts val="600"/>
              </a:spcAft>
            </a:pPr>
            <a:fld id="{59DE6394-1650-4B7F-BADA-286625897846}" type="slidenum">
              <a:rPr kumimoji="1" lang="ja-JP" altLang="en-US">
                <a:solidFill>
                  <a:schemeClr val="tx1"/>
                </a:solidFill>
              </a:rPr>
              <a:pPr>
                <a:spcAft>
                  <a:spcPts val="600"/>
                </a:spcAft>
              </a:pPr>
              <a:t>8</a:t>
            </a:fld>
            <a:endParaRPr kumimoji="1" lang="ja-JP" altLang="en-US">
              <a:solidFill>
                <a:schemeClr val="tx1"/>
              </a:solidFill>
            </a:endParaRPr>
          </a:p>
        </p:txBody>
      </p:sp>
    </p:spTree>
    <p:extLst>
      <p:ext uri="{BB962C8B-B14F-4D97-AF65-F5344CB8AC3E}">
        <p14:creationId xmlns:p14="http://schemas.microsoft.com/office/powerpoint/2010/main" val="106499844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51DDD55-D906-EF4C-39FD-CE2AB69FCAC2}"/>
              </a:ext>
            </a:extLst>
          </p:cNvPr>
          <p:cNvSpPr>
            <a:spLocks noGrp="1"/>
          </p:cNvSpPr>
          <p:nvPr>
            <p:ph type="title"/>
          </p:nvPr>
        </p:nvSpPr>
        <p:spPr>
          <a:xfrm>
            <a:off x="838200" y="365125"/>
            <a:ext cx="10515600" cy="1325563"/>
          </a:xfrm>
        </p:spPr>
        <p:txBody>
          <a:bodyPr>
            <a:normAutofit/>
          </a:bodyPr>
          <a:lstStyle/>
          <a:p>
            <a:r>
              <a:rPr kumimoji="1" lang="en-US" altLang="ja-JP" sz="5400" b="1" dirty="0"/>
              <a:t>The result of the law in </a:t>
            </a:r>
            <a:r>
              <a:rPr lang="en-US" altLang="ja-JP" sz="5400" b="1" dirty="0"/>
              <a:t>K</a:t>
            </a:r>
            <a:r>
              <a:rPr kumimoji="1" lang="en-US" altLang="ja-JP" sz="5400" b="1" dirty="0"/>
              <a:t>agawa</a:t>
            </a:r>
            <a:endParaRPr kumimoji="1" lang="ja-JP" altLang="en-US" sz="5400" b="1" dirty="0"/>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コンテンツ プレースホルダー 6">
            <a:extLst>
              <a:ext uri="{FF2B5EF4-FFF2-40B4-BE49-F238E27FC236}">
                <a16:creationId xmlns:a16="http://schemas.microsoft.com/office/drawing/2014/main" id="{F1F5CF43-EE51-627F-5B15-E54739FE350B}"/>
              </a:ext>
            </a:extLst>
          </p:cNvPr>
          <p:cNvSpPr>
            <a:spLocks noGrp="1"/>
          </p:cNvSpPr>
          <p:nvPr>
            <p:ph idx="1"/>
          </p:nvPr>
        </p:nvSpPr>
        <p:spPr>
          <a:xfrm>
            <a:off x="838200" y="1929384"/>
            <a:ext cx="10515600" cy="4251960"/>
          </a:xfrm>
        </p:spPr>
        <p:txBody>
          <a:bodyPr>
            <a:normAutofit/>
          </a:bodyPr>
          <a:lstStyle/>
          <a:p>
            <a:r>
              <a:rPr kumimoji="1" lang="en-US" altLang="ja-JP" sz="3600" dirty="0"/>
              <a:t>Usage time </a:t>
            </a:r>
          </a:p>
          <a:p>
            <a:pPr marL="0" indent="0">
              <a:buNone/>
            </a:pPr>
            <a:r>
              <a:rPr lang="en-US" altLang="ja-JP" sz="3600" dirty="0"/>
              <a:t>	</a:t>
            </a:r>
            <a:r>
              <a:rPr kumimoji="1" lang="en-US" altLang="ja-JP" sz="3600" dirty="0"/>
              <a:t>users who spend more than 3 hours per day 	has decreased by 10.6%</a:t>
            </a:r>
          </a:p>
          <a:p>
            <a:pPr marL="0" indent="0">
              <a:buNone/>
            </a:pPr>
            <a:r>
              <a:rPr kumimoji="1" lang="en-US" altLang="ja-JP" sz="3600" dirty="0"/>
              <a:t>	users who spend 1-3 hours per day has 	increased by 10.9% in high school.</a:t>
            </a:r>
          </a:p>
          <a:p>
            <a:endParaRPr lang="ja-JP" altLang="en-US" sz="2200" dirty="0"/>
          </a:p>
        </p:txBody>
      </p:sp>
      <p:sp>
        <p:nvSpPr>
          <p:cNvPr id="4" name="スライド番号プレースホルダー 3">
            <a:extLst>
              <a:ext uri="{FF2B5EF4-FFF2-40B4-BE49-F238E27FC236}">
                <a16:creationId xmlns:a16="http://schemas.microsoft.com/office/drawing/2014/main" id="{C262FB25-D8B7-6084-F7F6-358F3DF76E87}"/>
              </a:ext>
            </a:extLst>
          </p:cNvPr>
          <p:cNvSpPr>
            <a:spLocks noGrp="1"/>
          </p:cNvSpPr>
          <p:nvPr>
            <p:ph type="sldNum" sz="quarter" idx="12"/>
          </p:nvPr>
        </p:nvSpPr>
        <p:spPr>
          <a:xfrm>
            <a:off x="8610600" y="6356350"/>
            <a:ext cx="2743200" cy="365125"/>
          </a:xfrm>
        </p:spPr>
        <p:txBody>
          <a:bodyPr>
            <a:normAutofit/>
          </a:bodyPr>
          <a:lstStyle/>
          <a:p>
            <a:pPr>
              <a:spcAft>
                <a:spcPts val="600"/>
              </a:spcAft>
            </a:pPr>
            <a:fld id="{59DE6394-1650-4B7F-BADA-286625897846}" type="slidenum">
              <a:rPr kumimoji="1" lang="ja-JP" altLang="en-US" smtClean="0"/>
              <a:pPr>
                <a:spcAft>
                  <a:spcPts val="600"/>
                </a:spcAft>
              </a:pPr>
              <a:t>9</a:t>
            </a:fld>
            <a:endParaRPr kumimoji="1" lang="ja-JP" altLang="en-US"/>
          </a:p>
        </p:txBody>
      </p:sp>
      <p:sp>
        <p:nvSpPr>
          <p:cNvPr id="8" name="テキスト ボックス 7">
            <a:extLst>
              <a:ext uri="{FF2B5EF4-FFF2-40B4-BE49-F238E27FC236}">
                <a16:creationId xmlns:a16="http://schemas.microsoft.com/office/drawing/2014/main" id="{9A0A300D-B364-E1FA-D048-6763465DADB7}"/>
              </a:ext>
            </a:extLst>
          </p:cNvPr>
          <p:cNvSpPr txBox="1"/>
          <p:nvPr/>
        </p:nvSpPr>
        <p:spPr>
          <a:xfrm>
            <a:off x="1470991" y="5184250"/>
            <a:ext cx="8102379" cy="369332"/>
          </a:xfrm>
          <a:prstGeom prst="rect">
            <a:avLst/>
          </a:prstGeom>
          <a:noFill/>
        </p:spPr>
        <p:txBody>
          <a:bodyPr wrap="square" rtlCol="0">
            <a:spAutoFit/>
          </a:bodyPr>
          <a:lstStyle/>
          <a:p>
            <a:r>
              <a:rPr kumimoji="1" lang="en-US" altLang="ja-JP" dirty="0"/>
              <a:t>From Kagawa board of education</a:t>
            </a:r>
          </a:p>
        </p:txBody>
      </p:sp>
    </p:spTree>
    <p:extLst>
      <p:ext uri="{BB962C8B-B14F-4D97-AF65-F5344CB8AC3E}">
        <p14:creationId xmlns:p14="http://schemas.microsoft.com/office/powerpoint/2010/main" val="15291138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4778</TotalTime>
  <Words>673</Words>
  <Application>Microsoft Office PowerPoint</Application>
  <PresentationFormat>ワイド画面</PresentationFormat>
  <Paragraphs>100</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游ゴシック</vt:lpstr>
      <vt:lpstr>游ゴシック Light</vt:lpstr>
      <vt:lpstr>Arial</vt:lpstr>
      <vt:lpstr>Calibri</vt:lpstr>
      <vt:lpstr>Wingdings</vt:lpstr>
      <vt:lpstr>Office テーマ</vt:lpstr>
      <vt:lpstr>Online game addiction</vt:lpstr>
      <vt:lpstr>Introduction</vt:lpstr>
      <vt:lpstr>How many people are addicted?</vt:lpstr>
      <vt:lpstr>Comparison with other issues </vt:lpstr>
      <vt:lpstr>Symptoms</vt:lpstr>
      <vt:lpstr>What are the cause?</vt:lpstr>
      <vt:lpstr>Research question</vt:lpstr>
      <vt:lpstr>Local government action</vt:lpstr>
      <vt:lpstr>The result of the law in Kagawa</vt:lpstr>
      <vt:lpstr>The result of the law in Kagawa</vt:lpstr>
      <vt:lpstr>Professor’s suggestion</vt:lpstr>
      <vt:lpstr>Advantages of playing games</vt:lpstr>
      <vt:lpstr>Games as education</vt:lpstr>
      <vt:lpstr>Using game for education</vt:lpstr>
      <vt:lpstr>Discussion Questions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addiction</dc:title>
  <dc:creator>佐倉 仙汰郎</dc:creator>
  <cp:lastModifiedBy>佐倉 仙汰郎</cp:lastModifiedBy>
  <cp:revision>1</cp:revision>
  <dcterms:created xsi:type="dcterms:W3CDTF">2023-01-19T01:55:14Z</dcterms:created>
  <dcterms:modified xsi:type="dcterms:W3CDTF">2023-01-27T01:30:43Z</dcterms:modified>
</cp:coreProperties>
</file>