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D4A5CE-89DC-F0FD-9A63-BDB04DB7C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1C0FE5-4EE3-279C-FCBA-8F639BBD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75BF2B-7F81-2CF5-B02D-362B3341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FB7C-CB1F-4048-87EC-808F378B7CA8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901008-5020-343B-CF3D-AF38B032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EB17DC-1A7C-5687-9A04-8118A1C7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8DA1-82FC-4C26-816A-82A29C8C7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1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85BBCA-6231-3178-0EF3-A16743FF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10CB99-CF31-418C-52A7-E7AF05E09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8C9A1F-3AF3-76C3-EB15-6A48AFB2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FB7C-CB1F-4048-87EC-808F378B7CA8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BF568A-DA4D-29AF-09C0-E41FADEF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F449F8-F314-72F1-2E72-F48F09CD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8DA1-82FC-4C26-816A-82A29C8C7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91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C3C8BC-780A-9907-0594-86EB46C3E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BE3604-5BF2-6145-EF8E-9B92E7363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3839AF-F44E-D460-2E8A-DBD0CA82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FB7C-CB1F-4048-87EC-808F378B7CA8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7204FA-49E5-311E-150A-A6646F90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20546-807F-8EE7-BBB5-D94430EC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8DA1-82FC-4C26-816A-82A29C8C7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25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E40F1-B034-95F4-942D-62311F43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859C5-07D0-3FBC-81AB-EAC35E86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D802E-B926-075C-4105-154EFC9D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FB7C-CB1F-4048-87EC-808F378B7CA8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A20062-47CA-E28D-9318-80F17F64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0953CA-8A57-CEE4-71C5-7B865DDC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8DA1-82FC-4C26-816A-82A29C8C7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52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6CB09-03FD-5583-836C-7DAD501D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1B6B59-136B-1386-F4E3-6DC2D2F8A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958CCA-6D09-A65D-AEDC-9090F2D8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FB7C-CB1F-4048-87EC-808F378B7CA8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3E4E3-E666-78AC-0B33-92D97E80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9BF1FD-827E-2827-0350-C78FAF5A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8DA1-82FC-4C26-816A-82A29C8C7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88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FD4983-983D-9060-4D46-27AE84E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C49E50-BC79-0080-8743-629717A3A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E94FBA-1CF5-6043-ED9C-D0B0718DA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1FBC63-176A-E7F0-3B27-EE025790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FB7C-CB1F-4048-87EC-808F378B7CA8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BCAD9-20CB-344D-F7AD-78E34211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4A6F11-A31C-BF39-6119-7042AAFE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8DA1-82FC-4C26-816A-82A29C8C7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47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D29CC-F8B4-3954-6268-B5E0B0BE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1126D3-0EEF-AC70-9D2C-81AE6BFFF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49ABB4-3000-E8E8-8597-07483132C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B19C82-EA8F-8C84-367B-DC275F7BF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784A62-6292-7862-8EB4-7CA993D3A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C56CF1-4AE9-CCDC-06AA-C8CE2D16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FB7C-CB1F-4048-87EC-808F378B7CA8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E1E994-64F5-6C27-01FF-0137600C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8C7EFC-EF48-347F-9A3E-58108757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8DA1-82FC-4C26-816A-82A29C8C7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11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4D2BB-AD6E-67AB-05A0-AF9D9DF6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40DD6A-3A50-658C-AB52-27AA6817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FB7C-CB1F-4048-87EC-808F378B7CA8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E91999-9384-38EF-E36B-E66E8A0D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63ADFC-2D47-03D1-8CA3-60919894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8DA1-82FC-4C26-816A-82A29C8C7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98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AF0C68-34A6-D1FA-7504-25F6E88F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FB7C-CB1F-4048-87EC-808F378B7CA8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5052A5-F013-17E7-30C6-E6DB8343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BD6E2E-4AB4-515C-1509-12208F84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8DA1-82FC-4C26-816A-82A29C8C7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B0F26-FF19-C25C-4710-46F24EBD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486105-EFDB-E1FE-B04A-E44CCC91D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9157CC-9480-B737-FCF7-5646AF6A2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C8836F-4CA5-4FE4-7E35-C3BEDFDA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FB7C-CB1F-4048-87EC-808F378B7CA8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501B7B-B62A-BD4F-B22F-44E571C6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14F6D-9F5D-2CDC-3460-CC0487D1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8DA1-82FC-4C26-816A-82A29C8C7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45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78136-1114-C8C8-1E8E-EECB96A1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84DC09-CEE1-5559-2822-3CD21BAEA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964B97-02DF-1E5C-4615-AE25D5147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0B96F1-7908-DC35-FE11-9C5BB9F0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FB7C-CB1F-4048-87EC-808F378B7CA8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106005-63FA-992A-0DA1-727E2A35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0EFD9A-F5AA-0812-A960-599EBD8B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8DA1-82FC-4C26-816A-82A29C8C7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29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A1E05D-F936-BD63-C848-CB1DAF80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C75CF6-814D-0492-D9CF-AD1ADE14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5C4D94-011D-2C1E-ECEF-AA9F1166B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FB7C-CB1F-4048-87EC-808F378B7CA8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98268-D342-2C16-6E0D-2B8FE0AAB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C197FA-19BB-BC9A-A45F-97644EB8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68DA1-82FC-4C26-816A-82A29C8C7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63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B2E1599-CC3A-BFDF-696B-33ABB8622DDE}"/>
              </a:ext>
            </a:extLst>
          </p:cNvPr>
          <p:cNvSpPr/>
          <p:nvPr/>
        </p:nvSpPr>
        <p:spPr>
          <a:xfrm>
            <a:off x="159026" y="178904"/>
            <a:ext cx="1644926" cy="8895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HOME</a:t>
            </a:r>
            <a:endParaRPr kumimoji="1" lang="ja-JP" altLang="en-US" dirty="0"/>
          </a:p>
        </p:txBody>
      </p:sp>
      <p:sp>
        <p:nvSpPr>
          <p:cNvPr id="3" name="楕円 2">
            <a:hlinkClick r:id="rId2" action="ppaction://hlinksldjump"/>
            <a:extLst>
              <a:ext uri="{FF2B5EF4-FFF2-40B4-BE49-F238E27FC236}">
                <a16:creationId xmlns:a16="http://schemas.microsoft.com/office/drawing/2014/main" id="{05D342E2-2BA7-95FA-9304-68E4D4334EB4}"/>
              </a:ext>
            </a:extLst>
          </p:cNvPr>
          <p:cNvSpPr/>
          <p:nvPr/>
        </p:nvSpPr>
        <p:spPr>
          <a:xfrm>
            <a:off x="981489" y="2589143"/>
            <a:ext cx="2733261" cy="1838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病院</a:t>
            </a:r>
          </a:p>
        </p:txBody>
      </p:sp>
      <p:sp>
        <p:nvSpPr>
          <p:cNvPr id="4" name="楕円 3">
            <a:hlinkClick r:id="rId3" action="ppaction://hlinksldjump"/>
            <a:extLst>
              <a:ext uri="{FF2B5EF4-FFF2-40B4-BE49-F238E27FC236}">
                <a16:creationId xmlns:a16="http://schemas.microsoft.com/office/drawing/2014/main" id="{C9A15FC7-066D-5721-50E0-5ADC0A68684C}"/>
              </a:ext>
            </a:extLst>
          </p:cNvPr>
          <p:cNvSpPr/>
          <p:nvPr/>
        </p:nvSpPr>
        <p:spPr>
          <a:xfrm>
            <a:off x="4556263" y="2589142"/>
            <a:ext cx="2733261" cy="1838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体重、身長</a:t>
            </a:r>
            <a:endParaRPr kumimoji="1" lang="ja-JP" altLang="en-US" dirty="0"/>
          </a:p>
        </p:txBody>
      </p:sp>
      <p:sp>
        <p:nvSpPr>
          <p:cNvPr id="5" name="楕円 4">
            <a:hlinkClick r:id="rId3" action="ppaction://hlinksldjump"/>
            <a:extLst>
              <a:ext uri="{FF2B5EF4-FFF2-40B4-BE49-F238E27FC236}">
                <a16:creationId xmlns:a16="http://schemas.microsoft.com/office/drawing/2014/main" id="{A3BAE137-169F-204C-4A0F-EC5886BB3B3B}"/>
              </a:ext>
            </a:extLst>
          </p:cNvPr>
          <p:cNvSpPr/>
          <p:nvPr/>
        </p:nvSpPr>
        <p:spPr>
          <a:xfrm>
            <a:off x="8131037" y="2589143"/>
            <a:ext cx="2733261" cy="1838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食事管理</a:t>
            </a:r>
          </a:p>
        </p:txBody>
      </p:sp>
      <p:sp>
        <p:nvSpPr>
          <p:cNvPr id="6" name="正方形/長方形 5">
            <a:hlinkClick r:id="rId3" action="ppaction://hlinksldjump"/>
            <a:extLst>
              <a:ext uri="{FF2B5EF4-FFF2-40B4-BE49-F238E27FC236}">
                <a16:creationId xmlns:a16="http://schemas.microsoft.com/office/drawing/2014/main" id="{3FB28194-D27F-90AB-AF58-6C4722E3B766}"/>
              </a:ext>
            </a:extLst>
          </p:cNvPr>
          <p:cNvSpPr/>
          <p:nvPr/>
        </p:nvSpPr>
        <p:spPr>
          <a:xfrm>
            <a:off x="9158908" y="5476461"/>
            <a:ext cx="2519570" cy="1008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323624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hlinkClick r:id="rId2" action="ppaction://hlinksldjump"/>
            <a:extLst>
              <a:ext uri="{FF2B5EF4-FFF2-40B4-BE49-F238E27FC236}">
                <a16:creationId xmlns:a16="http://schemas.microsoft.com/office/drawing/2014/main" id="{3B2E1599-CC3A-BFDF-696B-33ABB8622DDE}"/>
              </a:ext>
            </a:extLst>
          </p:cNvPr>
          <p:cNvSpPr/>
          <p:nvPr/>
        </p:nvSpPr>
        <p:spPr>
          <a:xfrm>
            <a:off x="159026" y="178904"/>
            <a:ext cx="1644926" cy="8895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HOME</a:t>
            </a:r>
            <a:endParaRPr kumimoji="1" lang="ja-JP" altLang="en-US" dirty="0"/>
          </a:p>
        </p:txBody>
      </p:sp>
      <p:sp>
        <p:nvSpPr>
          <p:cNvPr id="7" name="四角形: 角を丸くする 6">
            <a:hlinkClick r:id="rId3" action="ppaction://hlinksldjump"/>
            <a:extLst>
              <a:ext uri="{FF2B5EF4-FFF2-40B4-BE49-F238E27FC236}">
                <a16:creationId xmlns:a16="http://schemas.microsoft.com/office/drawing/2014/main" id="{83E8E7B5-A503-3B0A-CAE6-2D00E7CCC684}"/>
              </a:ext>
            </a:extLst>
          </p:cNvPr>
          <p:cNvSpPr/>
          <p:nvPr/>
        </p:nvSpPr>
        <p:spPr>
          <a:xfrm>
            <a:off x="1162878" y="2087217"/>
            <a:ext cx="3935896" cy="29022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通院歴</a:t>
            </a:r>
            <a:endParaRPr kumimoji="1" lang="ja-JP" altLang="en-US" dirty="0"/>
          </a:p>
        </p:txBody>
      </p:sp>
      <p:sp>
        <p:nvSpPr>
          <p:cNvPr id="8" name="四角形: 角を丸くする 7">
            <a:hlinkClick r:id="rId4" action="ppaction://hlinksldjump"/>
            <a:extLst>
              <a:ext uri="{FF2B5EF4-FFF2-40B4-BE49-F238E27FC236}">
                <a16:creationId xmlns:a16="http://schemas.microsoft.com/office/drawing/2014/main" id="{5763865D-4485-C581-022C-6B5BDA422617}"/>
              </a:ext>
            </a:extLst>
          </p:cNvPr>
          <p:cNvSpPr/>
          <p:nvPr/>
        </p:nvSpPr>
        <p:spPr>
          <a:xfrm>
            <a:off x="6399143" y="2087217"/>
            <a:ext cx="3935896" cy="29022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お薬</a:t>
            </a:r>
            <a:endParaRPr kumimoji="1" lang="ja-JP" altLang="en-US" dirty="0"/>
          </a:p>
        </p:txBody>
      </p:sp>
      <p:sp>
        <p:nvSpPr>
          <p:cNvPr id="11" name="正方形/長方形 10">
            <a:hlinkClick r:id="rId2" action="ppaction://hlinksldjump"/>
            <a:extLst>
              <a:ext uri="{FF2B5EF4-FFF2-40B4-BE49-F238E27FC236}">
                <a16:creationId xmlns:a16="http://schemas.microsoft.com/office/drawing/2014/main" id="{D98A1089-96A3-413A-06AF-D9D7C78CEB26}"/>
              </a:ext>
            </a:extLst>
          </p:cNvPr>
          <p:cNvSpPr/>
          <p:nvPr/>
        </p:nvSpPr>
        <p:spPr>
          <a:xfrm>
            <a:off x="1953039" y="218660"/>
            <a:ext cx="1644926" cy="81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↵戻る</a:t>
            </a:r>
          </a:p>
        </p:txBody>
      </p:sp>
    </p:spTree>
    <p:extLst>
      <p:ext uri="{BB962C8B-B14F-4D97-AF65-F5344CB8AC3E}">
        <p14:creationId xmlns:p14="http://schemas.microsoft.com/office/powerpoint/2010/main" val="367737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hlinkClick r:id="rId2" action="ppaction://hlinksldjump"/>
            <a:extLst>
              <a:ext uri="{FF2B5EF4-FFF2-40B4-BE49-F238E27FC236}">
                <a16:creationId xmlns:a16="http://schemas.microsoft.com/office/drawing/2014/main" id="{3B2E1599-CC3A-BFDF-696B-33ABB8622DDE}"/>
              </a:ext>
            </a:extLst>
          </p:cNvPr>
          <p:cNvSpPr/>
          <p:nvPr/>
        </p:nvSpPr>
        <p:spPr>
          <a:xfrm>
            <a:off x="159026" y="178904"/>
            <a:ext cx="1644926" cy="8895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HOME</a:t>
            </a:r>
            <a:endParaRPr kumimoji="1" lang="ja-JP" altLang="en-US" dirty="0"/>
          </a:p>
        </p:txBody>
      </p:sp>
      <p:sp>
        <p:nvSpPr>
          <p:cNvPr id="7" name="四角形: 角を丸くする 6">
            <a:hlinkClick r:id="rId3" action="ppaction://hlinksldjump"/>
            <a:extLst>
              <a:ext uri="{FF2B5EF4-FFF2-40B4-BE49-F238E27FC236}">
                <a16:creationId xmlns:a16="http://schemas.microsoft.com/office/drawing/2014/main" id="{83E8E7B5-A503-3B0A-CAE6-2D00E7CCC684}"/>
              </a:ext>
            </a:extLst>
          </p:cNvPr>
          <p:cNvSpPr/>
          <p:nvPr/>
        </p:nvSpPr>
        <p:spPr>
          <a:xfrm>
            <a:off x="1162878" y="2087217"/>
            <a:ext cx="3935896" cy="29022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お薬手帳</a:t>
            </a:r>
            <a:endParaRPr kumimoji="1" lang="ja-JP" altLang="en-US" dirty="0"/>
          </a:p>
        </p:txBody>
      </p:sp>
      <p:sp>
        <p:nvSpPr>
          <p:cNvPr id="8" name="四角形: 角を丸くする 7">
            <a:hlinkClick r:id="rId4" action="ppaction://hlinksldjump"/>
            <a:extLst>
              <a:ext uri="{FF2B5EF4-FFF2-40B4-BE49-F238E27FC236}">
                <a16:creationId xmlns:a16="http://schemas.microsoft.com/office/drawing/2014/main" id="{5763865D-4485-C581-022C-6B5BDA422617}"/>
              </a:ext>
            </a:extLst>
          </p:cNvPr>
          <p:cNvSpPr/>
          <p:nvPr/>
        </p:nvSpPr>
        <p:spPr>
          <a:xfrm>
            <a:off x="6399143" y="2087217"/>
            <a:ext cx="3935896" cy="29022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服用履歴</a:t>
            </a:r>
            <a:endParaRPr kumimoji="1" lang="ja-JP" altLang="en-US" dirty="0"/>
          </a:p>
        </p:txBody>
      </p:sp>
      <p:sp>
        <p:nvSpPr>
          <p:cNvPr id="11" name="正方形/長方形 10">
            <a:hlinkClick r:id="rId5" action="ppaction://hlinksldjump"/>
            <a:extLst>
              <a:ext uri="{FF2B5EF4-FFF2-40B4-BE49-F238E27FC236}">
                <a16:creationId xmlns:a16="http://schemas.microsoft.com/office/drawing/2014/main" id="{D98A1089-96A3-413A-06AF-D9D7C78CEB26}"/>
              </a:ext>
            </a:extLst>
          </p:cNvPr>
          <p:cNvSpPr/>
          <p:nvPr/>
        </p:nvSpPr>
        <p:spPr>
          <a:xfrm>
            <a:off x="1953039" y="218660"/>
            <a:ext cx="1644926" cy="81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↵戻る</a:t>
            </a:r>
          </a:p>
        </p:txBody>
      </p:sp>
    </p:spTree>
    <p:extLst>
      <p:ext uri="{BB962C8B-B14F-4D97-AF65-F5344CB8AC3E}">
        <p14:creationId xmlns:p14="http://schemas.microsoft.com/office/powerpoint/2010/main" val="284576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ヶ月カレンダー 大きい文字 横向き | パソコンカレンダーサイト">
            <a:extLst>
              <a:ext uri="{FF2B5EF4-FFF2-40B4-BE49-F238E27FC236}">
                <a16:creationId xmlns:a16="http://schemas.microsoft.com/office/drawing/2014/main" id="{93B7A06C-1023-7807-0BB2-9442E0639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4" y="1680539"/>
            <a:ext cx="6690691" cy="473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四角形: 角を丸くする 1">
            <a:hlinkClick r:id="rId3" action="ppaction://hlinksldjump"/>
            <a:extLst>
              <a:ext uri="{FF2B5EF4-FFF2-40B4-BE49-F238E27FC236}">
                <a16:creationId xmlns:a16="http://schemas.microsoft.com/office/drawing/2014/main" id="{3B2E1599-CC3A-BFDF-696B-33ABB8622DDE}"/>
              </a:ext>
            </a:extLst>
          </p:cNvPr>
          <p:cNvSpPr/>
          <p:nvPr/>
        </p:nvSpPr>
        <p:spPr>
          <a:xfrm>
            <a:off x="159026" y="178904"/>
            <a:ext cx="1644926" cy="8895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HOME</a:t>
            </a:r>
            <a:endParaRPr kumimoji="1" lang="ja-JP" altLang="en-US" dirty="0"/>
          </a:p>
        </p:txBody>
      </p:sp>
      <p:sp>
        <p:nvSpPr>
          <p:cNvPr id="11" name="正方形/長方形 10">
            <a:hlinkClick r:id="rId4" action="ppaction://hlinksldjump"/>
            <a:extLst>
              <a:ext uri="{FF2B5EF4-FFF2-40B4-BE49-F238E27FC236}">
                <a16:creationId xmlns:a16="http://schemas.microsoft.com/office/drawing/2014/main" id="{D98A1089-96A3-413A-06AF-D9D7C78CEB26}"/>
              </a:ext>
            </a:extLst>
          </p:cNvPr>
          <p:cNvSpPr/>
          <p:nvPr/>
        </p:nvSpPr>
        <p:spPr>
          <a:xfrm>
            <a:off x="1953039" y="218660"/>
            <a:ext cx="1644926" cy="81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↵戻る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61A5240-73C4-46DD-DC13-1F5ACFBEC223}"/>
              </a:ext>
            </a:extLst>
          </p:cNvPr>
          <p:cNvSpPr/>
          <p:nvPr/>
        </p:nvSpPr>
        <p:spPr>
          <a:xfrm>
            <a:off x="5531126" y="2638840"/>
            <a:ext cx="337930" cy="3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FC4AB8C-5267-FC76-F270-9A4FD5875846}"/>
              </a:ext>
            </a:extLst>
          </p:cNvPr>
          <p:cNvSpPr/>
          <p:nvPr/>
        </p:nvSpPr>
        <p:spPr>
          <a:xfrm>
            <a:off x="6374297" y="2673627"/>
            <a:ext cx="337930" cy="3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F72937C-EA7B-77A7-B4B4-B42366BA2591}"/>
              </a:ext>
            </a:extLst>
          </p:cNvPr>
          <p:cNvSpPr/>
          <p:nvPr/>
        </p:nvSpPr>
        <p:spPr>
          <a:xfrm>
            <a:off x="8219657" y="2673627"/>
            <a:ext cx="337930" cy="3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C421895-5DFF-D1A7-F1F4-D0CA88BEF3CF}"/>
              </a:ext>
            </a:extLst>
          </p:cNvPr>
          <p:cNvSpPr/>
          <p:nvPr/>
        </p:nvSpPr>
        <p:spPr>
          <a:xfrm>
            <a:off x="7296977" y="2673627"/>
            <a:ext cx="337930" cy="3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3D349F9-04B7-EB87-F968-94E186CC199E}"/>
              </a:ext>
            </a:extLst>
          </p:cNvPr>
          <p:cNvSpPr/>
          <p:nvPr/>
        </p:nvSpPr>
        <p:spPr>
          <a:xfrm>
            <a:off x="4015409" y="327991"/>
            <a:ext cx="6783456" cy="12274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chemeClr val="tx1"/>
                </a:solidFill>
              </a:rPr>
              <a:t>今日：１月</a:t>
            </a:r>
            <a:r>
              <a:rPr lang="ja-JP" altLang="en-US" sz="6000" dirty="0">
                <a:solidFill>
                  <a:schemeClr val="tx1"/>
                </a:solidFill>
              </a:rPr>
              <a:t>５日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hlinkClick r:id="rId5" action="ppaction://hlinksldjump"/>
            <a:extLst>
              <a:ext uri="{FF2B5EF4-FFF2-40B4-BE49-F238E27FC236}">
                <a16:creationId xmlns:a16="http://schemas.microsoft.com/office/drawing/2014/main" id="{7F40283D-DE19-4A1A-EB7E-D9A4A290E260}"/>
              </a:ext>
            </a:extLst>
          </p:cNvPr>
          <p:cNvSpPr/>
          <p:nvPr/>
        </p:nvSpPr>
        <p:spPr>
          <a:xfrm>
            <a:off x="159026" y="2027583"/>
            <a:ext cx="3364398" cy="6460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前月へ</a:t>
            </a:r>
            <a:endParaRPr kumimoji="1" lang="ja-JP" altLang="en-US" dirty="0"/>
          </a:p>
        </p:txBody>
      </p:sp>
      <p:sp>
        <p:nvSpPr>
          <p:cNvPr id="16" name="四角形: 角を丸くする 15">
            <a:hlinkClick r:id="rId6" action="ppaction://hlinksldjump"/>
            <a:extLst>
              <a:ext uri="{FF2B5EF4-FFF2-40B4-BE49-F238E27FC236}">
                <a16:creationId xmlns:a16="http://schemas.microsoft.com/office/drawing/2014/main" id="{DDD008A1-2409-8032-801B-523E4EAFC3B7}"/>
              </a:ext>
            </a:extLst>
          </p:cNvPr>
          <p:cNvSpPr/>
          <p:nvPr/>
        </p:nvSpPr>
        <p:spPr>
          <a:xfrm>
            <a:off x="159026" y="3814141"/>
            <a:ext cx="3364398" cy="7404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・</a:t>
            </a:r>
            <a:r>
              <a:rPr kumimoji="1" lang="ja-JP" altLang="en-US" dirty="0"/>
              <a:t>バファリン</a:t>
            </a:r>
          </a:p>
        </p:txBody>
      </p:sp>
      <p:sp>
        <p:nvSpPr>
          <p:cNvPr id="18" name="四角形: 角を丸くする 17">
            <a:hlinkClick r:id="rId6" action="ppaction://hlinksldjump"/>
            <a:extLst>
              <a:ext uri="{FF2B5EF4-FFF2-40B4-BE49-F238E27FC236}">
                <a16:creationId xmlns:a16="http://schemas.microsoft.com/office/drawing/2014/main" id="{29E28664-F699-5E37-3ECA-18F1C6E5132B}"/>
              </a:ext>
            </a:extLst>
          </p:cNvPr>
          <p:cNvSpPr/>
          <p:nvPr/>
        </p:nvSpPr>
        <p:spPr>
          <a:xfrm>
            <a:off x="159026" y="4711147"/>
            <a:ext cx="3364398" cy="7404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・インスリン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F89F503-EFF6-1EAA-251D-79531E3858CD}"/>
              </a:ext>
            </a:extLst>
          </p:cNvPr>
          <p:cNvSpPr/>
          <p:nvPr/>
        </p:nvSpPr>
        <p:spPr>
          <a:xfrm>
            <a:off x="192154" y="2873651"/>
            <a:ext cx="3364398" cy="7404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今日のお薬</a:t>
            </a:r>
          </a:p>
        </p:txBody>
      </p:sp>
    </p:spTree>
    <p:extLst>
      <p:ext uri="{BB962C8B-B14F-4D97-AF65-F5344CB8AC3E}">
        <p14:creationId xmlns:p14="http://schemas.microsoft.com/office/powerpoint/2010/main" val="211430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ヶ月カレンダー 大きい文字 横向き | パソコンカレンダーサイト">
            <a:extLst>
              <a:ext uri="{FF2B5EF4-FFF2-40B4-BE49-F238E27FC236}">
                <a16:creationId xmlns:a16="http://schemas.microsoft.com/office/drawing/2014/main" id="{93B7A06C-1023-7807-0BB2-9442E0639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4" y="1680539"/>
            <a:ext cx="6690691" cy="473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四角形: 角を丸くする 1">
            <a:hlinkClick r:id="rId3" action="ppaction://hlinksldjump"/>
            <a:extLst>
              <a:ext uri="{FF2B5EF4-FFF2-40B4-BE49-F238E27FC236}">
                <a16:creationId xmlns:a16="http://schemas.microsoft.com/office/drawing/2014/main" id="{3B2E1599-CC3A-BFDF-696B-33ABB8622DDE}"/>
              </a:ext>
            </a:extLst>
          </p:cNvPr>
          <p:cNvSpPr/>
          <p:nvPr/>
        </p:nvSpPr>
        <p:spPr>
          <a:xfrm>
            <a:off x="159026" y="178904"/>
            <a:ext cx="1644926" cy="8895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HOME</a:t>
            </a:r>
            <a:endParaRPr kumimoji="1" lang="ja-JP" altLang="en-US" dirty="0"/>
          </a:p>
        </p:txBody>
      </p:sp>
      <p:sp>
        <p:nvSpPr>
          <p:cNvPr id="11" name="正方形/長方形 10">
            <a:hlinkClick r:id="rId4" action="ppaction://hlinksldjump"/>
            <a:extLst>
              <a:ext uri="{FF2B5EF4-FFF2-40B4-BE49-F238E27FC236}">
                <a16:creationId xmlns:a16="http://schemas.microsoft.com/office/drawing/2014/main" id="{D98A1089-96A3-413A-06AF-D9D7C78CEB26}"/>
              </a:ext>
            </a:extLst>
          </p:cNvPr>
          <p:cNvSpPr/>
          <p:nvPr/>
        </p:nvSpPr>
        <p:spPr>
          <a:xfrm>
            <a:off x="1953039" y="218660"/>
            <a:ext cx="1644926" cy="81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↵戻る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61A5240-73C4-46DD-DC13-1F5ACFBEC223}"/>
              </a:ext>
            </a:extLst>
          </p:cNvPr>
          <p:cNvSpPr/>
          <p:nvPr/>
        </p:nvSpPr>
        <p:spPr>
          <a:xfrm>
            <a:off x="5531126" y="2638840"/>
            <a:ext cx="337930" cy="3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FC4AB8C-5267-FC76-F270-9A4FD5875846}"/>
              </a:ext>
            </a:extLst>
          </p:cNvPr>
          <p:cNvSpPr/>
          <p:nvPr/>
        </p:nvSpPr>
        <p:spPr>
          <a:xfrm>
            <a:off x="6374297" y="2673627"/>
            <a:ext cx="337930" cy="3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F72937C-EA7B-77A7-B4B4-B42366BA2591}"/>
              </a:ext>
            </a:extLst>
          </p:cNvPr>
          <p:cNvSpPr/>
          <p:nvPr/>
        </p:nvSpPr>
        <p:spPr>
          <a:xfrm>
            <a:off x="8219657" y="2673627"/>
            <a:ext cx="337930" cy="3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C421895-5DFF-D1A7-F1F4-D0CA88BEF3CF}"/>
              </a:ext>
            </a:extLst>
          </p:cNvPr>
          <p:cNvSpPr/>
          <p:nvPr/>
        </p:nvSpPr>
        <p:spPr>
          <a:xfrm>
            <a:off x="7296977" y="2673627"/>
            <a:ext cx="337930" cy="3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3D349F9-04B7-EB87-F968-94E186CC199E}"/>
              </a:ext>
            </a:extLst>
          </p:cNvPr>
          <p:cNvSpPr/>
          <p:nvPr/>
        </p:nvSpPr>
        <p:spPr>
          <a:xfrm>
            <a:off x="4015409" y="327991"/>
            <a:ext cx="6783456" cy="12274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chemeClr val="tx1"/>
                </a:solidFill>
              </a:rPr>
              <a:t>今日：１月</a:t>
            </a:r>
            <a:r>
              <a:rPr lang="ja-JP" altLang="en-US" sz="6000" dirty="0">
                <a:solidFill>
                  <a:schemeClr val="tx1"/>
                </a:solidFill>
              </a:rPr>
              <a:t>５日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hlinkClick r:id="rId5" action="ppaction://hlinksldjump"/>
            <a:extLst>
              <a:ext uri="{FF2B5EF4-FFF2-40B4-BE49-F238E27FC236}">
                <a16:creationId xmlns:a16="http://schemas.microsoft.com/office/drawing/2014/main" id="{7F40283D-DE19-4A1A-EB7E-D9A4A290E260}"/>
              </a:ext>
            </a:extLst>
          </p:cNvPr>
          <p:cNvSpPr/>
          <p:nvPr/>
        </p:nvSpPr>
        <p:spPr>
          <a:xfrm>
            <a:off x="159026" y="2027583"/>
            <a:ext cx="3364398" cy="6460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前月へ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D008A1-2409-8032-801B-523E4EAFC3B7}"/>
              </a:ext>
            </a:extLst>
          </p:cNvPr>
          <p:cNvSpPr/>
          <p:nvPr/>
        </p:nvSpPr>
        <p:spPr>
          <a:xfrm>
            <a:off x="159026" y="3814141"/>
            <a:ext cx="3364398" cy="7404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・</a:t>
            </a:r>
            <a:r>
              <a:rPr kumimoji="1" lang="ja-JP" altLang="en-US" dirty="0"/>
              <a:t>バファリン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9E28664-F699-5E37-3ECA-18F1C6E5132B}"/>
              </a:ext>
            </a:extLst>
          </p:cNvPr>
          <p:cNvSpPr/>
          <p:nvPr/>
        </p:nvSpPr>
        <p:spPr>
          <a:xfrm>
            <a:off x="159026" y="4711147"/>
            <a:ext cx="3364398" cy="7404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・インスリン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F89F503-EFF6-1EAA-251D-79531E3858CD}"/>
              </a:ext>
            </a:extLst>
          </p:cNvPr>
          <p:cNvSpPr/>
          <p:nvPr/>
        </p:nvSpPr>
        <p:spPr>
          <a:xfrm>
            <a:off x="192154" y="2873651"/>
            <a:ext cx="3364398" cy="7404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今日のお薬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2FA9571-8DE9-F88A-5B1E-CB717DA063C5}"/>
              </a:ext>
            </a:extLst>
          </p:cNvPr>
          <p:cNvSpPr/>
          <p:nvPr/>
        </p:nvSpPr>
        <p:spPr>
          <a:xfrm>
            <a:off x="9072770" y="2673627"/>
            <a:ext cx="337930" cy="3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53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hlinkClick r:id="rId2" action="ppaction://hlinksldjump"/>
            <a:extLst>
              <a:ext uri="{FF2B5EF4-FFF2-40B4-BE49-F238E27FC236}">
                <a16:creationId xmlns:a16="http://schemas.microsoft.com/office/drawing/2014/main" id="{3B2E1599-CC3A-BFDF-696B-33ABB8622DDE}"/>
              </a:ext>
            </a:extLst>
          </p:cNvPr>
          <p:cNvSpPr/>
          <p:nvPr/>
        </p:nvSpPr>
        <p:spPr>
          <a:xfrm>
            <a:off x="159026" y="178904"/>
            <a:ext cx="1644926" cy="8895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HOME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6176A81-B597-FFD6-CB7A-97BB17207D90}"/>
              </a:ext>
            </a:extLst>
          </p:cNvPr>
          <p:cNvSpPr/>
          <p:nvPr/>
        </p:nvSpPr>
        <p:spPr>
          <a:xfrm>
            <a:off x="1361661" y="1575352"/>
            <a:ext cx="8736496" cy="3657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まだできてない</a:t>
            </a:r>
          </a:p>
        </p:txBody>
      </p:sp>
    </p:spTree>
    <p:extLst>
      <p:ext uri="{BB962C8B-B14F-4D97-AF65-F5344CB8AC3E}">
        <p14:creationId xmlns:p14="http://schemas.microsoft.com/office/powerpoint/2010/main" val="30679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56</Words>
  <Application>Microsoft Office PowerPoint</Application>
  <PresentationFormat>ワイド画面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仙汰郎 佐倉</dc:creator>
  <cp:lastModifiedBy>仙汰郎 佐倉</cp:lastModifiedBy>
  <cp:revision>6</cp:revision>
  <dcterms:created xsi:type="dcterms:W3CDTF">2024-01-10T01:00:16Z</dcterms:created>
  <dcterms:modified xsi:type="dcterms:W3CDTF">2024-01-17T00:51:51Z</dcterms:modified>
</cp:coreProperties>
</file>