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6B2E5-974A-40F2-8D8F-C322FBD46A10}" v="3189" dt="2021-11-29T23:45:20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6CA9F-24E2-4B7F-A695-E9749FBF120F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01C7A1-4A70-4C68-8118-DBD0AD5A384A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guess.py</a:t>
          </a:r>
        </a:p>
      </dgm:t>
    </dgm:pt>
    <dgm:pt modelId="{7438C90E-FB3A-42C9-8160-319D2C5EE91F}" type="parTrans" cxnId="{D9408966-AA06-4100-BA34-D86AC0864496}">
      <dgm:prSet/>
      <dgm:spPr/>
      <dgm:t>
        <a:bodyPr/>
        <a:lstStyle/>
        <a:p>
          <a:pPr latinLnBrk="1"/>
          <a:endParaRPr lang="ko-KR" altLang="en-US"/>
        </a:p>
      </dgm:t>
    </dgm:pt>
    <dgm:pt modelId="{089A0CA0-482D-4343-A917-C3D9623B860A}" type="sibTrans" cxnId="{D9408966-AA06-4100-BA34-D86AC0864496}">
      <dgm:prSet/>
      <dgm:spPr/>
      <dgm:t>
        <a:bodyPr/>
        <a:lstStyle/>
        <a:p>
          <a:pPr latinLnBrk="1"/>
          <a:endParaRPr lang="ko-KR" altLang="en-US"/>
        </a:p>
      </dgm:t>
    </dgm:pt>
    <dgm:pt modelId="{3199D62B-F67C-4807-90B2-025284D17A35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displayRecentRecord</a:t>
          </a:r>
          <a:endParaRPr lang="ko-KR" altLang="en-US" dirty="0"/>
        </a:p>
      </dgm:t>
    </dgm:pt>
    <dgm:pt modelId="{93FF937F-87B1-4BC9-8A2D-AB025C121867}" type="parTrans" cxnId="{01418B6E-28E6-4EF5-A4E6-4D84A24C8FB1}">
      <dgm:prSet/>
      <dgm:spPr/>
      <dgm:t>
        <a:bodyPr/>
        <a:lstStyle/>
        <a:p>
          <a:pPr latinLnBrk="1"/>
          <a:endParaRPr lang="ko-KR" altLang="en-US"/>
        </a:p>
      </dgm:t>
    </dgm:pt>
    <dgm:pt modelId="{029AAEB0-464D-462A-A10A-94AB6ABD5EF0}" type="sibTrans" cxnId="{01418B6E-28E6-4EF5-A4E6-4D84A24C8FB1}">
      <dgm:prSet/>
      <dgm:spPr/>
      <dgm:t>
        <a:bodyPr/>
        <a:lstStyle/>
        <a:p>
          <a:pPr latinLnBrk="1"/>
          <a:endParaRPr lang="ko-KR" altLang="en-US"/>
        </a:p>
      </dgm:t>
    </dgm:pt>
    <dgm:pt modelId="{A8B95B2D-31B6-4ADD-9669-72A28C36DBE3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life.py</a:t>
          </a:r>
          <a:endParaRPr lang="ko-KR" altLang="en-US" dirty="0"/>
        </a:p>
      </dgm:t>
    </dgm:pt>
    <dgm:pt modelId="{DDE70B39-7C79-4892-9685-E0E463B7285D}" type="parTrans" cxnId="{65C80C7E-7594-4C8E-97AC-0436BC743872}">
      <dgm:prSet/>
      <dgm:spPr/>
      <dgm:t>
        <a:bodyPr/>
        <a:lstStyle/>
        <a:p>
          <a:pPr latinLnBrk="1"/>
          <a:endParaRPr lang="ko-KR" altLang="en-US"/>
        </a:p>
      </dgm:t>
    </dgm:pt>
    <dgm:pt modelId="{25727011-D713-437A-9346-8D881593FD2C}" type="sibTrans" cxnId="{65C80C7E-7594-4C8E-97AC-0436BC743872}">
      <dgm:prSet/>
      <dgm:spPr/>
      <dgm:t>
        <a:bodyPr/>
        <a:lstStyle/>
        <a:p>
          <a:pPr latinLnBrk="1"/>
          <a:endParaRPr lang="ko-KR" altLang="en-US"/>
        </a:p>
      </dgm:t>
    </dgm:pt>
    <dgm:pt modelId="{B5B46BCA-F7E8-4DD4-9143-9545CC2E5D6A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decreaseLife</a:t>
          </a:r>
          <a:endParaRPr lang="ko-KR" altLang="en-US" dirty="0"/>
        </a:p>
      </dgm:t>
    </dgm:pt>
    <dgm:pt modelId="{CC4AE743-B8FD-4DEB-9A91-3BDB24D018FF}" type="parTrans" cxnId="{4B42BC29-5719-4A76-BE05-52684B3CF312}">
      <dgm:prSet/>
      <dgm:spPr/>
      <dgm:t>
        <a:bodyPr/>
        <a:lstStyle/>
        <a:p>
          <a:pPr latinLnBrk="1"/>
          <a:endParaRPr lang="ko-KR" altLang="en-US"/>
        </a:p>
      </dgm:t>
    </dgm:pt>
    <dgm:pt modelId="{516719AA-611E-4932-A1F7-1F4BB91E03FD}" type="sibTrans" cxnId="{4B42BC29-5719-4A76-BE05-52684B3CF312}">
      <dgm:prSet/>
      <dgm:spPr/>
      <dgm:t>
        <a:bodyPr/>
        <a:lstStyle/>
        <a:p>
          <a:pPr latinLnBrk="1"/>
          <a:endParaRPr lang="ko-KR" altLang="en-US"/>
        </a:p>
      </dgm:t>
    </dgm:pt>
    <dgm:pt modelId="{302D61FA-E12A-4839-85A1-2BF00447EA41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Number.py</a:t>
          </a:r>
        </a:p>
      </dgm:t>
    </dgm:pt>
    <dgm:pt modelId="{C6FC3D95-C6D5-4214-AB0B-33829B254078}" type="parTrans" cxnId="{401261DB-68F8-4198-9904-ACFC912B93F9}">
      <dgm:prSet/>
      <dgm:spPr/>
      <dgm:t>
        <a:bodyPr/>
        <a:lstStyle/>
        <a:p>
          <a:pPr latinLnBrk="1"/>
          <a:endParaRPr lang="ko-KR" altLang="en-US"/>
        </a:p>
      </dgm:t>
    </dgm:pt>
    <dgm:pt modelId="{939AB9CA-2CFF-4711-AD8D-7B794DD3ECFD}" type="sibTrans" cxnId="{401261DB-68F8-4198-9904-ACFC912B93F9}">
      <dgm:prSet/>
      <dgm:spPr/>
      <dgm:t>
        <a:bodyPr/>
        <a:lstStyle/>
        <a:p>
          <a:pPr latinLnBrk="1"/>
          <a:endParaRPr lang="ko-KR" altLang="en-US"/>
        </a:p>
      </dgm:t>
    </dgm:pt>
    <dgm:pt modelId="{7955E2AF-2111-4B67-AF7F-0A92A98092E4}">
      <dgm:prSet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Guess</a:t>
          </a:r>
        </a:p>
      </dgm:t>
    </dgm:pt>
    <dgm:pt modelId="{805100C1-F81A-4ECB-B2E0-14EB035F342A}" type="parTrans" cxnId="{8BBAA821-9516-473B-9174-EC14856C9E79}">
      <dgm:prSet/>
      <dgm:spPr/>
    </dgm:pt>
    <dgm:pt modelId="{90711A09-2AA2-4116-BD8A-E7BC83DD29AE}" type="sibTrans" cxnId="{8BBAA821-9516-473B-9174-EC14856C9E79}">
      <dgm:prSet/>
      <dgm:spPr/>
    </dgm:pt>
    <dgm:pt modelId="{2DCDB2D1-189A-4FAC-AA27-C0052F05B2E0}">
      <dgm:prSet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GetRemainingLives</a:t>
          </a:r>
        </a:p>
      </dgm:t>
    </dgm:pt>
    <dgm:pt modelId="{ACB9C8BC-F11B-4651-8CB3-EFA4FFCCB1DA}" type="parTrans" cxnId="{4B0D0516-CFBC-403B-AAFA-3E75D5EFB02E}">
      <dgm:prSet/>
      <dgm:spPr/>
    </dgm:pt>
    <dgm:pt modelId="{0B2DFDEE-0F17-493E-9807-B7B255E12057}" type="sibTrans" cxnId="{4B0D0516-CFBC-403B-AAFA-3E75D5EFB02E}">
      <dgm:prSet/>
      <dgm:spPr/>
    </dgm:pt>
    <dgm:pt modelId="{F488D886-EAE7-4611-A5AD-CA0EC2DA74A1}">
      <dgm:prSet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getRandomNumber</a:t>
          </a:r>
          <a:endParaRPr lang="ko-KR" altLang="en-US" dirty="0"/>
        </a:p>
      </dgm:t>
    </dgm:pt>
    <dgm:pt modelId="{BE3E0CA1-AB49-47CF-985D-1225E6DF8EFA}" type="parTrans" cxnId="{D17E647D-9554-4F88-8B01-C8F8A781190E}">
      <dgm:prSet/>
      <dgm:spPr/>
    </dgm:pt>
    <dgm:pt modelId="{477FCDE6-C741-4231-BD80-2FE3B4257366}" type="sibTrans" cxnId="{D17E647D-9554-4F88-8B01-C8F8A781190E}">
      <dgm:prSet/>
      <dgm:spPr/>
    </dgm:pt>
    <dgm:pt modelId="{F6E59DD7-3E7C-4DAF-A777-F34A6C8599B2}" type="pres">
      <dgm:prSet presAssocID="{CF06CA9F-24E2-4B7F-A695-E9749FBF120F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20D0C81-4709-4302-A8ED-3387B56C98E8}" type="pres">
      <dgm:prSet presAssocID="{CF06CA9F-24E2-4B7F-A695-E9749FBF120F}" presName="cycle" presStyleCnt="0"/>
      <dgm:spPr/>
    </dgm:pt>
    <dgm:pt modelId="{7C196578-1282-4437-A341-90DA155C33BB}" type="pres">
      <dgm:prSet presAssocID="{CF06CA9F-24E2-4B7F-A695-E9749FBF120F}" presName="centerShape" presStyleCnt="0"/>
      <dgm:spPr/>
    </dgm:pt>
    <dgm:pt modelId="{778F630A-27D0-41F2-A13A-68944B067D3E}" type="pres">
      <dgm:prSet presAssocID="{CF06CA9F-24E2-4B7F-A695-E9749FBF120F}" presName="connSite" presStyleLbl="node1" presStyleIdx="0" presStyleCnt="4"/>
      <dgm:spPr/>
    </dgm:pt>
    <dgm:pt modelId="{892AFAC9-4B39-46ED-8B50-2576CFAB7581}" type="pres">
      <dgm:prSet presAssocID="{CF06CA9F-24E2-4B7F-A695-E9749FBF120F}" presName="visible" presStyleLbl="node1" presStyleIdx="0" presStyleCnt="4"/>
      <dgm:spPr/>
    </dgm:pt>
    <dgm:pt modelId="{435224F4-AA83-40F2-995F-EADAE807EA00}" type="pres">
      <dgm:prSet presAssocID="{7438C90E-FB3A-42C9-8160-319D2C5EE91F}" presName="Name25" presStyleLbl="parChTrans1D1" presStyleIdx="0" presStyleCnt="3"/>
      <dgm:spPr/>
    </dgm:pt>
    <dgm:pt modelId="{F08B03BD-20B7-4949-BA5D-0AD7EC1EA510}" type="pres">
      <dgm:prSet presAssocID="{B001C7A1-4A70-4C68-8118-DBD0AD5A384A}" presName="node" presStyleCnt="0"/>
      <dgm:spPr/>
    </dgm:pt>
    <dgm:pt modelId="{4A3081AA-DBF7-4315-AEC1-79E37B7DB7AD}" type="pres">
      <dgm:prSet presAssocID="{B001C7A1-4A70-4C68-8118-DBD0AD5A384A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4704F3E-45CF-4505-A599-018316274B78}" type="pres">
      <dgm:prSet presAssocID="{B001C7A1-4A70-4C68-8118-DBD0AD5A384A}" presName="childNode" presStyleLbl="revTx" presStyleIdx="0" presStyleCnt="3">
        <dgm:presLayoutVars>
          <dgm:bulletEnabled val="1"/>
        </dgm:presLayoutVars>
      </dgm:prSet>
      <dgm:spPr/>
    </dgm:pt>
    <dgm:pt modelId="{D7352ED5-40AE-487D-B861-089A424F50BC}" type="pres">
      <dgm:prSet presAssocID="{DDE70B39-7C79-4892-9685-E0E463B7285D}" presName="Name25" presStyleLbl="parChTrans1D1" presStyleIdx="1" presStyleCnt="3"/>
      <dgm:spPr/>
    </dgm:pt>
    <dgm:pt modelId="{DBA36F1E-ABD9-4AA4-9ACE-6A05C3033375}" type="pres">
      <dgm:prSet presAssocID="{A8B95B2D-31B6-4ADD-9669-72A28C36DBE3}" presName="node" presStyleCnt="0"/>
      <dgm:spPr/>
    </dgm:pt>
    <dgm:pt modelId="{A855EDAA-DFC6-4422-9862-34D45D283F78}" type="pres">
      <dgm:prSet presAssocID="{A8B95B2D-31B6-4ADD-9669-72A28C36DBE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B460B4D-72AB-4CA7-88C9-A435EF641F95}" type="pres">
      <dgm:prSet presAssocID="{A8B95B2D-31B6-4ADD-9669-72A28C36DBE3}" presName="childNode" presStyleLbl="revTx" presStyleIdx="1" presStyleCnt="3">
        <dgm:presLayoutVars>
          <dgm:bulletEnabled val="1"/>
        </dgm:presLayoutVars>
      </dgm:prSet>
      <dgm:spPr/>
    </dgm:pt>
    <dgm:pt modelId="{DEAC812A-CB65-44E4-9373-6E53C8E12D82}" type="pres">
      <dgm:prSet presAssocID="{C6FC3D95-C6D5-4214-AB0B-33829B254078}" presName="Name25" presStyleLbl="parChTrans1D1" presStyleIdx="2" presStyleCnt="3"/>
      <dgm:spPr/>
    </dgm:pt>
    <dgm:pt modelId="{38998C10-8DDF-400E-BAB2-01FFFEE44FD0}" type="pres">
      <dgm:prSet presAssocID="{302D61FA-E12A-4839-85A1-2BF00447EA41}" presName="node" presStyleCnt="0"/>
      <dgm:spPr/>
    </dgm:pt>
    <dgm:pt modelId="{64AB225F-F6FD-4F63-B6D9-DCD674EDB73F}" type="pres">
      <dgm:prSet presAssocID="{302D61FA-E12A-4839-85A1-2BF00447EA41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A0FEF01A-9EAF-4984-BE0F-0195EE258289}" type="pres">
      <dgm:prSet presAssocID="{302D61FA-E12A-4839-85A1-2BF00447EA41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DAC6F508-55AA-43A7-AA5B-D9D69C6CDE36}" type="presOf" srcId="{3199D62B-F67C-4807-90B2-025284D17A35}" destId="{74704F3E-45CF-4505-A599-018316274B78}" srcOrd="0" destOrd="0" presId="urn:microsoft.com/office/officeart/2005/8/layout/radial2"/>
    <dgm:cxn modelId="{4B0D0516-CFBC-403B-AAFA-3E75D5EFB02E}" srcId="{A8B95B2D-31B6-4ADD-9669-72A28C36DBE3}" destId="{2DCDB2D1-189A-4FAC-AA27-C0052F05B2E0}" srcOrd="1" destOrd="0" parTransId="{ACB9C8BC-F11B-4651-8CB3-EFA4FFCCB1DA}" sibTransId="{0B2DFDEE-0F17-493E-9807-B7B255E12057}"/>
    <dgm:cxn modelId="{8BBAA821-9516-473B-9174-EC14856C9E79}" srcId="{B001C7A1-4A70-4C68-8118-DBD0AD5A384A}" destId="{7955E2AF-2111-4B67-AF7F-0A92A98092E4}" srcOrd="1" destOrd="0" parTransId="{805100C1-F81A-4ECB-B2E0-14EB035F342A}" sibTransId="{90711A09-2AA2-4116-BD8A-E7BC83DD29AE}"/>
    <dgm:cxn modelId="{4B42BC29-5719-4A76-BE05-52684B3CF312}" srcId="{A8B95B2D-31B6-4ADD-9669-72A28C36DBE3}" destId="{B5B46BCA-F7E8-4DD4-9143-9545CC2E5D6A}" srcOrd="0" destOrd="0" parTransId="{CC4AE743-B8FD-4DEB-9A91-3BDB24D018FF}" sibTransId="{516719AA-611E-4932-A1F7-1F4BB91E03FD}"/>
    <dgm:cxn modelId="{9F8EAD5E-79A2-45D3-9A20-5CEE0E504BC0}" type="presOf" srcId="{7955E2AF-2111-4B67-AF7F-0A92A98092E4}" destId="{74704F3E-45CF-4505-A599-018316274B78}" srcOrd="0" destOrd="1" presId="urn:microsoft.com/office/officeart/2005/8/layout/radial2"/>
    <dgm:cxn modelId="{A657BA41-7090-4C16-A829-2306F4F8919D}" type="presOf" srcId="{DDE70B39-7C79-4892-9685-E0E463B7285D}" destId="{D7352ED5-40AE-487D-B861-089A424F50BC}" srcOrd="0" destOrd="0" presId="urn:microsoft.com/office/officeart/2005/8/layout/radial2"/>
    <dgm:cxn modelId="{D9408966-AA06-4100-BA34-D86AC0864496}" srcId="{CF06CA9F-24E2-4B7F-A695-E9749FBF120F}" destId="{B001C7A1-4A70-4C68-8118-DBD0AD5A384A}" srcOrd="0" destOrd="0" parTransId="{7438C90E-FB3A-42C9-8160-319D2C5EE91F}" sibTransId="{089A0CA0-482D-4343-A917-C3D9623B860A}"/>
    <dgm:cxn modelId="{6F3C3B4C-9653-4297-8012-B24C04BA7C33}" type="presOf" srcId="{CF06CA9F-24E2-4B7F-A695-E9749FBF120F}" destId="{F6E59DD7-3E7C-4DAF-A777-F34A6C8599B2}" srcOrd="0" destOrd="0" presId="urn:microsoft.com/office/officeart/2005/8/layout/radial2"/>
    <dgm:cxn modelId="{01418B6E-28E6-4EF5-A4E6-4D84A24C8FB1}" srcId="{B001C7A1-4A70-4C68-8118-DBD0AD5A384A}" destId="{3199D62B-F67C-4807-90B2-025284D17A35}" srcOrd="0" destOrd="0" parTransId="{93FF937F-87B1-4BC9-8A2D-AB025C121867}" sibTransId="{029AAEB0-464D-462A-A10A-94AB6ABD5EF0}"/>
    <dgm:cxn modelId="{D17E647D-9554-4F88-8B01-C8F8A781190E}" srcId="{302D61FA-E12A-4839-85A1-2BF00447EA41}" destId="{F488D886-EAE7-4611-A5AD-CA0EC2DA74A1}" srcOrd="0" destOrd="0" parTransId="{BE3E0CA1-AB49-47CF-985D-1225E6DF8EFA}" sibTransId="{477FCDE6-C741-4231-BD80-2FE3B4257366}"/>
    <dgm:cxn modelId="{65C80C7E-7594-4C8E-97AC-0436BC743872}" srcId="{CF06CA9F-24E2-4B7F-A695-E9749FBF120F}" destId="{A8B95B2D-31B6-4ADD-9669-72A28C36DBE3}" srcOrd="1" destOrd="0" parTransId="{DDE70B39-7C79-4892-9685-E0E463B7285D}" sibTransId="{25727011-D713-437A-9346-8D881593FD2C}"/>
    <dgm:cxn modelId="{394EFF8C-C30F-4584-AEC1-2A25BB39D05F}" type="presOf" srcId="{A8B95B2D-31B6-4ADD-9669-72A28C36DBE3}" destId="{A855EDAA-DFC6-4422-9862-34D45D283F78}" srcOrd="0" destOrd="0" presId="urn:microsoft.com/office/officeart/2005/8/layout/radial2"/>
    <dgm:cxn modelId="{46B0C28E-F501-4006-9E40-D1E209CD9B6F}" type="presOf" srcId="{F488D886-EAE7-4611-A5AD-CA0EC2DA74A1}" destId="{A0FEF01A-9EAF-4984-BE0F-0195EE258289}" srcOrd="0" destOrd="0" presId="urn:microsoft.com/office/officeart/2005/8/layout/radial2"/>
    <dgm:cxn modelId="{6DE13F97-3F8E-4451-97ED-852C2F95B310}" type="presOf" srcId="{7438C90E-FB3A-42C9-8160-319D2C5EE91F}" destId="{435224F4-AA83-40F2-995F-EADAE807EA00}" srcOrd="0" destOrd="0" presId="urn:microsoft.com/office/officeart/2005/8/layout/radial2"/>
    <dgm:cxn modelId="{422FF69E-E285-4268-A849-189D60E7842C}" type="presOf" srcId="{2DCDB2D1-189A-4FAC-AA27-C0052F05B2E0}" destId="{4B460B4D-72AB-4CA7-88C9-A435EF641F95}" srcOrd="0" destOrd="1" presId="urn:microsoft.com/office/officeart/2005/8/layout/radial2"/>
    <dgm:cxn modelId="{5DB4659F-272A-4877-B996-C4A6506FE02B}" type="presOf" srcId="{B5B46BCA-F7E8-4DD4-9143-9545CC2E5D6A}" destId="{4B460B4D-72AB-4CA7-88C9-A435EF641F95}" srcOrd="0" destOrd="0" presId="urn:microsoft.com/office/officeart/2005/8/layout/radial2"/>
    <dgm:cxn modelId="{401261DB-68F8-4198-9904-ACFC912B93F9}" srcId="{CF06CA9F-24E2-4B7F-A695-E9749FBF120F}" destId="{302D61FA-E12A-4839-85A1-2BF00447EA41}" srcOrd="2" destOrd="0" parTransId="{C6FC3D95-C6D5-4214-AB0B-33829B254078}" sibTransId="{939AB9CA-2CFF-4711-AD8D-7B794DD3ECFD}"/>
    <dgm:cxn modelId="{F9C6EEE1-C5BB-4A98-829B-1E19655EAF91}" type="presOf" srcId="{C6FC3D95-C6D5-4214-AB0B-33829B254078}" destId="{DEAC812A-CB65-44E4-9373-6E53C8E12D82}" srcOrd="0" destOrd="0" presId="urn:microsoft.com/office/officeart/2005/8/layout/radial2"/>
    <dgm:cxn modelId="{EF59FAEB-E84F-42FA-844C-C9B7543A175A}" type="presOf" srcId="{B001C7A1-4A70-4C68-8118-DBD0AD5A384A}" destId="{4A3081AA-DBF7-4315-AEC1-79E37B7DB7AD}" srcOrd="0" destOrd="0" presId="urn:microsoft.com/office/officeart/2005/8/layout/radial2"/>
    <dgm:cxn modelId="{F212EEFD-283C-477D-B348-E468A2145F7C}" type="presOf" srcId="{302D61FA-E12A-4839-85A1-2BF00447EA41}" destId="{64AB225F-F6FD-4F63-B6D9-DCD674EDB73F}" srcOrd="0" destOrd="0" presId="urn:microsoft.com/office/officeart/2005/8/layout/radial2"/>
    <dgm:cxn modelId="{55F4D510-4C12-48DC-A072-892BC6925273}" type="presParOf" srcId="{F6E59DD7-3E7C-4DAF-A777-F34A6C8599B2}" destId="{520D0C81-4709-4302-A8ED-3387B56C98E8}" srcOrd="0" destOrd="0" presId="urn:microsoft.com/office/officeart/2005/8/layout/radial2"/>
    <dgm:cxn modelId="{585F34D8-46C0-4953-B7CA-BC5B695733B0}" type="presParOf" srcId="{520D0C81-4709-4302-A8ED-3387B56C98E8}" destId="{7C196578-1282-4437-A341-90DA155C33BB}" srcOrd="0" destOrd="0" presId="urn:microsoft.com/office/officeart/2005/8/layout/radial2"/>
    <dgm:cxn modelId="{F58A8C05-0E86-4843-A13D-2EB38E2552BB}" type="presParOf" srcId="{7C196578-1282-4437-A341-90DA155C33BB}" destId="{778F630A-27D0-41F2-A13A-68944B067D3E}" srcOrd="0" destOrd="0" presId="urn:microsoft.com/office/officeart/2005/8/layout/radial2"/>
    <dgm:cxn modelId="{966401BB-63F3-4793-AC4D-8DC28AAA6E13}" type="presParOf" srcId="{7C196578-1282-4437-A341-90DA155C33BB}" destId="{892AFAC9-4B39-46ED-8B50-2576CFAB7581}" srcOrd="1" destOrd="0" presId="urn:microsoft.com/office/officeart/2005/8/layout/radial2"/>
    <dgm:cxn modelId="{55BC319A-448E-4B1A-873A-69B96AEA4153}" type="presParOf" srcId="{520D0C81-4709-4302-A8ED-3387B56C98E8}" destId="{435224F4-AA83-40F2-995F-EADAE807EA00}" srcOrd="1" destOrd="0" presId="urn:microsoft.com/office/officeart/2005/8/layout/radial2"/>
    <dgm:cxn modelId="{467CCD07-373B-49E5-ABC0-AE0B2E8AD6A2}" type="presParOf" srcId="{520D0C81-4709-4302-A8ED-3387B56C98E8}" destId="{F08B03BD-20B7-4949-BA5D-0AD7EC1EA510}" srcOrd="2" destOrd="0" presId="urn:microsoft.com/office/officeart/2005/8/layout/radial2"/>
    <dgm:cxn modelId="{BC932D84-AB2D-4705-A666-B7C6A8DBE6F0}" type="presParOf" srcId="{F08B03BD-20B7-4949-BA5D-0AD7EC1EA510}" destId="{4A3081AA-DBF7-4315-AEC1-79E37B7DB7AD}" srcOrd="0" destOrd="0" presId="urn:microsoft.com/office/officeart/2005/8/layout/radial2"/>
    <dgm:cxn modelId="{B1A5FD6C-D984-46DB-B5F7-62856E9BC758}" type="presParOf" srcId="{F08B03BD-20B7-4949-BA5D-0AD7EC1EA510}" destId="{74704F3E-45CF-4505-A599-018316274B78}" srcOrd="1" destOrd="0" presId="urn:microsoft.com/office/officeart/2005/8/layout/radial2"/>
    <dgm:cxn modelId="{3FFA8294-D7F1-419D-AEC4-25F5C7AB4340}" type="presParOf" srcId="{520D0C81-4709-4302-A8ED-3387B56C98E8}" destId="{D7352ED5-40AE-487D-B861-089A424F50BC}" srcOrd="3" destOrd="0" presId="urn:microsoft.com/office/officeart/2005/8/layout/radial2"/>
    <dgm:cxn modelId="{E6102D14-A014-488F-B8BC-E5CF1E2EAC25}" type="presParOf" srcId="{520D0C81-4709-4302-A8ED-3387B56C98E8}" destId="{DBA36F1E-ABD9-4AA4-9ACE-6A05C3033375}" srcOrd="4" destOrd="0" presId="urn:microsoft.com/office/officeart/2005/8/layout/radial2"/>
    <dgm:cxn modelId="{AFF64754-2261-46A4-915C-4B46F7DB4309}" type="presParOf" srcId="{DBA36F1E-ABD9-4AA4-9ACE-6A05C3033375}" destId="{A855EDAA-DFC6-4422-9862-34D45D283F78}" srcOrd="0" destOrd="0" presId="urn:microsoft.com/office/officeart/2005/8/layout/radial2"/>
    <dgm:cxn modelId="{FF0B432B-ABBC-4BF2-B736-49E17AA3919C}" type="presParOf" srcId="{DBA36F1E-ABD9-4AA4-9ACE-6A05C3033375}" destId="{4B460B4D-72AB-4CA7-88C9-A435EF641F95}" srcOrd="1" destOrd="0" presId="urn:microsoft.com/office/officeart/2005/8/layout/radial2"/>
    <dgm:cxn modelId="{5AF3B7AC-D569-45A1-BB4C-6125DBE05665}" type="presParOf" srcId="{520D0C81-4709-4302-A8ED-3387B56C98E8}" destId="{DEAC812A-CB65-44E4-9373-6E53C8E12D82}" srcOrd="5" destOrd="0" presId="urn:microsoft.com/office/officeart/2005/8/layout/radial2"/>
    <dgm:cxn modelId="{E491FFFE-DF28-4EB8-B163-7B665B26863C}" type="presParOf" srcId="{520D0C81-4709-4302-A8ED-3387B56C98E8}" destId="{38998C10-8DDF-400E-BAB2-01FFFEE44FD0}" srcOrd="6" destOrd="0" presId="urn:microsoft.com/office/officeart/2005/8/layout/radial2"/>
    <dgm:cxn modelId="{76195E9F-3096-4C8A-A2F0-BC963AE0A96E}" type="presParOf" srcId="{38998C10-8DDF-400E-BAB2-01FFFEE44FD0}" destId="{64AB225F-F6FD-4F63-B6D9-DCD674EDB73F}" srcOrd="0" destOrd="0" presId="urn:microsoft.com/office/officeart/2005/8/layout/radial2"/>
    <dgm:cxn modelId="{D036191D-DF3E-4DDB-95A7-304DD5EC2CE8}" type="presParOf" srcId="{38998C10-8DDF-400E-BAB2-01FFFEE44FD0}" destId="{A0FEF01A-9EAF-4984-BE0F-0195EE25828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C812A-CB65-44E4-9373-6E53C8E12D82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52ED5-40AE-487D-B861-089A424F50BC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224F4-AA83-40F2-995F-EADAE807EA00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AFAC9-4B39-46ED-8B50-2576CFAB7581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81AA-DBF7-4315-AEC1-79E37B7DB7AD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맑은 고딕" panose="020F0302020204030204"/>
            </a:rPr>
            <a:t>guess.py</a:t>
          </a:r>
        </a:p>
      </dsp:txBody>
      <dsp:txXfrm>
        <a:off x="4649247" y="184726"/>
        <a:ext cx="887704" cy="887704"/>
      </dsp:txXfrm>
    </dsp:sp>
    <dsp:sp modelId="{74704F3E-45CF-4505-A599-018316274B78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latin typeface="맑은 고딕" panose="020F0302020204030204"/>
            </a:rPr>
            <a:t>displayRecentRecord</a:t>
          </a:r>
          <a:endParaRPr lang="ko-KR" altLang="en-US" sz="1400" kern="1200" dirty="0"/>
        </a:p>
        <a:p>
          <a:pPr marL="114300" lvl="1" indent="-114300" algn="l" defTabSz="6223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latin typeface="맑은 고딕" panose="020F0302020204030204"/>
            </a:rPr>
            <a:t>Guess</a:t>
          </a:r>
        </a:p>
      </dsp:txBody>
      <dsp:txXfrm>
        <a:off x="5846340" y="877"/>
        <a:ext cx="1883103" cy="1255402"/>
      </dsp:txXfrm>
    </dsp:sp>
    <dsp:sp modelId="{A855EDAA-DFC6-4422-9862-34D45D283F78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맑은 고딕" panose="020F0302020204030204"/>
            </a:rPr>
            <a:t>life.py</a:t>
          </a:r>
          <a:endParaRPr lang="ko-KR" altLang="en-US" sz="1300" kern="1200" dirty="0"/>
        </a:p>
      </dsp:txBody>
      <dsp:txXfrm>
        <a:off x="5063788" y="1731816"/>
        <a:ext cx="887704" cy="887704"/>
      </dsp:txXfrm>
    </dsp:sp>
    <dsp:sp modelId="{4B460B4D-72AB-4CA7-88C9-A435EF641F95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latin typeface="맑은 고딕" panose="020F0302020204030204"/>
            </a:rPr>
            <a:t>decreaseLife</a:t>
          </a:r>
          <a:endParaRPr lang="ko-KR" altLang="en-US" sz="1400" kern="1200" dirty="0"/>
        </a:p>
        <a:p>
          <a:pPr marL="114300" lvl="1" indent="-114300" algn="l" defTabSz="6223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latin typeface="맑은 고딕" panose="020F0302020204030204"/>
            </a:rPr>
            <a:t>GetRemainingLives</a:t>
          </a:r>
        </a:p>
      </dsp:txBody>
      <dsp:txXfrm>
        <a:off x="6260882" y="1547967"/>
        <a:ext cx="1883103" cy="1255402"/>
      </dsp:txXfrm>
    </dsp:sp>
    <dsp:sp modelId="{64AB225F-F6FD-4F63-B6D9-DCD674EDB73F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맑은 고딕" panose="020F0302020204030204"/>
            </a:rPr>
            <a:t>Number.py</a:t>
          </a:r>
        </a:p>
      </dsp:txBody>
      <dsp:txXfrm>
        <a:off x="4649247" y="3278906"/>
        <a:ext cx="887704" cy="887704"/>
      </dsp:txXfrm>
    </dsp:sp>
    <dsp:sp modelId="{A0FEF01A-9EAF-4984-BE0F-0195EE258289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>
              <a:latin typeface="맑은 고딕" panose="020F0302020204030204"/>
            </a:rPr>
            <a:t>getRandomNumber</a:t>
          </a:r>
          <a:endParaRPr lang="ko-KR" altLang="en-US" sz="1400" kern="1200" dirty="0"/>
        </a:p>
      </dsp:txBody>
      <dsp:txXfrm>
        <a:off x="5846340" y="3095057"/>
        <a:ext cx="1883103" cy="125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Ad프로젝트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(UP-DOWN </a:t>
            </a:r>
            <a:r>
              <a:rPr lang="ko-KR" altLang="en-US" dirty="0" err="1">
                <a:ea typeface="맑은 고딕"/>
              </a:rPr>
              <a:t>Game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20213016 </a:t>
            </a:r>
            <a:r>
              <a:rPr lang="ko-KR" altLang="en-US" dirty="0" err="1">
                <a:ea typeface="맑은 고딕"/>
              </a:rPr>
              <a:t>송예찬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5586-47C6-4833-ABBE-BE52A688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요구사항 명세서(SRS)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CBACD-63C7-4C08-88AD-A5057A01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>
                <a:ea typeface="맑은 고딕"/>
              </a:rPr>
              <a:t>1. 기능적 요구사항</a:t>
            </a:r>
            <a:endParaRPr lang="ko-KR"/>
          </a:p>
          <a:p>
            <a:pPr>
              <a:buNone/>
            </a:pPr>
            <a:r>
              <a:rPr lang="ko-KR" altLang="en-US">
                <a:ea typeface="+mn-lt"/>
                <a:cs typeface="+mn-lt"/>
              </a:rPr>
              <a:t>-난이도에 따라 숫자범위가 다르게 설정</a:t>
            </a:r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-게임을 실행 했을 때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범위를 알려주는 </a:t>
            </a:r>
            <a:r>
              <a:rPr lang="ko-KR" dirty="0" err="1">
                <a:ea typeface="+mn-lt"/>
                <a:cs typeface="+mn-lt"/>
              </a:rPr>
              <a:t>메세지</a:t>
            </a:r>
            <a:r>
              <a:rPr lang="ko-KR" dirty="0">
                <a:ea typeface="+mn-lt"/>
                <a:cs typeface="+mn-lt"/>
              </a:rPr>
              <a:t> 출력</a:t>
            </a:r>
            <a:endParaRPr lang="ko-KR" dirty="0"/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숫자 외에</a:t>
            </a:r>
            <a:r>
              <a:rPr lang="ko-KR" dirty="0">
                <a:ea typeface="+mn-lt"/>
                <a:cs typeface="+mn-lt"/>
              </a:rPr>
              <a:t> 다른 문자나 글자를 받았을 때 </a:t>
            </a:r>
            <a:r>
              <a:rPr lang="ko-KR" dirty="0" err="1">
                <a:ea typeface="+mn-lt"/>
                <a:cs typeface="+mn-lt"/>
              </a:rPr>
              <a:t>메세지</a:t>
            </a:r>
            <a:r>
              <a:rPr lang="ko-KR" dirty="0">
                <a:ea typeface="+mn-lt"/>
                <a:cs typeface="+mn-lt"/>
              </a:rPr>
              <a:t> 출력</a:t>
            </a:r>
            <a:endParaRPr lang="ko-KR" dirty="0"/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-범위 외에 숫자를 받았을 때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메세지</a:t>
            </a:r>
            <a:r>
              <a:rPr lang="ko-KR" dirty="0">
                <a:ea typeface="+mn-lt"/>
                <a:cs typeface="+mn-lt"/>
              </a:rPr>
              <a:t> 출력</a:t>
            </a:r>
            <a:endParaRPr lang="ko-KR" dirty="0"/>
          </a:p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-비밀 숫자가 랜덤으로 </a:t>
            </a:r>
            <a:r>
              <a:rPr lang="ko-KR" altLang="en-US" dirty="0">
                <a:ea typeface="+mn-lt"/>
                <a:cs typeface="+mn-lt"/>
              </a:rPr>
              <a:t>생성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-목숨이 다 없어지면 숫자를 메세지로 알려줌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2. 사용자 인터페이스 요구사항</a:t>
            </a: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윈도우 타이틀바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39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BAE89-67AE-4FE6-B101-F8C93F4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소프트웨어 구조 설계서(ARS)</a:t>
            </a:r>
          </a:p>
        </p:txBody>
      </p:sp>
      <p:graphicFrame>
        <p:nvGraphicFramePr>
          <p:cNvPr id="4" name="다이어그램 4">
            <a:extLst>
              <a:ext uri="{FF2B5EF4-FFF2-40B4-BE49-F238E27FC236}">
                <a16:creationId xmlns:a16="http://schemas.microsoft.com/office/drawing/2014/main" id="{EEA49803-22DA-4AF9-BE2F-EC603D026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61207"/>
              </p:ext>
            </p:extLst>
          </p:nvPr>
        </p:nvGraphicFramePr>
        <p:xfrm>
          <a:off x="2819400" y="16541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2F42E-3FE4-4130-8B4F-261CCCABF512}"/>
              </a:ext>
            </a:extLst>
          </p:cNvPr>
          <p:cNvSpPr txBox="1"/>
          <p:nvPr/>
        </p:nvSpPr>
        <p:spPr>
          <a:xfrm>
            <a:off x="5267325" y="3609975"/>
            <a:ext cx="1800225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300" dirty="0">
                <a:ea typeface="맑은 고딕"/>
              </a:rPr>
              <a:t>UDgame.py</a:t>
            </a:r>
          </a:p>
        </p:txBody>
      </p:sp>
      <p:cxnSp>
        <p:nvCxnSpPr>
          <p:cNvPr id="1174" name="직선 화살표 연결선 1173">
            <a:extLst>
              <a:ext uri="{FF2B5EF4-FFF2-40B4-BE49-F238E27FC236}">
                <a16:creationId xmlns:a16="http://schemas.microsoft.com/office/drawing/2014/main" id="{B4689F53-D475-45BD-97C1-2FCAB2D0DD6E}"/>
              </a:ext>
            </a:extLst>
          </p:cNvPr>
          <p:cNvCxnSpPr/>
          <p:nvPr/>
        </p:nvCxnSpPr>
        <p:spPr>
          <a:xfrm>
            <a:off x="3248025" y="3829050"/>
            <a:ext cx="1066800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TextBox 1196">
            <a:extLst>
              <a:ext uri="{FF2B5EF4-FFF2-40B4-BE49-F238E27FC236}">
                <a16:creationId xmlns:a16="http://schemas.microsoft.com/office/drawing/2014/main" id="{1A73BBFC-B5A6-4CEF-AB51-CE02C4BF2DF6}"/>
              </a:ext>
            </a:extLst>
          </p:cNvPr>
          <p:cNvSpPr txBox="1"/>
          <p:nvPr/>
        </p:nvSpPr>
        <p:spPr>
          <a:xfrm>
            <a:off x="2124075" y="3657600"/>
            <a:ext cx="1123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플레이어</a:t>
            </a:r>
          </a:p>
        </p:txBody>
      </p:sp>
      <p:sp>
        <p:nvSpPr>
          <p:cNvPr id="1286" name="TextBox 1285">
            <a:extLst>
              <a:ext uri="{FF2B5EF4-FFF2-40B4-BE49-F238E27FC236}">
                <a16:creationId xmlns:a16="http://schemas.microsoft.com/office/drawing/2014/main" id="{E0AE86E4-F254-44E0-B0C3-D1B42FE1D14D}"/>
              </a:ext>
            </a:extLst>
          </p:cNvPr>
          <p:cNvSpPr txBox="1"/>
          <p:nvPr/>
        </p:nvSpPr>
        <p:spPr>
          <a:xfrm>
            <a:off x="5219700" y="5000625"/>
            <a:ext cx="1895475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700" dirty="0" err="1">
                <a:ea typeface="맑은 고딕"/>
              </a:rPr>
              <a:t>newGame</a:t>
            </a:r>
            <a:endParaRPr lang="ko-KR" altLang="en-US" sz="17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700" dirty="0" err="1">
                <a:ea typeface="맑은 고딕"/>
              </a:rPr>
              <a:t>GuessClicked</a:t>
            </a:r>
            <a:endParaRPr lang="ko-KR" altLang="en-US" sz="1700">
              <a:ea typeface="맑은 고딕"/>
            </a:endParaRPr>
          </a:p>
          <a:p>
            <a:pPr marL="285750" indent="-285750" algn="l">
              <a:buFont typeface="Arial"/>
              <a:buChar char="•"/>
            </a:pPr>
            <a:r>
              <a:rPr lang="ko-KR" altLang="en-US" sz="1700" dirty="0" err="1">
                <a:ea typeface="맑은 고딕"/>
              </a:rPr>
              <a:t>selectDifficulty</a:t>
            </a:r>
            <a:endParaRPr lang="ko-KR" altLang="en-US" sz="17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1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F47D-EAD5-4065-B537-7B93CE54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소프트웨어 상세 설계서(DDS)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C492B-7023-45BE-8DF5-28B0F978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</a:pPr>
            <a:r>
              <a:rPr lang="ko-KR" altLang="en-US" sz="2000" err="1">
                <a:ea typeface="맑은 고딕"/>
              </a:rPr>
              <a:t>Class</a:t>
            </a:r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err="1">
                <a:ea typeface="맑은 고딕"/>
              </a:rPr>
              <a:t>UDgame</a:t>
            </a:r>
            <a:endParaRPr lang="ko-KR" altLang="en-US" sz="2000">
              <a:ea typeface="맑은 고딕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FA43AD-B82E-46CD-A782-FF82F9B75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07922"/>
              </p:ext>
            </p:extLst>
          </p:nvPr>
        </p:nvGraphicFramePr>
        <p:xfrm>
          <a:off x="1228725" y="1866900"/>
          <a:ext cx="9383098" cy="471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061">
                  <a:extLst>
                    <a:ext uri="{9D8B030D-6E8A-4147-A177-3AD203B41FA5}">
                      <a16:colId xmlns:a16="http://schemas.microsoft.com/office/drawing/2014/main" val="4130434023"/>
                    </a:ext>
                  </a:extLst>
                </a:gridCol>
                <a:gridCol w="2738437">
                  <a:extLst>
                    <a:ext uri="{9D8B030D-6E8A-4147-A177-3AD203B41FA5}">
                      <a16:colId xmlns:a16="http://schemas.microsoft.com/office/drawing/2014/main" val="927402978"/>
                    </a:ext>
                  </a:extLst>
                </a:gridCol>
                <a:gridCol w="4620600">
                  <a:extLst>
                    <a:ext uri="{9D8B030D-6E8A-4147-A177-3AD203B41FA5}">
                      <a16:colId xmlns:a16="http://schemas.microsoft.com/office/drawing/2014/main" val="3764053487"/>
                    </a:ext>
                  </a:extLst>
                </a:gridCol>
              </a:tblGrid>
              <a:tr h="3790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역할,설명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47198"/>
                  </a:ext>
                </a:extLst>
              </a:tr>
              <a:tr h="97278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attributes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numberRange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맞추는 숫자가 포함된 범위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기본값 50을 가지며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DifficultyClicked()에 의해 달라짐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76880"/>
                  </a:ext>
                </a:extLst>
              </a:tr>
              <a:tr h="72011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gameOver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게임이 끝났는지 알려주는 boolean값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GuessClicked()에서 값이 달라짐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35637"/>
                  </a:ext>
                </a:extLst>
              </a:tr>
              <a:tr h="75801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methods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newGame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새 게임을 시작하는 함수,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NumberRange에 다시 50 할당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87127"/>
                  </a:ext>
                </a:extLst>
              </a:tr>
              <a:tr h="97278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gussedClicked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숫자를 추측하는 함수,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다른 모듈을 가져와 목숨표시, 메세지표시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GameOver값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01390"/>
                  </a:ext>
                </a:extLst>
              </a:tr>
              <a:tr h="745383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difficultyClicked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난이도를 설정하는 함수,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NumberRange값을 바꾸고 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맞추는 숫자 다시설정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1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4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F0450-DA33-4FD7-8477-E36E8251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소프트웨어 상세 설계서(DDS)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E115A-3A68-45EC-84AB-66CACB5C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Class guess</a:t>
            </a:r>
            <a:endParaRPr lang="ko-KR" altLang="en-US" sz="20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A4C4EFA-28F0-4ADF-AC01-B96386947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87658"/>
              </p:ext>
            </p:extLst>
          </p:nvPr>
        </p:nvGraphicFramePr>
        <p:xfrm>
          <a:off x="1346547" y="1962410"/>
          <a:ext cx="9374936" cy="382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26">
                  <a:extLst>
                    <a:ext uri="{9D8B030D-6E8A-4147-A177-3AD203B41FA5}">
                      <a16:colId xmlns:a16="http://schemas.microsoft.com/office/drawing/2014/main" val="275404099"/>
                    </a:ext>
                  </a:extLst>
                </a:gridCol>
                <a:gridCol w="3615955">
                  <a:extLst>
                    <a:ext uri="{9D8B030D-6E8A-4147-A177-3AD203B41FA5}">
                      <a16:colId xmlns:a16="http://schemas.microsoft.com/office/drawing/2014/main" val="4101077390"/>
                    </a:ext>
                  </a:extLst>
                </a:gridCol>
                <a:gridCol w="3615955">
                  <a:extLst>
                    <a:ext uri="{9D8B030D-6E8A-4147-A177-3AD203B41FA5}">
                      <a16:colId xmlns:a16="http://schemas.microsoft.com/office/drawing/2014/main" val="4144541992"/>
                    </a:ext>
                  </a:extLst>
                </a:gridCol>
              </a:tblGrid>
              <a:tr h="346070"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>
                          <a:effectLst/>
                        </a:rPr>
                        <a:t>이름​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>
                          <a:effectLst/>
                        </a:rPr>
                        <a:t>역할</a:t>
                      </a:r>
                      <a:r>
                        <a:rPr lang="en-US" altLang="ko-KR">
                          <a:effectLst/>
                        </a:rPr>
                        <a:t>,</a:t>
                      </a:r>
                      <a:r>
                        <a:rPr lang="ko-KR" altLang="en-US">
                          <a:effectLst/>
                        </a:rPr>
                        <a:t>설명​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18061"/>
                  </a:ext>
                </a:extLst>
              </a:tr>
              <a:tr h="741578">
                <a:tc rowSpan="2">
                  <a:txBody>
                    <a:bodyPr/>
                    <a:lstStyle/>
                    <a:p>
                      <a:pPr algn="ctr" rtl="0" fontAlgn="auto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af-ZA" altLang="ko-KR">
                          <a:effectLst/>
                        </a:rPr>
                        <a:t>attributes​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af-ZA" altLang="ko-KR">
                          <a:effectLst/>
                        </a:rPr>
                        <a:t>secretNumber</a:t>
                      </a:r>
                      <a:endParaRPr lang="af-ZA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>
                          <a:effectLst/>
                        </a:rPr>
                        <a:t>맞추려는 숫자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>
                          <a:effectLst/>
                        </a:rPr>
                        <a:t>생성자에서 받은 숫자​로 설정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00600"/>
                  </a:ext>
                </a:extLst>
              </a:tr>
              <a:tr h="692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lvl="0" algn="ctr">
                        <a:buNone/>
                      </a:pPr>
                      <a:r>
                        <a:rPr lang="af-ZA" altLang="ko-KR">
                          <a:effectLst/>
                        </a:rPr>
                        <a:t>recentRecord</a:t>
                      </a:r>
                      <a:endParaRPr lang="af-ZA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>
                          <a:effectLst/>
                        </a:rPr>
                        <a:t>입력받은 숫자에 대한 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>
                          <a:effectLst/>
                        </a:rPr>
                        <a:t>Up, Down 최근 기록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00152"/>
                  </a:ext>
                </a:extLst>
              </a:tr>
              <a:tr h="865175">
                <a:tc rowSpan="3">
                  <a:txBody>
                    <a:bodyPr/>
                    <a:lstStyle/>
                    <a:p>
                      <a:pPr algn="ctr" rtl="0" fontAlgn="auto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af-ZA" altLang="ko-KR">
                          <a:effectLst/>
                        </a:rPr>
                        <a:t>​methods​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af-ZA" altLang="ko-K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af-ZA" altLang="ko-KR">
                          <a:effectLst/>
                        </a:rPr>
                        <a:t>guess</a:t>
                      </a:r>
                      <a:endParaRPr lang="af-ZA" altLang="ko-KR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>
                          <a:effectLst/>
                        </a:rPr>
                        <a:t>숫자를 추측하는 함수,</a:t>
                      </a:r>
                      <a:endParaRPr lang="ko-KR" altLang="en-US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입력받은 숫자에 따라 boolean값 </a:t>
                      </a:r>
                      <a:r>
                        <a:rPr lang="ko-KR" altLang="en-US">
                          <a:effectLst/>
                        </a:rPr>
                        <a:t>리턴과 recentRecord값 설정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35398"/>
                  </a:ext>
                </a:extLst>
              </a:tr>
              <a:tr h="543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af-ZA" altLang="ko-KR">
                          <a:effectLst/>
                        </a:rPr>
                        <a:t>​</a:t>
                      </a:r>
                      <a:r>
                        <a:rPr lang="af-ZA" sz="1800" b="0" i="0" u="none" strike="noStrike" noProof="0">
                          <a:effectLst/>
                          <a:latin typeface="맑은 고딕"/>
                        </a:rPr>
                        <a:t>getRecentRecord</a:t>
                      </a:r>
                      <a:endParaRPr lang="af-ZA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>
                          <a:effectLst/>
                        </a:rPr>
                        <a:t>RecentRecord값 리턴 함수</a:t>
                      </a: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97283"/>
                  </a:ext>
                </a:extLst>
              </a:tr>
              <a:tr h="56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af-ZA" altLang="ko-KR">
                          <a:effectLst/>
                        </a:rPr>
                        <a:t>​</a:t>
                      </a:r>
                      <a:r>
                        <a:rPr lang="af-ZA" sz="1800" b="0" i="0" u="none" strike="noStrike" noProof="0">
                          <a:effectLst/>
                          <a:latin typeface="맑은 고딕"/>
                        </a:rPr>
                        <a:t>getSecretNumber</a:t>
                      </a:r>
                      <a:endParaRPr lang="af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>
                          <a:effectLst/>
                        </a:rPr>
                        <a:t>SecretNumber값 리턴 함수</a:t>
                      </a: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02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A84FC-6C32-4CB3-8961-B8109868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소프트웨어 상세 설계서(DDS)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4F5EB-E6C6-4B8C-A98B-6FD410C5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98"/>
            <a:ext cx="10515600" cy="468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Class number</a:t>
            </a: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Class life</a:t>
            </a:r>
            <a:endParaRPr lang="ko-KR" altLang="en-US" sz="2000" dirty="0">
              <a:ea typeface="맑은 고딕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B56272-0A01-4998-87E7-F51311DFA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0013"/>
              </p:ext>
            </p:extLst>
          </p:nvPr>
        </p:nvGraphicFramePr>
        <p:xfrm>
          <a:off x="1701451" y="1931095"/>
          <a:ext cx="8168636" cy="130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12">
                  <a:extLst>
                    <a:ext uri="{9D8B030D-6E8A-4147-A177-3AD203B41FA5}">
                      <a16:colId xmlns:a16="http://schemas.microsoft.com/office/drawing/2014/main" val="3494398103"/>
                    </a:ext>
                  </a:extLst>
                </a:gridCol>
                <a:gridCol w="2818356">
                  <a:extLst>
                    <a:ext uri="{9D8B030D-6E8A-4147-A177-3AD203B41FA5}">
                      <a16:colId xmlns:a16="http://schemas.microsoft.com/office/drawing/2014/main" val="1844234691"/>
                    </a:ext>
                  </a:extLst>
                </a:gridCol>
                <a:gridCol w="3523568">
                  <a:extLst>
                    <a:ext uri="{9D8B030D-6E8A-4147-A177-3AD203B41FA5}">
                      <a16:colId xmlns:a16="http://schemas.microsoft.com/office/drawing/2014/main" val="943680111"/>
                    </a:ext>
                  </a:extLst>
                </a:gridCol>
              </a:tblGrid>
              <a:tr h="39143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역할,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56761"/>
                  </a:ext>
                </a:extLst>
              </a:tr>
              <a:tr h="6438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methods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getRandomNumber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숫자를 랜덤으로 생성하는 함수,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입력받은 범위 안에서 랜덤으로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4210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3BE22C-3A5A-43B8-90D3-DA3F22B9B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5415"/>
              </p:ext>
            </p:extLst>
          </p:nvPr>
        </p:nvGraphicFramePr>
        <p:xfrm>
          <a:off x="1646338" y="3916513"/>
          <a:ext cx="8299119" cy="210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29">
                  <a:extLst>
                    <a:ext uri="{9D8B030D-6E8A-4147-A177-3AD203B41FA5}">
                      <a16:colId xmlns:a16="http://schemas.microsoft.com/office/drawing/2014/main" val="1172371862"/>
                    </a:ext>
                  </a:extLst>
                </a:gridCol>
                <a:gridCol w="2876631">
                  <a:extLst>
                    <a:ext uri="{9D8B030D-6E8A-4147-A177-3AD203B41FA5}">
                      <a16:colId xmlns:a16="http://schemas.microsoft.com/office/drawing/2014/main" val="3113650234"/>
                    </a:ext>
                  </a:extLst>
                </a:gridCol>
                <a:gridCol w="3487059">
                  <a:extLst>
                    <a:ext uri="{9D8B030D-6E8A-4147-A177-3AD203B41FA5}">
                      <a16:colId xmlns:a16="http://schemas.microsoft.com/office/drawing/2014/main" val="2556205956"/>
                    </a:ext>
                  </a:extLst>
                </a:gridCol>
              </a:tblGrid>
              <a:tr h="36913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역할,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806511"/>
                  </a:ext>
                </a:extLst>
              </a:tr>
              <a:tr h="636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attributes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remainingLives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남은 목숨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생성자에서 7로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67486"/>
                  </a:ext>
                </a:extLst>
              </a:tr>
              <a:tr h="45824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getRemainingLives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RemainingLives 리턴 함수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2312"/>
                  </a:ext>
                </a:extLst>
              </a:tr>
              <a:tr h="6237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decreaseLife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남은 목숨을 1 줄이는 함수,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RemainingLives값 1감소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2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264A2-F72B-41DF-B004-E863956C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테스트 보고서(TR)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3C516-BFC7-45BF-A142-7366F4543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049291"/>
              </p:ext>
            </p:extLst>
          </p:nvPr>
        </p:nvGraphicFramePr>
        <p:xfrm>
          <a:off x="838200" y="1549400"/>
          <a:ext cx="105155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90554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3186049"/>
                    </a:ext>
                  </a:extLst>
                </a:gridCol>
                <a:gridCol w="3196746">
                  <a:extLst>
                    <a:ext uri="{9D8B030D-6E8A-4147-A177-3AD203B41FA5}">
                      <a16:colId xmlns:a16="http://schemas.microsoft.com/office/drawing/2014/main" val="1920434711"/>
                    </a:ext>
                  </a:extLst>
                </a:gridCol>
                <a:gridCol w="2061053">
                  <a:extLst>
                    <a:ext uri="{9D8B030D-6E8A-4147-A177-3AD203B41FA5}">
                      <a16:colId xmlns:a16="http://schemas.microsoft.com/office/drawing/2014/main" val="1846644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UUT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1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UT 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guess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displayRecentRecord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알맞은 값 리턴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2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UT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guess.guess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입력받은 값에 대한 값 리턴,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알맞은 값 할당  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PASS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UT 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life.decreaseLife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알맞은 값 할당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PASS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UT 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life.getRemainingLives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알맞은 값 리턴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PASS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2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UT 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Number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getRandomNumber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알맞은 값 리턴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PASS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9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IT 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UpDowngame.</a:t>
                      </a:r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Newgame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새 게임 시작기능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PASS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7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IT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UpDowngame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guessedClicked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사용자 입력 처리, 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메시지 출력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PASS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554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IT 1-3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UpDowngame.</a:t>
                      </a:r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difficultyClicked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버튼 입력 처리,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메시지 출력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PASS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6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7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Ad프로젝트 (UP-DOWN Game)</vt:lpstr>
      <vt:lpstr>요구사항 명세서(SRS)</vt:lpstr>
      <vt:lpstr>소프트웨어 구조 설계서(ARS)</vt:lpstr>
      <vt:lpstr>소프트웨어 상세 설계서(DDS)</vt:lpstr>
      <vt:lpstr>소프트웨어 상세 설계서(DDS)</vt:lpstr>
      <vt:lpstr>소프트웨어 상세 설계서(DDS)</vt:lpstr>
      <vt:lpstr>테스트 보고서(TR)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</dc:title>
  <dc:creator/>
  <cp:lastModifiedBy/>
  <cp:revision>436</cp:revision>
  <dcterms:created xsi:type="dcterms:W3CDTF">2021-11-27T16:54:35Z</dcterms:created>
  <dcterms:modified xsi:type="dcterms:W3CDTF">2021-11-29T23:45:25Z</dcterms:modified>
</cp:coreProperties>
</file>