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8" r:id="rId3"/>
  </p:sldMasterIdLst>
  <p:notesMasterIdLst>
    <p:notesMasterId r:id="rId28"/>
  </p:notesMasterIdLst>
  <p:sldIdLst>
    <p:sldId id="256" r:id="rId4"/>
    <p:sldId id="257" r:id="rId5"/>
    <p:sldId id="258" r:id="rId6"/>
    <p:sldId id="259" r:id="rId7"/>
    <p:sldId id="260" r:id="rId8"/>
    <p:sldId id="276" r:id="rId9"/>
    <p:sldId id="277" r:id="rId10"/>
    <p:sldId id="262" r:id="rId11"/>
    <p:sldId id="263" r:id="rId12"/>
    <p:sldId id="269" r:id="rId13"/>
    <p:sldId id="271" r:id="rId14"/>
    <p:sldId id="266" r:id="rId15"/>
    <p:sldId id="261" r:id="rId16"/>
    <p:sldId id="270" r:id="rId17"/>
    <p:sldId id="272" r:id="rId18"/>
    <p:sldId id="264" r:id="rId19"/>
    <p:sldId id="275" r:id="rId20"/>
    <p:sldId id="265" r:id="rId21"/>
    <p:sldId id="278" r:id="rId22"/>
    <p:sldId id="279" r:id="rId23"/>
    <p:sldId id="280" r:id="rId24"/>
    <p:sldId id="267" r:id="rId25"/>
    <p:sldId id="268" r:id="rId26"/>
    <p:sldId id="273" r:id="rId2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7" autoAdjust="0"/>
    <p:restoredTop sz="94660"/>
  </p:normalViewPr>
  <p:slideViewPr>
    <p:cSldViewPr snapToGrid="0">
      <p:cViewPr varScale="1">
        <p:scale>
          <a:sx n="154" d="100"/>
          <a:sy n="154" d="100"/>
        </p:scale>
        <p:origin x="144"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90A0A-CBFD-47BA-BB2B-2ABDD4D176D3}" type="datetimeFigureOut">
              <a:rPr lang="en-US" smtClean="0"/>
              <a:t>4/15/2019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1ED78-CDF4-40EB-A8E6-FF1DD0F4E7ED}" type="slidenum">
              <a:rPr lang="en-US" smtClean="0"/>
              <a:t>‹#›</a:t>
            </a:fld>
            <a:endParaRPr lang="en-US"/>
          </a:p>
        </p:txBody>
      </p:sp>
    </p:spTree>
    <p:extLst>
      <p:ext uri="{BB962C8B-B14F-4D97-AF65-F5344CB8AC3E}">
        <p14:creationId xmlns:p14="http://schemas.microsoft.com/office/powerpoint/2010/main" val="71992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always next time</a:t>
            </a:r>
          </a:p>
        </p:txBody>
      </p:sp>
      <p:sp>
        <p:nvSpPr>
          <p:cNvPr id="4" name="Slide Number Placeholder 3"/>
          <p:cNvSpPr>
            <a:spLocks noGrp="1"/>
          </p:cNvSpPr>
          <p:nvPr>
            <p:ph type="sldNum" sz="quarter" idx="10"/>
          </p:nvPr>
        </p:nvSpPr>
        <p:spPr/>
        <p:txBody>
          <a:bodyPr/>
          <a:lstStyle/>
          <a:p>
            <a:fld id="{8131ED78-CDF4-40EB-A8E6-FF1DD0F4E7ED}" type="slidenum">
              <a:rPr lang="en-US" smtClean="0"/>
              <a:t>1</a:t>
            </a:fld>
            <a:endParaRPr lang="en-US" dirty="0"/>
          </a:p>
        </p:txBody>
      </p:sp>
    </p:spTree>
    <p:extLst>
      <p:ext uri="{BB962C8B-B14F-4D97-AF65-F5344CB8AC3E}">
        <p14:creationId xmlns:p14="http://schemas.microsoft.com/office/powerpoint/2010/main" val="3849704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1ED78-CDF4-40EB-A8E6-FF1DD0F4E7ED}" type="slidenum">
              <a:rPr lang="en-US" smtClean="0"/>
              <a:t>2</a:t>
            </a:fld>
            <a:endParaRPr lang="en-US"/>
          </a:p>
        </p:txBody>
      </p:sp>
    </p:spTree>
    <p:extLst>
      <p:ext uri="{BB962C8B-B14F-4D97-AF65-F5344CB8AC3E}">
        <p14:creationId xmlns:p14="http://schemas.microsoft.com/office/powerpoint/2010/main" val="32129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Role of expertise in providing labels and reducing dimensionality by making the correct simplifying assumptions</a:t>
            </a:r>
          </a:p>
        </p:txBody>
      </p:sp>
      <p:sp>
        <p:nvSpPr>
          <p:cNvPr id="4" name="Slide Number Placeholder 3"/>
          <p:cNvSpPr>
            <a:spLocks noGrp="1"/>
          </p:cNvSpPr>
          <p:nvPr>
            <p:ph type="sldNum" sz="quarter" idx="10"/>
          </p:nvPr>
        </p:nvSpPr>
        <p:spPr/>
        <p:txBody>
          <a:bodyPr/>
          <a:lstStyle/>
          <a:p>
            <a:fld id="{8131ED78-CDF4-40EB-A8E6-FF1DD0F4E7ED}" type="slidenum">
              <a:rPr lang="en-US" smtClean="0"/>
              <a:t>9</a:t>
            </a:fld>
            <a:endParaRPr lang="en-US"/>
          </a:p>
        </p:txBody>
      </p:sp>
    </p:spTree>
    <p:extLst>
      <p:ext uri="{BB962C8B-B14F-4D97-AF65-F5344CB8AC3E}">
        <p14:creationId xmlns:p14="http://schemas.microsoft.com/office/powerpoint/2010/main" val="181836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Quiet state vs active state</a:t>
            </a:r>
          </a:p>
        </p:txBody>
      </p:sp>
      <p:sp>
        <p:nvSpPr>
          <p:cNvPr id="4" name="Slide Number Placeholder 3"/>
          <p:cNvSpPr>
            <a:spLocks noGrp="1"/>
          </p:cNvSpPr>
          <p:nvPr>
            <p:ph type="sldNum" sz="quarter" idx="10"/>
          </p:nvPr>
        </p:nvSpPr>
        <p:spPr/>
        <p:txBody>
          <a:bodyPr/>
          <a:lstStyle/>
          <a:p>
            <a:fld id="{8131ED78-CDF4-40EB-A8E6-FF1DD0F4E7ED}" type="slidenum">
              <a:rPr lang="en-US" smtClean="0"/>
              <a:t>12</a:t>
            </a:fld>
            <a:endParaRPr lang="en-US"/>
          </a:p>
        </p:txBody>
      </p:sp>
    </p:spTree>
    <p:extLst>
      <p:ext uri="{BB962C8B-B14F-4D97-AF65-F5344CB8AC3E}">
        <p14:creationId xmlns:p14="http://schemas.microsoft.com/office/powerpoint/2010/main" val="205953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Engine Temp Example – Warm engine may not be bad at all, but if it’s warm given that the workload has been light, there may be an issue.  Maybe the car is on fire.  Or maybe it’s sitting in the sun.</a:t>
            </a:r>
          </a:p>
          <a:p>
            <a:r>
              <a:rPr lang="en-US" dirty="0"/>
              <a:t>Warm engine during your commute- fine.  Warm engine at 3 AM, might be on fire again, or maybe you’re travelling overnight on a road trip</a:t>
            </a:r>
          </a:p>
        </p:txBody>
      </p:sp>
      <p:sp>
        <p:nvSpPr>
          <p:cNvPr id="4" name="Slide Number Placeholder 3"/>
          <p:cNvSpPr>
            <a:spLocks noGrp="1"/>
          </p:cNvSpPr>
          <p:nvPr>
            <p:ph type="sldNum" sz="quarter" idx="5"/>
          </p:nvPr>
        </p:nvSpPr>
        <p:spPr/>
        <p:txBody>
          <a:bodyPr/>
          <a:lstStyle/>
          <a:p>
            <a:fld id="{8131ED78-CDF4-40EB-A8E6-FF1DD0F4E7ED}" type="slidenum">
              <a:rPr lang="en-US" smtClean="0"/>
              <a:t>17</a:t>
            </a:fld>
            <a:endParaRPr lang="en-US"/>
          </a:p>
        </p:txBody>
      </p:sp>
    </p:spTree>
    <p:extLst>
      <p:ext uri="{BB962C8B-B14F-4D97-AF65-F5344CB8AC3E}">
        <p14:creationId xmlns:p14="http://schemas.microsoft.com/office/powerpoint/2010/main" val="3447454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Type, Origin, Quality, dimensionality, labels, statistical properties</a:t>
            </a:r>
          </a:p>
          <a:p>
            <a:r>
              <a:rPr lang="en-US" dirty="0"/>
              <a:t>2: Deeper look at what defines an outlier, system states, noise, and baselines</a:t>
            </a:r>
          </a:p>
          <a:p>
            <a:r>
              <a:rPr lang="en-US" dirty="0"/>
              <a:t>3: Temporal Context, vertical vs horizontal, smoothing</a:t>
            </a:r>
          </a:p>
          <a:p>
            <a:r>
              <a:rPr lang="en-US" dirty="0"/>
              <a:t>4: DS process, vision to product, Data to code, locality of inference/training, limitations</a:t>
            </a:r>
          </a:p>
        </p:txBody>
      </p:sp>
      <p:sp>
        <p:nvSpPr>
          <p:cNvPr id="4" name="Slide Number Placeholder 3"/>
          <p:cNvSpPr>
            <a:spLocks noGrp="1"/>
          </p:cNvSpPr>
          <p:nvPr>
            <p:ph type="sldNum" sz="quarter" idx="5"/>
          </p:nvPr>
        </p:nvSpPr>
        <p:spPr/>
        <p:txBody>
          <a:bodyPr/>
          <a:lstStyle/>
          <a:p>
            <a:fld id="{8131ED78-CDF4-40EB-A8E6-FF1DD0F4E7ED}" type="slidenum">
              <a:rPr lang="en-US" smtClean="0"/>
              <a:t>24</a:t>
            </a:fld>
            <a:endParaRPr lang="en-US"/>
          </a:p>
        </p:txBody>
      </p:sp>
    </p:spTree>
    <p:extLst>
      <p:ext uri="{BB962C8B-B14F-4D97-AF65-F5344CB8AC3E}">
        <p14:creationId xmlns:p14="http://schemas.microsoft.com/office/powerpoint/2010/main" val="160085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7" name="bk object 16"/>
          <p:cNvSpPr/>
          <p:nvPr/>
        </p:nvSpPr>
        <p:spPr>
          <a:xfrm>
            <a:off x="0" y="431803"/>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092">
              <a:latin typeface="Ubuntu" panose="020B0504030602030204" pitchFamily="34" charset="0"/>
            </a:endParaRPr>
          </a:p>
        </p:txBody>
      </p:sp>
      <p:sp>
        <p:nvSpPr>
          <p:cNvPr id="2" name="Holder 2"/>
          <p:cNvSpPr>
            <a:spLocks noGrp="1"/>
          </p:cNvSpPr>
          <p:nvPr>
            <p:ph type="ctrTitle"/>
          </p:nvPr>
        </p:nvSpPr>
        <p:spPr>
          <a:xfrm>
            <a:off x="914401" y="2125981"/>
            <a:ext cx="10363201" cy="447927"/>
          </a:xfrm>
          <a:prstGeom prst="rect">
            <a:avLst/>
          </a:prstGeom>
        </p:spPr>
        <p:txBody>
          <a:bodyPr wrap="square" lIns="0" tIns="0" rIns="0" bIns="0">
            <a:spAutoFit/>
          </a:bodyPr>
          <a:lstStyle>
            <a:lvl1pPr>
              <a:defRPr sz="2911">
                <a:latin typeface="+mj-lt"/>
              </a:defRPr>
            </a:lvl1pPr>
          </a:lstStyle>
          <a:p>
            <a:r>
              <a:rPr lang="en-US"/>
              <a:t>Click to edit Master title style</a:t>
            </a:r>
            <a:endParaRPr dirty="0"/>
          </a:p>
        </p:txBody>
      </p:sp>
      <p:sp>
        <p:nvSpPr>
          <p:cNvPr id="3" name="Holder 3"/>
          <p:cNvSpPr>
            <a:spLocks noGrp="1"/>
          </p:cNvSpPr>
          <p:nvPr>
            <p:ph type="subTitle" idx="4"/>
          </p:nvPr>
        </p:nvSpPr>
        <p:spPr>
          <a:xfrm>
            <a:off x="1828800" y="3840480"/>
            <a:ext cx="8534400" cy="298619"/>
          </a:xfrm>
          <a:prstGeom prst="rect">
            <a:avLst/>
          </a:prstGeom>
        </p:spPr>
        <p:txBody>
          <a:bodyPr wrap="square" lIns="0" tIns="0" rIns="0" bIns="0">
            <a:spAutoFit/>
          </a:bodyPr>
          <a:lstStyle>
            <a:lvl1pPr>
              <a:defRPr sz="1940">
                <a:latin typeface="+mj-lt"/>
              </a:defRPr>
            </a:lvl1pPr>
          </a:lstStyle>
          <a:p>
            <a:r>
              <a:rPr lang="en-US"/>
              <a:t>Click to edit Master subtitle style</a:t>
            </a:r>
            <a:endParaRPr dirty="0"/>
          </a:p>
        </p:txBody>
      </p:sp>
    </p:spTree>
    <p:extLst>
      <p:ext uri="{BB962C8B-B14F-4D97-AF65-F5344CB8AC3E}">
        <p14:creationId xmlns:p14="http://schemas.microsoft.com/office/powerpoint/2010/main" val="135423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3_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09608"/>
            <a:ext cx="10363200" cy="1989665"/>
          </a:xfrm>
        </p:spPr>
        <p:txBody>
          <a:bodyPr anchor="b">
            <a:noAutofit/>
          </a:bodyPr>
          <a:lstStyle>
            <a:lvl1pPr>
              <a:lnSpc>
                <a:spcPct val="100000"/>
              </a:lnSpc>
              <a:defRPr sz="8800"/>
            </a:lvl1pPr>
          </a:lstStyle>
          <a:p>
            <a:r>
              <a:rPr lang="en-US" dirty="0"/>
              <a:t>Master title</a:t>
            </a:r>
          </a:p>
        </p:txBody>
      </p:sp>
      <p:sp>
        <p:nvSpPr>
          <p:cNvPr id="3" name="Subtitle 2"/>
          <p:cNvSpPr>
            <a:spLocks noGrp="1"/>
          </p:cNvSpPr>
          <p:nvPr>
            <p:ph type="subTitle" idx="1"/>
          </p:nvPr>
        </p:nvSpPr>
        <p:spPr>
          <a:xfrm>
            <a:off x="1828800" y="4326467"/>
            <a:ext cx="8534400" cy="1219200"/>
          </a:xfrm>
        </p:spPr>
        <p:txBody>
          <a:bodyPr>
            <a:normAutofit/>
          </a:bodyPr>
          <a:lstStyle>
            <a:lvl1pPr marL="0" indent="0" algn="ctr">
              <a:buNone/>
              <a:defRPr sz="3200">
                <a:solidFill>
                  <a:schemeClr val="accent1">
                    <a:lumMod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4745565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p:nvPr>
        </p:nvSpPr>
        <p:spPr>
          <a:xfrm>
            <a:off x="609600" y="1577341"/>
            <a:ext cx="10972800" cy="1443921"/>
          </a:xfrm>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955045"/>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09608"/>
            <a:ext cx="10363200" cy="1989665"/>
          </a:xfrm>
        </p:spPr>
        <p:txBody>
          <a:bodyPr anchor="b">
            <a:noAutofit/>
          </a:bodyPr>
          <a:lstStyle>
            <a:lvl1pPr>
              <a:lnSpc>
                <a:spcPct val="100000"/>
              </a:lnSpc>
              <a:defRPr sz="8800"/>
            </a:lvl1pPr>
          </a:lstStyle>
          <a:p>
            <a:r>
              <a:rPr lang="en-US" dirty="0"/>
              <a:t>Master title</a:t>
            </a:r>
          </a:p>
        </p:txBody>
      </p:sp>
      <p:sp>
        <p:nvSpPr>
          <p:cNvPr id="3" name="Subtitle 2"/>
          <p:cNvSpPr>
            <a:spLocks noGrp="1"/>
          </p:cNvSpPr>
          <p:nvPr>
            <p:ph type="subTitle" idx="1"/>
          </p:nvPr>
        </p:nvSpPr>
        <p:spPr>
          <a:xfrm>
            <a:off x="1828800" y="4326467"/>
            <a:ext cx="8534400" cy="1219200"/>
          </a:xfrm>
        </p:spPr>
        <p:txBody>
          <a:bodyPr>
            <a:normAutofit/>
          </a:bodyPr>
          <a:lstStyle>
            <a:lvl1pPr marL="0" indent="0" algn="ctr">
              <a:buNone/>
              <a:defRPr sz="3200">
                <a:solidFill>
                  <a:schemeClr val="accent1">
                    <a:lumMod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6238686"/>
            <a:ext cx="1693333" cy="446529"/>
          </a:xfrm>
          <a:prstGeom prst="rect">
            <a:avLst/>
          </a:prstGeom>
        </p:spPr>
      </p:pic>
      <p:sp>
        <p:nvSpPr>
          <p:cNvPr id="9" name="Rectangle 8"/>
          <p:cNvSpPr/>
          <p:nvPr/>
        </p:nvSpPr>
        <p:spPr>
          <a:xfrm>
            <a:off x="11" y="-16934"/>
            <a:ext cx="12197644" cy="135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val="3070459379"/>
      </p:ext>
    </p:extLst>
  </p:cSld>
  <p:clrMapOvr>
    <a:overrideClrMapping bg1="lt1" tx1="dk1" bg2="lt2" tx2="dk2" accent1="accent1" accent2="accent2" accent3="accent3" accent4="accent4" accent5="accent5" accent6="accent6" hlink="hlink" folHlink="folHlink"/>
  </p:clrMapOvr>
  <p:transition>
    <p:fade thruBlk="1"/>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261835"/>
      </p:ext>
    </p:extLst>
  </p:cSld>
  <p:clrMapOvr>
    <a:masterClrMapping/>
  </p:clrMapOvr>
  <p:transition>
    <p:fade thruBlk="1"/>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1219170" rtl="0" eaLnBrk="1" latinLnBrk="0" hangingPunct="1">
              <a:lnSpc>
                <a:spcPct val="100000"/>
              </a:lnSpc>
              <a:spcBef>
                <a:spcPct val="0"/>
              </a:spcBef>
              <a:buNone/>
              <a:defRPr lang="en-US" sz="6400" kern="1200" dirty="0" smtClean="0">
                <a:solidFill>
                  <a:schemeClr val="tx2"/>
                </a:solidFill>
                <a:effectLst>
                  <a:reflection stA="28000" endPos="45000" dist="5080" dir="5400000" sy="-100000" algn="bl" rotWithShape="0"/>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70"/>
            <a:ext cx="10363200" cy="1131887"/>
          </a:xfrm>
        </p:spPr>
        <p:txBody>
          <a:bodyPr anchor="t"/>
          <a:lstStyle>
            <a:lvl1pPr marL="0" indent="0" algn="ctr">
              <a:buNone/>
              <a:defRPr sz="2667">
                <a:solidFill>
                  <a:schemeClr val="accent1">
                    <a:lumMod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558242779"/>
      </p:ext>
    </p:extLst>
  </p:cSld>
  <p:clrMapOvr>
    <a:masterClrMapping/>
  </p:clrMapOvr>
  <p:transition>
    <p:fade thruBlk="1"/>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4" name="Content Placeholder 3"/>
          <p:cNvSpPr>
            <a:spLocks noGrp="1"/>
          </p:cNvSpPr>
          <p:nvPr>
            <p:ph sz="half" idx="2"/>
          </p:nvPr>
        </p:nvSpPr>
        <p:spPr>
          <a:xfrm>
            <a:off x="6197600" y="1600201"/>
            <a:ext cx="5384800" cy="4525963"/>
          </a:xfrm>
        </p:spPr>
        <p:txBody>
          <a:bodyPr/>
          <a:lstStyle>
            <a:lvl1pPr>
              <a:defRPr sz="3200"/>
            </a:lvl1pPr>
            <a:lvl2pPr>
              <a:defRPr sz="2133"/>
            </a:lvl2pPr>
            <a:lvl3pPr>
              <a:defRPr sz="2133"/>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197707"/>
      </p:ext>
    </p:extLst>
  </p:cSld>
  <p:clrMapOvr>
    <a:masterClrMapping/>
  </p:clrMapOvr>
  <p:transition>
    <p:fade thruBlk="1"/>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5" name="Text Placeholder 4"/>
          <p:cNvSpPr>
            <a:spLocks noGrp="1"/>
          </p:cNvSpPr>
          <p:nvPr>
            <p:ph type="body" sz="quarter" idx="3"/>
          </p:nvPr>
        </p:nvSpPr>
        <p:spPr>
          <a:xfrm>
            <a:off x="6197613" y="1600200"/>
            <a:ext cx="5389033" cy="609600"/>
          </a:xfrm>
        </p:spPr>
        <p:txBody>
          <a:bodyPr anchor="b">
            <a:noAutofit/>
          </a:bodyPr>
          <a:lstStyle>
            <a:lvl1pPr marL="0" indent="0" algn="ctr">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8920186"/>
      </p:ext>
    </p:extLst>
  </p:cSld>
  <p:clrMapOvr>
    <a:masterClrMapping/>
  </p:clrMapOvr>
  <p:transition>
    <p:fade thruBlk="1"/>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1968736796"/>
      </p:ext>
    </p:extLst>
  </p:cSld>
  <p:clrMapOvr>
    <a:masterClrMapping/>
  </p:clrMapOvr>
  <p:transition>
    <p:fade thruBlk="1"/>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9217506"/>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26" y="266703"/>
            <a:ext cx="4011084" cy="2095500"/>
          </a:xfrm>
        </p:spPr>
        <p:txBody>
          <a:bodyPr anchor="b"/>
          <a:lstStyle>
            <a:lvl1pPr algn="ctr">
              <a:lnSpc>
                <a:spcPct val="100000"/>
              </a:lnSpc>
              <a:defRPr sz="3733" b="1">
                <a:effectLst/>
              </a:defRPr>
            </a:lvl1pPr>
          </a:lstStyle>
          <a:p>
            <a:r>
              <a:rPr lang="en-US"/>
              <a:t>Click to edit Master title style</a:t>
            </a:r>
            <a:endParaRPr lang="en-US" dirty="0"/>
          </a:p>
        </p:txBody>
      </p:sp>
      <p:sp>
        <p:nvSpPr>
          <p:cNvPr id="3" name="Content Placeholder 2"/>
          <p:cNvSpPr>
            <a:spLocks noGrp="1"/>
          </p:cNvSpPr>
          <p:nvPr>
            <p:ph idx="1"/>
          </p:nvPr>
        </p:nvSpPr>
        <p:spPr>
          <a:xfrm>
            <a:off x="958858" y="273057"/>
            <a:ext cx="6661151"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26" y="2438401"/>
            <a:ext cx="4011084" cy="3687763"/>
          </a:xfrm>
        </p:spPr>
        <p:txBody>
          <a:bodyPr>
            <a:normAutofit/>
          </a:bodyPr>
          <a:lstStyle>
            <a:lvl1pPr marL="0" indent="0" algn="ctr">
              <a:lnSpc>
                <a:spcPct val="125000"/>
              </a:lnSpc>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3617242963"/>
      </p:ext>
    </p:extLst>
  </p:cSld>
  <p:clrMapOvr>
    <a:masterClrMapping/>
  </p:clrMapOvr>
  <p:transition>
    <p:fade thruBlk="1"/>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432505"/>
            <a:ext cx="12194157" cy="335927"/>
          </a:xfrm>
        </p:spPr>
        <p:txBody>
          <a:bodyPr/>
          <a:lstStyle/>
          <a:p>
            <a:r>
              <a:rPr lang="en-US"/>
              <a:t>Click icon to add picture</a:t>
            </a:r>
            <a:endParaRPr lang="en-US" dirty="0"/>
          </a:p>
        </p:txBody>
      </p:sp>
      <p:sp>
        <p:nvSpPr>
          <p:cNvPr id="2" name="Holder 2"/>
          <p:cNvSpPr>
            <a:spLocks noGrp="1"/>
          </p:cNvSpPr>
          <p:nvPr>
            <p:ph type="ctrTitle"/>
          </p:nvPr>
        </p:nvSpPr>
        <p:spPr>
          <a:xfrm>
            <a:off x="914401" y="2125982"/>
            <a:ext cx="10363201" cy="410599"/>
          </a:xfrm>
          <a:prstGeom prst="rect">
            <a:avLst/>
          </a:prstGeom>
        </p:spPr>
        <p:txBody>
          <a:bodyPr wrap="square" lIns="0" tIns="0" rIns="0" bIns="0">
            <a:spAutoFit/>
          </a:bodyPr>
          <a:lstStyle>
            <a:lvl1pPr>
              <a:defRPr sz="2668">
                <a:solidFill>
                  <a:schemeClr val="tx1"/>
                </a:solidFill>
                <a:latin typeface="+mj-lt"/>
              </a:defRPr>
            </a:lvl1pPr>
          </a:lstStyle>
          <a:p>
            <a:r>
              <a:rPr lang="en-US"/>
              <a:t>Click to edit Master title style</a:t>
            </a:r>
            <a:endParaRPr dirty="0"/>
          </a:p>
        </p:txBody>
      </p:sp>
      <p:sp>
        <p:nvSpPr>
          <p:cNvPr id="3" name="Holder 3"/>
          <p:cNvSpPr>
            <a:spLocks noGrp="1"/>
          </p:cNvSpPr>
          <p:nvPr>
            <p:ph type="subTitle" idx="4"/>
          </p:nvPr>
        </p:nvSpPr>
        <p:spPr>
          <a:xfrm>
            <a:off x="1828800" y="3840480"/>
            <a:ext cx="8534400" cy="298619"/>
          </a:xfrm>
          <a:prstGeom prst="rect">
            <a:avLst/>
          </a:prstGeom>
        </p:spPr>
        <p:txBody>
          <a:bodyPr wrap="square" lIns="0" tIns="0" rIns="0" bIns="0">
            <a:spAutoFit/>
          </a:bodyPr>
          <a:lstStyle>
            <a:lvl1pPr>
              <a:defRPr sz="1940">
                <a:latin typeface="+mj-lt"/>
              </a:defRPr>
            </a:lvl1pPr>
          </a:lstStyle>
          <a:p>
            <a:r>
              <a:rPr lang="en-US"/>
              <a:t>Click to edit Master subtitle style</a:t>
            </a:r>
            <a:endParaRPr dirty="0"/>
          </a:p>
        </p:txBody>
      </p:sp>
    </p:spTree>
    <p:extLst>
      <p:ext uri="{BB962C8B-B14F-4D97-AF65-F5344CB8AC3E}">
        <p14:creationId xmlns:p14="http://schemas.microsoft.com/office/powerpoint/2010/main" val="3180530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9435" y="228606"/>
            <a:ext cx="7615765" cy="895351"/>
          </a:xfrm>
        </p:spPr>
        <p:txBody>
          <a:bodyPr anchor="b"/>
          <a:lstStyle>
            <a:lvl1pPr algn="ctr">
              <a:lnSpc>
                <a:spcPct val="100000"/>
              </a:lnSpc>
              <a:defRPr sz="3733" b="1"/>
            </a:lvl1pPr>
          </a:lstStyle>
          <a:p>
            <a:r>
              <a:rPr lang="en-US" dirty="0"/>
              <a:t>Master title style</a:t>
            </a:r>
          </a:p>
        </p:txBody>
      </p:sp>
      <p:sp>
        <p:nvSpPr>
          <p:cNvPr id="3" name="Picture Placeholder 2"/>
          <p:cNvSpPr>
            <a:spLocks noGrp="1"/>
          </p:cNvSpPr>
          <p:nvPr>
            <p:ph type="pic" idx="1"/>
          </p:nvPr>
        </p:nvSpPr>
        <p:spPr>
          <a:xfrm>
            <a:off x="2010835" y="1143003"/>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239435" y="5810251"/>
            <a:ext cx="7615765" cy="533400"/>
          </a:xfrm>
        </p:spPr>
        <p:txBody>
          <a:bodyPr>
            <a:normAutofit/>
          </a:bodyPr>
          <a:lstStyle>
            <a:lvl1pPr marL="0" indent="0" algn="ctr">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662853303"/>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446618"/>
      </p:ext>
    </p:extLst>
  </p:cSld>
  <p:clrMapOvr>
    <a:masterClrMapping/>
  </p:clrMapOvr>
  <p:transition>
    <p:fade thruBlk="1"/>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9200" y="274640"/>
            <a:ext cx="2743200" cy="5851525"/>
          </a:xfrm>
        </p:spPr>
        <p:txBody>
          <a:bodyPr vert="eaVert"/>
          <a:lstStyle/>
          <a:p>
            <a:r>
              <a:rPr lang="en-US" dirty="0"/>
              <a:t>Master title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3239674"/>
      </p:ext>
    </p:extLst>
  </p:cSld>
  <p:clrMapOvr>
    <a:masterClrMapping/>
  </p:clrMapOvr>
  <p:transition>
    <p:fade thruBlk="1"/>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 y="432504"/>
            <a:ext cx="12194156" cy="5883171"/>
          </a:xfrm>
        </p:spPr>
        <p:txBody>
          <a:bodyPr/>
          <a:lstStyle/>
          <a:p>
            <a:r>
              <a:rPr lang="en-US"/>
              <a:t>Click icon to add picture</a:t>
            </a:r>
            <a:endParaRPr lang="en-US" dirty="0"/>
          </a:p>
        </p:txBody>
      </p:sp>
      <p:sp>
        <p:nvSpPr>
          <p:cNvPr id="2" name="Holder 2"/>
          <p:cNvSpPr>
            <a:spLocks noGrp="1"/>
          </p:cNvSpPr>
          <p:nvPr>
            <p:ph type="ctrTitle"/>
          </p:nvPr>
        </p:nvSpPr>
        <p:spPr>
          <a:xfrm>
            <a:off x="914400" y="2125980"/>
            <a:ext cx="10363200" cy="373272"/>
          </a:xfrm>
          <a:prstGeom prst="rect">
            <a:avLst/>
          </a:prstGeom>
        </p:spPr>
        <p:txBody>
          <a:bodyPr wrap="square" lIns="0" tIns="0" rIns="0" bIns="0">
            <a:spAutoFit/>
          </a:bodyPr>
          <a:lstStyle>
            <a:lvl1pPr>
              <a:defRPr sz="2425">
                <a:latin typeface="Ubuntu" panose="020B0504030602030204" pitchFamily="34" charset="0"/>
              </a:defRPr>
            </a:lvl1pPr>
          </a:lstStyle>
          <a:p>
            <a:r>
              <a:rPr lang="en-US"/>
              <a:t>Click to edit Master title style</a:t>
            </a:r>
            <a:endParaRPr dirty="0"/>
          </a:p>
        </p:txBody>
      </p:sp>
      <p:sp>
        <p:nvSpPr>
          <p:cNvPr id="3" name="Holder 3"/>
          <p:cNvSpPr>
            <a:spLocks noGrp="1"/>
          </p:cNvSpPr>
          <p:nvPr>
            <p:ph type="subTitle" idx="4"/>
          </p:nvPr>
        </p:nvSpPr>
        <p:spPr>
          <a:xfrm>
            <a:off x="1828800" y="3840481"/>
            <a:ext cx="8534400" cy="298617"/>
          </a:xfrm>
          <a:prstGeom prst="rect">
            <a:avLst/>
          </a:prstGeom>
        </p:spPr>
        <p:txBody>
          <a:bodyPr wrap="square" lIns="0" tIns="0" rIns="0" bIns="0">
            <a:spAutoFit/>
          </a:bodyPr>
          <a:lstStyle>
            <a:lvl1pPr>
              <a:defRPr sz="1940">
                <a:latin typeface="Ubuntu" panose="020B0504030602030204" pitchFamily="34" charset="0"/>
              </a:defRPr>
            </a:lvl1pPr>
          </a:lstStyle>
          <a:p>
            <a:r>
              <a:rPr lang="en-US"/>
              <a:t>Click to edit Master subtitle style</a:t>
            </a:r>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latin typeface="Ubuntu" panose="020B0504030602030204" pitchFamily="34" charset="0"/>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latin typeface="Ubuntu" panose="020B0504030602030204" pitchFamily="34" charset="0"/>
              </a:defRPr>
            </a:lvl1pPr>
          </a:lstStyle>
          <a:p>
            <a:endParaRPr lang="en-US"/>
          </a:p>
        </p:txBody>
      </p:sp>
    </p:spTree>
    <p:extLst>
      <p:ext uri="{BB962C8B-B14F-4D97-AF65-F5344CB8AC3E}">
        <p14:creationId xmlns:p14="http://schemas.microsoft.com/office/powerpoint/2010/main" val="655112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bk object 16"/>
          <p:cNvSpPr/>
          <p:nvPr userDrawn="1"/>
        </p:nvSpPr>
        <p:spPr>
          <a:xfrm>
            <a:off x="0" y="431801"/>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456">
              <a:latin typeface="Ubuntu" panose="020B0504030602030204" pitchFamily="34" charset="0"/>
            </a:endParaRPr>
          </a:p>
        </p:txBody>
      </p:sp>
      <p:sp>
        <p:nvSpPr>
          <p:cNvPr id="9" name="Holder 2"/>
          <p:cNvSpPr>
            <a:spLocks noGrp="1"/>
          </p:cNvSpPr>
          <p:nvPr>
            <p:ph type="title"/>
          </p:nvPr>
        </p:nvSpPr>
        <p:spPr>
          <a:xfrm>
            <a:off x="3413760" y="55835"/>
            <a:ext cx="5364480" cy="410599"/>
          </a:xfrm>
          <a:prstGeom prst="rect">
            <a:avLst/>
          </a:prstGeom>
        </p:spPr>
        <p:txBody>
          <a:bodyPr lIns="0" tIns="0" rIns="0" bIns="0"/>
          <a:lstStyle>
            <a:lvl1pPr>
              <a:defRPr sz="2668" b="0" i="0">
                <a:solidFill>
                  <a:schemeClr val="bg1"/>
                </a:solidFill>
                <a:latin typeface="+mj-lt"/>
                <a:cs typeface="Ubuntu" panose="020B0504030602030204"/>
              </a:defRPr>
            </a:lvl1pPr>
          </a:lstStyle>
          <a:p>
            <a:r>
              <a:rPr lang="en-US"/>
              <a:t>Click to edit Master title style</a:t>
            </a:r>
            <a:endParaRPr dirty="0"/>
          </a:p>
        </p:txBody>
      </p:sp>
      <p:sp>
        <p:nvSpPr>
          <p:cNvPr id="7" name="Rectangle 6"/>
          <p:cNvSpPr/>
          <p:nvPr userDrawn="1"/>
        </p:nvSpPr>
        <p:spPr>
          <a:xfrm>
            <a:off x="273417" y="656535"/>
            <a:ext cx="11645169" cy="531389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6">
              <a:latin typeface="Ubuntu" panose="020B0504030602030204" pitchFamily="34" charset="0"/>
            </a:endParaRPr>
          </a:p>
        </p:txBody>
      </p:sp>
      <p:sp>
        <p:nvSpPr>
          <p:cNvPr id="8" name="Content Placeholder 7"/>
          <p:cNvSpPr>
            <a:spLocks noGrp="1"/>
          </p:cNvSpPr>
          <p:nvPr>
            <p:ph sz="quarter" idx="10"/>
          </p:nvPr>
        </p:nvSpPr>
        <p:spPr>
          <a:xfrm>
            <a:off x="365838" y="748951"/>
            <a:ext cx="11460325" cy="1866360"/>
          </a:xfrm>
        </p:spPr>
        <p:txBody>
          <a:bodyPr/>
          <a:lstStyle>
            <a:lvl1pPr>
              <a:defRPr sz="2911">
                <a:latin typeface="+mn-lt"/>
              </a:defRPr>
            </a:lvl1pPr>
            <a:lvl2pPr>
              <a:defRPr sz="2668">
                <a:latin typeface="+mn-lt"/>
              </a:defRPr>
            </a:lvl2pPr>
            <a:lvl3pPr>
              <a:defRPr sz="2425">
                <a:latin typeface="+mn-lt"/>
              </a:defRPr>
            </a:lvl3pPr>
            <a:lvl4pPr>
              <a:defRPr sz="2183">
                <a:latin typeface="+mn-lt"/>
              </a:defRPr>
            </a:lvl4pPr>
            <a:lvl5pPr>
              <a:defRPr sz="194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7575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4" name="bk object 16"/>
          <p:cNvSpPr/>
          <p:nvPr userDrawn="1"/>
        </p:nvSpPr>
        <p:spPr>
          <a:xfrm>
            <a:off x="0" y="431801"/>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456">
              <a:latin typeface="Ubuntu" panose="020B0504030602030204" pitchFamily="34" charset="0"/>
            </a:endParaRPr>
          </a:p>
        </p:txBody>
      </p:sp>
      <p:sp>
        <p:nvSpPr>
          <p:cNvPr id="5" name="Holder 5"/>
          <p:cNvSpPr>
            <a:spLocks noGrp="1"/>
          </p:cNvSpPr>
          <p:nvPr>
            <p:ph type="ftr" sz="quarter" idx="5"/>
          </p:nvPr>
        </p:nvSpPr>
        <p:spPr>
          <a:xfrm>
            <a:off x="4145280" y="6377942"/>
            <a:ext cx="3901440" cy="167972"/>
          </a:xfrm>
        </p:spPr>
        <p:txBody>
          <a:bodyPr lIns="0" tIns="0" rIns="0" bIns="0"/>
          <a:lstStyle>
            <a:lvl1pPr algn="ctr">
              <a:defRPr>
                <a:solidFill>
                  <a:schemeClr val="tx1">
                    <a:tint val="75000"/>
                  </a:schemeClr>
                </a:solidFill>
                <a:latin typeface="Ubuntu" panose="020B0504030602030204" pitchFamily="34" charset="0"/>
              </a:defRPr>
            </a:lvl1pPr>
          </a:lstStyle>
          <a:p>
            <a:endParaRPr lang="en-US"/>
          </a:p>
        </p:txBody>
      </p:sp>
      <p:sp>
        <p:nvSpPr>
          <p:cNvPr id="6" name="Holder 6"/>
          <p:cNvSpPr>
            <a:spLocks noGrp="1"/>
          </p:cNvSpPr>
          <p:nvPr>
            <p:ph type="dt" sz="half" idx="6"/>
          </p:nvPr>
        </p:nvSpPr>
        <p:spPr>
          <a:xfrm>
            <a:off x="609600" y="6377942"/>
            <a:ext cx="2804160" cy="167972"/>
          </a:xfrm>
        </p:spPr>
        <p:txBody>
          <a:bodyPr lIns="0" tIns="0" rIns="0" bIns="0"/>
          <a:lstStyle>
            <a:lvl1pPr algn="l">
              <a:defRPr>
                <a:solidFill>
                  <a:schemeClr val="tx1">
                    <a:tint val="75000"/>
                  </a:schemeClr>
                </a:solidFill>
                <a:latin typeface="Ubuntu" panose="020B0504030602030204" pitchFamily="34" charset="0"/>
              </a:defRPr>
            </a:lvl1pPr>
          </a:lstStyle>
          <a:p>
            <a:endParaRPr lang="en-US"/>
          </a:p>
        </p:txBody>
      </p:sp>
      <p:sp>
        <p:nvSpPr>
          <p:cNvPr id="8" name="Rectangle 7"/>
          <p:cNvSpPr/>
          <p:nvPr userDrawn="1"/>
        </p:nvSpPr>
        <p:spPr>
          <a:xfrm>
            <a:off x="273416" y="2504846"/>
            <a:ext cx="5639705" cy="346558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6">
              <a:latin typeface="Ubuntu" panose="020B0504030602030204" pitchFamily="34" charset="0"/>
            </a:endParaRPr>
          </a:p>
        </p:txBody>
      </p:sp>
      <p:sp>
        <p:nvSpPr>
          <p:cNvPr id="9" name="Rectangle 8"/>
          <p:cNvSpPr/>
          <p:nvPr userDrawn="1"/>
        </p:nvSpPr>
        <p:spPr>
          <a:xfrm>
            <a:off x="6278881" y="2504846"/>
            <a:ext cx="5639705" cy="346558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6">
              <a:latin typeface="Ubuntu" panose="020B0504030602030204" pitchFamily="34" charset="0"/>
            </a:endParaRPr>
          </a:p>
        </p:txBody>
      </p:sp>
      <p:sp>
        <p:nvSpPr>
          <p:cNvPr id="11" name="Content Placeholder 10"/>
          <p:cNvSpPr>
            <a:spLocks noGrp="1"/>
          </p:cNvSpPr>
          <p:nvPr>
            <p:ph sz="quarter" idx="10"/>
          </p:nvPr>
        </p:nvSpPr>
        <p:spPr>
          <a:xfrm>
            <a:off x="366820" y="2643469"/>
            <a:ext cx="5452897" cy="839863"/>
          </a:xfrm>
        </p:spPr>
        <p:txBody>
          <a:bodyPr/>
          <a:lstStyle>
            <a:lvl1pPr>
              <a:defRPr>
                <a:latin typeface="Ubuntu" panose="020B0504030602030204" pitchFamily="34" charset="0"/>
              </a:defRPr>
            </a:lvl1pPr>
            <a:lvl2pPr>
              <a:defRPr>
                <a:latin typeface="Ubuntu" panose="020B0504030602030204" pitchFamily="34" charset="0"/>
              </a:defRPr>
            </a:lvl2pPr>
            <a:lvl3pPr>
              <a:defRPr>
                <a:latin typeface="Ubuntu" panose="020B0504030602030204" pitchFamily="34" charset="0"/>
              </a:defRPr>
            </a:lvl3pPr>
            <a:lvl4pPr>
              <a:defRPr>
                <a:latin typeface="Ubuntu" panose="020B0504030602030204" pitchFamily="34" charset="0"/>
              </a:defRPr>
            </a:lvl4pPr>
            <a:lvl5pPr>
              <a:defRPr>
                <a:latin typeface="Ubuntu" panose="020B05040306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p:cNvSpPr>
            <a:spLocks noGrp="1"/>
          </p:cNvSpPr>
          <p:nvPr>
            <p:ph sz="quarter" idx="11"/>
          </p:nvPr>
        </p:nvSpPr>
        <p:spPr>
          <a:xfrm>
            <a:off x="6372284" y="2643469"/>
            <a:ext cx="5452897" cy="839863"/>
          </a:xfrm>
        </p:spPr>
        <p:txBody>
          <a:bodyPr/>
          <a:lstStyle>
            <a:lvl1pPr>
              <a:defRPr>
                <a:latin typeface="Ubuntu" panose="020B0504030602030204" pitchFamily="34" charset="0"/>
              </a:defRPr>
            </a:lvl1pPr>
            <a:lvl2pPr>
              <a:defRPr>
                <a:latin typeface="Ubuntu" panose="020B0504030602030204" pitchFamily="34" charset="0"/>
              </a:defRPr>
            </a:lvl2pPr>
            <a:lvl3pPr>
              <a:defRPr>
                <a:latin typeface="Ubuntu" panose="020B0504030602030204" pitchFamily="34" charset="0"/>
              </a:defRPr>
            </a:lvl3pPr>
            <a:lvl4pPr>
              <a:defRPr>
                <a:latin typeface="Ubuntu" panose="020B0504030602030204" pitchFamily="34" charset="0"/>
              </a:defRPr>
            </a:lvl4pPr>
            <a:lvl5pPr>
              <a:defRPr>
                <a:latin typeface="Ubuntu" panose="020B05040306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older 2"/>
          <p:cNvSpPr>
            <a:spLocks noGrp="1"/>
          </p:cNvSpPr>
          <p:nvPr>
            <p:ph type="title"/>
          </p:nvPr>
        </p:nvSpPr>
        <p:spPr>
          <a:xfrm>
            <a:off x="3413760" y="55835"/>
            <a:ext cx="5364480" cy="373272"/>
          </a:xfrm>
          <a:prstGeom prst="rect">
            <a:avLst/>
          </a:prstGeom>
        </p:spPr>
        <p:txBody>
          <a:bodyPr lIns="0" tIns="0" rIns="0" bIns="0"/>
          <a:lstStyle>
            <a:lvl1pPr>
              <a:defRPr sz="2425" b="0" i="0">
                <a:solidFill>
                  <a:schemeClr val="bg1"/>
                </a:solidFill>
                <a:latin typeface="Ubuntu" panose="020B0504030602030204"/>
                <a:cs typeface="Ubuntu" panose="020B0504030602030204"/>
              </a:defRPr>
            </a:lvl1pPr>
          </a:lstStyle>
          <a:p>
            <a:r>
              <a:rPr lang="en-US"/>
              <a:t>Click to edit Master title style</a:t>
            </a:r>
            <a:endParaRPr dirty="0"/>
          </a:p>
        </p:txBody>
      </p:sp>
      <p:cxnSp>
        <p:nvCxnSpPr>
          <p:cNvPr id="15" name="Straight Connector 14"/>
          <p:cNvCxnSpPr/>
          <p:nvPr userDrawn="1"/>
        </p:nvCxnSpPr>
        <p:spPr>
          <a:xfrm>
            <a:off x="0" y="6319952"/>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317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bk object 16"/>
          <p:cNvSpPr/>
          <p:nvPr userDrawn="1"/>
        </p:nvSpPr>
        <p:spPr>
          <a:xfrm>
            <a:off x="0" y="431801"/>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456">
              <a:latin typeface="Ubuntu" panose="020B0504030602030204" pitchFamily="34" charset="0"/>
            </a:endParaRPr>
          </a:p>
        </p:txBody>
      </p:sp>
      <p:sp>
        <p:nvSpPr>
          <p:cNvPr id="9" name="Holder 2"/>
          <p:cNvSpPr>
            <a:spLocks noGrp="1"/>
          </p:cNvSpPr>
          <p:nvPr>
            <p:ph type="title"/>
          </p:nvPr>
        </p:nvSpPr>
        <p:spPr>
          <a:xfrm>
            <a:off x="3413760" y="55835"/>
            <a:ext cx="5364480" cy="410599"/>
          </a:xfrm>
          <a:prstGeom prst="rect">
            <a:avLst/>
          </a:prstGeom>
        </p:spPr>
        <p:txBody>
          <a:bodyPr lIns="0" tIns="0" rIns="0" bIns="0"/>
          <a:lstStyle>
            <a:lvl1pPr>
              <a:defRPr sz="2668" b="0" i="0">
                <a:solidFill>
                  <a:schemeClr val="bg1"/>
                </a:solidFill>
                <a:latin typeface="+mj-lt"/>
                <a:cs typeface="Ubuntu" panose="020B0504030602030204"/>
              </a:defRPr>
            </a:lvl1pPr>
          </a:lstStyle>
          <a:p>
            <a:r>
              <a:rPr lang="en-US"/>
              <a:t>Click to edit Master title style</a:t>
            </a:r>
            <a:endParaRPr dirty="0"/>
          </a:p>
        </p:txBody>
      </p:sp>
      <p:sp>
        <p:nvSpPr>
          <p:cNvPr id="7" name="Rectangle 6"/>
          <p:cNvSpPr/>
          <p:nvPr userDrawn="1"/>
        </p:nvSpPr>
        <p:spPr>
          <a:xfrm>
            <a:off x="273417" y="656535"/>
            <a:ext cx="11645169" cy="531389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6">
              <a:latin typeface="Ubuntu" panose="020B0504030602030204" pitchFamily="34" charset="0"/>
            </a:endParaRPr>
          </a:p>
        </p:txBody>
      </p:sp>
      <p:sp>
        <p:nvSpPr>
          <p:cNvPr id="8" name="Content Placeholder 7"/>
          <p:cNvSpPr>
            <a:spLocks noGrp="1"/>
          </p:cNvSpPr>
          <p:nvPr>
            <p:ph sz="quarter" idx="10"/>
          </p:nvPr>
        </p:nvSpPr>
        <p:spPr>
          <a:xfrm>
            <a:off x="365838" y="748951"/>
            <a:ext cx="11460325" cy="1866360"/>
          </a:xfrm>
        </p:spPr>
        <p:txBody>
          <a:bodyPr/>
          <a:lstStyle>
            <a:lvl1pPr>
              <a:defRPr sz="2911">
                <a:latin typeface="+mn-lt"/>
              </a:defRPr>
            </a:lvl1pPr>
            <a:lvl2pPr>
              <a:defRPr sz="2668">
                <a:latin typeface="+mn-lt"/>
              </a:defRPr>
            </a:lvl2pPr>
            <a:lvl3pPr>
              <a:defRPr sz="2425">
                <a:latin typeface="+mn-lt"/>
              </a:defRPr>
            </a:lvl3pPr>
            <a:lvl4pPr>
              <a:defRPr sz="2183">
                <a:latin typeface="+mn-lt"/>
              </a:defRPr>
            </a:lvl4pPr>
            <a:lvl5pPr>
              <a:defRPr sz="194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39170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09609"/>
            <a:ext cx="10363200" cy="1989665"/>
          </a:xfrm>
        </p:spPr>
        <p:txBody>
          <a:bodyPr anchor="b">
            <a:noAutofit/>
          </a:bodyPr>
          <a:lstStyle>
            <a:lvl1pPr>
              <a:lnSpc>
                <a:spcPct val="100000"/>
              </a:lnSpc>
              <a:defRPr sz="6600"/>
            </a:lvl1pPr>
          </a:lstStyle>
          <a:p>
            <a:r>
              <a:rPr lang="en-US" dirty="0"/>
              <a:t>Master title</a:t>
            </a:r>
          </a:p>
        </p:txBody>
      </p:sp>
      <p:sp>
        <p:nvSpPr>
          <p:cNvPr id="3" name="Subtitle 2"/>
          <p:cNvSpPr>
            <a:spLocks noGrp="1"/>
          </p:cNvSpPr>
          <p:nvPr>
            <p:ph type="subTitle" idx="1"/>
          </p:nvPr>
        </p:nvSpPr>
        <p:spPr>
          <a:xfrm>
            <a:off x="1828800" y="4326467"/>
            <a:ext cx="8534400" cy="1219200"/>
          </a:xfrm>
        </p:spPr>
        <p:txBody>
          <a:bodyPr>
            <a:normAutofit/>
          </a:bodyPr>
          <a:lstStyle>
            <a:lvl1pPr marL="0" indent="0" algn="ctr">
              <a:buNone/>
              <a:defRPr sz="2400">
                <a:solidFill>
                  <a:schemeClr val="accent1">
                    <a:lumMod val="50000"/>
                  </a:schemeClr>
                </a:solidFill>
              </a:defRPr>
            </a:lvl1pPr>
            <a:lvl2pPr marL="457178" indent="0" algn="ctr">
              <a:buNone/>
              <a:defRPr>
                <a:solidFill>
                  <a:schemeClr val="tx1">
                    <a:tint val="75000"/>
                  </a:schemeClr>
                </a:solidFill>
              </a:defRPr>
            </a:lvl2pPr>
            <a:lvl3pPr marL="914356"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Rectangle 8"/>
          <p:cNvSpPr/>
          <p:nvPr/>
        </p:nvSpPr>
        <p:spPr>
          <a:xfrm>
            <a:off x="7" y="-16934"/>
            <a:ext cx="12197644" cy="135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48403259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600"/>
            </a:lvl1pPr>
          </a:lstStyle>
          <a:p>
            <a:r>
              <a:rPr lang="en-US" dirty="0"/>
              <a:t>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3217539959"/>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4"/>
            <a:ext cx="10363200" cy="2505075"/>
          </a:xfrm>
        </p:spPr>
        <p:txBody>
          <a:bodyPr anchor="b"/>
          <a:lstStyle>
            <a:lvl1pPr algn="ctr" defTabSz="914356" rtl="0" eaLnBrk="1" latinLnBrk="0" hangingPunct="1">
              <a:lnSpc>
                <a:spcPct val="100000"/>
              </a:lnSpc>
              <a:spcBef>
                <a:spcPct val="0"/>
              </a:spcBef>
              <a:buNone/>
              <a:defRPr lang="en-US" sz="3600" kern="1200" dirty="0" smtClean="0">
                <a:solidFill>
                  <a:schemeClr val="tx2"/>
                </a:solidFill>
                <a:effectLst>
                  <a:reflection stA="28000" endPos="45000" dist="5080" dir="5400000" sy="-100000" algn="bl" rotWithShape="0"/>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70"/>
            <a:ext cx="10363200" cy="1131887"/>
          </a:xfrm>
        </p:spPr>
        <p:txBody>
          <a:bodyPr anchor="t"/>
          <a:lstStyle>
            <a:lvl1pPr marL="0" indent="0" algn="ctr">
              <a:buNone/>
              <a:defRPr sz="2000">
                <a:solidFill>
                  <a:schemeClr val="accent1">
                    <a:lumMod val="50000"/>
                  </a:schemeClr>
                </a:solidFill>
              </a:defRPr>
            </a:lvl1pPr>
            <a:lvl2pPr marL="457178" indent="0">
              <a:buNone/>
              <a:defRPr sz="1800">
                <a:solidFill>
                  <a:schemeClr val="tx1">
                    <a:tint val="75000"/>
                  </a:schemeClr>
                </a:solidFill>
              </a:defRPr>
            </a:lvl2pPr>
            <a:lvl3pPr marL="914356"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3379845071"/>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bk object 16"/>
          <p:cNvSpPr/>
          <p:nvPr/>
        </p:nvSpPr>
        <p:spPr>
          <a:xfrm>
            <a:off x="0" y="431803"/>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092">
              <a:latin typeface="Ubuntu" panose="020B0504030602030204" pitchFamily="34" charset="0"/>
            </a:endParaRPr>
          </a:p>
        </p:txBody>
      </p:sp>
      <p:sp>
        <p:nvSpPr>
          <p:cNvPr id="2" name="Holder 2"/>
          <p:cNvSpPr>
            <a:spLocks noGrp="1"/>
          </p:cNvSpPr>
          <p:nvPr>
            <p:ph type="ctrTitle"/>
          </p:nvPr>
        </p:nvSpPr>
        <p:spPr>
          <a:xfrm>
            <a:off x="-3851" y="2125980"/>
            <a:ext cx="7855869" cy="671891"/>
          </a:xfrm>
          <a:prstGeom prst="rect">
            <a:avLst/>
          </a:prstGeom>
          <a:solidFill>
            <a:schemeClr val="tx1">
              <a:lumMod val="75000"/>
              <a:lumOff val="25000"/>
            </a:schemeClr>
          </a:solidFill>
        </p:spPr>
        <p:txBody>
          <a:bodyPr wrap="square" lIns="0" tIns="0" rIns="0" bIns="0">
            <a:spAutoFit/>
          </a:bodyPr>
          <a:lstStyle>
            <a:lvl1pPr>
              <a:defRPr sz="4365">
                <a:latin typeface="+mj-lt"/>
              </a:defRPr>
            </a:lvl1pPr>
          </a:lstStyle>
          <a:p>
            <a:r>
              <a:rPr lang="en-US"/>
              <a:t>Click to edit Master title style</a:t>
            </a:r>
            <a:endParaRPr dirty="0"/>
          </a:p>
        </p:txBody>
      </p:sp>
      <p:cxnSp>
        <p:nvCxnSpPr>
          <p:cNvPr id="8" name="Straight Connector 7"/>
          <p:cNvCxnSpPr/>
          <p:nvPr/>
        </p:nvCxnSpPr>
        <p:spPr>
          <a:xfrm>
            <a:off x="0" y="6319952"/>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701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600"/>
            </a:lvl1pPr>
          </a:lstStyle>
          <a:p>
            <a:r>
              <a:rPr lang="en-US" dirty="0"/>
              <a:t>Master title style</a:t>
            </a:r>
          </a:p>
        </p:txBody>
      </p:sp>
      <p:sp>
        <p:nvSpPr>
          <p:cNvPr id="4" name="Content Placeholder 3"/>
          <p:cNvSpPr>
            <a:spLocks noGrp="1"/>
          </p:cNvSpPr>
          <p:nvPr>
            <p:ph sz="half" idx="2"/>
          </p:nvPr>
        </p:nvSpPr>
        <p:spPr>
          <a:xfrm>
            <a:off x="6197600" y="1600204"/>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98BF1001-ACC5-4500-9278-26E070CD1A34}"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6660530"/>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600"/>
            </a:lvl1pPr>
          </a:lstStyle>
          <a:p>
            <a:r>
              <a:rPr lang="en-US" dirty="0"/>
              <a:t>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178" indent="0">
              <a:buNone/>
              <a:defRPr sz="2000" b="1"/>
            </a:lvl2pPr>
            <a:lvl3pPr marL="914356"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a:t>Edit Master text styles</a:t>
            </a:r>
          </a:p>
        </p:txBody>
      </p:sp>
      <p:sp>
        <p:nvSpPr>
          <p:cNvPr id="5" name="Text Placeholder 4"/>
          <p:cNvSpPr>
            <a:spLocks noGrp="1"/>
          </p:cNvSpPr>
          <p:nvPr>
            <p:ph type="body" sz="quarter" idx="3"/>
          </p:nvPr>
        </p:nvSpPr>
        <p:spPr>
          <a:xfrm>
            <a:off x="6197610" y="1600200"/>
            <a:ext cx="5389033" cy="609600"/>
          </a:xfrm>
        </p:spPr>
        <p:txBody>
          <a:bodyPr anchor="b">
            <a:noAutofit/>
          </a:bodyPr>
          <a:lstStyle>
            <a:lvl1pPr marL="0" indent="0" algn="ctr">
              <a:buNone/>
              <a:defRPr sz="2400" b="0"/>
            </a:lvl1pPr>
            <a:lvl2pPr marL="457178" indent="0">
              <a:buNone/>
              <a:defRPr sz="2000" b="1"/>
            </a:lvl2pPr>
            <a:lvl3pPr marL="914356"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a:t>Edit Master text styles</a:t>
            </a:r>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52"/>
            <a:ext cx="5388864" cy="3913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298793"/>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600"/>
            </a:lvl1pPr>
          </a:lstStyle>
          <a:p>
            <a:r>
              <a:rPr lang="en-US" dirty="0"/>
              <a:t>Master title style</a:t>
            </a:r>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3075607754"/>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2445796883"/>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23" y="266703"/>
            <a:ext cx="4011084" cy="2095500"/>
          </a:xfrm>
        </p:spPr>
        <p:txBody>
          <a:bodyPr anchor="b"/>
          <a:lstStyle>
            <a:lvl1pPr algn="ctr">
              <a:lnSpc>
                <a:spcPct val="100000"/>
              </a:lnSpc>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958859" y="273057"/>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23" y="2438404"/>
            <a:ext cx="4011084" cy="3687763"/>
          </a:xfrm>
        </p:spPr>
        <p:txBody>
          <a:bodyPr>
            <a:normAutofit/>
          </a:bodyPr>
          <a:lstStyle>
            <a:lvl1pPr marL="0" indent="0" algn="ctr">
              <a:lnSpc>
                <a:spcPct val="125000"/>
              </a:lnSpc>
              <a:buNone/>
              <a:defRPr sz="1600"/>
            </a:lvl1pPr>
            <a:lvl2pPr marL="457178" indent="0">
              <a:buNone/>
              <a:defRPr sz="1200"/>
            </a:lvl2pPr>
            <a:lvl3pPr marL="914356"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4017468095"/>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9436" y="228606"/>
            <a:ext cx="7615765" cy="895351"/>
          </a:xfrm>
        </p:spPr>
        <p:txBody>
          <a:bodyPr anchor="b"/>
          <a:lstStyle>
            <a:lvl1pPr algn="ctr">
              <a:lnSpc>
                <a:spcPct val="100000"/>
              </a:lnSpc>
              <a:defRPr sz="2800" b="1"/>
            </a:lvl1pPr>
          </a:lstStyle>
          <a:p>
            <a:r>
              <a:rPr lang="en-US" dirty="0"/>
              <a:t>Master title style</a:t>
            </a:r>
          </a:p>
        </p:txBody>
      </p:sp>
      <p:sp>
        <p:nvSpPr>
          <p:cNvPr id="3" name="Picture Placeholder 2"/>
          <p:cNvSpPr>
            <a:spLocks noGrp="1"/>
          </p:cNvSpPr>
          <p:nvPr>
            <p:ph type="pic" idx="1"/>
          </p:nvPr>
        </p:nvSpPr>
        <p:spPr>
          <a:xfrm>
            <a:off x="2010836" y="1143003"/>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178" indent="0">
              <a:buNone/>
              <a:defRPr sz="2800"/>
            </a:lvl2pPr>
            <a:lvl3pPr marL="914356"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6" y="5810251"/>
            <a:ext cx="7615765" cy="533400"/>
          </a:xfrm>
        </p:spPr>
        <p:txBody>
          <a:bodyPr>
            <a:normAutofit/>
          </a:bodyPr>
          <a:lstStyle>
            <a:lvl1pPr marL="0" indent="0" algn="ctr">
              <a:buNone/>
              <a:defRPr sz="1600"/>
            </a:lvl1pPr>
            <a:lvl2pPr marL="457178" indent="0">
              <a:buNone/>
              <a:defRPr sz="1200"/>
            </a:lvl2pPr>
            <a:lvl3pPr marL="914356"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970417434"/>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715327958"/>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9200" y="274643"/>
            <a:ext cx="2743200" cy="5851525"/>
          </a:xfrm>
        </p:spPr>
        <p:txBody>
          <a:bodyPr vert="eaVert"/>
          <a:lstStyle/>
          <a:p>
            <a:r>
              <a:rPr lang="en-US" dirty="0"/>
              <a:t>Master title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4051152036"/>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1981200" y="1600200"/>
            <a:ext cx="8229600" cy="3962400"/>
          </a:xfrm>
          <a:solidFill>
            <a:schemeClr val="accent1">
              <a:lumMod val="20000"/>
              <a:lumOff val="80000"/>
            </a:schemeClr>
          </a:solidFill>
          <a:ln w="9525">
            <a:solidFill>
              <a:schemeClr val="tx1"/>
            </a:solidFill>
          </a:ln>
        </p:spPr>
        <p:txBody>
          <a:bodyPr/>
          <a:lstStyle>
            <a:lvl1pPr>
              <a:buNone/>
              <a:defRPr sz="1351" b="0">
                <a:latin typeface="Consolas" pitchFamily="49" charset="0"/>
              </a:defRPr>
            </a:lvl1pPr>
          </a:lstStyle>
          <a:p>
            <a:pPr lvl="0"/>
            <a:r>
              <a:rPr lang="en-US"/>
              <a:t>Edit Master text styles</a:t>
            </a:r>
          </a:p>
        </p:txBody>
      </p:sp>
    </p:spTree>
    <p:extLst>
      <p:ext uri="{BB962C8B-B14F-4D97-AF65-F5344CB8AC3E}">
        <p14:creationId xmlns:p14="http://schemas.microsoft.com/office/powerpoint/2010/main" val="81636984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0404612" rtl="0" eaLnBrk="1" fontAlgn="base" hangingPunct="1">
              <a:spcBef>
                <a:spcPct val="0"/>
              </a:spcBef>
              <a:spcAft>
                <a:spcPct val="0"/>
              </a:spcAft>
              <a:defRPr lang="en-US" sz="2100" b="1" dirty="0">
                <a:solidFill>
                  <a:schemeClr val="tx2"/>
                </a:solidFill>
                <a:latin typeface="+mj-lt"/>
                <a:ea typeface="+mj-ea"/>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1500" b="1">
                <a:latin typeface="Calibri" pitchFamily="34" charset="0"/>
              </a:defRPr>
            </a:lvl1pPr>
            <a:lvl2pPr>
              <a:buClrTx/>
              <a:buFont typeface="Wingdings" pitchFamily="2" charset="2"/>
              <a:buChar char="o"/>
              <a:defRPr sz="1351" b="0">
                <a:latin typeface="Calibri Light" pitchFamily="34" charset="0"/>
              </a:defRPr>
            </a:lvl2pPr>
            <a:lvl3pPr>
              <a:buClrTx/>
              <a:buFont typeface="Wingdings" pitchFamily="2" charset="2"/>
              <a:buChar char="o"/>
              <a:defRPr sz="1200" b="0">
                <a:latin typeface="Calibri Light" pitchFamily="34" charset="0"/>
              </a:defRPr>
            </a:lvl3pPr>
            <a:lvl4pPr>
              <a:buClrTx/>
              <a:buFont typeface="Wingdings" pitchFamily="2" charset="2"/>
              <a:buChar char="o"/>
              <a:defRPr sz="1051" b="0">
                <a:latin typeface="Calibri Light" pitchFamily="34" charset="0"/>
              </a:defRPr>
            </a:lvl4pPr>
            <a:lvl5pPr>
              <a:buClrTx/>
              <a:buFont typeface="Wingdings" pitchFamily="2" charset="2"/>
              <a:buChar char="o"/>
              <a:defRPr sz="900" b="0">
                <a:latin typeface="Calibri Light"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29582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bk object 16"/>
          <p:cNvSpPr/>
          <p:nvPr/>
        </p:nvSpPr>
        <p:spPr>
          <a:xfrm>
            <a:off x="0" y="431803"/>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092">
              <a:latin typeface="Ubuntu" panose="020B0504030602030204" pitchFamily="34" charset="0"/>
            </a:endParaRPr>
          </a:p>
        </p:txBody>
      </p:sp>
      <p:sp>
        <p:nvSpPr>
          <p:cNvPr id="9" name="Holder 2"/>
          <p:cNvSpPr>
            <a:spLocks noGrp="1"/>
          </p:cNvSpPr>
          <p:nvPr>
            <p:ph type="title"/>
          </p:nvPr>
        </p:nvSpPr>
        <p:spPr>
          <a:xfrm>
            <a:off x="3413761" y="55835"/>
            <a:ext cx="5364481" cy="410599"/>
          </a:xfrm>
          <a:prstGeom prst="rect">
            <a:avLst/>
          </a:prstGeom>
        </p:spPr>
        <p:txBody>
          <a:bodyPr lIns="0" tIns="0" rIns="0" bIns="0"/>
          <a:lstStyle>
            <a:lvl1pPr>
              <a:defRPr sz="2668" b="0" i="0">
                <a:solidFill>
                  <a:schemeClr val="bg1"/>
                </a:solidFill>
                <a:latin typeface="+mj-lt"/>
                <a:cs typeface="Ubuntu" panose="020B0504030602030204"/>
              </a:defRPr>
            </a:lvl1pPr>
          </a:lstStyle>
          <a:p>
            <a:r>
              <a:rPr lang="en-US"/>
              <a:t>Click to edit Master title style</a:t>
            </a:r>
            <a:endParaRPr dirty="0"/>
          </a:p>
        </p:txBody>
      </p:sp>
      <p:sp>
        <p:nvSpPr>
          <p:cNvPr id="7" name="Rectangle 6"/>
          <p:cNvSpPr/>
          <p:nvPr/>
        </p:nvSpPr>
        <p:spPr>
          <a:xfrm>
            <a:off x="273415" y="656535"/>
            <a:ext cx="11645171" cy="531389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latin typeface="Ubuntu" panose="020B0504030602030204" pitchFamily="34" charset="0"/>
            </a:endParaRPr>
          </a:p>
        </p:txBody>
      </p:sp>
      <p:sp>
        <p:nvSpPr>
          <p:cNvPr id="8" name="Content Placeholder 7"/>
          <p:cNvSpPr>
            <a:spLocks noGrp="1"/>
          </p:cNvSpPr>
          <p:nvPr>
            <p:ph sz="quarter" idx="10"/>
          </p:nvPr>
        </p:nvSpPr>
        <p:spPr>
          <a:xfrm>
            <a:off x="365838" y="748951"/>
            <a:ext cx="11460327" cy="1866360"/>
          </a:xfrm>
        </p:spPr>
        <p:txBody>
          <a:bodyPr/>
          <a:lstStyle>
            <a:lvl1pPr>
              <a:defRPr sz="2911">
                <a:solidFill>
                  <a:schemeClr val="bg2">
                    <a:lumMod val="25000"/>
                  </a:schemeClr>
                </a:solidFill>
                <a:latin typeface="+mn-lt"/>
              </a:defRPr>
            </a:lvl1pPr>
            <a:lvl2pPr>
              <a:defRPr sz="2668">
                <a:solidFill>
                  <a:schemeClr val="bg2">
                    <a:lumMod val="25000"/>
                  </a:schemeClr>
                </a:solidFill>
                <a:latin typeface="+mn-lt"/>
              </a:defRPr>
            </a:lvl2pPr>
            <a:lvl3pPr>
              <a:defRPr sz="2427">
                <a:solidFill>
                  <a:schemeClr val="bg2">
                    <a:lumMod val="25000"/>
                  </a:schemeClr>
                </a:solidFill>
                <a:latin typeface="+mn-lt"/>
              </a:defRPr>
            </a:lvl3pPr>
            <a:lvl4pPr>
              <a:defRPr sz="2183">
                <a:solidFill>
                  <a:schemeClr val="bg2">
                    <a:lumMod val="25000"/>
                  </a:schemeClr>
                </a:solidFill>
                <a:latin typeface="+mn-lt"/>
              </a:defRPr>
            </a:lvl4pPr>
            <a:lvl5pPr>
              <a:defRPr sz="194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6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9" name="Subtitle 2"/>
          <p:cNvSpPr>
            <a:spLocks noGrp="1"/>
          </p:cNvSpPr>
          <p:nvPr>
            <p:ph type="subTitle" idx="1" hasCustomPrompt="1"/>
          </p:nvPr>
        </p:nvSpPr>
        <p:spPr>
          <a:xfrm>
            <a:off x="6150533" y="4129270"/>
            <a:ext cx="5928451" cy="604977"/>
          </a:xfrm>
          <a:prstGeom prst="rect">
            <a:avLst/>
          </a:prstGeom>
        </p:spPr>
        <p:txBody>
          <a:bodyPr vert="horz" lIns="91440" tIns="45720" rIns="91440" bIns="45720" rtlCol="0" anchor="t">
            <a:noAutofit/>
          </a:bodyPr>
          <a:lstStyle>
            <a:lvl1pPr algn="l">
              <a:defRPr lang="en-US" sz="2400" dirty="0">
                <a:solidFill>
                  <a:schemeClr val="tx2">
                    <a:lumMod val="75000"/>
                  </a:schemeClr>
                </a:solidFill>
                <a:latin typeface="+mn-lt"/>
                <a:cs typeface="Segoe UI Light"/>
              </a:defRPr>
            </a:lvl1pPr>
          </a:lstStyle>
          <a:p>
            <a:pPr lvl="0"/>
            <a:r>
              <a:rPr lang="en-CA" dirty="0"/>
              <a:t>Subtitle</a:t>
            </a:r>
            <a:endParaRPr lang="en-US" dirty="0"/>
          </a:p>
        </p:txBody>
      </p:sp>
      <p:sp>
        <p:nvSpPr>
          <p:cNvPr id="5" name="Title 1"/>
          <p:cNvSpPr txBox="1">
            <a:spLocks/>
          </p:cNvSpPr>
          <p:nvPr userDrawn="1"/>
        </p:nvSpPr>
        <p:spPr>
          <a:xfrm>
            <a:off x="6150533" y="2478156"/>
            <a:ext cx="5928451" cy="1270000"/>
          </a:xfrm>
          <a:prstGeom prst="rect">
            <a:avLst/>
          </a:prstGeom>
        </p:spPr>
        <p:txBody>
          <a:bodyPr vert="horz" lIns="91440" tIns="45720" rIns="91440" bIns="45720" rtlCol="0" anchor="b">
            <a:noAutofit/>
          </a:bodyPr>
          <a:lstStyle>
            <a:lvl1pPr algn="ctr" defTabSz="914378" rtl="0" eaLnBrk="1" latinLnBrk="0" hangingPunct="1">
              <a:lnSpc>
                <a:spcPts val="5800"/>
              </a:lnSpc>
              <a:spcBef>
                <a:spcPct val="0"/>
              </a:spcBef>
              <a:buNone/>
              <a:defRPr sz="3600" b="1" kern="1200" cap="all" spc="0">
                <a:ln w="9000" cmpd="sng">
                  <a:noFill/>
                  <a:prstDash val="solid"/>
                </a:ln>
                <a:solidFill>
                  <a:schemeClr val="accent4"/>
                </a:solidFill>
                <a:effectLst>
                  <a:reflection stA="28000" endPos="45000" dist="5080" dir="5400000" sy="-100000" algn="bl" rotWithShape="0"/>
                </a:effectLst>
                <a:latin typeface="+mn-lt"/>
                <a:ea typeface="+mj-ea"/>
                <a:cs typeface="+mj-cs"/>
              </a:defRPr>
            </a:lvl1pPr>
          </a:lstStyle>
          <a:p>
            <a:pPr algn="l"/>
            <a:r>
              <a:rPr lang="en-US" sz="4800" dirty="0"/>
              <a:t>Master title</a:t>
            </a:r>
          </a:p>
        </p:txBody>
      </p:sp>
    </p:spTree>
    <p:extLst>
      <p:ext uri="{BB962C8B-B14F-4D97-AF65-F5344CB8AC3E}">
        <p14:creationId xmlns:p14="http://schemas.microsoft.com/office/powerpoint/2010/main" val="15853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3" name="bk object 16"/>
          <p:cNvSpPr/>
          <p:nvPr/>
        </p:nvSpPr>
        <p:spPr>
          <a:xfrm>
            <a:off x="0" y="431803"/>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092">
              <a:latin typeface="Ubuntu" panose="020B0504030602030204" pitchFamily="34" charset="0"/>
            </a:endParaRPr>
          </a:p>
        </p:txBody>
      </p:sp>
      <p:sp>
        <p:nvSpPr>
          <p:cNvPr id="7" name="Rectangle 6"/>
          <p:cNvSpPr/>
          <p:nvPr/>
        </p:nvSpPr>
        <p:spPr>
          <a:xfrm>
            <a:off x="273415" y="656536"/>
            <a:ext cx="11645171" cy="2500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latin typeface="Ubuntu" panose="020B0504030602030204" pitchFamily="34" charset="0"/>
            </a:endParaRPr>
          </a:p>
        </p:txBody>
      </p:sp>
      <p:sp>
        <p:nvSpPr>
          <p:cNvPr id="8" name="Content Placeholder 7"/>
          <p:cNvSpPr>
            <a:spLocks noGrp="1"/>
          </p:cNvSpPr>
          <p:nvPr>
            <p:ph sz="quarter" idx="10"/>
          </p:nvPr>
        </p:nvSpPr>
        <p:spPr>
          <a:xfrm>
            <a:off x="365838" y="748952"/>
            <a:ext cx="11460327" cy="1247586"/>
          </a:xfrm>
        </p:spPr>
        <p:txBody>
          <a:bodyPr/>
          <a:lstStyle>
            <a:lvl1pPr>
              <a:defRPr sz="1940">
                <a:latin typeface="+mn-lt"/>
              </a:defRPr>
            </a:lvl1pPr>
            <a:lvl2pPr>
              <a:defRPr sz="1699">
                <a:latin typeface="+mn-lt"/>
              </a:defRPr>
            </a:lvl2pPr>
            <a:lvl3pPr>
              <a:defRPr sz="1455">
                <a:latin typeface="+mn-lt"/>
              </a:defRPr>
            </a:lvl3pPr>
            <a:lvl4pPr>
              <a:defRPr sz="1213">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p:nvSpPr>
        <p:spPr>
          <a:xfrm>
            <a:off x="273415" y="3475210"/>
            <a:ext cx="11645171" cy="249795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latin typeface="Ubuntu" panose="020B0504030602030204" pitchFamily="34" charset="0"/>
            </a:endParaRPr>
          </a:p>
        </p:txBody>
      </p:sp>
      <p:sp>
        <p:nvSpPr>
          <p:cNvPr id="11" name="Content Placeholder 7"/>
          <p:cNvSpPr>
            <a:spLocks noGrp="1"/>
          </p:cNvSpPr>
          <p:nvPr>
            <p:ph sz="quarter" idx="11"/>
          </p:nvPr>
        </p:nvSpPr>
        <p:spPr>
          <a:xfrm>
            <a:off x="383314" y="3562080"/>
            <a:ext cx="11460327" cy="1247586"/>
          </a:xfrm>
        </p:spPr>
        <p:txBody>
          <a:bodyPr/>
          <a:lstStyle>
            <a:lvl1pPr>
              <a:defRPr sz="1940">
                <a:latin typeface="+mn-lt"/>
              </a:defRPr>
            </a:lvl1pPr>
            <a:lvl2pPr>
              <a:defRPr sz="1699">
                <a:latin typeface="+mn-lt"/>
              </a:defRPr>
            </a:lvl2pPr>
            <a:lvl3pPr>
              <a:defRPr sz="1455">
                <a:latin typeface="+mn-lt"/>
              </a:defRPr>
            </a:lvl3pPr>
            <a:lvl4pPr>
              <a:defRPr sz="1213">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Holder 2"/>
          <p:cNvSpPr>
            <a:spLocks noGrp="1"/>
          </p:cNvSpPr>
          <p:nvPr>
            <p:ph type="title"/>
          </p:nvPr>
        </p:nvSpPr>
        <p:spPr>
          <a:xfrm>
            <a:off x="3413761" y="-5572"/>
            <a:ext cx="5364481" cy="410599"/>
          </a:xfrm>
          <a:prstGeom prst="rect">
            <a:avLst/>
          </a:prstGeom>
        </p:spPr>
        <p:txBody>
          <a:bodyPr lIns="0" tIns="0" rIns="0" bIns="0"/>
          <a:lstStyle>
            <a:lvl1pPr>
              <a:defRPr sz="2668" b="0" i="0">
                <a:solidFill>
                  <a:schemeClr val="bg1"/>
                </a:solidFill>
                <a:latin typeface="+mj-lt"/>
                <a:cs typeface="Ravie" panose="04040805050809020602" pitchFamily="82" charset="0"/>
              </a:defRPr>
            </a:lvl1pPr>
          </a:lstStyle>
          <a:p>
            <a:r>
              <a:rPr lang="en-US"/>
              <a:t>Click to edit Master title style</a:t>
            </a:r>
            <a:endParaRPr dirty="0"/>
          </a:p>
        </p:txBody>
      </p:sp>
      <p:cxnSp>
        <p:nvCxnSpPr>
          <p:cNvPr id="14" name="Straight Connector 13"/>
          <p:cNvCxnSpPr/>
          <p:nvPr/>
        </p:nvCxnSpPr>
        <p:spPr>
          <a:xfrm>
            <a:off x="0" y="6319952"/>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2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7" name="bk object 16"/>
          <p:cNvSpPr/>
          <p:nvPr/>
        </p:nvSpPr>
        <p:spPr>
          <a:xfrm>
            <a:off x="0" y="431803"/>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092">
              <a:latin typeface="Ubuntu" panose="020B0504030602030204" pitchFamily="34" charset="0"/>
            </a:endParaRPr>
          </a:p>
        </p:txBody>
      </p:sp>
      <p:sp>
        <p:nvSpPr>
          <p:cNvPr id="8" name="Rectangle 7"/>
          <p:cNvSpPr/>
          <p:nvPr/>
        </p:nvSpPr>
        <p:spPr>
          <a:xfrm>
            <a:off x="273417" y="1577341"/>
            <a:ext cx="5639705" cy="439308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latin typeface="Ubuntu" panose="020B0504030602030204" pitchFamily="34" charset="0"/>
            </a:endParaRPr>
          </a:p>
        </p:txBody>
      </p:sp>
      <p:sp>
        <p:nvSpPr>
          <p:cNvPr id="9" name="Rectangle 8"/>
          <p:cNvSpPr/>
          <p:nvPr/>
        </p:nvSpPr>
        <p:spPr>
          <a:xfrm>
            <a:off x="6278881" y="1577341"/>
            <a:ext cx="5639705" cy="439308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latin typeface="Ubuntu" panose="020B0504030602030204" pitchFamily="34" charset="0"/>
            </a:endParaRPr>
          </a:p>
        </p:txBody>
      </p:sp>
      <p:sp>
        <p:nvSpPr>
          <p:cNvPr id="11" name="Content Placeholder 10"/>
          <p:cNvSpPr>
            <a:spLocks noGrp="1"/>
          </p:cNvSpPr>
          <p:nvPr>
            <p:ph sz="quarter" idx="10"/>
          </p:nvPr>
        </p:nvSpPr>
        <p:spPr>
          <a:xfrm>
            <a:off x="365838" y="1673107"/>
            <a:ext cx="5452897" cy="1306452"/>
          </a:xfrm>
        </p:spPr>
        <p:txBody>
          <a:bodyPr/>
          <a:lstStyle>
            <a:lvl1pPr>
              <a:defRPr>
                <a:solidFill>
                  <a:schemeClr val="bg2">
                    <a:lumMod val="25000"/>
                  </a:schemeClr>
                </a:solidFill>
                <a:latin typeface="+mn-lt"/>
              </a:defRPr>
            </a:lvl1pPr>
            <a:lvl2pPr>
              <a:defRPr sz="1940">
                <a:solidFill>
                  <a:schemeClr val="bg2">
                    <a:lumMod val="25000"/>
                  </a:schemeClr>
                </a:solidFill>
                <a:latin typeface="+mn-lt"/>
              </a:defRPr>
            </a:lvl2pPr>
            <a:lvl3pPr>
              <a:defRPr sz="1699">
                <a:solidFill>
                  <a:schemeClr val="bg2">
                    <a:lumMod val="25000"/>
                  </a:schemeClr>
                </a:solidFill>
                <a:latin typeface="+mn-lt"/>
              </a:defRPr>
            </a:lvl3pPr>
            <a:lvl4pPr>
              <a:defRPr sz="1455">
                <a:solidFill>
                  <a:schemeClr val="bg2">
                    <a:lumMod val="25000"/>
                  </a:schemeClr>
                </a:solidFill>
                <a:latin typeface="+mn-lt"/>
              </a:defRPr>
            </a:lvl4pPr>
            <a:lvl5pPr>
              <a:defRPr sz="1213">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1"/>
          </p:nvPr>
        </p:nvSpPr>
        <p:spPr>
          <a:xfrm>
            <a:off x="6372285" y="1671431"/>
            <a:ext cx="5452897" cy="1306452"/>
          </a:xfrm>
        </p:spPr>
        <p:txBody>
          <a:bodyPr/>
          <a:lstStyle>
            <a:lvl1pPr>
              <a:defRPr>
                <a:solidFill>
                  <a:schemeClr val="bg2">
                    <a:lumMod val="25000"/>
                  </a:schemeClr>
                </a:solidFill>
                <a:latin typeface="+mn-lt"/>
              </a:defRPr>
            </a:lvl1pPr>
            <a:lvl2pPr>
              <a:defRPr sz="1940">
                <a:solidFill>
                  <a:schemeClr val="bg2">
                    <a:lumMod val="25000"/>
                  </a:schemeClr>
                </a:solidFill>
                <a:latin typeface="+mn-lt"/>
              </a:defRPr>
            </a:lvl2pPr>
            <a:lvl3pPr>
              <a:defRPr sz="1699">
                <a:solidFill>
                  <a:schemeClr val="bg2">
                    <a:lumMod val="25000"/>
                  </a:schemeClr>
                </a:solidFill>
                <a:latin typeface="+mn-lt"/>
              </a:defRPr>
            </a:lvl3pPr>
            <a:lvl4pPr>
              <a:defRPr sz="1455">
                <a:solidFill>
                  <a:schemeClr val="bg2">
                    <a:lumMod val="25000"/>
                  </a:schemeClr>
                </a:solidFill>
                <a:latin typeface="+mn-lt"/>
              </a:defRPr>
            </a:lvl4pPr>
            <a:lvl5pPr>
              <a:defRPr sz="1213">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Holder 2"/>
          <p:cNvSpPr>
            <a:spLocks noGrp="1"/>
          </p:cNvSpPr>
          <p:nvPr>
            <p:ph type="title"/>
          </p:nvPr>
        </p:nvSpPr>
        <p:spPr>
          <a:xfrm>
            <a:off x="3413761" y="-6588"/>
            <a:ext cx="5364481" cy="410599"/>
          </a:xfrm>
          <a:prstGeom prst="rect">
            <a:avLst/>
          </a:prstGeom>
        </p:spPr>
        <p:txBody>
          <a:bodyPr lIns="0" tIns="0" rIns="0" bIns="0"/>
          <a:lstStyle>
            <a:lvl1pPr>
              <a:defRPr sz="2668" b="0" i="0">
                <a:solidFill>
                  <a:schemeClr val="bg1"/>
                </a:solidFill>
                <a:latin typeface="+mj-lt"/>
                <a:cs typeface="Ubuntu" panose="020B0504030602030204"/>
              </a:defRPr>
            </a:lvl1pPr>
          </a:lstStyle>
          <a:p>
            <a:r>
              <a:rPr lang="en-US"/>
              <a:t>Click to edit Master title style</a:t>
            </a:r>
            <a:endParaRPr dirty="0"/>
          </a:p>
        </p:txBody>
      </p:sp>
      <p:sp>
        <p:nvSpPr>
          <p:cNvPr id="15" name="Text Placeholder 14"/>
          <p:cNvSpPr>
            <a:spLocks noGrp="1"/>
          </p:cNvSpPr>
          <p:nvPr>
            <p:ph type="body" sz="quarter" idx="12"/>
          </p:nvPr>
        </p:nvSpPr>
        <p:spPr>
          <a:xfrm>
            <a:off x="365838" y="841365"/>
            <a:ext cx="5452897" cy="298619"/>
          </a:xfrm>
        </p:spPr>
        <p:txBody>
          <a:bodyPr/>
          <a:lstStyle>
            <a:lvl1pPr algn="ctr">
              <a:defRPr sz="1940">
                <a:latin typeface="+mj-lt"/>
              </a:defRPr>
            </a:lvl1pPr>
          </a:lstStyle>
          <a:p>
            <a:pPr lvl="0"/>
            <a:r>
              <a:rPr lang="en-US"/>
              <a:t>Edit Master text styles</a:t>
            </a:r>
          </a:p>
        </p:txBody>
      </p:sp>
      <p:sp>
        <p:nvSpPr>
          <p:cNvPr id="16" name="Text Placeholder 14"/>
          <p:cNvSpPr>
            <a:spLocks noGrp="1"/>
          </p:cNvSpPr>
          <p:nvPr>
            <p:ph type="body" sz="quarter" idx="13"/>
          </p:nvPr>
        </p:nvSpPr>
        <p:spPr>
          <a:xfrm>
            <a:off x="6372285" y="841365"/>
            <a:ext cx="5452897" cy="298619"/>
          </a:xfrm>
        </p:spPr>
        <p:txBody>
          <a:bodyPr/>
          <a:lstStyle>
            <a:lvl1pPr algn="ctr">
              <a:defRPr sz="1940">
                <a:latin typeface="+mj-lt"/>
              </a:defRPr>
            </a:lvl1pPr>
          </a:lstStyle>
          <a:p>
            <a:pPr lvl="0"/>
            <a:r>
              <a:rPr lang="en-US"/>
              <a:t>Edit Master text styles</a:t>
            </a:r>
          </a:p>
        </p:txBody>
      </p:sp>
      <p:cxnSp>
        <p:nvCxnSpPr>
          <p:cNvPr id="14" name="Straight Connector 13"/>
          <p:cNvCxnSpPr/>
          <p:nvPr/>
        </p:nvCxnSpPr>
        <p:spPr>
          <a:xfrm>
            <a:off x="0" y="6319952"/>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28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14" name="bk object 16"/>
          <p:cNvSpPr/>
          <p:nvPr/>
        </p:nvSpPr>
        <p:spPr>
          <a:xfrm>
            <a:off x="0" y="431803"/>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092">
              <a:latin typeface="Ubuntu" panose="020B0504030602030204" pitchFamily="34" charset="0"/>
            </a:endParaRPr>
          </a:p>
        </p:txBody>
      </p:sp>
      <p:sp>
        <p:nvSpPr>
          <p:cNvPr id="8" name="Rectangle 7"/>
          <p:cNvSpPr/>
          <p:nvPr/>
        </p:nvSpPr>
        <p:spPr>
          <a:xfrm>
            <a:off x="273417" y="2504846"/>
            <a:ext cx="5639705" cy="346558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latin typeface="Ubuntu" panose="020B0504030602030204" pitchFamily="34" charset="0"/>
            </a:endParaRPr>
          </a:p>
        </p:txBody>
      </p:sp>
      <p:sp>
        <p:nvSpPr>
          <p:cNvPr id="9" name="Rectangle 8"/>
          <p:cNvSpPr/>
          <p:nvPr/>
        </p:nvSpPr>
        <p:spPr>
          <a:xfrm>
            <a:off x="6278881" y="2504846"/>
            <a:ext cx="5639705" cy="346558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latin typeface="Ubuntu" panose="020B0504030602030204" pitchFamily="34" charset="0"/>
            </a:endParaRPr>
          </a:p>
        </p:txBody>
      </p:sp>
      <p:sp>
        <p:nvSpPr>
          <p:cNvPr id="11" name="Content Placeholder 10"/>
          <p:cNvSpPr>
            <a:spLocks noGrp="1"/>
          </p:cNvSpPr>
          <p:nvPr>
            <p:ph sz="quarter" idx="10"/>
          </p:nvPr>
        </p:nvSpPr>
        <p:spPr>
          <a:xfrm>
            <a:off x="366821" y="2643469"/>
            <a:ext cx="5452897" cy="1443921"/>
          </a:xfrm>
        </p:spPr>
        <p:txBody>
          <a:bodyPr/>
          <a:lstStyle>
            <a:lvl1pPr>
              <a:defRPr>
                <a:latin typeface="Ubuntu" panose="020B0504030602030204" pitchFamily="34" charset="0"/>
              </a:defRPr>
            </a:lvl1pPr>
            <a:lvl2pPr>
              <a:defRPr>
                <a:latin typeface="Ubuntu" panose="020B0504030602030204" pitchFamily="34" charset="0"/>
              </a:defRPr>
            </a:lvl2pPr>
            <a:lvl3pPr>
              <a:defRPr>
                <a:latin typeface="Ubuntu" panose="020B0504030602030204" pitchFamily="34" charset="0"/>
              </a:defRPr>
            </a:lvl3pPr>
            <a:lvl4pPr>
              <a:defRPr>
                <a:latin typeface="Ubuntu" panose="020B0504030602030204" pitchFamily="34" charset="0"/>
              </a:defRPr>
            </a:lvl4pPr>
            <a:lvl5pPr>
              <a:defRPr>
                <a:latin typeface="Ubuntu" panose="020B05040306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p:cNvSpPr>
            <a:spLocks noGrp="1"/>
          </p:cNvSpPr>
          <p:nvPr>
            <p:ph sz="quarter" idx="11"/>
          </p:nvPr>
        </p:nvSpPr>
        <p:spPr>
          <a:xfrm>
            <a:off x="6372285" y="2643469"/>
            <a:ext cx="5452897" cy="1443921"/>
          </a:xfrm>
        </p:spPr>
        <p:txBody>
          <a:bodyPr/>
          <a:lstStyle>
            <a:lvl1pPr>
              <a:defRPr>
                <a:latin typeface="Ubuntu" panose="020B0504030602030204" pitchFamily="34" charset="0"/>
              </a:defRPr>
            </a:lvl1pPr>
            <a:lvl2pPr>
              <a:defRPr>
                <a:latin typeface="Ubuntu" panose="020B0504030602030204" pitchFamily="34" charset="0"/>
              </a:defRPr>
            </a:lvl2pPr>
            <a:lvl3pPr>
              <a:defRPr>
                <a:latin typeface="Ubuntu" panose="020B0504030602030204" pitchFamily="34" charset="0"/>
              </a:defRPr>
            </a:lvl3pPr>
            <a:lvl4pPr>
              <a:defRPr>
                <a:latin typeface="Ubuntu" panose="020B0504030602030204" pitchFamily="34" charset="0"/>
              </a:defRPr>
            </a:lvl4pPr>
            <a:lvl5pPr>
              <a:defRPr>
                <a:latin typeface="Ubuntu" panose="020B05040306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older 2"/>
          <p:cNvSpPr>
            <a:spLocks noGrp="1"/>
          </p:cNvSpPr>
          <p:nvPr>
            <p:ph type="title"/>
          </p:nvPr>
        </p:nvSpPr>
        <p:spPr>
          <a:xfrm>
            <a:off x="3413761" y="55835"/>
            <a:ext cx="5364481" cy="373272"/>
          </a:xfrm>
          <a:prstGeom prst="rect">
            <a:avLst/>
          </a:prstGeom>
        </p:spPr>
        <p:txBody>
          <a:bodyPr lIns="0" tIns="0" rIns="0" bIns="0"/>
          <a:lstStyle>
            <a:lvl1pPr>
              <a:defRPr sz="2427" b="0" i="0">
                <a:solidFill>
                  <a:schemeClr val="bg1"/>
                </a:solidFill>
                <a:latin typeface="Ubuntu" panose="020B0504030602030204"/>
                <a:cs typeface="Ubuntu" panose="020B0504030602030204"/>
              </a:defRPr>
            </a:lvl1pPr>
          </a:lstStyle>
          <a:p>
            <a:r>
              <a:rPr lang="en-US"/>
              <a:t>Click to edit Master title style</a:t>
            </a:r>
            <a:endParaRPr dirty="0"/>
          </a:p>
        </p:txBody>
      </p:sp>
      <p:cxnSp>
        <p:nvCxnSpPr>
          <p:cNvPr id="15" name="Straight Connector 14"/>
          <p:cNvCxnSpPr/>
          <p:nvPr/>
        </p:nvCxnSpPr>
        <p:spPr>
          <a:xfrm>
            <a:off x="0" y="6319952"/>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bk object 16">
            <a:extLst>
              <a:ext uri="{FF2B5EF4-FFF2-40B4-BE49-F238E27FC236}">
                <a16:creationId xmlns:a16="http://schemas.microsoft.com/office/drawing/2014/main" id="{25282974-1AF6-4342-A381-82E3952FC7E9}"/>
              </a:ext>
            </a:extLst>
          </p:cNvPr>
          <p:cNvSpPr/>
          <p:nvPr/>
        </p:nvSpPr>
        <p:spPr>
          <a:xfrm>
            <a:off x="0" y="431801"/>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456">
              <a:latin typeface="Ubuntu" panose="020B0504030602030204" pitchFamily="34" charset="0"/>
            </a:endParaRPr>
          </a:p>
        </p:txBody>
      </p:sp>
      <p:sp>
        <p:nvSpPr>
          <p:cNvPr id="16" name="Rectangle 15">
            <a:extLst>
              <a:ext uri="{FF2B5EF4-FFF2-40B4-BE49-F238E27FC236}">
                <a16:creationId xmlns:a16="http://schemas.microsoft.com/office/drawing/2014/main" id="{1227A921-907D-476A-A44A-C863A9BBB7F4}"/>
              </a:ext>
            </a:extLst>
          </p:cNvPr>
          <p:cNvSpPr/>
          <p:nvPr/>
        </p:nvSpPr>
        <p:spPr>
          <a:xfrm>
            <a:off x="273416" y="2504846"/>
            <a:ext cx="5639705" cy="346558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6">
              <a:latin typeface="Ubuntu" panose="020B0504030602030204" pitchFamily="34" charset="0"/>
            </a:endParaRPr>
          </a:p>
        </p:txBody>
      </p:sp>
      <p:sp>
        <p:nvSpPr>
          <p:cNvPr id="17" name="Rectangle 16">
            <a:extLst>
              <a:ext uri="{FF2B5EF4-FFF2-40B4-BE49-F238E27FC236}">
                <a16:creationId xmlns:a16="http://schemas.microsoft.com/office/drawing/2014/main" id="{276973BE-2EA7-4521-8047-37ADEA7956D5}"/>
              </a:ext>
            </a:extLst>
          </p:cNvPr>
          <p:cNvSpPr/>
          <p:nvPr/>
        </p:nvSpPr>
        <p:spPr>
          <a:xfrm>
            <a:off x="6278881" y="2504846"/>
            <a:ext cx="5639705" cy="346558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6">
              <a:latin typeface="Ubuntu" panose="020B0504030602030204" pitchFamily="34" charset="0"/>
            </a:endParaRPr>
          </a:p>
        </p:txBody>
      </p:sp>
      <p:cxnSp>
        <p:nvCxnSpPr>
          <p:cNvPr id="18" name="Straight Connector 17">
            <a:extLst>
              <a:ext uri="{FF2B5EF4-FFF2-40B4-BE49-F238E27FC236}">
                <a16:creationId xmlns:a16="http://schemas.microsoft.com/office/drawing/2014/main" id="{8E53EE96-23F9-450C-A63C-9A8D6B7318C7}"/>
              </a:ext>
            </a:extLst>
          </p:cNvPr>
          <p:cNvCxnSpPr/>
          <p:nvPr/>
        </p:nvCxnSpPr>
        <p:spPr>
          <a:xfrm>
            <a:off x="0" y="6319952"/>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9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bk object 16"/>
          <p:cNvSpPr/>
          <p:nvPr/>
        </p:nvSpPr>
        <p:spPr>
          <a:xfrm>
            <a:off x="0" y="431803"/>
            <a:ext cx="12192000" cy="5881891"/>
          </a:xfrm>
          <a:custGeom>
            <a:avLst/>
            <a:gdLst/>
            <a:ahLst/>
            <a:cxnLst/>
            <a:rect l="l" t="t" r="r" b="b"/>
            <a:pathLst>
              <a:path w="20104100" h="8879840">
                <a:moveTo>
                  <a:pt x="0" y="8879310"/>
                </a:moveTo>
                <a:lnTo>
                  <a:pt x="20104100" y="8879310"/>
                </a:lnTo>
                <a:lnTo>
                  <a:pt x="20104100" y="0"/>
                </a:lnTo>
                <a:lnTo>
                  <a:pt x="0" y="0"/>
                </a:lnTo>
                <a:lnTo>
                  <a:pt x="0" y="8879310"/>
                </a:lnTo>
                <a:close/>
              </a:path>
            </a:pathLst>
          </a:custGeom>
          <a:solidFill>
            <a:srgbClr val="D1D2D3"/>
          </a:solidFill>
          <a:ln>
            <a:solidFill>
              <a:schemeClr val="tx1"/>
            </a:solidFill>
          </a:ln>
        </p:spPr>
        <p:txBody>
          <a:bodyPr wrap="square" lIns="0" tIns="0" rIns="0" bIns="0" rtlCol="0"/>
          <a:lstStyle/>
          <a:p>
            <a:endParaRPr sz="1092">
              <a:latin typeface="Ubuntu" panose="020B0504030602030204" pitchFamily="34" charset="0"/>
            </a:endParaRPr>
          </a:p>
        </p:txBody>
      </p:sp>
      <p:sp>
        <p:nvSpPr>
          <p:cNvPr id="6" name="Holder 2"/>
          <p:cNvSpPr>
            <a:spLocks noGrp="1"/>
          </p:cNvSpPr>
          <p:nvPr>
            <p:ph type="title"/>
          </p:nvPr>
        </p:nvSpPr>
        <p:spPr>
          <a:xfrm>
            <a:off x="3413761" y="55835"/>
            <a:ext cx="5364481" cy="373272"/>
          </a:xfrm>
          <a:prstGeom prst="rect">
            <a:avLst/>
          </a:prstGeom>
        </p:spPr>
        <p:txBody>
          <a:bodyPr lIns="0" tIns="0" rIns="0" bIns="0"/>
          <a:lstStyle>
            <a:lvl1pPr>
              <a:defRPr sz="2427" b="0" i="0">
                <a:solidFill>
                  <a:schemeClr val="bg1"/>
                </a:solidFill>
                <a:latin typeface="Ubuntu" panose="020B0504030602030204"/>
                <a:cs typeface="Ubuntu" panose="020B0504030602030204"/>
              </a:defRPr>
            </a:lvl1pPr>
          </a:lstStyle>
          <a:p>
            <a:r>
              <a:rPr lang="en-US"/>
              <a:t>Click to edit Master title style</a:t>
            </a:r>
            <a:endParaRPr dirty="0"/>
          </a:p>
        </p:txBody>
      </p:sp>
      <p:cxnSp>
        <p:nvCxnSpPr>
          <p:cNvPr id="8" name="Straight Connector 7"/>
          <p:cNvCxnSpPr/>
          <p:nvPr/>
        </p:nvCxnSpPr>
        <p:spPr>
          <a:xfrm>
            <a:off x="0" y="6319952"/>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614726"/>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012" y="1774841"/>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61" indent="0">
              <a:buClr>
                <a:schemeClr val="accent3"/>
              </a:buClr>
              <a:buFontTx/>
              <a:buNone/>
              <a:defRPr sz="2133">
                <a:solidFill>
                  <a:schemeClr val="tx1"/>
                </a:solidFill>
                <a:latin typeface="Consolas"/>
                <a:cs typeface="Consolas"/>
              </a:defRPr>
            </a:lvl3pPr>
            <a:lvl4pPr marL="772505" indent="0">
              <a:buClr>
                <a:schemeClr val="accent3"/>
              </a:buClr>
              <a:buFontTx/>
              <a:buNone/>
              <a:defRPr sz="2133">
                <a:solidFill>
                  <a:schemeClr val="tx1"/>
                </a:solidFill>
                <a:latin typeface="Consolas"/>
                <a:cs typeface="Consolas"/>
              </a:defRPr>
            </a:lvl4pPr>
            <a:lvl5pPr marL="1128069"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413760" y="62585"/>
            <a:ext cx="6055643" cy="507831"/>
          </a:xfrm>
        </p:spPr>
        <p:txBody>
          <a:bodyPr/>
          <a:lstStyle/>
          <a:p>
            <a:r>
              <a:rPr lang="en-US"/>
              <a:t>Click to edit Master title style</a:t>
            </a:r>
          </a:p>
        </p:txBody>
      </p:sp>
      <p:pic>
        <p:nvPicPr>
          <p:cNvPr id="6" name="Picture 5">
            <a:extLst>
              <a:ext uri="{FF2B5EF4-FFF2-40B4-BE49-F238E27FC236}">
                <a16:creationId xmlns:a16="http://schemas.microsoft.com/office/drawing/2014/main" id="{9F2787FB-DBD0-44B1-9C72-A269619104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849" y="6461298"/>
            <a:ext cx="1387416" cy="240487"/>
          </a:xfrm>
          <a:prstGeom prst="rect">
            <a:avLst/>
          </a:prstGeom>
        </p:spPr>
      </p:pic>
    </p:spTree>
    <p:extLst>
      <p:ext uri="{BB962C8B-B14F-4D97-AF65-F5344CB8AC3E}">
        <p14:creationId xmlns:p14="http://schemas.microsoft.com/office/powerpoint/2010/main" val="418987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body" idx="1"/>
          </p:nvPr>
        </p:nvSpPr>
        <p:spPr>
          <a:xfrm>
            <a:off x="609600" y="1577341"/>
            <a:ext cx="10972800" cy="335945"/>
          </a:xfrm>
          <a:prstGeom prst="rect">
            <a:avLst/>
          </a:prstGeom>
        </p:spPr>
        <p:txBody>
          <a:bodyPr wrap="square" lIns="0" tIns="0" rIns="0" bIns="0">
            <a:spAutoFit/>
          </a:bodyPr>
          <a:lstStyle>
            <a:lvl1pPr>
              <a:defRPr/>
            </a:lvl1pPr>
          </a:lstStyle>
          <a:p>
            <a:endParaRPr dirty="0"/>
          </a:p>
        </p:txBody>
      </p:sp>
      <p:sp>
        <p:nvSpPr>
          <p:cNvPr id="26" name="object 3"/>
          <p:cNvSpPr/>
          <p:nvPr/>
        </p:nvSpPr>
        <p:spPr>
          <a:xfrm>
            <a:off x="0" y="0"/>
            <a:ext cx="12192000" cy="431803"/>
          </a:xfrm>
          <a:custGeom>
            <a:avLst/>
            <a:gdLst/>
            <a:ahLst/>
            <a:cxnLst/>
            <a:rect l="l" t="t" r="r" b="b"/>
            <a:pathLst>
              <a:path w="20104100" h="1036955">
                <a:moveTo>
                  <a:pt x="0" y="1036617"/>
                </a:moveTo>
                <a:lnTo>
                  <a:pt x="20104099" y="1036617"/>
                </a:lnTo>
                <a:lnTo>
                  <a:pt x="20104099" y="0"/>
                </a:lnTo>
                <a:lnTo>
                  <a:pt x="0" y="0"/>
                </a:lnTo>
                <a:lnTo>
                  <a:pt x="0" y="1036617"/>
                </a:lnTo>
                <a:close/>
              </a:path>
            </a:pathLst>
          </a:custGeom>
          <a:solidFill>
            <a:srgbClr val="414042"/>
          </a:solidFill>
        </p:spPr>
        <p:txBody>
          <a:bodyPr wrap="square" lIns="0" tIns="0" rIns="0" bIns="0" rtlCol="0"/>
          <a:lstStyle/>
          <a:p>
            <a:endParaRPr sz="1092" dirty="0">
              <a:latin typeface="Ubuntu" panose="020B0504030602030204" pitchFamily="34" charset="0"/>
            </a:endParaRPr>
          </a:p>
        </p:txBody>
      </p:sp>
      <p:sp>
        <p:nvSpPr>
          <p:cNvPr id="28" name="Holder 2"/>
          <p:cNvSpPr>
            <a:spLocks noGrp="1"/>
          </p:cNvSpPr>
          <p:nvPr>
            <p:ph type="title"/>
          </p:nvPr>
        </p:nvSpPr>
        <p:spPr>
          <a:xfrm>
            <a:off x="3413760" y="62585"/>
            <a:ext cx="6055643" cy="507831"/>
          </a:xfrm>
          <a:prstGeom prst="rect">
            <a:avLst/>
          </a:prstGeom>
        </p:spPr>
        <p:txBody>
          <a:bodyPr wrap="square" lIns="0" tIns="0" rIns="0" bIns="0">
            <a:spAutoFit/>
          </a:bodyPr>
          <a:lstStyle>
            <a:lvl1pPr>
              <a:defRPr sz="3300" b="0" i="0">
                <a:solidFill>
                  <a:schemeClr val="bg1"/>
                </a:solidFill>
                <a:latin typeface="Ubuntu Light"/>
                <a:cs typeface="Ubuntu Light"/>
              </a:defRPr>
            </a:lvl1pPr>
          </a:lstStyle>
          <a:p>
            <a:r>
              <a:rPr lang="en-US" dirty="0"/>
              <a:t>Title</a:t>
            </a:r>
            <a:endParaRPr dirty="0"/>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60757" y="6478712"/>
            <a:ext cx="1296463" cy="224704"/>
          </a:xfrm>
          <a:prstGeom prst="rect">
            <a:avLst/>
          </a:prstGeom>
        </p:spPr>
      </p:pic>
      <p:cxnSp>
        <p:nvCxnSpPr>
          <p:cNvPr id="8" name="Straight Connector 7"/>
          <p:cNvCxnSpPr/>
          <p:nvPr/>
        </p:nvCxnSpPr>
        <p:spPr>
          <a:xfrm>
            <a:off x="0" y="6319952"/>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268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lvl1pPr algn="ctr" eaLnBrk="1" hangingPunct="1">
        <a:defRPr sz="2183">
          <a:latin typeface="+mj-lt"/>
          <a:ea typeface="Tahoma" panose="020B0604030504040204" pitchFamily="34" charset="0"/>
          <a:cs typeface="Tahoma" panose="020B0604030504040204" pitchFamily="34" charset="0"/>
        </a:defRPr>
      </a:lvl1pPr>
    </p:titleStyle>
    <p:bodyStyle>
      <a:lvl1pPr marL="0" eaLnBrk="1" hangingPunct="1">
        <a:defRPr sz="2183">
          <a:latin typeface="+mj-lt"/>
          <a:ea typeface="+mn-ea"/>
          <a:cs typeface="+mn-cs"/>
        </a:defRPr>
      </a:lvl1pPr>
      <a:lvl2pPr marL="277240" eaLnBrk="1" hangingPunct="1">
        <a:defRPr>
          <a:latin typeface="+mn-lt"/>
          <a:ea typeface="+mn-ea"/>
          <a:cs typeface="+mn-cs"/>
        </a:defRPr>
      </a:lvl2pPr>
      <a:lvl3pPr marL="554478" eaLnBrk="1" hangingPunct="1">
        <a:defRPr>
          <a:latin typeface="+mn-lt"/>
          <a:ea typeface="+mn-ea"/>
          <a:cs typeface="+mn-cs"/>
        </a:defRPr>
      </a:lvl3pPr>
      <a:lvl4pPr marL="831718" eaLnBrk="1" hangingPunct="1">
        <a:defRPr>
          <a:latin typeface="+mn-lt"/>
          <a:ea typeface="+mn-ea"/>
          <a:cs typeface="+mn-cs"/>
        </a:defRPr>
      </a:lvl4pPr>
      <a:lvl5pPr marL="1108956" eaLnBrk="1" hangingPunct="1">
        <a:defRPr>
          <a:latin typeface="+mn-lt"/>
          <a:ea typeface="+mn-ea"/>
          <a:cs typeface="+mn-cs"/>
        </a:defRPr>
      </a:lvl5pPr>
      <a:lvl6pPr marL="1386196" eaLnBrk="1" hangingPunct="1">
        <a:defRPr>
          <a:latin typeface="+mn-lt"/>
          <a:ea typeface="+mn-ea"/>
          <a:cs typeface="+mn-cs"/>
        </a:defRPr>
      </a:lvl6pPr>
      <a:lvl7pPr marL="1663434" eaLnBrk="1" hangingPunct="1">
        <a:defRPr>
          <a:latin typeface="+mn-lt"/>
          <a:ea typeface="+mn-ea"/>
          <a:cs typeface="+mn-cs"/>
        </a:defRPr>
      </a:lvl7pPr>
      <a:lvl8pPr marL="1940674" eaLnBrk="1" hangingPunct="1">
        <a:defRPr>
          <a:latin typeface="+mn-lt"/>
          <a:ea typeface="+mn-ea"/>
          <a:cs typeface="+mn-cs"/>
        </a:defRPr>
      </a:lvl8pPr>
      <a:lvl9pPr marL="2217914" eaLnBrk="1" hangingPunct="1">
        <a:defRPr>
          <a:latin typeface="+mn-lt"/>
          <a:ea typeface="+mn-ea"/>
          <a:cs typeface="+mn-cs"/>
        </a:defRPr>
      </a:lvl9pPr>
    </p:bodyStyle>
    <p:otherStyle>
      <a:lvl1pPr marL="0" eaLnBrk="1" hangingPunct="1">
        <a:defRPr>
          <a:latin typeface="+mn-lt"/>
          <a:ea typeface="+mn-ea"/>
          <a:cs typeface="+mn-cs"/>
        </a:defRPr>
      </a:lvl1pPr>
      <a:lvl2pPr marL="277240" eaLnBrk="1" hangingPunct="1">
        <a:defRPr>
          <a:latin typeface="+mn-lt"/>
          <a:ea typeface="+mn-ea"/>
          <a:cs typeface="+mn-cs"/>
        </a:defRPr>
      </a:lvl2pPr>
      <a:lvl3pPr marL="554478" eaLnBrk="1" hangingPunct="1">
        <a:defRPr>
          <a:latin typeface="+mn-lt"/>
          <a:ea typeface="+mn-ea"/>
          <a:cs typeface="+mn-cs"/>
        </a:defRPr>
      </a:lvl3pPr>
      <a:lvl4pPr marL="831718" eaLnBrk="1" hangingPunct="1">
        <a:defRPr>
          <a:latin typeface="+mn-lt"/>
          <a:ea typeface="+mn-ea"/>
          <a:cs typeface="+mn-cs"/>
        </a:defRPr>
      </a:lvl4pPr>
      <a:lvl5pPr marL="1108956" eaLnBrk="1" hangingPunct="1">
        <a:defRPr>
          <a:latin typeface="+mn-lt"/>
          <a:ea typeface="+mn-ea"/>
          <a:cs typeface="+mn-cs"/>
        </a:defRPr>
      </a:lvl5pPr>
      <a:lvl6pPr marL="1386196" eaLnBrk="1" hangingPunct="1">
        <a:defRPr>
          <a:latin typeface="+mn-lt"/>
          <a:ea typeface="+mn-ea"/>
          <a:cs typeface="+mn-cs"/>
        </a:defRPr>
      </a:lvl6pPr>
      <a:lvl7pPr marL="1663434" eaLnBrk="1" hangingPunct="1">
        <a:defRPr>
          <a:latin typeface="+mn-lt"/>
          <a:ea typeface="+mn-ea"/>
          <a:cs typeface="+mn-cs"/>
        </a:defRPr>
      </a:lvl7pPr>
      <a:lvl8pPr marL="1940674" eaLnBrk="1" hangingPunct="1">
        <a:defRPr>
          <a:latin typeface="+mn-lt"/>
          <a:ea typeface="+mn-ea"/>
          <a:cs typeface="+mn-cs"/>
        </a:defRPr>
      </a:lvl8pPr>
      <a:lvl9pPr marL="2217914"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70000"/>
          </a:xfrm>
          <a:prstGeom prst="rect">
            <a:avLst/>
          </a:prstGeom>
        </p:spPr>
        <p:txBody>
          <a:bodyPr vert="horz" lIns="91440" tIns="45720" rIns="91440" bIns="45720" rtlCol="0" anchor="b">
            <a:noAutofit/>
          </a:bodyPr>
          <a:lstStyle/>
          <a:p>
            <a:r>
              <a:rPr lang="en-US" dirty="0"/>
              <a:t>Headline</a:t>
            </a:r>
          </a:p>
        </p:txBody>
      </p:sp>
      <p:sp>
        <p:nvSpPr>
          <p:cNvPr id="3" name="Text Placeholder 2"/>
          <p:cNvSpPr>
            <a:spLocks noGrp="1"/>
          </p:cNvSpPr>
          <p:nvPr>
            <p:ph type="body" idx="1"/>
          </p:nvPr>
        </p:nvSpPr>
        <p:spPr>
          <a:xfrm>
            <a:off x="609600" y="1507073"/>
            <a:ext cx="10972800" cy="4619097"/>
          </a:xfrm>
          <a:prstGeom prst="rect">
            <a:avLst/>
          </a:prstGeom>
        </p:spPr>
        <p:txBody>
          <a:bodyPr vert="horz" lIns="91440" tIns="45720" rIns="91440" bIns="45720" rtlCol="0">
            <a:normAutofit/>
          </a:bodyPr>
          <a:lstStyle/>
          <a:p>
            <a:pPr lvl="0"/>
            <a:r>
              <a:rPr lang="en-US" dirty="0"/>
              <a:t>This is this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1200" y="6238686"/>
            <a:ext cx="1693333" cy="446529"/>
          </a:xfrm>
          <a:prstGeom prst="rect">
            <a:avLst/>
          </a:prstGeom>
        </p:spPr>
      </p:pic>
      <p:sp>
        <p:nvSpPr>
          <p:cNvPr id="4" name="Rectangle 3"/>
          <p:cNvSpPr/>
          <p:nvPr/>
        </p:nvSpPr>
        <p:spPr>
          <a:xfrm>
            <a:off x="11" y="-16934"/>
            <a:ext cx="12197644" cy="135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val="18795302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ransition>
    <p:fade thruBlk="1"/>
  </p:transition>
  <p:hf hdr="0" ftr="0" dt="0"/>
  <p:txStyles>
    <p:titleStyle>
      <a:lvl1pPr algn="ctr" defTabSz="1219170" rtl="0" eaLnBrk="1" latinLnBrk="0" hangingPunct="1">
        <a:lnSpc>
          <a:spcPct val="100000"/>
        </a:lnSpc>
        <a:spcBef>
          <a:spcPct val="0"/>
        </a:spcBef>
        <a:buNone/>
        <a:defRPr sz="5867" b="1" kern="1200" cap="all" spc="0">
          <a:ln w="9000" cmpd="sng">
            <a:noFill/>
            <a:prstDash val="solid"/>
          </a:ln>
          <a:solidFill>
            <a:schemeClr val="accent4"/>
          </a:solidFill>
          <a:effectLst>
            <a:reflection stA="28000" endPos="45000" dist="5080" dir="5400000" sy="-100000" algn="bl" rotWithShape="0"/>
          </a:effectLst>
          <a:latin typeface="+mn-lt"/>
          <a:ea typeface="+mj-ea"/>
          <a:cs typeface="+mj-cs"/>
        </a:defRPr>
      </a:lvl1pPr>
    </p:titleStyle>
    <p:bodyStyle>
      <a:lvl1pPr marL="457189" indent="-457189" algn="l" defTabSz="1219170" rtl="0" eaLnBrk="1" latinLnBrk="0" hangingPunct="1">
        <a:spcBef>
          <a:spcPct val="20000"/>
        </a:spcBef>
        <a:buClr>
          <a:schemeClr val="tx2"/>
        </a:buClr>
        <a:buFont typeface="Arial" pitchFamily="34" charset="0"/>
        <a:buChar char="•"/>
        <a:defRPr sz="3200" kern="1200">
          <a:solidFill>
            <a:schemeClr val="accent1">
              <a:lumMod val="25000"/>
            </a:schemeClr>
          </a:solidFill>
          <a:latin typeface="+mj-lt"/>
          <a:ea typeface="+mn-ea"/>
          <a:cs typeface="+mn-cs"/>
        </a:defRPr>
      </a:lvl1pPr>
      <a:lvl2pPr marL="990575" indent="-380990" algn="l" defTabSz="1219170" rtl="0" eaLnBrk="1" latinLnBrk="0" hangingPunct="1">
        <a:spcBef>
          <a:spcPct val="20000"/>
        </a:spcBef>
        <a:buClr>
          <a:schemeClr val="tx2"/>
        </a:buClr>
        <a:buFont typeface="Courier New" pitchFamily="49" charset="0"/>
        <a:buChar char="o"/>
        <a:defRPr sz="2133" kern="1200">
          <a:solidFill>
            <a:schemeClr val="accent1">
              <a:lumMod val="25000"/>
            </a:schemeClr>
          </a:solidFill>
          <a:latin typeface="+mj-lt"/>
          <a:ea typeface="+mn-ea"/>
          <a:cs typeface="+mn-cs"/>
        </a:defRPr>
      </a:lvl2pPr>
      <a:lvl3pPr marL="1523962" indent="-304792" algn="l" defTabSz="1219170" rtl="0" eaLnBrk="1" latinLnBrk="0" hangingPunct="1">
        <a:spcBef>
          <a:spcPct val="20000"/>
        </a:spcBef>
        <a:buClr>
          <a:schemeClr val="tx2"/>
        </a:buClr>
        <a:buFont typeface="Arial" pitchFamily="34" charset="0"/>
        <a:buChar char="•"/>
        <a:defRPr sz="2133" kern="1200">
          <a:solidFill>
            <a:schemeClr val="accent1">
              <a:lumMod val="25000"/>
            </a:schemeClr>
          </a:solidFill>
          <a:latin typeface="+mj-lt"/>
          <a:ea typeface="+mn-ea"/>
          <a:cs typeface="+mn-cs"/>
        </a:defRPr>
      </a:lvl3pPr>
      <a:lvl4pPr marL="2133547" indent="-304792" algn="l" defTabSz="1219170" rtl="0" eaLnBrk="1" latinLnBrk="0" hangingPunct="1">
        <a:spcBef>
          <a:spcPct val="20000"/>
        </a:spcBef>
        <a:buClr>
          <a:schemeClr val="tx2"/>
        </a:buClr>
        <a:buFont typeface="Courier New" pitchFamily="49" charset="0"/>
        <a:buChar char="o"/>
        <a:defRPr sz="2133" kern="1200">
          <a:solidFill>
            <a:schemeClr val="accent1">
              <a:lumMod val="25000"/>
            </a:schemeClr>
          </a:solidFill>
          <a:latin typeface="+mj-lt"/>
          <a:ea typeface="+mn-ea"/>
          <a:cs typeface="+mn-cs"/>
        </a:defRPr>
      </a:lvl4pPr>
      <a:lvl5pPr marL="2743131" indent="-304792" algn="l" defTabSz="1219170" rtl="0" eaLnBrk="1" latinLnBrk="0" hangingPunct="1">
        <a:spcBef>
          <a:spcPct val="20000"/>
        </a:spcBef>
        <a:buClr>
          <a:schemeClr val="tx2"/>
        </a:buClr>
        <a:buFont typeface="Arial" pitchFamily="34" charset="0"/>
        <a:buChar char="•"/>
        <a:defRPr sz="2133" kern="1200">
          <a:solidFill>
            <a:schemeClr val="accent1">
              <a:lumMod val="25000"/>
            </a:schemeClr>
          </a:solidFill>
          <a:latin typeface="+mj-lt"/>
          <a:ea typeface="+mn-ea"/>
          <a:cs typeface="+mn-cs"/>
        </a:defRPr>
      </a:lvl5pPr>
      <a:lvl6pPr marL="3352716" indent="-304792" algn="l" defTabSz="1219170" rtl="0" eaLnBrk="1" latinLnBrk="0" hangingPunct="1">
        <a:spcBef>
          <a:spcPct val="20000"/>
        </a:spcBef>
        <a:buFont typeface="Courier New" pitchFamily="49" charset="0"/>
        <a:buChar char="o"/>
        <a:defRPr sz="2133" kern="1200">
          <a:solidFill>
            <a:schemeClr val="tx1">
              <a:lumMod val="50000"/>
              <a:lumOff val="50000"/>
            </a:schemeClr>
          </a:solidFill>
          <a:latin typeface="+mj-lt"/>
          <a:ea typeface="+mn-ea"/>
          <a:cs typeface="+mn-cs"/>
        </a:defRPr>
      </a:lvl6pPr>
      <a:lvl7pPr marL="3962301" indent="-304792" algn="l" defTabSz="1219170" rtl="0" eaLnBrk="1" latinLnBrk="0" hangingPunct="1">
        <a:spcBef>
          <a:spcPct val="20000"/>
        </a:spcBef>
        <a:buFont typeface="Arial" pitchFamily="34" charset="0"/>
        <a:buChar char="•"/>
        <a:defRPr sz="2133" kern="1200">
          <a:solidFill>
            <a:schemeClr val="tx1">
              <a:lumMod val="50000"/>
              <a:lumOff val="50000"/>
            </a:schemeClr>
          </a:solidFill>
          <a:latin typeface="+mj-lt"/>
          <a:ea typeface="+mn-ea"/>
          <a:cs typeface="+mn-cs"/>
        </a:defRPr>
      </a:lvl7pPr>
      <a:lvl8pPr marL="4571886" indent="-304792" algn="l" defTabSz="1219170" rtl="0" eaLnBrk="1" latinLnBrk="0" hangingPunct="1">
        <a:spcBef>
          <a:spcPct val="20000"/>
        </a:spcBef>
        <a:buFont typeface="Courier New" pitchFamily="49" charset="0"/>
        <a:buChar char="o"/>
        <a:defRPr sz="2133" kern="1200">
          <a:solidFill>
            <a:schemeClr val="tx1">
              <a:lumMod val="50000"/>
              <a:lumOff val="50000"/>
            </a:schemeClr>
          </a:solidFill>
          <a:latin typeface="+mj-lt"/>
          <a:ea typeface="+mn-ea"/>
          <a:cs typeface="+mn-cs"/>
        </a:defRPr>
      </a:lvl8pPr>
      <a:lvl9pPr marL="5181470" indent="-304792" algn="l" defTabSz="1219170" rtl="0" eaLnBrk="1" latinLnBrk="0" hangingPunct="1">
        <a:spcBef>
          <a:spcPct val="20000"/>
        </a:spcBef>
        <a:buFont typeface="Arial" pitchFamily="34" charset="0"/>
        <a:buChar char="•"/>
        <a:defRPr sz="2133" kern="1200">
          <a:solidFill>
            <a:schemeClr val="tx1">
              <a:lumMod val="50000"/>
              <a:lumOff val="50000"/>
            </a:schemeClr>
          </a:solidFill>
          <a:latin typeface="+mj-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70000"/>
          </a:xfrm>
          <a:prstGeom prst="rect">
            <a:avLst/>
          </a:prstGeom>
        </p:spPr>
        <p:txBody>
          <a:bodyPr vert="horz" lIns="91440" tIns="45720" rIns="91440" bIns="45720" rtlCol="0" anchor="b">
            <a:noAutofit/>
          </a:bodyPr>
          <a:lstStyle/>
          <a:p>
            <a:r>
              <a:rPr lang="en-US" dirty="0"/>
              <a:t>Headline</a:t>
            </a:r>
          </a:p>
        </p:txBody>
      </p:sp>
      <p:sp>
        <p:nvSpPr>
          <p:cNvPr id="3" name="Text Placeholder 2"/>
          <p:cNvSpPr>
            <a:spLocks noGrp="1"/>
          </p:cNvSpPr>
          <p:nvPr>
            <p:ph type="body" idx="1"/>
          </p:nvPr>
        </p:nvSpPr>
        <p:spPr>
          <a:xfrm>
            <a:off x="609600" y="1507072"/>
            <a:ext cx="10972800" cy="4619097"/>
          </a:xfrm>
          <a:prstGeom prst="rect">
            <a:avLst/>
          </a:prstGeom>
        </p:spPr>
        <p:txBody>
          <a:bodyPr vert="horz" lIns="91440" tIns="45720" rIns="91440" bIns="45720" rtlCol="0">
            <a:normAutofit/>
          </a:bodyPr>
          <a:lstStyle/>
          <a:p>
            <a:pPr lvl="0"/>
            <a:r>
              <a:rPr lang="en-US" dirty="0"/>
              <a:t>This is this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391047" y="6356355"/>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38DF745-7D3F-47F4-83A3-874385CFAA69}" type="slidenum">
              <a:rPr lang="en-US" smtClean="0"/>
              <a:pPr/>
              <a:t>‹#›</a:t>
            </a:fld>
            <a:endParaRPr lang="en-US" dirty="0"/>
          </a:p>
        </p:txBody>
      </p:sp>
      <p:sp>
        <p:nvSpPr>
          <p:cNvPr id="4" name="Rectangle 3"/>
          <p:cNvSpPr/>
          <p:nvPr/>
        </p:nvSpPr>
        <p:spPr>
          <a:xfrm>
            <a:off x="7" y="-16934"/>
            <a:ext cx="12197644" cy="135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91361955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transition>
    <p:fade thruBlk="1"/>
  </p:transition>
  <p:txStyles>
    <p:titleStyle>
      <a:lvl1pPr algn="ctr" defTabSz="914356" rtl="0" eaLnBrk="1" latinLnBrk="0" hangingPunct="1">
        <a:lnSpc>
          <a:spcPts val="5800"/>
        </a:lnSpc>
        <a:spcBef>
          <a:spcPct val="0"/>
        </a:spcBef>
        <a:buNone/>
        <a:defRPr sz="4400" b="1" kern="1200" cap="all" spc="0">
          <a:ln w="9000" cmpd="sng">
            <a:noFill/>
            <a:prstDash val="solid"/>
          </a:ln>
          <a:solidFill>
            <a:schemeClr val="accent4"/>
          </a:solidFill>
          <a:effectLst>
            <a:reflection stA="28000" endPos="45000" dist="5080" dir="5400000" sy="-100000" algn="bl" rotWithShape="0"/>
          </a:effectLst>
          <a:latin typeface="+mn-lt"/>
          <a:ea typeface="+mj-ea"/>
          <a:cs typeface="+mj-cs"/>
        </a:defRPr>
      </a:lvl1pPr>
    </p:titleStyle>
    <p:bodyStyle>
      <a:lvl1pPr marL="342883" indent="-342883" algn="l" defTabSz="914356" rtl="0" eaLnBrk="1" latinLnBrk="0" hangingPunct="1">
        <a:spcBef>
          <a:spcPct val="20000"/>
        </a:spcBef>
        <a:buClr>
          <a:schemeClr val="tx2"/>
        </a:buClr>
        <a:buFont typeface="Arial" pitchFamily="34" charset="0"/>
        <a:buChar char="•"/>
        <a:defRPr sz="2400" kern="1200">
          <a:solidFill>
            <a:schemeClr val="accent1">
              <a:lumMod val="25000"/>
            </a:schemeClr>
          </a:solidFill>
          <a:latin typeface="+mj-lt"/>
          <a:ea typeface="+mn-ea"/>
          <a:cs typeface="+mn-cs"/>
        </a:defRPr>
      </a:lvl1pPr>
      <a:lvl2pPr marL="742912" indent="-285736" algn="l" defTabSz="914356" rtl="0" eaLnBrk="1" latinLnBrk="0" hangingPunct="1">
        <a:spcBef>
          <a:spcPct val="20000"/>
        </a:spcBef>
        <a:buClr>
          <a:schemeClr val="tx2"/>
        </a:buClr>
        <a:buFont typeface="Courier New" pitchFamily="49" charset="0"/>
        <a:buChar char="o"/>
        <a:defRPr sz="1600" kern="1200">
          <a:solidFill>
            <a:schemeClr val="accent1">
              <a:lumMod val="25000"/>
            </a:schemeClr>
          </a:solidFill>
          <a:latin typeface="+mj-lt"/>
          <a:ea typeface="+mn-ea"/>
          <a:cs typeface="+mn-cs"/>
        </a:defRPr>
      </a:lvl2pPr>
      <a:lvl3pPr marL="1142943" indent="-228589" algn="l" defTabSz="914356" rtl="0" eaLnBrk="1" latinLnBrk="0" hangingPunct="1">
        <a:spcBef>
          <a:spcPct val="20000"/>
        </a:spcBef>
        <a:buClr>
          <a:schemeClr val="tx2"/>
        </a:buClr>
        <a:buFont typeface="Arial" pitchFamily="34" charset="0"/>
        <a:buChar char="•"/>
        <a:defRPr sz="1600" kern="1200">
          <a:solidFill>
            <a:schemeClr val="accent1">
              <a:lumMod val="25000"/>
            </a:schemeClr>
          </a:solidFill>
          <a:latin typeface="+mj-lt"/>
          <a:ea typeface="+mn-ea"/>
          <a:cs typeface="+mn-cs"/>
        </a:defRPr>
      </a:lvl3pPr>
      <a:lvl4pPr marL="1600120" indent="-228589" algn="l" defTabSz="914356" rtl="0" eaLnBrk="1" latinLnBrk="0" hangingPunct="1">
        <a:spcBef>
          <a:spcPct val="20000"/>
        </a:spcBef>
        <a:buClr>
          <a:schemeClr val="tx2"/>
        </a:buClr>
        <a:buFont typeface="Courier New" pitchFamily="49" charset="0"/>
        <a:buChar char="o"/>
        <a:defRPr sz="1600" kern="1200">
          <a:solidFill>
            <a:schemeClr val="accent1">
              <a:lumMod val="25000"/>
            </a:schemeClr>
          </a:solidFill>
          <a:latin typeface="+mj-lt"/>
          <a:ea typeface="+mn-ea"/>
          <a:cs typeface="+mn-cs"/>
        </a:defRPr>
      </a:lvl4pPr>
      <a:lvl5pPr marL="2057297" indent="-228589" algn="l" defTabSz="914356" rtl="0" eaLnBrk="1" latinLnBrk="0" hangingPunct="1">
        <a:spcBef>
          <a:spcPct val="20000"/>
        </a:spcBef>
        <a:buClr>
          <a:schemeClr val="tx2"/>
        </a:buClr>
        <a:buFont typeface="Arial" pitchFamily="34" charset="0"/>
        <a:buChar char="•"/>
        <a:defRPr sz="1600" kern="1200">
          <a:solidFill>
            <a:schemeClr val="accent1">
              <a:lumMod val="25000"/>
            </a:schemeClr>
          </a:solidFill>
          <a:latin typeface="+mj-lt"/>
          <a:ea typeface="+mn-ea"/>
          <a:cs typeface="+mn-cs"/>
        </a:defRPr>
      </a:lvl5pPr>
      <a:lvl6pPr marL="2514474" indent="-228589" algn="l" defTabSz="914356"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652" indent="-228589" algn="l" defTabSz="914356"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8829" indent="-228589" algn="l" defTabSz="914356"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006" indent="-228589" algn="l" defTabSz="914356"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356" rtl="0" eaLnBrk="1" latinLnBrk="0" hangingPunct="1">
        <a:defRPr sz="1800" kern="1200">
          <a:solidFill>
            <a:schemeClr val="tx1"/>
          </a:solidFill>
          <a:latin typeface="+mn-lt"/>
          <a:ea typeface="+mn-ea"/>
          <a:cs typeface="+mn-cs"/>
        </a:defRPr>
      </a:lvl1pPr>
      <a:lvl2pPr marL="457178" algn="l" defTabSz="914356" rtl="0" eaLnBrk="1" latinLnBrk="0" hangingPunct="1">
        <a:defRPr sz="1800" kern="1200">
          <a:solidFill>
            <a:schemeClr val="tx1"/>
          </a:solidFill>
          <a:latin typeface="+mn-lt"/>
          <a:ea typeface="+mn-ea"/>
          <a:cs typeface="+mn-cs"/>
        </a:defRPr>
      </a:lvl2pPr>
      <a:lvl3pPr marL="914356" algn="l" defTabSz="914356" rtl="0" eaLnBrk="1" latinLnBrk="0" hangingPunct="1">
        <a:defRPr sz="1800" kern="1200">
          <a:solidFill>
            <a:schemeClr val="tx1"/>
          </a:solidFill>
          <a:latin typeface="+mn-lt"/>
          <a:ea typeface="+mn-ea"/>
          <a:cs typeface="+mn-cs"/>
        </a:defRPr>
      </a:lvl3pPr>
      <a:lvl4pPr marL="1371532" algn="l" defTabSz="914356" rtl="0" eaLnBrk="1" latinLnBrk="0" hangingPunct="1">
        <a:defRPr sz="1800" kern="1200">
          <a:solidFill>
            <a:schemeClr val="tx1"/>
          </a:solidFill>
          <a:latin typeface="+mn-lt"/>
          <a:ea typeface="+mn-ea"/>
          <a:cs typeface="+mn-cs"/>
        </a:defRPr>
      </a:lvl4pPr>
      <a:lvl5pPr marL="1828709" algn="l" defTabSz="914356" rtl="0" eaLnBrk="1" latinLnBrk="0" hangingPunct="1">
        <a:defRPr sz="1800" kern="1200">
          <a:solidFill>
            <a:schemeClr val="tx1"/>
          </a:solidFill>
          <a:latin typeface="+mn-lt"/>
          <a:ea typeface="+mn-ea"/>
          <a:cs typeface="+mn-cs"/>
        </a:defRPr>
      </a:lvl5pPr>
      <a:lvl6pPr marL="2285886" algn="l" defTabSz="914356" rtl="0" eaLnBrk="1" latinLnBrk="0" hangingPunct="1">
        <a:defRPr sz="1800" kern="1200">
          <a:solidFill>
            <a:schemeClr val="tx1"/>
          </a:solidFill>
          <a:latin typeface="+mn-lt"/>
          <a:ea typeface="+mn-ea"/>
          <a:cs typeface="+mn-cs"/>
        </a:defRPr>
      </a:lvl6pPr>
      <a:lvl7pPr marL="2743063" algn="l" defTabSz="914356" rtl="0" eaLnBrk="1" latinLnBrk="0" hangingPunct="1">
        <a:defRPr sz="1800" kern="1200">
          <a:solidFill>
            <a:schemeClr val="tx1"/>
          </a:solidFill>
          <a:latin typeface="+mn-lt"/>
          <a:ea typeface="+mn-ea"/>
          <a:cs typeface="+mn-cs"/>
        </a:defRPr>
      </a:lvl7pPr>
      <a:lvl8pPr marL="3200240" algn="l" defTabSz="914356" rtl="0" eaLnBrk="1" latinLnBrk="0" hangingPunct="1">
        <a:defRPr sz="1800" kern="1200">
          <a:solidFill>
            <a:schemeClr val="tx1"/>
          </a:solidFill>
          <a:latin typeface="+mn-lt"/>
          <a:ea typeface="+mn-ea"/>
          <a:cs typeface="+mn-cs"/>
        </a:defRPr>
      </a:lvl8pPr>
      <a:lvl9pPr marL="3657418" algn="l" defTabSz="9143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8EE9-BF4E-4697-9F21-EA76066E2826}"/>
              </a:ext>
            </a:extLst>
          </p:cNvPr>
          <p:cNvSpPr>
            <a:spLocks noGrp="1"/>
          </p:cNvSpPr>
          <p:nvPr>
            <p:ph type="ctrTitle"/>
          </p:nvPr>
        </p:nvSpPr>
        <p:spPr>
          <a:xfrm>
            <a:off x="265159" y="415126"/>
            <a:ext cx="11661682" cy="1475382"/>
          </a:xfrm>
        </p:spPr>
        <p:txBody>
          <a:bodyPr/>
          <a:lstStyle/>
          <a:p>
            <a:r>
              <a:rPr lang="en-US" sz="6000" dirty="0"/>
              <a:t>One of these is not like the others:</a:t>
            </a:r>
            <a:br>
              <a:rPr lang="en-US" sz="6000" dirty="0"/>
            </a:br>
            <a:r>
              <a:rPr lang="en-US" sz="3600" dirty="0"/>
              <a:t>Challenges in anomaly detection</a:t>
            </a:r>
          </a:p>
        </p:txBody>
      </p:sp>
      <p:sp>
        <p:nvSpPr>
          <p:cNvPr id="3" name="Subtitle 2">
            <a:extLst>
              <a:ext uri="{FF2B5EF4-FFF2-40B4-BE49-F238E27FC236}">
                <a16:creationId xmlns:a16="http://schemas.microsoft.com/office/drawing/2014/main" id="{5B9D8362-1A5D-4461-8410-93A84A574476}"/>
              </a:ext>
            </a:extLst>
          </p:cNvPr>
          <p:cNvSpPr>
            <a:spLocks noGrp="1"/>
          </p:cNvSpPr>
          <p:nvPr>
            <p:ph type="subTitle" idx="1"/>
          </p:nvPr>
        </p:nvSpPr>
        <p:spPr>
          <a:xfrm>
            <a:off x="8859025" y="5708228"/>
            <a:ext cx="3332975" cy="1149772"/>
          </a:xfrm>
        </p:spPr>
        <p:txBody>
          <a:bodyPr>
            <a:noAutofit/>
          </a:bodyPr>
          <a:lstStyle/>
          <a:p>
            <a:r>
              <a:rPr lang="en-US" sz="1800" dirty="0">
                <a:solidFill>
                  <a:schemeClr val="bg1"/>
                </a:solidFill>
              </a:rPr>
              <a:t>Fred Frost</a:t>
            </a:r>
          </a:p>
          <a:p>
            <a:r>
              <a:rPr lang="en-US" sz="1800" dirty="0">
                <a:solidFill>
                  <a:schemeClr val="bg1"/>
                </a:solidFill>
              </a:rPr>
              <a:t>Lead Data Scientist</a:t>
            </a:r>
          </a:p>
          <a:p>
            <a:r>
              <a:rPr lang="en-US" sz="1800" dirty="0">
                <a:solidFill>
                  <a:schemeClr val="bg1"/>
                </a:solidFill>
              </a:rPr>
              <a:t>SentryOne</a:t>
            </a:r>
          </a:p>
          <a:p>
            <a:r>
              <a:rPr lang="en-US" sz="1800" dirty="0">
                <a:solidFill>
                  <a:schemeClr val="bg1"/>
                </a:solidFill>
              </a:rPr>
              <a:t>4/16/19 ABA Guest Lecture</a:t>
            </a:r>
          </a:p>
        </p:txBody>
      </p:sp>
    </p:spTree>
    <p:extLst>
      <p:ext uri="{BB962C8B-B14F-4D97-AF65-F5344CB8AC3E}">
        <p14:creationId xmlns:p14="http://schemas.microsoft.com/office/powerpoint/2010/main" val="3882579196"/>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2AF0-E6BB-48A1-A6FD-12CAC7D4D19E}"/>
              </a:ext>
            </a:extLst>
          </p:cNvPr>
          <p:cNvSpPr>
            <a:spLocks noGrp="1"/>
          </p:cNvSpPr>
          <p:nvPr>
            <p:ph type="title"/>
          </p:nvPr>
        </p:nvSpPr>
        <p:spPr>
          <a:xfrm>
            <a:off x="583660" y="0"/>
            <a:ext cx="11128441" cy="430887"/>
          </a:xfrm>
        </p:spPr>
        <p:txBody>
          <a:bodyPr/>
          <a:lstStyle/>
          <a:p>
            <a:r>
              <a:rPr lang="en-US" sz="2800" dirty="0"/>
              <a:t>Q2: How well do we understand the system generating the data?</a:t>
            </a:r>
          </a:p>
        </p:txBody>
      </p:sp>
      <p:sp>
        <p:nvSpPr>
          <p:cNvPr id="4" name="TextBox 3">
            <a:extLst>
              <a:ext uri="{FF2B5EF4-FFF2-40B4-BE49-F238E27FC236}">
                <a16:creationId xmlns:a16="http://schemas.microsoft.com/office/drawing/2014/main" id="{0087EFAF-3737-4F91-95B1-940D38F99BA9}"/>
              </a:ext>
            </a:extLst>
          </p:cNvPr>
          <p:cNvSpPr txBox="1"/>
          <p:nvPr/>
        </p:nvSpPr>
        <p:spPr>
          <a:xfrm>
            <a:off x="1204546" y="1477108"/>
            <a:ext cx="7666892" cy="523220"/>
          </a:xfrm>
          <a:prstGeom prst="rect">
            <a:avLst/>
          </a:prstGeom>
          <a:noFill/>
        </p:spPr>
        <p:txBody>
          <a:bodyPr wrap="square" rtlCol="0">
            <a:spAutoFit/>
          </a:bodyPr>
          <a:lstStyle/>
          <a:p>
            <a:r>
              <a:rPr lang="en-US" sz="2800" dirty="0"/>
              <a:t>What does an outlier in my system look like?</a:t>
            </a:r>
          </a:p>
        </p:txBody>
      </p:sp>
      <p:sp>
        <p:nvSpPr>
          <p:cNvPr id="5" name="TextBox 4">
            <a:extLst>
              <a:ext uri="{FF2B5EF4-FFF2-40B4-BE49-F238E27FC236}">
                <a16:creationId xmlns:a16="http://schemas.microsoft.com/office/drawing/2014/main" id="{3B7FA5F1-0AAE-4D62-913C-B9740C5B9B85}"/>
              </a:ext>
            </a:extLst>
          </p:cNvPr>
          <p:cNvSpPr txBox="1"/>
          <p:nvPr/>
        </p:nvSpPr>
        <p:spPr>
          <a:xfrm>
            <a:off x="4160758" y="5714806"/>
            <a:ext cx="3870483" cy="461665"/>
          </a:xfrm>
          <a:prstGeom prst="rect">
            <a:avLst/>
          </a:prstGeom>
          <a:noFill/>
        </p:spPr>
        <p:txBody>
          <a:bodyPr wrap="none" rtlCol="0">
            <a:spAutoFit/>
          </a:bodyPr>
          <a:lstStyle/>
          <a:p>
            <a:r>
              <a:rPr lang="en-US" sz="2400" dirty="0"/>
              <a:t>Is it simply an extreme value?</a:t>
            </a:r>
          </a:p>
        </p:txBody>
      </p:sp>
      <p:pic>
        <p:nvPicPr>
          <p:cNvPr id="7" name="Picture 6" descr="A close up of a device&#10;&#10;Description generated with high confidence">
            <a:extLst>
              <a:ext uri="{FF2B5EF4-FFF2-40B4-BE49-F238E27FC236}">
                <a16:creationId xmlns:a16="http://schemas.microsoft.com/office/drawing/2014/main" id="{0E31D349-F9C9-4EAF-89B8-B3BD0F6CB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86" y="2176170"/>
            <a:ext cx="5039428" cy="3362794"/>
          </a:xfrm>
          <a:prstGeom prst="rect">
            <a:avLst/>
          </a:prstGeom>
        </p:spPr>
      </p:pic>
      <p:pic>
        <p:nvPicPr>
          <p:cNvPr id="11" name="Picture 10" descr="A picture containing object&#10;&#10;Description generated with high confidence">
            <a:extLst>
              <a:ext uri="{FF2B5EF4-FFF2-40B4-BE49-F238E27FC236}">
                <a16:creationId xmlns:a16="http://schemas.microsoft.com/office/drawing/2014/main" id="{26B91BFB-6504-474D-94A0-B9753650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76170"/>
            <a:ext cx="5039428" cy="3362794"/>
          </a:xfrm>
          <a:prstGeom prst="rect">
            <a:avLst/>
          </a:prstGeom>
        </p:spPr>
      </p:pic>
    </p:spTree>
    <p:extLst>
      <p:ext uri="{BB962C8B-B14F-4D97-AF65-F5344CB8AC3E}">
        <p14:creationId xmlns:p14="http://schemas.microsoft.com/office/powerpoint/2010/main" val="2127032236"/>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58CA-A422-4361-9485-8215E8DBF8DB}"/>
              </a:ext>
            </a:extLst>
          </p:cNvPr>
          <p:cNvSpPr>
            <a:spLocks noGrp="1"/>
          </p:cNvSpPr>
          <p:nvPr>
            <p:ph type="title"/>
          </p:nvPr>
        </p:nvSpPr>
        <p:spPr>
          <a:xfrm>
            <a:off x="184826" y="16751"/>
            <a:ext cx="11646390" cy="861774"/>
          </a:xfrm>
        </p:spPr>
        <p:txBody>
          <a:bodyPr/>
          <a:lstStyle/>
          <a:p>
            <a:r>
              <a:rPr lang="en-US" sz="2800" dirty="0"/>
              <a:t>Q2: How well do we understand the system generating the data?</a:t>
            </a:r>
          </a:p>
        </p:txBody>
      </p:sp>
      <p:sp>
        <p:nvSpPr>
          <p:cNvPr id="4" name="TextBox 3">
            <a:extLst>
              <a:ext uri="{FF2B5EF4-FFF2-40B4-BE49-F238E27FC236}">
                <a16:creationId xmlns:a16="http://schemas.microsoft.com/office/drawing/2014/main" id="{EB2A3F22-762D-4980-A9A0-C0082D62B5A4}"/>
              </a:ext>
            </a:extLst>
          </p:cNvPr>
          <p:cNvSpPr txBox="1"/>
          <p:nvPr/>
        </p:nvSpPr>
        <p:spPr>
          <a:xfrm>
            <a:off x="522514" y="995753"/>
            <a:ext cx="8662201" cy="2217082"/>
          </a:xfrm>
          <a:prstGeom prst="rect">
            <a:avLst/>
          </a:prstGeom>
          <a:noFill/>
        </p:spPr>
        <p:txBody>
          <a:bodyPr wrap="square" rtlCol="0">
            <a:spAutoFit/>
          </a:bodyPr>
          <a:lstStyle/>
          <a:p>
            <a:pPr>
              <a:lnSpc>
                <a:spcPct val="150000"/>
              </a:lnSpc>
            </a:pPr>
            <a:r>
              <a:rPr lang="en-US" sz="3200" dirty="0"/>
              <a:t>Consider a set of univariate, unordered values</a:t>
            </a:r>
          </a:p>
          <a:p>
            <a:pPr>
              <a:lnSpc>
                <a:spcPct val="150000"/>
              </a:lnSpc>
            </a:pPr>
            <a:r>
              <a:rPr lang="en-US" sz="3200" dirty="0">
                <a:solidFill>
                  <a:schemeClr val="accent5"/>
                </a:solidFill>
              </a:rPr>
              <a:t>X = {1,2,3,13,50,87,88,89}</a:t>
            </a:r>
          </a:p>
          <a:p>
            <a:pPr>
              <a:lnSpc>
                <a:spcPct val="150000"/>
              </a:lnSpc>
            </a:pPr>
            <a:r>
              <a:rPr lang="en-US" sz="3200" dirty="0"/>
              <a:t>Which points have the most “</a:t>
            </a:r>
            <a:r>
              <a:rPr lang="en-US" sz="3200" dirty="0" err="1"/>
              <a:t>outlierness</a:t>
            </a:r>
            <a:r>
              <a:rPr lang="en-US" sz="3200" dirty="0"/>
              <a:t>”?</a:t>
            </a:r>
          </a:p>
        </p:txBody>
      </p:sp>
      <p:sp>
        <p:nvSpPr>
          <p:cNvPr id="6" name="TextBox 5">
            <a:extLst>
              <a:ext uri="{FF2B5EF4-FFF2-40B4-BE49-F238E27FC236}">
                <a16:creationId xmlns:a16="http://schemas.microsoft.com/office/drawing/2014/main" id="{5C298C1A-8664-4B95-8238-59C1D4699227}"/>
              </a:ext>
            </a:extLst>
          </p:cNvPr>
          <p:cNvSpPr txBox="1"/>
          <p:nvPr/>
        </p:nvSpPr>
        <p:spPr>
          <a:xfrm>
            <a:off x="522514" y="3547907"/>
            <a:ext cx="11308702" cy="2217082"/>
          </a:xfrm>
          <a:prstGeom prst="rect">
            <a:avLst/>
          </a:prstGeom>
          <a:noFill/>
        </p:spPr>
        <p:txBody>
          <a:bodyPr wrap="square" rtlCol="0">
            <a:spAutoFit/>
          </a:bodyPr>
          <a:lstStyle/>
          <a:p>
            <a:pPr>
              <a:lnSpc>
                <a:spcPct val="150000"/>
              </a:lnSpc>
            </a:pPr>
            <a:r>
              <a:rPr lang="en-US" sz="3200" dirty="0"/>
              <a:t>Then consider an ordered time series for an additive process</a:t>
            </a:r>
          </a:p>
          <a:p>
            <a:pPr>
              <a:lnSpc>
                <a:spcPct val="150000"/>
              </a:lnSpc>
            </a:pPr>
            <a:r>
              <a:rPr lang="en-US" sz="3200" dirty="0">
                <a:solidFill>
                  <a:schemeClr val="accent5"/>
                </a:solidFill>
              </a:rPr>
              <a:t>Y = {1,2,3,13,50,87,88,89}</a:t>
            </a:r>
          </a:p>
          <a:p>
            <a:pPr>
              <a:lnSpc>
                <a:spcPct val="150000"/>
              </a:lnSpc>
            </a:pPr>
            <a:r>
              <a:rPr lang="en-US" sz="3200" dirty="0"/>
              <a:t>Now which points have the most “</a:t>
            </a:r>
            <a:r>
              <a:rPr lang="en-US" sz="3200" dirty="0" err="1"/>
              <a:t>outlierness</a:t>
            </a:r>
            <a:r>
              <a:rPr lang="en-US" sz="3200" dirty="0"/>
              <a:t>”?</a:t>
            </a:r>
          </a:p>
        </p:txBody>
      </p:sp>
    </p:spTree>
    <p:extLst>
      <p:ext uri="{BB962C8B-B14F-4D97-AF65-F5344CB8AC3E}">
        <p14:creationId xmlns:p14="http://schemas.microsoft.com/office/powerpoint/2010/main" val="29699012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F2EE-A44C-4510-9DB5-5F11DA6DA2EE}"/>
              </a:ext>
            </a:extLst>
          </p:cNvPr>
          <p:cNvSpPr>
            <a:spLocks noGrp="1"/>
          </p:cNvSpPr>
          <p:nvPr>
            <p:ph type="title"/>
          </p:nvPr>
        </p:nvSpPr>
        <p:spPr>
          <a:xfrm>
            <a:off x="704008" y="0"/>
            <a:ext cx="10914434" cy="461665"/>
          </a:xfrm>
        </p:spPr>
        <p:txBody>
          <a:bodyPr/>
          <a:lstStyle/>
          <a:p>
            <a:r>
              <a:rPr lang="en-US" sz="2800" dirty="0"/>
              <a:t>Q2: How well do we understand the system generating the data?</a:t>
            </a:r>
          </a:p>
        </p:txBody>
      </p:sp>
      <p:sp>
        <p:nvSpPr>
          <p:cNvPr id="4" name="TextBox 3">
            <a:extLst>
              <a:ext uri="{FF2B5EF4-FFF2-40B4-BE49-F238E27FC236}">
                <a16:creationId xmlns:a16="http://schemas.microsoft.com/office/drawing/2014/main" id="{376136BB-E338-4960-BDDF-50AE2ADD89A8}"/>
              </a:ext>
            </a:extLst>
          </p:cNvPr>
          <p:cNvSpPr txBox="1"/>
          <p:nvPr/>
        </p:nvSpPr>
        <p:spPr>
          <a:xfrm>
            <a:off x="4378569" y="1528114"/>
            <a:ext cx="3701561" cy="461665"/>
          </a:xfrm>
          <a:prstGeom prst="rect">
            <a:avLst/>
          </a:prstGeom>
          <a:noFill/>
        </p:spPr>
        <p:txBody>
          <a:bodyPr wrap="square" rtlCol="0">
            <a:spAutoFit/>
          </a:bodyPr>
          <a:lstStyle/>
          <a:p>
            <a:r>
              <a:rPr lang="en-US" sz="2400" dirty="0"/>
              <a:t>How noisy is my system?</a:t>
            </a:r>
          </a:p>
        </p:txBody>
      </p:sp>
      <p:pic>
        <p:nvPicPr>
          <p:cNvPr id="6" name="Picture 5">
            <a:extLst>
              <a:ext uri="{FF2B5EF4-FFF2-40B4-BE49-F238E27FC236}">
                <a16:creationId xmlns:a16="http://schemas.microsoft.com/office/drawing/2014/main" id="{C2393699-A489-447B-98A4-38F048D44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40" y="2127766"/>
            <a:ext cx="5039428" cy="3362794"/>
          </a:xfrm>
          <a:prstGeom prst="rect">
            <a:avLst/>
          </a:prstGeom>
        </p:spPr>
      </p:pic>
      <p:pic>
        <p:nvPicPr>
          <p:cNvPr id="8" name="Picture 7" descr="A picture containing sky, photo, showing&#10;&#10;Description generated with high confidence">
            <a:extLst>
              <a:ext uri="{FF2B5EF4-FFF2-40B4-BE49-F238E27FC236}">
                <a16:creationId xmlns:a16="http://schemas.microsoft.com/office/drawing/2014/main" id="{306C30F0-BB89-4543-80DB-4D33BDAAB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225" y="2127766"/>
            <a:ext cx="5039428" cy="3362794"/>
          </a:xfrm>
          <a:prstGeom prst="rect">
            <a:avLst/>
          </a:prstGeom>
        </p:spPr>
      </p:pic>
      <p:sp>
        <p:nvSpPr>
          <p:cNvPr id="9" name="TextBox 8">
            <a:extLst>
              <a:ext uri="{FF2B5EF4-FFF2-40B4-BE49-F238E27FC236}">
                <a16:creationId xmlns:a16="http://schemas.microsoft.com/office/drawing/2014/main" id="{7DE1759F-3124-44C2-BA32-E21191C2DB2F}"/>
              </a:ext>
            </a:extLst>
          </p:cNvPr>
          <p:cNvSpPr txBox="1"/>
          <p:nvPr/>
        </p:nvSpPr>
        <p:spPr>
          <a:xfrm>
            <a:off x="2682812" y="5627077"/>
            <a:ext cx="1255537" cy="461665"/>
          </a:xfrm>
          <a:prstGeom prst="rect">
            <a:avLst/>
          </a:prstGeom>
          <a:noFill/>
        </p:spPr>
        <p:txBody>
          <a:bodyPr wrap="none" rtlCol="0">
            <a:spAutoFit/>
          </a:bodyPr>
          <a:lstStyle/>
          <a:p>
            <a:r>
              <a:rPr lang="en-US" sz="2400" dirty="0"/>
              <a:t>Not very</a:t>
            </a:r>
          </a:p>
        </p:txBody>
      </p:sp>
      <p:sp>
        <p:nvSpPr>
          <p:cNvPr id="10" name="TextBox 9">
            <a:extLst>
              <a:ext uri="{FF2B5EF4-FFF2-40B4-BE49-F238E27FC236}">
                <a16:creationId xmlns:a16="http://schemas.microsoft.com/office/drawing/2014/main" id="{C9E7968E-4DCA-4B6C-BEEA-73B78D4B2AFD}"/>
              </a:ext>
            </a:extLst>
          </p:cNvPr>
          <p:cNvSpPr txBox="1"/>
          <p:nvPr/>
        </p:nvSpPr>
        <p:spPr>
          <a:xfrm>
            <a:off x="6619703" y="5627076"/>
            <a:ext cx="4305922" cy="461665"/>
          </a:xfrm>
          <a:prstGeom prst="rect">
            <a:avLst/>
          </a:prstGeom>
          <a:noFill/>
        </p:spPr>
        <p:txBody>
          <a:bodyPr wrap="none" rtlCol="0">
            <a:spAutoFit/>
          </a:bodyPr>
          <a:lstStyle/>
          <a:p>
            <a:r>
              <a:rPr lang="en-US" sz="2400" dirty="0"/>
              <a:t>Noise large relative to separation</a:t>
            </a:r>
          </a:p>
        </p:txBody>
      </p:sp>
      <p:sp>
        <p:nvSpPr>
          <p:cNvPr id="11" name="Oval 10">
            <a:extLst>
              <a:ext uri="{FF2B5EF4-FFF2-40B4-BE49-F238E27FC236}">
                <a16:creationId xmlns:a16="http://schemas.microsoft.com/office/drawing/2014/main" id="{29518102-27B8-4EC9-8B3C-2FD1B345097C}"/>
              </a:ext>
            </a:extLst>
          </p:cNvPr>
          <p:cNvSpPr/>
          <p:nvPr/>
        </p:nvSpPr>
        <p:spPr>
          <a:xfrm>
            <a:off x="8592422" y="3555932"/>
            <a:ext cx="325315" cy="3059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CB18DD0-23DD-42DA-B3C5-2C96A5FA3B8C}"/>
              </a:ext>
            </a:extLst>
          </p:cNvPr>
          <p:cNvSpPr/>
          <p:nvPr/>
        </p:nvSpPr>
        <p:spPr>
          <a:xfrm>
            <a:off x="3220477" y="3455376"/>
            <a:ext cx="325315" cy="3059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39460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2F69-473B-4BBA-86E6-A2991F8739FB}"/>
              </a:ext>
            </a:extLst>
          </p:cNvPr>
          <p:cNvSpPr>
            <a:spLocks noGrp="1"/>
          </p:cNvSpPr>
          <p:nvPr>
            <p:ph type="title"/>
          </p:nvPr>
        </p:nvSpPr>
        <p:spPr>
          <a:xfrm>
            <a:off x="134179" y="0"/>
            <a:ext cx="11867322" cy="430887"/>
          </a:xfrm>
        </p:spPr>
        <p:txBody>
          <a:bodyPr/>
          <a:lstStyle/>
          <a:p>
            <a:r>
              <a:rPr lang="en-US" sz="2800" dirty="0"/>
              <a:t>Q2: How well do we understand the system generating the data?</a:t>
            </a:r>
          </a:p>
        </p:txBody>
      </p:sp>
      <p:sp>
        <p:nvSpPr>
          <p:cNvPr id="3" name="Content Placeholder 2">
            <a:extLst>
              <a:ext uri="{FF2B5EF4-FFF2-40B4-BE49-F238E27FC236}">
                <a16:creationId xmlns:a16="http://schemas.microsoft.com/office/drawing/2014/main" id="{77B74AFF-D70C-47B2-972D-58646369E4D5}"/>
              </a:ext>
            </a:extLst>
          </p:cNvPr>
          <p:cNvSpPr>
            <a:spLocks noGrp="1"/>
          </p:cNvSpPr>
          <p:nvPr>
            <p:ph idx="1"/>
          </p:nvPr>
        </p:nvSpPr>
        <p:spPr>
          <a:xfrm>
            <a:off x="838200" y="1441044"/>
            <a:ext cx="5126977" cy="981143"/>
          </a:xfrm>
        </p:spPr>
        <p:txBody>
          <a:bodyPr>
            <a:normAutofit/>
          </a:bodyPr>
          <a:lstStyle/>
          <a:p>
            <a:pPr marL="0" indent="0">
              <a:buNone/>
            </a:pPr>
            <a:r>
              <a:rPr lang="en-US" sz="2800" dirty="0"/>
              <a:t>Is the data independent and identically distributed </a:t>
            </a:r>
            <a:r>
              <a:rPr lang="en-US" sz="2800" b="1" dirty="0"/>
              <a:t>(IID)</a:t>
            </a:r>
            <a:r>
              <a:rPr lang="en-US" sz="2800" dirty="0"/>
              <a:t>?</a:t>
            </a:r>
          </a:p>
          <a:p>
            <a:pPr marL="0" indent="0">
              <a:buNone/>
            </a:pPr>
            <a:endParaRPr lang="en-US" dirty="0"/>
          </a:p>
          <a:p>
            <a:pPr marL="0" indent="0">
              <a:buNone/>
            </a:pPr>
            <a:endParaRPr lang="en-US" dirty="0"/>
          </a:p>
        </p:txBody>
      </p:sp>
      <p:pic>
        <p:nvPicPr>
          <p:cNvPr id="5" name="Picture 4" descr="A picture containing text, map, sky, wall&#10;&#10;Description generated with very high confidence">
            <a:extLst>
              <a:ext uri="{FF2B5EF4-FFF2-40B4-BE49-F238E27FC236}">
                <a16:creationId xmlns:a16="http://schemas.microsoft.com/office/drawing/2014/main" id="{6FF3A676-3F34-470C-BBCD-76A6B84C0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372" y="2632642"/>
            <a:ext cx="5039428" cy="3362794"/>
          </a:xfrm>
          <a:prstGeom prst="rect">
            <a:avLst/>
          </a:prstGeom>
        </p:spPr>
      </p:pic>
      <p:pic>
        <p:nvPicPr>
          <p:cNvPr id="7" name="Picture 6" descr="A picture containing wall&#10;&#10;Description generated with high confidence">
            <a:extLst>
              <a:ext uri="{FF2B5EF4-FFF2-40B4-BE49-F238E27FC236}">
                <a16:creationId xmlns:a16="http://schemas.microsoft.com/office/drawing/2014/main" id="{079F13C0-8B3B-4C40-9140-CCB628B10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1" y="2632642"/>
            <a:ext cx="5039428" cy="3362794"/>
          </a:xfrm>
          <a:prstGeom prst="rect">
            <a:avLst/>
          </a:prstGeom>
        </p:spPr>
      </p:pic>
      <p:sp>
        <p:nvSpPr>
          <p:cNvPr id="8" name="Rectangle 7">
            <a:extLst>
              <a:ext uri="{FF2B5EF4-FFF2-40B4-BE49-F238E27FC236}">
                <a16:creationId xmlns:a16="http://schemas.microsoft.com/office/drawing/2014/main" id="{BED40DF5-73D7-4DBF-81E9-44C12A4561EC}"/>
              </a:ext>
            </a:extLst>
          </p:cNvPr>
          <p:cNvSpPr/>
          <p:nvPr/>
        </p:nvSpPr>
        <p:spPr>
          <a:xfrm>
            <a:off x="7140965" y="1469950"/>
            <a:ext cx="4212835" cy="523220"/>
          </a:xfrm>
          <a:prstGeom prst="rect">
            <a:avLst/>
          </a:prstGeom>
        </p:spPr>
        <p:txBody>
          <a:bodyPr wrap="square">
            <a:spAutoFit/>
          </a:bodyPr>
          <a:lstStyle/>
          <a:p>
            <a:r>
              <a:rPr lang="en-US" sz="2800" dirty="0"/>
              <a:t>Or is it </a:t>
            </a:r>
            <a:r>
              <a:rPr lang="en-US" sz="2800" b="1" dirty="0"/>
              <a:t>autocorrelated</a:t>
            </a:r>
            <a:r>
              <a:rPr lang="en-US" sz="2800" dirty="0"/>
              <a:t>?</a:t>
            </a:r>
          </a:p>
        </p:txBody>
      </p:sp>
    </p:spTree>
    <p:extLst>
      <p:ext uri="{BB962C8B-B14F-4D97-AF65-F5344CB8AC3E}">
        <p14:creationId xmlns:p14="http://schemas.microsoft.com/office/powerpoint/2010/main" val="2609325046"/>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9634-7203-480A-8888-620C2C1FD5A0}"/>
              </a:ext>
            </a:extLst>
          </p:cNvPr>
          <p:cNvSpPr>
            <a:spLocks noGrp="1"/>
          </p:cNvSpPr>
          <p:nvPr>
            <p:ph type="title"/>
          </p:nvPr>
        </p:nvSpPr>
        <p:spPr>
          <a:xfrm>
            <a:off x="398834" y="0"/>
            <a:ext cx="11371633" cy="861774"/>
          </a:xfrm>
        </p:spPr>
        <p:txBody>
          <a:bodyPr/>
          <a:lstStyle/>
          <a:p>
            <a:r>
              <a:rPr lang="en-US" sz="2800" dirty="0"/>
              <a:t>Q2: How well do we understand the system generating the data?</a:t>
            </a:r>
          </a:p>
        </p:txBody>
      </p:sp>
      <p:sp>
        <p:nvSpPr>
          <p:cNvPr id="4" name="TextBox 3">
            <a:extLst>
              <a:ext uri="{FF2B5EF4-FFF2-40B4-BE49-F238E27FC236}">
                <a16:creationId xmlns:a16="http://schemas.microsoft.com/office/drawing/2014/main" id="{D7400F9A-4E1A-4D2D-B6A2-2991551387FD}"/>
              </a:ext>
            </a:extLst>
          </p:cNvPr>
          <p:cNvSpPr txBox="1"/>
          <p:nvPr/>
        </p:nvSpPr>
        <p:spPr>
          <a:xfrm>
            <a:off x="1433147" y="1565030"/>
            <a:ext cx="3758613" cy="461665"/>
          </a:xfrm>
          <a:prstGeom prst="rect">
            <a:avLst/>
          </a:prstGeom>
          <a:noFill/>
        </p:spPr>
        <p:txBody>
          <a:bodyPr wrap="square" rtlCol="0">
            <a:spAutoFit/>
          </a:bodyPr>
          <a:lstStyle/>
          <a:p>
            <a:r>
              <a:rPr lang="en-US" sz="2400" dirty="0"/>
              <a:t>Which points are outliers?</a:t>
            </a:r>
          </a:p>
        </p:txBody>
      </p:sp>
      <p:pic>
        <p:nvPicPr>
          <p:cNvPr id="6" name="Picture 5" descr="A picture containing sky, photo, showing&#10;&#10;Description generated with very high confidence">
            <a:extLst>
              <a:ext uri="{FF2B5EF4-FFF2-40B4-BE49-F238E27FC236}">
                <a16:creationId xmlns:a16="http://schemas.microsoft.com/office/drawing/2014/main" id="{61C3D30A-8172-40A0-A29E-BBCBB3135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56" y="2099296"/>
            <a:ext cx="5039428" cy="3362794"/>
          </a:xfrm>
          <a:prstGeom prst="rect">
            <a:avLst/>
          </a:prstGeom>
        </p:spPr>
      </p:pic>
      <p:pic>
        <p:nvPicPr>
          <p:cNvPr id="8" name="Picture 7" descr="A picture containing sky, photo, showing&#10;&#10;Description generated with very high confidence">
            <a:extLst>
              <a:ext uri="{FF2B5EF4-FFF2-40B4-BE49-F238E27FC236}">
                <a16:creationId xmlns:a16="http://schemas.microsoft.com/office/drawing/2014/main" id="{C589E934-5E5C-4790-96DE-31A08B06F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209" y="2099296"/>
            <a:ext cx="5039428" cy="3362794"/>
          </a:xfrm>
          <a:prstGeom prst="rect">
            <a:avLst/>
          </a:prstGeom>
        </p:spPr>
      </p:pic>
      <p:sp>
        <p:nvSpPr>
          <p:cNvPr id="10" name="TextBox 9">
            <a:extLst>
              <a:ext uri="{FF2B5EF4-FFF2-40B4-BE49-F238E27FC236}">
                <a16:creationId xmlns:a16="http://schemas.microsoft.com/office/drawing/2014/main" id="{64774D12-1D95-4FD7-9EEE-98BAF3A5EB31}"/>
              </a:ext>
            </a:extLst>
          </p:cNvPr>
          <p:cNvSpPr txBox="1"/>
          <p:nvPr/>
        </p:nvSpPr>
        <p:spPr>
          <a:xfrm>
            <a:off x="319708" y="5648960"/>
            <a:ext cx="10902344" cy="461665"/>
          </a:xfrm>
          <a:prstGeom prst="rect">
            <a:avLst/>
          </a:prstGeom>
          <a:noFill/>
        </p:spPr>
        <p:txBody>
          <a:bodyPr wrap="none" rtlCol="0">
            <a:spAutoFit/>
          </a:bodyPr>
          <a:lstStyle/>
          <a:p>
            <a:r>
              <a:rPr lang="en-US" sz="2400" dirty="0"/>
              <a:t>Anomaly detection is about the process by which the actual data points are generated</a:t>
            </a:r>
          </a:p>
        </p:txBody>
      </p:sp>
      <p:sp>
        <p:nvSpPr>
          <p:cNvPr id="7" name="TextBox 6">
            <a:extLst>
              <a:ext uri="{FF2B5EF4-FFF2-40B4-BE49-F238E27FC236}">
                <a16:creationId xmlns:a16="http://schemas.microsoft.com/office/drawing/2014/main" id="{8689A733-3E6A-4EC7-9976-3876289EF8E5}"/>
              </a:ext>
            </a:extLst>
          </p:cNvPr>
          <p:cNvSpPr txBox="1"/>
          <p:nvPr/>
        </p:nvSpPr>
        <p:spPr>
          <a:xfrm>
            <a:off x="7393257" y="1565030"/>
            <a:ext cx="2482264" cy="461665"/>
          </a:xfrm>
          <a:prstGeom prst="rect">
            <a:avLst/>
          </a:prstGeom>
          <a:noFill/>
        </p:spPr>
        <p:txBody>
          <a:bodyPr wrap="square" rtlCol="0">
            <a:spAutoFit/>
          </a:bodyPr>
          <a:lstStyle/>
          <a:p>
            <a:r>
              <a:rPr lang="en-US" dirty="0"/>
              <a:t>Does this help?</a:t>
            </a:r>
            <a:endParaRPr lang="en-US" sz="2400" dirty="0"/>
          </a:p>
        </p:txBody>
      </p:sp>
    </p:spTree>
    <p:extLst>
      <p:ext uri="{BB962C8B-B14F-4D97-AF65-F5344CB8AC3E}">
        <p14:creationId xmlns:p14="http://schemas.microsoft.com/office/powerpoint/2010/main" val="403538152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9DC271C4-DC93-4151-B69A-66848C49F874}"/>
              </a:ext>
            </a:extLst>
          </p:cNvPr>
          <p:cNvSpPr/>
          <p:nvPr/>
        </p:nvSpPr>
        <p:spPr>
          <a:xfrm rot="18887233">
            <a:off x="8896108" y="3192779"/>
            <a:ext cx="1585032" cy="60976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4FADB-1E51-41EC-B7D8-AA70ACCB5AED}"/>
              </a:ext>
            </a:extLst>
          </p:cNvPr>
          <p:cNvSpPr>
            <a:spLocks noGrp="1"/>
          </p:cNvSpPr>
          <p:nvPr>
            <p:ph type="title"/>
          </p:nvPr>
        </p:nvSpPr>
        <p:spPr>
          <a:xfrm>
            <a:off x="476667" y="10160"/>
            <a:ext cx="11089510" cy="861774"/>
          </a:xfrm>
        </p:spPr>
        <p:txBody>
          <a:bodyPr/>
          <a:lstStyle/>
          <a:p>
            <a:r>
              <a:rPr lang="en-US" sz="2800" dirty="0"/>
              <a:t>Q2: How well do we understand the system generating the data?</a:t>
            </a:r>
          </a:p>
        </p:txBody>
      </p:sp>
      <p:sp>
        <p:nvSpPr>
          <p:cNvPr id="4" name="TextBox 3">
            <a:extLst>
              <a:ext uri="{FF2B5EF4-FFF2-40B4-BE49-F238E27FC236}">
                <a16:creationId xmlns:a16="http://schemas.microsoft.com/office/drawing/2014/main" id="{C0376181-7896-447D-8842-83A5E72FCAA1}"/>
              </a:ext>
            </a:extLst>
          </p:cNvPr>
          <p:cNvSpPr txBox="1"/>
          <p:nvPr/>
        </p:nvSpPr>
        <p:spPr>
          <a:xfrm>
            <a:off x="614778" y="1091248"/>
            <a:ext cx="7860941"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Statistical Methods</a:t>
            </a:r>
          </a:p>
          <a:p>
            <a:pPr marL="742950" lvl="1" indent="-285750">
              <a:buFont typeface="Arial" panose="020B0604020202020204" pitchFamily="34" charset="0"/>
              <a:buChar char="•"/>
            </a:pPr>
            <a:r>
              <a:rPr lang="en-US" sz="2000" dirty="0">
                <a:solidFill>
                  <a:schemeClr val="accent5"/>
                </a:solidFill>
              </a:rPr>
              <a:t>Do I understand the distributions of values within the series?</a:t>
            </a:r>
          </a:p>
          <a:p>
            <a:pPr marL="742950" lvl="1" indent="-285750">
              <a:buFont typeface="Arial" panose="020B0604020202020204" pitchFamily="34" charset="0"/>
              <a:buChar char="•"/>
            </a:pPr>
            <a:r>
              <a:rPr lang="en-US" sz="2000" dirty="0">
                <a:solidFill>
                  <a:schemeClr val="accent5"/>
                </a:solidFill>
              </a:rPr>
              <a:t>Is it possible to detect useful anomalies with the right statistical approach?</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400" dirty="0"/>
              <a:t>Instance Based Methods</a:t>
            </a:r>
          </a:p>
          <a:p>
            <a:pPr marL="742950" lvl="1" indent="-285750">
              <a:buFont typeface="Arial" panose="020B0604020202020204" pitchFamily="34" charset="0"/>
              <a:buChar char="•"/>
            </a:pPr>
            <a:r>
              <a:rPr lang="en-US" sz="2000" dirty="0">
                <a:solidFill>
                  <a:schemeClr val="accent5"/>
                </a:solidFill>
              </a:rPr>
              <a:t>Do I understand how many system states there are?</a:t>
            </a:r>
          </a:p>
          <a:p>
            <a:pPr marL="742950" lvl="1" indent="-285750">
              <a:buFont typeface="Arial" panose="020B0604020202020204" pitchFamily="34" charset="0"/>
              <a:buChar char="•"/>
            </a:pPr>
            <a:r>
              <a:rPr lang="en-US" sz="2000" dirty="0">
                <a:solidFill>
                  <a:schemeClr val="accent5"/>
                </a:solidFill>
              </a:rPr>
              <a:t>Can I choose an appropriate measure of distance or similarity between points?</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400" dirty="0"/>
              <a:t>Model Based Methods (Single Class + Generative)</a:t>
            </a:r>
          </a:p>
          <a:p>
            <a:pPr marL="742950" lvl="1" indent="-285750">
              <a:buFont typeface="Arial" panose="020B0604020202020204" pitchFamily="34" charset="0"/>
              <a:buChar char="•"/>
            </a:pPr>
            <a:r>
              <a:rPr lang="en-US" sz="2000" dirty="0">
                <a:solidFill>
                  <a:schemeClr val="accent5"/>
                </a:solidFill>
              </a:rPr>
              <a:t>Do I have a model that does a good job in reconstructing or fitting the observed data?</a:t>
            </a:r>
          </a:p>
          <a:p>
            <a:pPr marL="742950" lvl="1" indent="-285750">
              <a:buFont typeface="Arial" panose="020B0604020202020204" pitchFamily="34" charset="0"/>
              <a:buChar char="•"/>
            </a:pPr>
            <a:r>
              <a:rPr lang="en-US" sz="2000" dirty="0">
                <a:solidFill>
                  <a:schemeClr val="accent5"/>
                </a:solidFill>
              </a:rPr>
              <a:t>When my model doesn’t fit, is that a signal based anomaly, or a bad model?</a:t>
            </a:r>
          </a:p>
        </p:txBody>
      </p:sp>
      <p:cxnSp>
        <p:nvCxnSpPr>
          <p:cNvPr id="6" name="Straight Arrow Connector 5">
            <a:extLst>
              <a:ext uri="{FF2B5EF4-FFF2-40B4-BE49-F238E27FC236}">
                <a16:creationId xmlns:a16="http://schemas.microsoft.com/office/drawing/2014/main" id="{E26BB336-F74E-448F-A9C1-A2B4AC541412}"/>
              </a:ext>
            </a:extLst>
          </p:cNvPr>
          <p:cNvCxnSpPr>
            <a:cxnSpLocks/>
          </p:cNvCxnSpPr>
          <p:nvPr/>
        </p:nvCxnSpPr>
        <p:spPr>
          <a:xfrm flipV="1">
            <a:off x="8986520" y="1091248"/>
            <a:ext cx="0" cy="1377828"/>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1D36A6-82C5-4A0C-8814-93A293B4162E}"/>
              </a:ext>
            </a:extLst>
          </p:cNvPr>
          <p:cNvCxnSpPr>
            <a:cxnSpLocks/>
          </p:cNvCxnSpPr>
          <p:nvPr/>
        </p:nvCxnSpPr>
        <p:spPr>
          <a:xfrm>
            <a:off x="8986845" y="2469746"/>
            <a:ext cx="1393700" cy="0"/>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D75AF50-2410-4B45-B08C-EABD9FBB759C}"/>
              </a:ext>
            </a:extLst>
          </p:cNvPr>
          <p:cNvSpPr/>
          <p:nvPr/>
        </p:nvSpPr>
        <p:spPr>
          <a:xfrm>
            <a:off x="9970629" y="118571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A00FED3-DF72-4E06-9144-D42599B62747}"/>
              </a:ext>
            </a:extLst>
          </p:cNvPr>
          <p:cNvSpPr/>
          <p:nvPr/>
        </p:nvSpPr>
        <p:spPr>
          <a:xfrm>
            <a:off x="10126839" y="118571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9E0DD78-959D-4908-9875-F87E19337DA1}"/>
              </a:ext>
            </a:extLst>
          </p:cNvPr>
          <p:cNvSpPr/>
          <p:nvPr/>
        </p:nvSpPr>
        <p:spPr>
          <a:xfrm>
            <a:off x="10217400" y="135716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9BB234A-B476-46F3-9073-2F929192A5C4}"/>
              </a:ext>
            </a:extLst>
          </p:cNvPr>
          <p:cNvSpPr/>
          <p:nvPr/>
        </p:nvSpPr>
        <p:spPr>
          <a:xfrm>
            <a:off x="10020450" y="131144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161EB32-5A1B-4519-B9A4-B74DBEE657D3}"/>
              </a:ext>
            </a:extLst>
          </p:cNvPr>
          <p:cNvSpPr/>
          <p:nvPr/>
        </p:nvSpPr>
        <p:spPr>
          <a:xfrm>
            <a:off x="9869219" y="128359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BC6223-E767-4E7E-9DE7-F20A5D956E9B}"/>
              </a:ext>
            </a:extLst>
          </p:cNvPr>
          <p:cNvSpPr/>
          <p:nvPr/>
        </p:nvSpPr>
        <p:spPr>
          <a:xfrm>
            <a:off x="9924910" y="140053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481F336-D108-4183-B8F3-BB61CBD3B751}"/>
              </a:ext>
            </a:extLst>
          </p:cNvPr>
          <p:cNvSpPr/>
          <p:nvPr/>
        </p:nvSpPr>
        <p:spPr>
          <a:xfrm>
            <a:off x="10081120" y="144625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A38A007-34CC-4499-B548-F4C5308AD0FA}"/>
              </a:ext>
            </a:extLst>
          </p:cNvPr>
          <p:cNvSpPr/>
          <p:nvPr/>
        </p:nvSpPr>
        <p:spPr>
          <a:xfrm>
            <a:off x="9165587" y="2145993"/>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25FEFFD-55A3-43CA-A337-2C6108BFA19A}"/>
              </a:ext>
            </a:extLst>
          </p:cNvPr>
          <p:cNvSpPr/>
          <p:nvPr/>
        </p:nvSpPr>
        <p:spPr>
          <a:xfrm>
            <a:off x="9282379" y="2145992"/>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F97D5F3-E74F-4ECC-83C7-03CD0ABFB279}"/>
              </a:ext>
            </a:extLst>
          </p:cNvPr>
          <p:cNvSpPr/>
          <p:nvPr/>
        </p:nvSpPr>
        <p:spPr>
          <a:xfrm>
            <a:off x="9256296" y="222182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6C7A67F-D216-42F7-BB91-71FE2032A2E1}"/>
              </a:ext>
            </a:extLst>
          </p:cNvPr>
          <p:cNvSpPr/>
          <p:nvPr/>
        </p:nvSpPr>
        <p:spPr>
          <a:xfrm>
            <a:off x="9143314" y="2254724"/>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52C34C-0E39-4714-883F-D92A7F0200E3}"/>
              </a:ext>
            </a:extLst>
          </p:cNvPr>
          <p:cNvSpPr/>
          <p:nvPr/>
        </p:nvSpPr>
        <p:spPr>
          <a:xfrm>
            <a:off x="9241202" y="2062356"/>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A24ACE-EF11-4929-99BF-57EF53DF6BB0}"/>
              </a:ext>
            </a:extLst>
          </p:cNvPr>
          <p:cNvSpPr/>
          <p:nvPr/>
        </p:nvSpPr>
        <p:spPr>
          <a:xfrm>
            <a:off x="9366933" y="2074190"/>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1CB4CC2-7E9B-4AEB-99E5-1A5060049D22}"/>
              </a:ext>
            </a:extLst>
          </p:cNvPr>
          <p:cNvSpPr/>
          <p:nvPr/>
        </p:nvSpPr>
        <p:spPr>
          <a:xfrm>
            <a:off x="9310367" y="1998245"/>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5AB399C-0F57-42C3-A4C7-A91528C21418}"/>
              </a:ext>
            </a:extLst>
          </p:cNvPr>
          <p:cNvCxnSpPr/>
          <p:nvPr/>
        </p:nvCxnSpPr>
        <p:spPr>
          <a:xfrm flipV="1">
            <a:off x="8999563" y="2886433"/>
            <a:ext cx="0" cy="1377827"/>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828A3F-82BA-4BEB-8222-3F8314DBFC34}"/>
              </a:ext>
            </a:extLst>
          </p:cNvPr>
          <p:cNvCxnSpPr/>
          <p:nvPr/>
        </p:nvCxnSpPr>
        <p:spPr>
          <a:xfrm>
            <a:off x="9008355" y="4263935"/>
            <a:ext cx="1433146" cy="0"/>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0D459FA-6245-4472-B13D-07E3235D7EFA}"/>
              </a:ext>
            </a:extLst>
          </p:cNvPr>
          <p:cNvSpPr/>
          <p:nvPr/>
        </p:nvSpPr>
        <p:spPr>
          <a:xfrm>
            <a:off x="9981564" y="293728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C4DD055-8161-4D18-910E-E3E00E50A84E}"/>
              </a:ext>
            </a:extLst>
          </p:cNvPr>
          <p:cNvSpPr/>
          <p:nvPr/>
        </p:nvSpPr>
        <p:spPr>
          <a:xfrm>
            <a:off x="10137774" y="293728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8D4DEB3-DD3F-4CCD-8AD0-683F99059299}"/>
              </a:ext>
            </a:extLst>
          </p:cNvPr>
          <p:cNvSpPr/>
          <p:nvPr/>
        </p:nvSpPr>
        <p:spPr>
          <a:xfrm>
            <a:off x="10228335" y="31087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6F410A9-EA85-424F-A195-4610BC316BAA}"/>
              </a:ext>
            </a:extLst>
          </p:cNvPr>
          <p:cNvSpPr/>
          <p:nvPr/>
        </p:nvSpPr>
        <p:spPr>
          <a:xfrm>
            <a:off x="10031385" y="306301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55D3555-072A-4D9B-BE1E-FF09960BA02C}"/>
              </a:ext>
            </a:extLst>
          </p:cNvPr>
          <p:cNvSpPr/>
          <p:nvPr/>
        </p:nvSpPr>
        <p:spPr>
          <a:xfrm>
            <a:off x="9880154" y="303517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FE3E953-0BBD-442F-9507-51FD3BD8FD22}"/>
              </a:ext>
            </a:extLst>
          </p:cNvPr>
          <p:cNvSpPr/>
          <p:nvPr/>
        </p:nvSpPr>
        <p:spPr>
          <a:xfrm>
            <a:off x="9935845" y="315211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B86E205-1C6D-46D5-9D62-3FD354ECEB9C}"/>
              </a:ext>
            </a:extLst>
          </p:cNvPr>
          <p:cNvSpPr/>
          <p:nvPr/>
        </p:nvSpPr>
        <p:spPr>
          <a:xfrm>
            <a:off x="10092055" y="319783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0ABEC36-7A22-48D8-9EDE-3EA855291DA1}"/>
              </a:ext>
            </a:extLst>
          </p:cNvPr>
          <p:cNvSpPr/>
          <p:nvPr/>
        </p:nvSpPr>
        <p:spPr>
          <a:xfrm>
            <a:off x="9194603" y="3871584"/>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A26B3FD-933D-4953-8986-2D083E60BF76}"/>
              </a:ext>
            </a:extLst>
          </p:cNvPr>
          <p:cNvSpPr/>
          <p:nvPr/>
        </p:nvSpPr>
        <p:spPr>
          <a:xfrm>
            <a:off x="9311395" y="3871583"/>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49DABB8-CC5A-4915-9599-3D6667E1D593}"/>
              </a:ext>
            </a:extLst>
          </p:cNvPr>
          <p:cNvSpPr/>
          <p:nvPr/>
        </p:nvSpPr>
        <p:spPr>
          <a:xfrm>
            <a:off x="9285312" y="3947418"/>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48B80A9-89B6-4033-87E0-F2E7655F3A9C}"/>
              </a:ext>
            </a:extLst>
          </p:cNvPr>
          <p:cNvSpPr/>
          <p:nvPr/>
        </p:nvSpPr>
        <p:spPr>
          <a:xfrm>
            <a:off x="9172330" y="3980315"/>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48AAFB4-A7F8-466C-A8C7-7CAFBFA88395}"/>
              </a:ext>
            </a:extLst>
          </p:cNvPr>
          <p:cNvSpPr/>
          <p:nvPr/>
        </p:nvSpPr>
        <p:spPr>
          <a:xfrm>
            <a:off x="9270218" y="378794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86CEDB7-A907-4E8D-A2CF-AE5A6E00382D}"/>
              </a:ext>
            </a:extLst>
          </p:cNvPr>
          <p:cNvSpPr/>
          <p:nvPr/>
        </p:nvSpPr>
        <p:spPr>
          <a:xfrm>
            <a:off x="9395949" y="3799781"/>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5669F3C-70E5-4820-A712-E4DDA5576AD7}"/>
              </a:ext>
            </a:extLst>
          </p:cNvPr>
          <p:cNvSpPr/>
          <p:nvPr/>
        </p:nvSpPr>
        <p:spPr>
          <a:xfrm>
            <a:off x="9339383" y="3723836"/>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97AAAF51-E058-4CA4-A8D6-C59D9BD99FD1}"/>
              </a:ext>
            </a:extLst>
          </p:cNvPr>
          <p:cNvCxnSpPr/>
          <p:nvPr/>
        </p:nvCxnSpPr>
        <p:spPr>
          <a:xfrm flipV="1">
            <a:off x="9020382" y="4531245"/>
            <a:ext cx="0" cy="1377827"/>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78130B-7C44-4364-BE61-7B0D553221C9}"/>
              </a:ext>
            </a:extLst>
          </p:cNvPr>
          <p:cNvCxnSpPr/>
          <p:nvPr/>
        </p:nvCxnSpPr>
        <p:spPr>
          <a:xfrm>
            <a:off x="9029174" y="5900280"/>
            <a:ext cx="1433146" cy="0"/>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1C249DF-C1DE-4511-A31B-4C644A5E8CA4}"/>
              </a:ext>
            </a:extLst>
          </p:cNvPr>
          <p:cNvSpPr/>
          <p:nvPr/>
        </p:nvSpPr>
        <p:spPr>
          <a:xfrm>
            <a:off x="9937968" y="469593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FB031F6-F454-431E-940F-DACA6C6A667B}"/>
              </a:ext>
            </a:extLst>
          </p:cNvPr>
          <p:cNvSpPr/>
          <p:nvPr/>
        </p:nvSpPr>
        <p:spPr>
          <a:xfrm>
            <a:off x="10094178" y="469593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EBD7FA8-BEC0-4D3C-80F1-516701B843F2}"/>
              </a:ext>
            </a:extLst>
          </p:cNvPr>
          <p:cNvSpPr/>
          <p:nvPr/>
        </p:nvSpPr>
        <p:spPr>
          <a:xfrm>
            <a:off x="10184739" y="486738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1BDBF2E-15D0-483F-B70A-3B540CF9BEDD}"/>
              </a:ext>
            </a:extLst>
          </p:cNvPr>
          <p:cNvSpPr/>
          <p:nvPr/>
        </p:nvSpPr>
        <p:spPr>
          <a:xfrm>
            <a:off x="9987789" y="48216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526C76F-3439-4C7A-BFF9-C56104919152}"/>
              </a:ext>
            </a:extLst>
          </p:cNvPr>
          <p:cNvSpPr/>
          <p:nvPr/>
        </p:nvSpPr>
        <p:spPr>
          <a:xfrm>
            <a:off x="9836558" y="47938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1941F44-566C-4678-A0BF-F17AA828C7D1}"/>
              </a:ext>
            </a:extLst>
          </p:cNvPr>
          <p:cNvSpPr/>
          <p:nvPr/>
        </p:nvSpPr>
        <p:spPr>
          <a:xfrm>
            <a:off x="9892249" y="491076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7A5DFD4-0670-4697-BEFF-89A091010F2C}"/>
              </a:ext>
            </a:extLst>
          </p:cNvPr>
          <p:cNvSpPr/>
          <p:nvPr/>
        </p:nvSpPr>
        <p:spPr>
          <a:xfrm>
            <a:off x="10048459" y="495648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D80C362-9A41-46E7-AB86-42F053ED179A}"/>
              </a:ext>
            </a:extLst>
          </p:cNvPr>
          <p:cNvSpPr/>
          <p:nvPr/>
        </p:nvSpPr>
        <p:spPr>
          <a:xfrm>
            <a:off x="9172780" y="5544525"/>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20CBF0E-9F68-42FE-81F4-C1142B0D64E9}"/>
              </a:ext>
            </a:extLst>
          </p:cNvPr>
          <p:cNvSpPr/>
          <p:nvPr/>
        </p:nvSpPr>
        <p:spPr>
          <a:xfrm>
            <a:off x="9289572" y="5544524"/>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CBE7CE-28AB-4A5F-BD05-414610883D58}"/>
              </a:ext>
            </a:extLst>
          </p:cNvPr>
          <p:cNvSpPr/>
          <p:nvPr/>
        </p:nvSpPr>
        <p:spPr>
          <a:xfrm>
            <a:off x="9263489" y="5620359"/>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213D62-E691-4482-AB62-B3C1716552C1}"/>
              </a:ext>
            </a:extLst>
          </p:cNvPr>
          <p:cNvSpPr/>
          <p:nvPr/>
        </p:nvSpPr>
        <p:spPr>
          <a:xfrm>
            <a:off x="9150507" y="5653256"/>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05B1CAB-17AA-4172-A2C8-F550449D2AA2}"/>
              </a:ext>
            </a:extLst>
          </p:cNvPr>
          <p:cNvSpPr/>
          <p:nvPr/>
        </p:nvSpPr>
        <p:spPr>
          <a:xfrm>
            <a:off x="9248395" y="5460888"/>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805C127-E921-48D3-A061-0BFEBB647955}"/>
              </a:ext>
            </a:extLst>
          </p:cNvPr>
          <p:cNvSpPr/>
          <p:nvPr/>
        </p:nvSpPr>
        <p:spPr>
          <a:xfrm>
            <a:off x="9374126" y="5472722"/>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FE096AC-B207-4950-A114-6D9665C1DFFB}"/>
              </a:ext>
            </a:extLst>
          </p:cNvPr>
          <p:cNvSpPr/>
          <p:nvPr/>
        </p:nvSpPr>
        <p:spPr>
          <a:xfrm>
            <a:off x="9317560" y="5396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0E91E319-4578-437F-B938-D1DB401A2704}"/>
              </a:ext>
            </a:extLst>
          </p:cNvPr>
          <p:cNvCxnSpPr/>
          <p:nvPr/>
        </p:nvCxnSpPr>
        <p:spPr>
          <a:xfrm>
            <a:off x="8995312" y="1244671"/>
            <a:ext cx="1331411"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8812D05D-CC87-44D4-BF3A-A907E73A1ED7}"/>
              </a:ext>
            </a:extLst>
          </p:cNvPr>
          <p:cNvCxnSpPr/>
          <p:nvPr/>
        </p:nvCxnSpPr>
        <p:spPr>
          <a:xfrm>
            <a:off x="8990404" y="2259668"/>
            <a:ext cx="1331411"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73C5FC5C-6461-4E22-A07E-CED9AC4A65FA}"/>
              </a:ext>
            </a:extLst>
          </p:cNvPr>
          <p:cNvCxnSpPr/>
          <p:nvPr/>
        </p:nvCxnSpPr>
        <p:spPr>
          <a:xfrm flipV="1">
            <a:off x="9020382" y="4670314"/>
            <a:ext cx="1187803" cy="112955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67" name="Star: 5 Points 66">
            <a:extLst>
              <a:ext uri="{FF2B5EF4-FFF2-40B4-BE49-F238E27FC236}">
                <a16:creationId xmlns:a16="http://schemas.microsoft.com/office/drawing/2014/main" id="{CC7EDD1B-1932-4459-A4A8-D515316B59C6}"/>
              </a:ext>
            </a:extLst>
          </p:cNvPr>
          <p:cNvSpPr/>
          <p:nvPr/>
        </p:nvSpPr>
        <p:spPr>
          <a:xfrm>
            <a:off x="9621183" y="5189371"/>
            <a:ext cx="45719" cy="45719"/>
          </a:xfrm>
          <a:prstGeom prst="star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Star: 5 Points 67">
            <a:extLst>
              <a:ext uri="{FF2B5EF4-FFF2-40B4-BE49-F238E27FC236}">
                <a16:creationId xmlns:a16="http://schemas.microsoft.com/office/drawing/2014/main" id="{0540D43D-B8D1-4E9B-87FF-89FA7A305670}"/>
              </a:ext>
            </a:extLst>
          </p:cNvPr>
          <p:cNvSpPr/>
          <p:nvPr/>
        </p:nvSpPr>
        <p:spPr>
          <a:xfrm>
            <a:off x="9633249" y="1711583"/>
            <a:ext cx="45719" cy="45719"/>
          </a:xfrm>
          <a:prstGeom prst="star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Star: 5 Points 68">
            <a:extLst>
              <a:ext uri="{FF2B5EF4-FFF2-40B4-BE49-F238E27FC236}">
                <a16:creationId xmlns:a16="http://schemas.microsoft.com/office/drawing/2014/main" id="{C1827260-6FE8-40FE-BD29-7A3D1572391B}"/>
              </a:ext>
            </a:extLst>
          </p:cNvPr>
          <p:cNvSpPr/>
          <p:nvPr/>
        </p:nvSpPr>
        <p:spPr>
          <a:xfrm>
            <a:off x="9624273" y="3521317"/>
            <a:ext cx="45719" cy="45719"/>
          </a:xfrm>
          <a:prstGeom prst="star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113337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4B78-E739-42FC-8588-788D4EE4601C}"/>
              </a:ext>
            </a:extLst>
          </p:cNvPr>
          <p:cNvSpPr>
            <a:spLocks noGrp="1"/>
          </p:cNvSpPr>
          <p:nvPr>
            <p:ph type="title"/>
          </p:nvPr>
        </p:nvSpPr>
        <p:spPr>
          <a:xfrm>
            <a:off x="760827" y="0"/>
            <a:ext cx="10494523" cy="538685"/>
          </a:xfrm>
        </p:spPr>
        <p:txBody>
          <a:bodyPr>
            <a:normAutofit/>
          </a:bodyPr>
          <a:lstStyle/>
          <a:p>
            <a:r>
              <a:rPr lang="en-US" sz="2800" dirty="0"/>
              <a:t>Q3: What is the context for an anomaly?</a:t>
            </a:r>
          </a:p>
        </p:txBody>
      </p:sp>
      <p:pic>
        <p:nvPicPr>
          <p:cNvPr id="5" name="Picture 4" descr="A screenshot of a cell phone&#10;&#10;Description generated with high confidence">
            <a:extLst>
              <a:ext uri="{FF2B5EF4-FFF2-40B4-BE49-F238E27FC236}">
                <a16:creationId xmlns:a16="http://schemas.microsoft.com/office/drawing/2014/main" id="{9F5A915F-8F59-41E7-9CB0-7294592EDDC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 y="2952683"/>
            <a:ext cx="9613588" cy="952633"/>
          </a:xfrm>
          <a:prstGeom prst="rect">
            <a:avLst/>
          </a:prstGeom>
        </p:spPr>
      </p:pic>
      <p:sp>
        <p:nvSpPr>
          <p:cNvPr id="7" name="Right Brace 6">
            <a:extLst>
              <a:ext uri="{FF2B5EF4-FFF2-40B4-BE49-F238E27FC236}">
                <a16:creationId xmlns:a16="http://schemas.microsoft.com/office/drawing/2014/main" id="{9839D027-DC78-415A-B6C3-AC404E07B2B4}"/>
              </a:ext>
            </a:extLst>
          </p:cNvPr>
          <p:cNvSpPr/>
          <p:nvPr/>
        </p:nvSpPr>
        <p:spPr>
          <a:xfrm rot="16200000">
            <a:off x="8888256" y="2327663"/>
            <a:ext cx="370810" cy="87923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5"/>
              </a:solidFill>
            </a:endParaRPr>
          </a:p>
        </p:txBody>
      </p:sp>
      <p:sp>
        <p:nvSpPr>
          <p:cNvPr id="8" name="TextBox 7">
            <a:extLst>
              <a:ext uri="{FF2B5EF4-FFF2-40B4-BE49-F238E27FC236}">
                <a16:creationId xmlns:a16="http://schemas.microsoft.com/office/drawing/2014/main" id="{2F832F63-31BC-4C7E-B196-F3696B5CB4E6}"/>
              </a:ext>
            </a:extLst>
          </p:cNvPr>
          <p:cNvSpPr txBox="1"/>
          <p:nvPr/>
        </p:nvSpPr>
        <p:spPr>
          <a:xfrm>
            <a:off x="7046022" y="1758052"/>
            <a:ext cx="4828566" cy="707886"/>
          </a:xfrm>
          <a:prstGeom prst="rect">
            <a:avLst/>
          </a:prstGeom>
          <a:noFill/>
        </p:spPr>
        <p:txBody>
          <a:bodyPr wrap="none" rtlCol="0">
            <a:spAutoFit/>
          </a:bodyPr>
          <a:lstStyle/>
          <a:p>
            <a:r>
              <a:rPr lang="en-US" sz="2000" dirty="0"/>
              <a:t>Streaming analytics- minimal context</a:t>
            </a:r>
            <a:br>
              <a:rPr lang="en-US" sz="2000" dirty="0"/>
            </a:br>
            <a:r>
              <a:rPr lang="en-US" sz="2000" dirty="0"/>
              <a:t>Quick turnaround while insights are fresh</a:t>
            </a:r>
          </a:p>
        </p:txBody>
      </p:sp>
      <p:sp>
        <p:nvSpPr>
          <p:cNvPr id="9" name="Right Brace 8">
            <a:extLst>
              <a:ext uri="{FF2B5EF4-FFF2-40B4-BE49-F238E27FC236}">
                <a16:creationId xmlns:a16="http://schemas.microsoft.com/office/drawing/2014/main" id="{FFA604D4-557F-4403-AF7F-3D81EAC005D7}"/>
              </a:ext>
            </a:extLst>
          </p:cNvPr>
          <p:cNvSpPr/>
          <p:nvPr/>
        </p:nvSpPr>
        <p:spPr>
          <a:xfrm rot="5400000">
            <a:off x="5274767" y="-69718"/>
            <a:ext cx="380602" cy="8116599"/>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4FF460C-CB69-4C01-8513-01752AD2EA9A}"/>
              </a:ext>
            </a:extLst>
          </p:cNvPr>
          <p:cNvSpPr txBox="1"/>
          <p:nvPr/>
        </p:nvSpPr>
        <p:spPr>
          <a:xfrm>
            <a:off x="3077307" y="4276126"/>
            <a:ext cx="5965287" cy="707886"/>
          </a:xfrm>
          <a:prstGeom prst="rect">
            <a:avLst/>
          </a:prstGeom>
          <a:noFill/>
        </p:spPr>
        <p:txBody>
          <a:bodyPr wrap="none" rtlCol="0">
            <a:spAutoFit/>
          </a:bodyPr>
          <a:lstStyle/>
          <a:p>
            <a:r>
              <a:rPr lang="en-US" sz="2000" dirty="0"/>
              <a:t>Offline analytics – Full contextual basis for analysis</a:t>
            </a:r>
            <a:br>
              <a:rPr lang="en-US" sz="2000" dirty="0"/>
            </a:br>
            <a:r>
              <a:rPr lang="en-US" sz="2000" dirty="0"/>
              <a:t>Identification of long term trends</a:t>
            </a:r>
          </a:p>
        </p:txBody>
      </p:sp>
    </p:spTree>
    <p:extLst>
      <p:ext uri="{BB962C8B-B14F-4D97-AF65-F5344CB8AC3E}">
        <p14:creationId xmlns:p14="http://schemas.microsoft.com/office/powerpoint/2010/main" val="382194926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8AF8-F49C-4125-A66A-7AE5F460CAA1}"/>
              </a:ext>
            </a:extLst>
          </p:cNvPr>
          <p:cNvSpPr>
            <a:spLocks noGrp="1"/>
          </p:cNvSpPr>
          <p:nvPr>
            <p:ph type="title"/>
          </p:nvPr>
        </p:nvSpPr>
        <p:spPr>
          <a:xfrm>
            <a:off x="1582615" y="0"/>
            <a:ext cx="8935498" cy="430887"/>
          </a:xfrm>
        </p:spPr>
        <p:txBody>
          <a:bodyPr/>
          <a:lstStyle/>
          <a:p>
            <a:r>
              <a:rPr lang="en-US" sz="2800" dirty="0"/>
              <a:t>Q3: What is the context for an anomaly?</a:t>
            </a:r>
          </a:p>
        </p:txBody>
      </p:sp>
      <p:pic>
        <p:nvPicPr>
          <p:cNvPr id="1026" name="Picture 2" descr="Image result for fiber optic cross section">
            <a:extLst>
              <a:ext uri="{FF2B5EF4-FFF2-40B4-BE49-F238E27FC236}">
                <a16:creationId xmlns:a16="http://schemas.microsoft.com/office/drawing/2014/main" id="{20268AB9-A330-406C-8B18-D68FB65C5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696" y="763361"/>
            <a:ext cx="4286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307A0149-2BF0-42F6-8553-C6CBF369277A}"/>
              </a:ext>
            </a:extLst>
          </p:cNvPr>
          <p:cNvSpPr txBox="1"/>
          <p:nvPr/>
        </p:nvSpPr>
        <p:spPr>
          <a:xfrm>
            <a:off x="7729529" y="5299787"/>
            <a:ext cx="2788584" cy="461665"/>
          </a:xfrm>
          <a:prstGeom prst="rect">
            <a:avLst/>
          </a:prstGeom>
          <a:noFill/>
        </p:spPr>
        <p:txBody>
          <a:bodyPr wrap="none" rtlCol="0">
            <a:spAutoFit/>
          </a:bodyPr>
          <a:lstStyle/>
          <a:p>
            <a:r>
              <a:rPr lang="en-US" dirty="0"/>
              <a:t>Horizontal Analysis</a:t>
            </a:r>
          </a:p>
        </p:txBody>
      </p:sp>
      <p:pic>
        <p:nvPicPr>
          <p:cNvPr id="1028" name="Picture 4" descr="Image result for fiber optic cable">
            <a:extLst>
              <a:ext uri="{FF2B5EF4-FFF2-40B4-BE49-F238E27FC236}">
                <a16:creationId xmlns:a16="http://schemas.microsoft.com/office/drawing/2014/main" id="{1DFEA3D1-3A8D-4453-B1B0-C9940E62FF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525" r="11226"/>
          <a:stretch/>
        </p:blipFill>
        <p:spPr bwMode="auto">
          <a:xfrm>
            <a:off x="925053" y="770942"/>
            <a:ext cx="4286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479391E8-DCDA-411A-BF2B-A320CAB71285}"/>
              </a:ext>
            </a:extLst>
          </p:cNvPr>
          <p:cNvSpPr txBox="1"/>
          <p:nvPr/>
        </p:nvSpPr>
        <p:spPr>
          <a:xfrm>
            <a:off x="1982626" y="5299786"/>
            <a:ext cx="2479846" cy="461665"/>
          </a:xfrm>
          <a:prstGeom prst="rect">
            <a:avLst/>
          </a:prstGeom>
          <a:noFill/>
        </p:spPr>
        <p:txBody>
          <a:bodyPr wrap="none" rtlCol="0">
            <a:spAutoFit/>
          </a:bodyPr>
          <a:lstStyle/>
          <a:p>
            <a:r>
              <a:rPr lang="en-US" dirty="0"/>
              <a:t>Vertical Analysis</a:t>
            </a:r>
          </a:p>
        </p:txBody>
      </p:sp>
    </p:spTree>
    <p:extLst>
      <p:ext uri="{BB962C8B-B14F-4D97-AF65-F5344CB8AC3E}">
        <p14:creationId xmlns:p14="http://schemas.microsoft.com/office/powerpoint/2010/main" val="2521687131"/>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7A1872-D870-447D-A20D-F86C4A1B9605}"/>
              </a:ext>
            </a:extLst>
          </p:cNvPr>
          <p:cNvSpPr txBox="1"/>
          <p:nvPr/>
        </p:nvSpPr>
        <p:spPr>
          <a:xfrm>
            <a:off x="1077676" y="866283"/>
            <a:ext cx="10504724" cy="461665"/>
          </a:xfrm>
          <a:prstGeom prst="rect">
            <a:avLst/>
          </a:prstGeom>
          <a:noFill/>
        </p:spPr>
        <p:txBody>
          <a:bodyPr wrap="square" rtlCol="0">
            <a:spAutoFit/>
          </a:bodyPr>
          <a:lstStyle/>
          <a:p>
            <a:r>
              <a:rPr lang="en-US" dirty="0"/>
              <a:t>Can we do some smoothing or do we need to provide results on raw data?</a:t>
            </a:r>
          </a:p>
        </p:txBody>
      </p:sp>
      <p:pic>
        <p:nvPicPr>
          <p:cNvPr id="12" name="Picture 11" descr="A picture containing sky, photo, showing&#10;&#10;Description generated with very high confidence">
            <a:extLst>
              <a:ext uri="{FF2B5EF4-FFF2-40B4-BE49-F238E27FC236}">
                <a16:creationId xmlns:a16="http://schemas.microsoft.com/office/drawing/2014/main" id="{ED5FD562-5934-4B88-AEA8-1ADFA2DC5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929" y="1405031"/>
            <a:ext cx="4425462" cy="2247682"/>
          </a:xfrm>
          <a:prstGeom prst="rect">
            <a:avLst/>
          </a:prstGeom>
        </p:spPr>
      </p:pic>
      <p:pic>
        <p:nvPicPr>
          <p:cNvPr id="14" name="Picture 13" descr="A picture containing sky, photo, showing&#10;&#10;Description generated with very high confidence">
            <a:extLst>
              <a:ext uri="{FF2B5EF4-FFF2-40B4-BE49-F238E27FC236}">
                <a16:creationId xmlns:a16="http://schemas.microsoft.com/office/drawing/2014/main" id="{4794443E-889B-43E8-9755-E73E53D94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699" y="4170363"/>
            <a:ext cx="4425462" cy="2068746"/>
          </a:xfrm>
          <a:prstGeom prst="rect">
            <a:avLst/>
          </a:prstGeom>
        </p:spPr>
      </p:pic>
      <p:pic>
        <p:nvPicPr>
          <p:cNvPr id="16" name="Picture 15" descr="A picture containing sky, photo&#10;&#10;Description generated with very high confidence">
            <a:extLst>
              <a:ext uri="{FF2B5EF4-FFF2-40B4-BE49-F238E27FC236}">
                <a16:creationId xmlns:a16="http://schemas.microsoft.com/office/drawing/2014/main" id="{5A7CC1BD-4BCC-4F20-8622-A371CCE6D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05031"/>
            <a:ext cx="4425462" cy="2247682"/>
          </a:xfrm>
          <a:prstGeom prst="rect">
            <a:avLst/>
          </a:prstGeom>
        </p:spPr>
      </p:pic>
      <p:sp>
        <p:nvSpPr>
          <p:cNvPr id="17" name="TextBox 16">
            <a:extLst>
              <a:ext uri="{FF2B5EF4-FFF2-40B4-BE49-F238E27FC236}">
                <a16:creationId xmlns:a16="http://schemas.microsoft.com/office/drawing/2014/main" id="{6096752F-7F25-477D-9356-582CB176BC2C}"/>
              </a:ext>
            </a:extLst>
          </p:cNvPr>
          <p:cNvSpPr txBox="1"/>
          <p:nvPr/>
        </p:nvSpPr>
        <p:spPr>
          <a:xfrm>
            <a:off x="1423330" y="3668102"/>
            <a:ext cx="1810111" cy="400110"/>
          </a:xfrm>
          <a:prstGeom prst="rect">
            <a:avLst/>
          </a:prstGeom>
          <a:noFill/>
        </p:spPr>
        <p:txBody>
          <a:bodyPr wrap="none" rtlCol="0">
            <a:spAutoFit/>
          </a:bodyPr>
          <a:lstStyle/>
          <a:p>
            <a:r>
              <a:rPr lang="en-US" sz="2000" dirty="0"/>
              <a:t>No Smoothing</a:t>
            </a:r>
          </a:p>
        </p:txBody>
      </p:sp>
      <p:sp>
        <p:nvSpPr>
          <p:cNvPr id="18" name="TextBox 17">
            <a:extLst>
              <a:ext uri="{FF2B5EF4-FFF2-40B4-BE49-F238E27FC236}">
                <a16:creationId xmlns:a16="http://schemas.microsoft.com/office/drawing/2014/main" id="{43CF5762-2E06-454C-ACCE-DF817C155B15}"/>
              </a:ext>
            </a:extLst>
          </p:cNvPr>
          <p:cNvSpPr txBox="1"/>
          <p:nvPr/>
        </p:nvSpPr>
        <p:spPr>
          <a:xfrm>
            <a:off x="8760865" y="3652713"/>
            <a:ext cx="2122697" cy="400110"/>
          </a:xfrm>
          <a:prstGeom prst="rect">
            <a:avLst/>
          </a:prstGeom>
          <a:noFill/>
        </p:spPr>
        <p:txBody>
          <a:bodyPr wrap="none" rtlCol="0">
            <a:spAutoFit/>
          </a:bodyPr>
          <a:lstStyle/>
          <a:p>
            <a:r>
              <a:rPr lang="en-US" sz="2000" dirty="0"/>
              <a:t>Loess smoothing</a:t>
            </a:r>
          </a:p>
        </p:txBody>
      </p:sp>
      <p:sp>
        <p:nvSpPr>
          <p:cNvPr id="19" name="TextBox 18">
            <a:extLst>
              <a:ext uri="{FF2B5EF4-FFF2-40B4-BE49-F238E27FC236}">
                <a16:creationId xmlns:a16="http://schemas.microsoft.com/office/drawing/2014/main" id="{173C256F-EFDE-47C6-97E0-B649FA998D04}"/>
              </a:ext>
            </a:extLst>
          </p:cNvPr>
          <p:cNvSpPr txBox="1"/>
          <p:nvPr/>
        </p:nvSpPr>
        <p:spPr>
          <a:xfrm>
            <a:off x="4567524" y="3868157"/>
            <a:ext cx="2859258" cy="400110"/>
          </a:xfrm>
          <a:prstGeom prst="rect">
            <a:avLst/>
          </a:prstGeom>
          <a:noFill/>
        </p:spPr>
        <p:txBody>
          <a:bodyPr wrap="square" rtlCol="0">
            <a:spAutoFit/>
          </a:bodyPr>
          <a:lstStyle/>
          <a:p>
            <a:r>
              <a:rPr lang="en-US" sz="2000" dirty="0"/>
              <a:t>Simple moving average</a:t>
            </a:r>
          </a:p>
        </p:txBody>
      </p:sp>
      <p:sp>
        <p:nvSpPr>
          <p:cNvPr id="10" name="Title 1">
            <a:extLst>
              <a:ext uri="{FF2B5EF4-FFF2-40B4-BE49-F238E27FC236}">
                <a16:creationId xmlns:a16="http://schemas.microsoft.com/office/drawing/2014/main" id="{FAD2EF36-F177-49AB-935C-0F911E4F53E9}"/>
              </a:ext>
            </a:extLst>
          </p:cNvPr>
          <p:cNvSpPr txBox="1">
            <a:spLocks/>
          </p:cNvSpPr>
          <p:nvPr/>
        </p:nvSpPr>
        <p:spPr>
          <a:xfrm>
            <a:off x="749891" y="0"/>
            <a:ext cx="10494523" cy="538685"/>
          </a:xfrm>
          <a:prstGeom prst="rect">
            <a:avLst/>
          </a:prstGeom>
        </p:spPr>
        <p:txBody>
          <a:bodyPr wrap="square" lIns="0" tIns="0" rIns="0" bIns="0">
            <a:normAutofit fontScale="97500"/>
          </a:bodyPr>
          <a:lstStyle>
            <a:lvl1pPr algn="ctr" eaLnBrk="1" hangingPunct="1">
              <a:defRPr sz="3300" b="0" i="0">
                <a:solidFill>
                  <a:schemeClr val="bg1"/>
                </a:solidFill>
                <a:latin typeface="Ubuntu Light"/>
                <a:ea typeface="Tahoma" panose="020B0604030504040204" pitchFamily="34" charset="0"/>
                <a:cs typeface="Ubuntu Light"/>
              </a:defRPr>
            </a:lvl1pPr>
          </a:lstStyle>
          <a:p>
            <a:pPr fontAlgn="auto">
              <a:spcBef>
                <a:spcPts val="0"/>
              </a:spcBef>
              <a:spcAft>
                <a:spcPts val="0"/>
              </a:spcAft>
            </a:pPr>
            <a:r>
              <a:rPr lang="en-US" sz="2800" kern="0" dirty="0"/>
              <a:t>Q3: What is the context for an anomaly?</a:t>
            </a:r>
          </a:p>
        </p:txBody>
      </p:sp>
    </p:spTree>
    <p:extLst>
      <p:ext uri="{BB962C8B-B14F-4D97-AF65-F5344CB8AC3E}">
        <p14:creationId xmlns:p14="http://schemas.microsoft.com/office/powerpoint/2010/main" val="1887771679"/>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4219-0564-43F5-8560-3DEA24C1C111}"/>
              </a:ext>
            </a:extLst>
          </p:cNvPr>
          <p:cNvSpPr>
            <a:spLocks noGrp="1"/>
          </p:cNvSpPr>
          <p:nvPr>
            <p:ph type="title"/>
          </p:nvPr>
        </p:nvSpPr>
        <p:spPr>
          <a:xfrm>
            <a:off x="945661" y="-23335"/>
            <a:ext cx="10515600" cy="430887"/>
          </a:xfrm>
        </p:spPr>
        <p:txBody>
          <a:bodyPr/>
          <a:lstStyle/>
          <a:p>
            <a:r>
              <a:rPr lang="en-US" sz="2800" dirty="0"/>
              <a:t>Q4: What will the product look like?</a:t>
            </a:r>
          </a:p>
        </p:txBody>
      </p:sp>
      <p:sp>
        <p:nvSpPr>
          <p:cNvPr id="23" name="TextBox 22">
            <a:extLst>
              <a:ext uri="{FF2B5EF4-FFF2-40B4-BE49-F238E27FC236}">
                <a16:creationId xmlns:a16="http://schemas.microsoft.com/office/drawing/2014/main" id="{BFD5E9C9-373F-44B3-A555-6403DF9DEE33}"/>
              </a:ext>
            </a:extLst>
          </p:cNvPr>
          <p:cNvSpPr txBox="1"/>
          <p:nvPr/>
        </p:nvSpPr>
        <p:spPr>
          <a:xfrm>
            <a:off x="440556" y="741228"/>
            <a:ext cx="4204997" cy="461665"/>
          </a:xfrm>
          <a:prstGeom prst="rect">
            <a:avLst/>
          </a:prstGeom>
          <a:noFill/>
        </p:spPr>
        <p:txBody>
          <a:bodyPr wrap="none" rtlCol="0">
            <a:spAutoFit/>
          </a:bodyPr>
          <a:lstStyle/>
          <a:p>
            <a:r>
              <a:rPr lang="en-US" sz="2400" dirty="0"/>
              <a:t>What is the DS process flow?</a:t>
            </a:r>
          </a:p>
        </p:txBody>
      </p:sp>
      <p:sp>
        <p:nvSpPr>
          <p:cNvPr id="3" name="Rectangle 2">
            <a:extLst>
              <a:ext uri="{FF2B5EF4-FFF2-40B4-BE49-F238E27FC236}">
                <a16:creationId xmlns:a16="http://schemas.microsoft.com/office/drawing/2014/main" id="{50F61D0A-406D-426A-B014-CFAD1DD80B72}"/>
              </a:ext>
            </a:extLst>
          </p:cNvPr>
          <p:cNvSpPr/>
          <p:nvPr/>
        </p:nvSpPr>
        <p:spPr>
          <a:xfrm>
            <a:off x="730739" y="1862459"/>
            <a:ext cx="1485138" cy="4050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EDA</a:t>
            </a:r>
          </a:p>
        </p:txBody>
      </p:sp>
      <p:sp>
        <p:nvSpPr>
          <p:cNvPr id="20" name="Rectangle 19">
            <a:extLst>
              <a:ext uri="{FF2B5EF4-FFF2-40B4-BE49-F238E27FC236}">
                <a16:creationId xmlns:a16="http://schemas.microsoft.com/office/drawing/2014/main" id="{7193A13C-F2E4-4B15-9DA8-1F350D03A4DB}"/>
              </a:ext>
            </a:extLst>
          </p:cNvPr>
          <p:cNvSpPr/>
          <p:nvPr/>
        </p:nvSpPr>
        <p:spPr>
          <a:xfrm>
            <a:off x="2615637" y="1862458"/>
            <a:ext cx="1485138" cy="4050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Model</a:t>
            </a:r>
          </a:p>
        </p:txBody>
      </p:sp>
      <p:sp>
        <p:nvSpPr>
          <p:cNvPr id="24" name="Rectangle 23">
            <a:extLst>
              <a:ext uri="{FF2B5EF4-FFF2-40B4-BE49-F238E27FC236}">
                <a16:creationId xmlns:a16="http://schemas.microsoft.com/office/drawing/2014/main" id="{2F331E00-26FA-4713-A016-4B1BDA7DBC16}"/>
              </a:ext>
            </a:extLst>
          </p:cNvPr>
          <p:cNvSpPr/>
          <p:nvPr/>
        </p:nvSpPr>
        <p:spPr>
          <a:xfrm>
            <a:off x="4500535" y="1868067"/>
            <a:ext cx="1485138" cy="4050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Eval</a:t>
            </a:r>
          </a:p>
        </p:txBody>
      </p:sp>
      <p:sp>
        <p:nvSpPr>
          <p:cNvPr id="25" name="Rectangle 24">
            <a:extLst>
              <a:ext uri="{FF2B5EF4-FFF2-40B4-BE49-F238E27FC236}">
                <a16:creationId xmlns:a16="http://schemas.microsoft.com/office/drawing/2014/main" id="{A7D02925-9453-4E32-804D-5EEC68825DC5}"/>
              </a:ext>
            </a:extLst>
          </p:cNvPr>
          <p:cNvSpPr/>
          <p:nvPr/>
        </p:nvSpPr>
        <p:spPr>
          <a:xfrm>
            <a:off x="7037635" y="1862458"/>
            <a:ext cx="1485138" cy="4050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Delivery?</a:t>
            </a:r>
          </a:p>
        </p:txBody>
      </p:sp>
      <p:sp>
        <p:nvSpPr>
          <p:cNvPr id="6" name="Oval 5">
            <a:extLst>
              <a:ext uri="{FF2B5EF4-FFF2-40B4-BE49-F238E27FC236}">
                <a16:creationId xmlns:a16="http://schemas.microsoft.com/office/drawing/2014/main" id="{92711D66-DB73-4FD3-BDF4-2FCD78216153}"/>
              </a:ext>
            </a:extLst>
          </p:cNvPr>
          <p:cNvSpPr/>
          <p:nvPr/>
        </p:nvSpPr>
        <p:spPr>
          <a:xfrm>
            <a:off x="6308358" y="3887601"/>
            <a:ext cx="5048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2CB37-595C-4B4F-B1F6-2E3D9F7BA745}"/>
              </a:ext>
            </a:extLst>
          </p:cNvPr>
          <p:cNvSpPr/>
          <p:nvPr/>
        </p:nvSpPr>
        <p:spPr>
          <a:xfrm>
            <a:off x="6486410" y="3887601"/>
            <a:ext cx="5048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448706-B8DD-4FC4-ACA2-63E56F8B3834}"/>
              </a:ext>
            </a:extLst>
          </p:cNvPr>
          <p:cNvSpPr/>
          <p:nvPr/>
        </p:nvSpPr>
        <p:spPr>
          <a:xfrm>
            <a:off x="6664462" y="3887600"/>
            <a:ext cx="5048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92058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570F-44CE-4623-AB51-92910CB7032C}"/>
              </a:ext>
            </a:extLst>
          </p:cNvPr>
          <p:cNvSpPr>
            <a:spLocks noGrp="1"/>
          </p:cNvSpPr>
          <p:nvPr>
            <p:ph type="title"/>
          </p:nvPr>
        </p:nvSpPr>
        <p:spPr>
          <a:xfrm>
            <a:off x="3068178" y="6359"/>
            <a:ext cx="6055643" cy="369332"/>
          </a:xfrm>
        </p:spPr>
        <p:txBody>
          <a:bodyPr/>
          <a:lstStyle/>
          <a:p>
            <a:r>
              <a:rPr lang="en-US" sz="2400" dirty="0"/>
              <a:t>Who is this guy?</a:t>
            </a:r>
          </a:p>
        </p:txBody>
      </p:sp>
      <p:sp>
        <p:nvSpPr>
          <p:cNvPr id="4" name="Title 43">
            <a:extLst>
              <a:ext uri="{FF2B5EF4-FFF2-40B4-BE49-F238E27FC236}">
                <a16:creationId xmlns:a16="http://schemas.microsoft.com/office/drawing/2014/main" id="{BA355E4E-E67B-447B-B1FB-D1D1D8A024CF}"/>
              </a:ext>
            </a:extLst>
          </p:cNvPr>
          <p:cNvSpPr txBox="1">
            <a:spLocks/>
          </p:cNvSpPr>
          <p:nvPr/>
        </p:nvSpPr>
        <p:spPr>
          <a:xfrm>
            <a:off x="1843249" y="1271413"/>
            <a:ext cx="1895593" cy="47092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2">
                    <a:lumMod val="10000"/>
                  </a:schemeClr>
                </a:solidFill>
              </a:rPr>
              <a:t>Fred Frost</a:t>
            </a:r>
          </a:p>
        </p:txBody>
      </p:sp>
      <p:sp>
        <p:nvSpPr>
          <p:cNvPr id="5" name="Text Placeholder 44">
            <a:extLst>
              <a:ext uri="{FF2B5EF4-FFF2-40B4-BE49-F238E27FC236}">
                <a16:creationId xmlns:a16="http://schemas.microsoft.com/office/drawing/2014/main" id="{94B20E72-3E59-43D2-B4F4-C280370A3E23}"/>
              </a:ext>
            </a:extLst>
          </p:cNvPr>
          <p:cNvSpPr txBox="1">
            <a:spLocks/>
          </p:cNvSpPr>
          <p:nvPr/>
        </p:nvSpPr>
        <p:spPr>
          <a:xfrm>
            <a:off x="730091" y="3412863"/>
            <a:ext cx="4405009" cy="80877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bg2">
                    <a:lumMod val="10000"/>
                  </a:schemeClr>
                </a:solidFill>
              </a:rPr>
              <a:t>Data Scientist at SentryOne</a:t>
            </a:r>
          </a:p>
          <a:p>
            <a:r>
              <a:rPr lang="en-US" sz="2800" dirty="0">
                <a:solidFill>
                  <a:schemeClr val="bg2">
                    <a:lumMod val="10000"/>
                  </a:schemeClr>
                </a:solidFill>
              </a:rPr>
              <a:t>ffrost@sentryone.com</a:t>
            </a:r>
          </a:p>
        </p:txBody>
      </p:sp>
      <p:pic>
        <p:nvPicPr>
          <p:cNvPr id="7" name="Picture Placeholder 2">
            <a:extLst>
              <a:ext uri="{FF2B5EF4-FFF2-40B4-BE49-F238E27FC236}">
                <a16:creationId xmlns:a16="http://schemas.microsoft.com/office/drawing/2014/main" id="{D0E9E5BD-E516-480F-9AC0-9FEC961CBE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069526" y="1839954"/>
            <a:ext cx="1443038" cy="1443037"/>
          </a:xfrm>
          <a:prstGeom prst="rect">
            <a:avLst/>
          </a:prstGeom>
        </p:spPr>
      </p:pic>
      <p:sp>
        <p:nvSpPr>
          <p:cNvPr id="13" name="Text Placeholder 156">
            <a:extLst>
              <a:ext uri="{FF2B5EF4-FFF2-40B4-BE49-F238E27FC236}">
                <a16:creationId xmlns:a16="http://schemas.microsoft.com/office/drawing/2014/main" id="{9F93DE5C-976C-4476-A251-166128CA83E1}"/>
              </a:ext>
            </a:extLst>
          </p:cNvPr>
          <p:cNvSpPr txBox="1">
            <a:spLocks/>
          </p:cNvSpPr>
          <p:nvPr/>
        </p:nvSpPr>
        <p:spPr>
          <a:xfrm>
            <a:off x="1700547" y="4721814"/>
            <a:ext cx="2927002" cy="4506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lumMod val="10000"/>
                  </a:schemeClr>
                </a:solidFill>
              </a:rPr>
              <a:t>/fredfrostdata1</a:t>
            </a:r>
          </a:p>
        </p:txBody>
      </p:sp>
      <p:sp>
        <p:nvSpPr>
          <p:cNvPr id="14" name="Text Placeholder 157">
            <a:extLst>
              <a:ext uri="{FF2B5EF4-FFF2-40B4-BE49-F238E27FC236}">
                <a16:creationId xmlns:a16="http://schemas.microsoft.com/office/drawing/2014/main" id="{966E3EA5-3AA2-4B82-9588-E1A11F4A3C6B}"/>
              </a:ext>
            </a:extLst>
          </p:cNvPr>
          <p:cNvSpPr txBox="1">
            <a:spLocks/>
          </p:cNvSpPr>
          <p:nvPr/>
        </p:nvSpPr>
        <p:spPr>
          <a:xfrm>
            <a:off x="1718465" y="5363181"/>
            <a:ext cx="2428263" cy="463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lumMod val="10000"/>
                  </a:schemeClr>
                </a:solidFill>
              </a:rPr>
              <a:t>@ffrost162</a:t>
            </a:r>
          </a:p>
        </p:txBody>
      </p:sp>
      <p:grpSp>
        <p:nvGrpSpPr>
          <p:cNvPr id="15" name="Group 14">
            <a:extLst>
              <a:ext uri="{FF2B5EF4-FFF2-40B4-BE49-F238E27FC236}">
                <a16:creationId xmlns:a16="http://schemas.microsoft.com/office/drawing/2014/main" id="{27C8F339-1028-492A-BAF6-50291A069A98}"/>
              </a:ext>
            </a:extLst>
          </p:cNvPr>
          <p:cNvGrpSpPr/>
          <p:nvPr/>
        </p:nvGrpSpPr>
        <p:grpSpPr>
          <a:xfrm>
            <a:off x="1214170" y="5391883"/>
            <a:ext cx="504296" cy="405684"/>
            <a:chOff x="5748554" y="5146675"/>
            <a:chExt cx="353832" cy="353832"/>
          </a:xfrm>
        </p:grpSpPr>
        <p:sp>
          <p:nvSpPr>
            <p:cNvPr id="16" name="Freeform 383">
              <a:extLst>
                <a:ext uri="{FF2B5EF4-FFF2-40B4-BE49-F238E27FC236}">
                  <a16:creationId xmlns:a16="http://schemas.microsoft.com/office/drawing/2014/main" id="{2E781D4B-221D-49FC-B127-0BDAEEDD8D67}"/>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dirty="0">
                <a:solidFill>
                  <a:schemeClr val="bg2">
                    <a:lumMod val="10000"/>
                  </a:schemeClr>
                </a:solidFill>
              </a:endParaRPr>
            </a:p>
          </p:txBody>
        </p:sp>
        <p:sp>
          <p:nvSpPr>
            <p:cNvPr id="17" name="Rounded Rectangle 92">
              <a:extLst>
                <a:ext uri="{FF2B5EF4-FFF2-40B4-BE49-F238E27FC236}">
                  <a16:creationId xmlns:a16="http://schemas.microsoft.com/office/drawing/2014/main" id="{25748B76-A141-4261-94D2-3E8BFA4477FF}"/>
                </a:ext>
              </a:extLst>
            </p:cNvPr>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lumMod val="10000"/>
                  </a:schemeClr>
                </a:solidFill>
              </a:endParaRPr>
            </a:p>
          </p:txBody>
        </p:sp>
      </p:grpSp>
      <p:grpSp>
        <p:nvGrpSpPr>
          <p:cNvPr id="18" name="Group 17">
            <a:extLst>
              <a:ext uri="{FF2B5EF4-FFF2-40B4-BE49-F238E27FC236}">
                <a16:creationId xmlns:a16="http://schemas.microsoft.com/office/drawing/2014/main" id="{4C9DD807-E5C7-47F8-BF37-19F6B070BD6F}"/>
              </a:ext>
            </a:extLst>
          </p:cNvPr>
          <p:cNvGrpSpPr/>
          <p:nvPr/>
        </p:nvGrpSpPr>
        <p:grpSpPr>
          <a:xfrm>
            <a:off x="1227472" y="4749633"/>
            <a:ext cx="490993" cy="395037"/>
            <a:chOff x="3348740" y="4138863"/>
            <a:chExt cx="229600" cy="229600"/>
          </a:xfrm>
        </p:grpSpPr>
        <p:sp>
          <p:nvSpPr>
            <p:cNvPr id="19" name="Rounded Rectangle 94">
              <a:extLst>
                <a:ext uri="{FF2B5EF4-FFF2-40B4-BE49-F238E27FC236}">
                  <a16:creationId xmlns:a16="http://schemas.microsoft.com/office/drawing/2014/main" id="{CF9E6E8F-F17B-4971-BD1C-A2AEF6EE5B5B}"/>
                </a:ext>
              </a:extLst>
            </p:cNvPr>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lumMod val="10000"/>
                  </a:schemeClr>
                </a:solidFill>
              </a:endParaRPr>
            </a:p>
          </p:txBody>
        </p:sp>
        <p:grpSp>
          <p:nvGrpSpPr>
            <p:cNvPr id="20" name="Group 1216">
              <a:extLst>
                <a:ext uri="{FF2B5EF4-FFF2-40B4-BE49-F238E27FC236}">
                  <a16:creationId xmlns:a16="http://schemas.microsoft.com/office/drawing/2014/main" id="{D5E6CD56-084B-4AF8-A2F9-FB4806AEE0D8}"/>
                </a:ext>
              </a:extLst>
            </p:cNvPr>
            <p:cNvGrpSpPr>
              <a:grpSpLocks/>
            </p:cNvGrpSpPr>
            <p:nvPr/>
          </p:nvGrpSpPr>
          <p:grpSpPr bwMode="auto">
            <a:xfrm>
              <a:off x="3416337" y="4197351"/>
              <a:ext cx="101582" cy="101580"/>
              <a:chOff x="8400256" y="3573016"/>
              <a:chExt cx="423863" cy="422275"/>
            </a:xfrm>
            <a:solidFill>
              <a:schemeClr val="tx1"/>
            </a:solidFill>
          </p:grpSpPr>
          <p:sp>
            <p:nvSpPr>
              <p:cNvPr id="21" name="Oval 315">
                <a:extLst>
                  <a:ext uri="{FF2B5EF4-FFF2-40B4-BE49-F238E27FC236}">
                    <a16:creationId xmlns:a16="http://schemas.microsoft.com/office/drawing/2014/main" id="{29ABA350-7876-47BE-BFB2-4DAE4724C68C}"/>
                  </a:ext>
                </a:extLst>
              </p:cNvPr>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dirty="0">
                  <a:solidFill>
                    <a:schemeClr val="bg2">
                      <a:lumMod val="10000"/>
                    </a:schemeClr>
                  </a:solidFill>
                </a:endParaRPr>
              </a:p>
            </p:txBody>
          </p:sp>
          <p:sp>
            <p:nvSpPr>
              <p:cNvPr id="22" name="Rectangle 316">
                <a:extLst>
                  <a:ext uri="{FF2B5EF4-FFF2-40B4-BE49-F238E27FC236}">
                    <a16:creationId xmlns:a16="http://schemas.microsoft.com/office/drawing/2014/main" id="{D0D9FDC7-6101-4CDC-828A-0263B97D7640}"/>
                  </a:ext>
                </a:extLst>
              </p:cNvPr>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dirty="0">
                  <a:solidFill>
                    <a:schemeClr val="bg2">
                      <a:lumMod val="10000"/>
                    </a:schemeClr>
                  </a:solidFill>
                </a:endParaRPr>
              </a:p>
            </p:txBody>
          </p:sp>
          <p:sp>
            <p:nvSpPr>
              <p:cNvPr id="23" name="Freeform 317">
                <a:extLst>
                  <a:ext uri="{FF2B5EF4-FFF2-40B4-BE49-F238E27FC236}">
                    <a16:creationId xmlns:a16="http://schemas.microsoft.com/office/drawing/2014/main" id="{81A0DD8E-7FC5-4650-BC38-38EFF838DC9B}"/>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bg2">
                      <a:lumMod val="10000"/>
                    </a:schemeClr>
                  </a:solidFill>
                </a:endParaRPr>
              </a:p>
            </p:txBody>
          </p:sp>
        </p:grpSp>
      </p:grpSp>
      <p:sp>
        <p:nvSpPr>
          <p:cNvPr id="24" name="TextBox 23">
            <a:extLst>
              <a:ext uri="{FF2B5EF4-FFF2-40B4-BE49-F238E27FC236}">
                <a16:creationId xmlns:a16="http://schemas.microsoft.com/office/drawing/2014/main" id="{A46CC8DA-4C73-4318-A93E-14F36C88ADAB}"/>
              </a:ext>
            </a:extLst>
          </p:cNvPr>
          <p:cNvSpPr txBox="1"/>
          <p:nvPr/>
        </p:nvSpPr>
        <p:spPr>
          <a:xfrm>
            <a:off x="5049456" y="1588662"/>
            <a:ext cx="6893169"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10000"/>
                  </a:schemeClr>
                </a:solidFill>
              </a:rPr>
              <a:t>Improving the quality of life for the Microsoft Data Professional.  </a:t>
            </a:r>
          </a:p>
          <a:p>
            <a:pPr marL="342900" indent="-342900">
              <a:buFont typeface="Arial" panose="020B0604020202020204" pitchFamily="34" charset="0"/>
              <a:buChar char="•"/>
            </a:pPr>
            <a:endParaRPr lang="en-US" sz="2400" dirty="0">
              <a:solidFill>
                <a:schemeClr val="bg2">
                  <a:lumMod val="10000"/>
                </a:schemeClr>
              </a:solidFill>
            </a:endParaRPr>
          </a:p>
          <a:p>
            <a:pPr marL="342900" indent="-342900">
              <a:buFont typeface="Arial" panose="020B0604020202020204" pitchFamily="34" charset="0"/>
              <a:buChar char="•"/>
            </a:pPr>
            <a:r>
              <a:rPr lang="en-US" sz="2400" dirty="0">
                <a:solidFill>
                  <a:schemeClr val="bg2">
                    <a:lumMod val="10000"/>
                  </a:schemeClr>
                </a:solidFill>
              </a:rPr>
              <a:t>SentryOne: solutions that center around our Monitor • Diagnose • Optimize (MDO) methodology. (Plan Explorer, SQL Sentry, </a:t>
            </a:r>
            <a:r>
              <a:rPr lang="en-US" sz="2400" dirty="0" err="1">
                <a:solidFill>
                  <a:schemeClr val="bg2">
                    <a:lumMod val="10000"/>
                  </a:schemeClr>
                </a:solidFill>
              </a:rPr>
              <a:t>etc</a:t>
            </a:r>
            <a:r>
              <a:rPr lang="en-US" sz="2400" dirty="0">
                <a:solidFill>
                  <a:schemeClr val="bg2">
                    <a:lumMod val="10000"/>
                  </a:schemeClr>
                </a:solidFill>
              </a:rPr>
              <a:t>)</a:t>
            </a:r>
          </a:p>
          <a:p>
            <a:pPr marL="342900" indent="-342900">
              <a:buFont typeface="Arial" panose="020B0604020202020204" pitchFamily="34" charset="0"/>
              <a:buChar char="•"/>
            </a:pPr>
            <a:endParaRPr lang="en-US" sz="2400" dirty="0">
              <a:solidFill>
                <a:schemeClr val="bg2">
                  <a:lumMod val="10000"/>
                </a:schemeClr>
              </a:solidFill>
            </a:endParaRPr>
          </a:p>
          <a:p>
            <a:pPr marL="342900" indent="-342900">
              <a:buFont typeface="Arial" panose="020B0604020202020204" pitchFamily="34" charset="0"/>
              <a:buChar char="•"/>
            </a:pPr>
            <a:r>
              <a:rPr lang="en-US" sz="2400" dirty="0">
                <a:solidFill>
                  <a:schemeClr val="bg2">
                    <a:lumMod val="10000"/>
                  </a:schemeClr>
                </a:solidFill>
              </a:rPr>
              <a:t>Development and integration of machine learning tools into the S1 platform to provide predictive and prescriptive analytics to our customers</a:t>
            </a:r>
          </a:p>
          <a:p>
            <a:endParaRPr lang="en-US" sz="2400" dirty="0">
              <a:solidFill>
                <a:schemeClr val="bg2">
                  <a:lumMod val="10000"/>
                </a:schemeClr>
              </a:solidFill>
            </a:endParaRPr>
          </a:p>
          <a:p>
            <a:endParaRPr lang="en-US" sz="2400" dirty="0">
              <a:solidFill>
                <a:schemeClr val="bg2">
                  <a:lumMod val="10000"/>
                </a:schemeClr>
              </a:solidFill>
            </a:endParaRPr>
          </a:p>
        </p:txBody>
      </p:sp>
    </p:spTree>
    <p:extLst>
      <p:ext uri="{BB962C8B-B14F-4D97-AF65-F5344CB8AC3E}">
        <p14:creationId xmlns:p14="http://schemas.microsoft.com/office/powerpoint/2010/main" val="115463285"/>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4219-0564-43F5-8560-3DEA24C1C111}"/>
              </a:ext>
            </a:extLst>
          </p:cNvPr>
          <p:cNvSpPr>
            <a:spLocks noGrp="1"/>
          </p:cNvSpPr>
          <p:nvPr>
            <p:ph type="title"/>
          </p:nvPr>
        </p:nvSpPr>
        <p:spPr>
          <a:xfrm>
            <a:off x="945661" y="-23335"/>
            <a:ext cx="10515600" cy="430887"/>
          </a:xfrm>
        </p:spPr>
        <p:txBody>
          <a:bodyPr/>
          <a:lstStyle/>
          <a:p>
            <a:r>
              <a:rPr lang="en-US" sz="2800" dirty="0"/>
              <a:t>Q4: What will the product look like?</a:t>
            </a:r>
          </a:p>
        </p:txBody>
      </p:sp>
      <p:sp>
        <p:nvSpPr>
          <p:cNvPr id="23" name="TextBox 22">
            <a:extLst>
              <a:ext uri="{FF2B5EF4-FFF2-40B4-BE49-F238E27FC236}">
                <a16:creationId xmlns:a16="http://schemas.microsoft.com/office/drawing/2014/main" id="{BFD5E9C9-373F-44B3-A555-6403DF9DEE33}"/>
              </a:ext>
            </a:extLst>
          </p:cNvPr>
          <p:cNvSpPr txBox="1"/>
          <p:nvPr/>
        </p:nvSpPr>
        <p:spPr>
          <a:xfrm>
            <a:off x="440556" y="741228"/>
            <a:ext cx="4204997" cy="461665"/>
          </a:xfrm>
          <a:prstGeom prst="rect">
            <a:avLst/>
          </a:prstGeom>
          <a:noFill/>
        </p:spPr>
        <p:txBody>
          <a:bodyPr wrap="none" rtlCol="0">
            <a:spAutoFit/>
          </a:bodyPr>
          <a:lstStyle/>
          <a:p>
            <a:r>
              <a:rPr lang="en-US" sz="2400" dirty="0"/>
              <a:t>What is the DS process flow?</a:t>
            </a:r>
          </a:p>
        </p:txBody>
      </p:sp>
      <p:sp>
        <p:nvSpPr>
          <p:cNvPr id="3" name="Rectangle 2">
            <a:extLst>
              <a:ext uri="{FF2B5EF4-FFF2-40B4-BE49-F238E27FC236}">
                <a16:creationId xmlns:a16="http://schemas.microsoft.com/office/drawing/2014/main" id="{50F61D0A-406D-426A-B014-CFAD1DD80B72}"/>
              </a:ext>
            </a:extLst>
          </p:cNvPr>
          <p:cNvSpPr/>
          <p:nvPr/>
        </p:nvSpPr>
        <p:spPr>
          <a:xfrm>
            <a:off x="4645553" y="1360948"/>
            <a:ext cx="1485138" cy="1840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EDA</a:t>
            </a:r>
          </a:p>
        </p:txBody>
      </p:sp>
      <p:sp>
        <p:nvSpPr>
          <p:cNvPr id="20" name="Rectangle 19">
            <a:extLst>
              <a:ext uri="{FF2B5EF4-FFF2-40B4-BE49-F238E27FC236}">
                <a16:creationId xmlns:a16="http://schemas.microsoft.com/office/drawing/2014/main" id="{7193A13C-F2E4-4B15-9DA8-1F350D03A4DB}"/>
              </a:ext>
            </a:extLst>
          </p:cNvPr>
          <p:cNvSpPr/>
          <p:nvPr/>
        </p:nvSpPr>
        <p:spPr>
          <a:xfrm>
            <a:off x="6640350" y="4199242"/>
            <a:ext cx="1485138" cy="1840021"/>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Deploy</a:t>
            </a:r>
          </a:p>
        </p:txBody>
      </p:sp>
      <p:sp>
        <p:nvSpPr>
          <p:cNvPr id="24" name="Rectangle 23">
            <a:extLst>
              <a:ext uri="{FF2B5EF4-FFF2-40B4-BE49-F238E27FC236}">
                <a16:creationId xmlns:a16="http://schemas.microsoft.com/office/drawing/2014/main" id="{2F331E00-26FA-4713-A016-4B1BDA7DBC16}"/>
              </a:ext>
            </a:extLst>
          </p:cNvPr>
          <p:cNvSpPr/>
          <p:nvPr/>
        </p:nvSpPr>
        <p:spPr>
          <a:xfrm>
            <a:off x="9284894" y="4204850"/>
            <a:ext cx="1485138" cy="1834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Eval</a:t>
            </a:r>
          </a:p>
        </p:txBody>
      </p:sp>
      <p:sp>
        <p:nvSpPr>
          <p:cNvPr id="11" name="Rectangle 10">
            <a:extLst>
              <a:ext uri="{FF2B5EF4-FFF2-40B4-BE49-F238E27FC236}">
                <a16:creationId xmlns:a16="http://schemas.microsoft.com/office/drawing/2014/main" id="{7C6205A2-1D24-48B0-AED2-F5C2CCAC24AA}"/>
              </a:ext>
            </a:extLst>
          </p:cNvPr>
          <p:cNvSpPr/>
          <p:nvPr/>
        </p:nvSpPr>
        <p:spPr>
          <a:xfrm>
            <a:off x="215279" y="2694681"/>
            <a:ext cx="1485138" cy="184002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Define the Problem</a:t>
            </a:r>
          </a:p>
        </p:txBody>
      </p:sp>
      <p:sp>
        <p:nvSpPr>
          <p:cNvPr id="12" name="Rectangle 11">
            <a:extLst>
              <a:ext uri="{FF2B5EF4-FFF2-40B4-BE49-F238E27FC236}">
                <a16:creationId xmlns:a16="http://schemas.microsoft.com/office/drawing/2014/main" id="{846F7F81-ABF1-4D1D-8E82-6BDA4721ED3C}"/>
              </a:ext>
            </a:extLst>
          </p:cNvPr>
          <p:cNvSpPr/>
          <p:nvPr/>
        </p:nvSpPr>
        <p:spPr>
          <a:xfrm>
            <a:off x="2650756" y="1360948"/>
            <a:ext cx="1485138" cy="184002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solidFill>
              </a:rPr>
              <a:t>Collect and </a:t>
            </a:r>
          </a:p>
          <a:p>
            <a:pPr algn="ctr"/>
            <a:r>
              <a:rPr lang="en-US" sz="1800" dirty="0">
                <a:solidFill>
                  <a:schemeClr val="accent6"/>
                </a:solidFill>
              </a:rPr>
              <a:t>Identify Data</a:t>
            </a:r>
          </a:p>
        </p:txBody>
      </p:sp>
      <p:sp>
        <p:nvSpPr>
          <p:cNvPr id="13" name="Rectangle 12">
            <a:extLst>
              <a:ext uri="{FF2B5EF4-FFF2-40B4-BE49-F238E27FC236}">
                <a16:creationId xmlns:a16="http://schemas.microsoft.com/office/drawing/2014/main" id="{28AC2494-DB77-4EF4-B9DE-0504169D63AB}"/>
              </a:ext>
            </a:extLst>
          </p:cNvPr>
          <p:cNvSpPr/>
          <p:nvPr/>
        </p:nvSpPr>
        <p:spPr>
          <a:xfrm>
            <a:off x="9284894" y="1360947"/>
            <a:ext cx="1485138" cy="184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Model</a:t>
            </a:r>
          </a:p>
        </p:txBody>
      </p:sp>
      <p:sp>
        <p:nvSpPr>
          <p:cNvPr id="14" name="Rectangle 13">
            <a:extLst>
              <a:ext uri="{FF2B5EF4-FFF2-40B4-BE49-F238E27FC236}">
                <a16:creationId xmlns:a16="http://schemas.microsoft.com/office/drawing/2014/main" id="{22753D7B-9FB4-49EA-B3AA-6A8C16CD0E7F}"/>
              </a:ext>
            </a:extLst>
          </p:cNvPr>
          <p:cNvSpPr/>
          <p:nvPr/>
        </p:nvSpPr>
        <p:spPr>
          <a:xfrm>
            <a:off x="6640350" y="1360948"/>
            <a:ext cx="1485138" cy="184002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solidFill>
              </a:rPr>
              <a:t>Design the Solution</a:t>
            </a:r>
          </a:p>
        </p:txBody>
      </p:sp>
      <p:sp>
        <p:nvSpPr>
          <p:cNvPr id="15" name="Rectangle 14">
            <a:extLst>
              <a:ext uri="{FF2B5EF4-FFF2-40B4-BE49-F238E27FC236}">
                <a16:creationId xmlns:a16="http://schemas.microsoft.com/office/drawing/2014/main" id="{0A8F4EB5-49E8-418F-9529-1EC8DBDB727C}"/>
              </a:ext>
            </a:extLst>
          </p:cNvPr>
          <p:cNvSpPr/>
          <p:nvPr/>
        </p:nvSpPr>
        <p:spPr>
          <a:xfrm>
            <a:off x="4645553" y="4199242"/>
            <a:ext cx="1485138" cy="184002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solidFill>
              </a:rPr>
              <a:t>Communicate Interpret and Use</a:t>
            </a:r>
          </a:p>
        </p:txBody>
      </p:sp>
      <p:sp>
        <p:nvSpPr>
          <p:cNvPr id="17" name="Rectangle 16">
            <a:extLst>
              <a:ext uri="{FF2B5EF4-FFF2-40B4-BE49-F238E27FC236}">
                <a16:creationId xmlns:a16="http://schemas.microsoft.com/office/drawing/2014/main" id="{7AF93A07-90AC-4AEB-BDE5-D29835F87CA2}"/>
              </a:ext>
            </a:extLst>
          </p:cNvPr>
          <p:cNvSpPr/>
          <p:nvPr/>
        </p:nvSpPr>
        <p:spPr>
          <a:xfrm>
            <a:off x="2650756" y="4199242"/>
            <a:ext cx="1485138" cy="184002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solidFill>
              </a:rPr>
              <a:t>Collect Feedback (user + model performance)</a:t>
            </a:r>
          </a:p>
        </p:txBody>
      </p:sp>
      <p:sp>
        <p:nvSpPr>
          <p:cNvPr id="5" name="Arrow: Right 4">
            <a:extLst>
              <a:ext uri="{FF2B5EF4-FFF2-40B4-BE49-F238E27FC236}">
                <a16:creationId xmlns:a16="http://schemas.microsoft.com/office/drawing/2014/main" id="{715641C6-E539-4989-9F12-81473CC78D59}"/>
              </a:ext>
            </a:extLst>
          </p:cNvPr>
          <p:cNvSpPr/>
          <p:nvPr/>
        </p:nvSpPr>
        <p:spPr>
          <a:xfrm>
            <a:off x="4246631" y="2087418"/>
            <a:ext cx="319759" cy="387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4E7C47B-A346-4D6F-A9B2-BBC16AA40483}"/>
              </a:ext>
            </a:extLst>
          </p:cNvPr>
          <p:cNvSpPr/>
          <p:nvPr/>
        </p:nvSpPr>
        <p:spPr>
          <a:xfrm>
            <a:off x="6230755" y="2087417"/>
            <a:ext cx="319759" cy="387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5F8CA6F-601B-4DA7-8F6A-1D11F63E76F9}"/>
              </a:ext>
            </a:extLst>
          </p:cNvPr>
          <p:cNvSpPr/>
          <p:nvPr/>
        </p:nvSpPr>
        <p:spPr>
          <a:xfrm rot="10800000">
            <a:off x="4246631" y="4960075"/>
            <a:ext cx="319759" cy="387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EDFD75B-5713-49EF-99A9-B32AABDE7287}"/>
              </a:ext>
            </a:extLst>
          </p:cNvPr>
          <p:cNvSpPr/>
          <p:nvPr/>
        </p:nvSpPr>
        <p:spPr>
          <a:xfrm rot="10800000">
            <a:off x="6230755" y="4960074"/>
            <a:ext cx="319759" cy="387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147C84-51EF-4B26-8F8D-084463D2C1C6}"/>
              </a:ext>
            </a:extLst>
          </p:cNvPr>
          <p:cNvSpPr/>
          <p:nvPr/>
        </p:nvSpPr>
        <p:spPr>
          <a:xfrm>
            <a:off x="9521190" y="3547110"/>
            <a:ext cx="102870"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756A71-F7D5-47E7-852F-48FBF409FAC2}"/>
              </a:ext>
            </a:extLst>
          </p:cNvPr>
          <p:cNvSpPr/>
          <p:nvPr/>
        </p:nvSpPr>
        <p:spPr>
          <a:xfrm>
            <a:off x="9444990" y="3439224"/>
            <a:ext cx="217274" cy="40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Bent 28">
            <a:extLst>
              <a:ext uri="{FF2B5EF4-FFF2-40B4-BE49-F238E27FC236}">
                <a16:creationId xmlns:a16="http://schemas.microsoft.com/office/drawing/2014/main" id="{A564060E-2056-4D6D-8C7F-74AAC7218C7B}"/>
              </a:ext>
            </a:extLst>
          </p:cNvPr>
          <p:cNvSpPr/>
          <p:nvPr/>
        </p:nvSpPr>
        <p:spPr>
          <a:xfrm>
            <a:off x="3299460" y="3581400"/>
            <a:ext cx="3169920" cy="6178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B6D352CC-F358-43D2-9CEE-7E437C9914DB}"/>
              </a:ext>
            </a:extLst>
          </p:cNvPr>
          <p:cNvSpPr/>
          <p:nvPr/>
        </p:nvSpPr>
        <p:spPr>
          <a:xfrm>
            <a:off x="6640350" y="3468686"/>
            <a:ext cx="1485138" cy="474319"/>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solidFill>
              </a:rPr>
              <a:t>Update and Maintain</a:t>
            </a:r>
          </a:p>
        </p:txBody>
      </p:sp>
      <p:sp>
        <p:nvSpPr>
          <p:cNvPr id="31" name="Arrow: Down 30">
            <a:extLst>
              <a:ext uri="{FF2B5EF4-FFF2-40B4-BE49-F238E27FC236}">
                <a16:creationId xmlns:a16="http://schemas.microsoft.com/office/drawing/2014/main" id="{42463DC1-FABC-433B-87CD-E753C25687C9}"/>
              </a:ext>
            </a:extLst>
          </p:cNvPr>
          <p:cNvSpPr/>
          <p:nvPr/>
        </p:nvSpPr>
        <p:spPr>
          <a:xfrm>
            <a:off x="7236234" y="3969848"/>
            <a:ext cx="293370" cy="202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E88E8DF1-F34B-4F09-AD1A-7989FF480FB7}"/>
              </a:ext>
            </a:extLst>
          </p:cNvPr>
          <p:cNvSpPr/>
          <p:nvPr/>
        </p:nvSpPr>
        <p:spPr>
          <a:xfrm>
            <a:off x="9867796" y="3313878"/>
            <a:ext cx="346710" cy="7505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Left 32">
            <a:extLst>
              <a:ext uri="{FF2B5EF4-FFF2-40B4-BE49-F238E27FC236}">
                <a16:creationId xmlns:a16="http://schemas.microsoft.com/office/drawing/2014/main" id="{06BC41AC-B0D2-4AC4-93F2-17400C82199E}"/>
              </a:ext>
            </a:extLst>
          </p:cNvPr>
          <p:cNvSpPr/>
          <p:nvPr/>
        </p:nvSpPr>
        <p:spPr>
          <a:xfrm rot="10800000">
            <a:off x="8255732" y="3589901"/>
            <a:ext cx="1630680" cy="1989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E155DAC3-AF98-4499-981E-0F5048A032AB}"/>
              </a:ext>
            </a:extLst>
          </p:cNvPr>
          <p:cNvSpPr/>
          <p:nvPr/>
        </p:nvSpPr>
        <p:spPr>
          <a:xfrm>
            <a:off x="8315388" y="2059932"/>
            <a:ext cx="755684" cy="387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253DE0C1-69B9-4377-A183-278CC6124F31}"/>
              </a:ext>
            </a:extLst>
          </p:cNvPr>
          <p:cNvSpPr/>
          <p:nvPr/>
        </p:nvSpPr>
        <p:spPr>
          <a:xfrm rot="10800000">
            <a:off x="8327349" y="4960075"/>
            <a:ext cx="755684" cy="387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92450203-CFD3-4514-84E4-B009263AE746}"/>
              </a:ext>
            </a:extLst>
          </p:cNvPr>
          <p:cNvSpPr/>
          <p:nvPr/>
        </p:nvSpPr>
        <p:spPr>
          <a:xfrm rot="19052297">
            <a:off x="1895362" y="2628447"/>
            <a:ext cx="575958" cy="308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3C16767B-1E6C-460F-A259-8C01AA624426}"/>
              </a:ext>
            </a:extLst>
          </p:cNvPr>
          <p:cNvSpPr/>
          <p:nvPr/>
        </p:nvSpPr>
        <p:spPr>
          <a:xfrm rot="12574826">
            <a:off x="1897520" y="4484594"/>
            <a:ext cx="575958" cy="308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01494"/>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3EB3-D231-434F-8B32-E878CE560FA9}"/>
              </a:ext>
            </a:extLst>
          </p:cNvPr>
          <p:cNvSpPr>
            <a:spLocks noGrp="1"/>
          </p:cNvSpPr>
          <p:nvPr>
            <p:ph type="title"/>
          </p:nvPr>
        </p:nvSpPr>
        <p:spPr>
          <a:xfrm>
            <a:off x="2326640" y="0"/>
            <a:ext cx="7843520" cy="430887"/>
          </a:xfrm>
        </p:spPr>
        <p:txBody>
          <a:bodyPr/>
          <a:lstStyle/>
          <a:p>
            <a:r>
              <a:rPr lang="en-US" sz="2800" dirty="0"/>
              <a:t>Q4: What will the product look like?</a:t>
            </a:r>
          </a:p>
        </p:txBody>
      </p:sp>
      <p:sp>
        <p:nvSpPr>
          <p:cNvPr id="4" name="TextBox 3">
            <a:extLst>
              <a:ext uri="{FF2B5EF4-FFF2-40B4-BE49-F238E27FC236}">
                <a16:creationId xmlns:a16="http://schemas.microsoft.com/office/drawing/2014/main" id="{8BF16A76-AE17-404D-8484-AAC220AD7382}"/>
              </a:ext>
            </a:extLst>
          </p:cNvPr>
          <p:cNvSpPr txBox="1"/>
          <p:nvPr/>
        </p:nvSpPr>
        <p:spPr>
          <a:xfrm>
            <a:off x="497957" y="749508"/>
            <a:ext cx="11196085" cy="461665"/>
          </a:xfrm>
          <a:prstGeom prst="rect">
            <a:avLst/>
          </a:prstGeom>
          <a:noFill/>
        </p:spPr>
        <p:txBody>
          <a:bodyPr wrap="square" rtlCol="0">
            <a:spAutoFit/>
          </a:bodyPr>
          <a:lstStyle/>
          <a:p>
            <a:r>
              <a:rPr lang="en-US" sz="2400" dirty="0"/>
              <a:t>Do we move the code to the data, or the data to the code?</a:t>
            </a:r>
          </a:p>
        </p:txBody>
      </p:sp>
      <p:sp>
        <p:nvSpPr>
          <p:cNvPr id="5" name="TextBox 4">
            <a:extLst>
              <a:ext uri="{FF2B5EF4-FFF2-40B4-BE49-F238E27FC236}">
                <a16:creationId xmlns:a16="http://schemas.microsoft.com/office/drawing/2014/main" id="{182D5B9B-0634-40C5-8A80-39098CD11231}"/>
              </a:ext>
            </a:extLst>
          </p:cNvPr>
          <p:cNvSpPr txBox="1"/>
          <p:nvPr/>
        </p:nvSpPr>
        <p:spPr>
          <a:xfrm>
            <a:off x="1006450" y="1538009"/>
            <a:ext cx="10829949" cy="4524315"/>
          </a:xfrm>
          <a:prstGeom prst="rect">
            <a:avLst/>
          </a:prstGeom>
          <a:noFill/>
        </p:spPr>
        <p:txBody>
          <a:bodyPr wrap="square" rtlCol="0">
            <a:spAutoFit/>
          </a:bodyPr>
          <a:lstStyle/>
          <a:p>
            <a:r>
              <a:rPr lang="en-US" sz="2400" dirty="0"/>
              <a:t>Moving Data to Code:</a:t>
            </a:r>
          </a:p>
          <a:p>
            <a:pPr marL="800100" lvl="1" indent="-342900">
              <a:buFont typeface="Arial" panose="020B0604020202020204" pitchFamily="34" charset="0"/>
              <a:buChar char="•"/>
            </a:pPr>
            <a:r>
              <a:rPr lang="en-US" sz="2400" dirty="0">
                <a:solidFill>
                  <a:schemeClr val="accent5"/>
                </a:solidFill>
              </a:rPr>
              <a:t>Cloud computing via AWS, Azure, IBM Cloud</a:t>
            </a:r>
          </a:p>
          <a:p>
            <a:pPr marL="1257300" lvl="2" indent="-342900">
              <a:buFont typeface="Arial" panose="020B0604020202020204" pitchFamily="34" charset="0"/>
              <a:buChar char="•"/>
            </a:pPr>
            <a:r>
              <a:rPr lang="en-US" dirty="0">
                <a:solidFill>
                  <a:schemeClr val="accent5"/>
                </a:solidFill>
              </a:rPr>
              <a:t>Permits scaling via containerization, high levels of parallelism</a:t>
            </a:r>
          </a:p>
          <a:p>
            <a:pPr marL="1257300" lvl="2" indent="-342900">
              <a:buFont typeface="Arial" panose="020B0604020202020204" pitchFamily="34" charset="0"/>
              <a:buChar char="•"/>
            </a:pPr>
            <a:r>
              <a:rPr lang="en-US" dirty="0">
                <a:solidFill>
                  <a:schemeClr val="accent5"/>
                </a:solidFill>
              </a:rPr>
              <a:t>Only pay for compute when it’s active</a:t>
            </a:r>
          </a:p>
          <a:p>
            <a:pPr marL="800100" lvl="1" indent="-342900">
              <a:buFont typeface="Arial" panose="020B0604020202020204" pitchFamily="34" charset="0"/>
              <a:buChar char="•"/>
            </a:pPr>
            <a:r>
              <a:rPr lang="en-US" dirty="0">
                <a:solidFill>
                  <a:schemeClr val="accent5"/>
                </a:solidFill>
              </a:rPr>
              <a:t>Traditional ETL Jobs with SSIS, Pentaho, Informatica</a:t>
            </a:r>
          </a:p>
          <a:p>
            <a:pPr marL="1257300" lvl="2" indent="-342900">
              <a:buFont typeface="Arial" panose="020B0604020202020204" pitchFamily="34" charset="0"/>
              <a:buChar char="•"/>
            </a:pPr>
            <a:r>
              <a:rPr lang="en-US" dirty="0">
                <a:solidFill>
                  <a:schemeClr val="accent5"/>
                </a:solidFill>
              </a:rPr>
              <a:t>Data is moved from system to system for analysis</a:t>
            </a:r>
          </a:p>
          <a:p>
            <a:pPr marL="1257300" lvl="2" indent="-342900">
              <a:buFont typeface="Arial" panose="020B0604020202020204" pitchFamily="34" charset="0"/>
              <a:buChar char="•"/>
            </a:pPr>
            <a:r>
              <a:rPr lang="en-US" dirty="0">
                <a:solidFill>
                  <a:schemeClr val="accent5"/>
                </a:solidFill>
              </a:rPr>
              <a:t>Infrastructure cost</a:t>
            </a:r>
          </a:p>
          <a:p>
            <a:pPr marL="800100" lvl="1" indent="-342900">
              <a:buFont typeface="Arial" panose="020B0604020202020204" pitchFamily="34" charset="0"/>
              <a:buChar char="•"/>
            </a:pPr>
            <a:endParaRPr lang="en-US" sz="2400" dirty="0"/>
          </a:p>
          <a:p>
            <a:r>
              <a:rPr lang="en-US" dirty="0"/>
              <a:t>Moving Code to Data</a:t>
            </a:r>
            <a:r>
              <a:rPr lang="en-US" sz="2400" dirty="0"/>
              <a:t>:</a:t>
            </a:r>
          </a:p>
          <a:p>
            <a:pPr marL="800100" lvl="1" indent="-342900">
              <a:buFont typeface="Arial" panose="020B0604020202020204" pitchFamily="34" charset="0"/>
              <a:buChar char="•"/>
            </a:pPr>
            <a:r>
              <a:rPr lang="en-US" sz="2400" dirty="0">
                <a:solidFill>
                  <a:schemeClr val="accent5"/>
                </a:solidFill>
              </a:rPr>
              <a:t>Apache Hadoop, ML Services in Database, code as data</a:t>
            </a:r>
          </a:p>
          <a:p>
            <a:pPr marL="1257300" lvl="2" indent="-342900">
              <a:buFont typeface="Arial" panose="020B0604020202020204" pitchFamily="34" charset="0"/>
              <a:buChar char="•"/>
            </a:pPr>
            <a:r>
              <a:rPr lang="en-US" dirty="0">
                <a:solidFill>
                  <a:schemeClr val="accent5"/>
                </a:solidFill>
              </a:rPr>
              <a:t>Code containers are distributed over nodes containing stored data</a:t>
            </a:r>
          </a:p>
          <a:p>
            <a:pPr marL="1257300" lvl="2" indent="-342900">
              <a:buFont typeface="Arial" panose="020B0604020202020204" pitchFamily="34" charset="0"/>
              <a:buChar char="•"/>
            </a:pPr>
            <a:r>
              <a:rPr lang="en-US" dirty="0">
                <a:solidFill>
                  <a:schemeClr val="accent5"/>
                </a:solidFill>
              </a:rPr>
              <a:t>Data Locality improves performance</a:t>
            </a:r>
          </a:p>
        </p:txBody>
      </p:sp>
    </p:spTree>
    <p:extLst>
      <p:ext uri="{BB962C8B-B14F-4D97-AF65-F5344CB8AC3E}">
        <p14:creationId xmlns:p14="http://schemas.microsoft.com/office/powerpoint/2010/main" val="203909280"/>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4219-0564-43F5-8560-3DEA24C1C111}"/>
              </a:ext>
            </a:extLst>
          </p:cNvPr>
          <p:cNvSpPr>
            <a:spLocks noGrp="1"/>
          </p:cNvSpPr>
          <p:nvPr>
            <p:ph type="title"/>
          </p:nvPr>
        </p:nvSpPr>
        <p:spPr>
          <a:xfrm>
            <a:off x="945661" y="-23335"/>
            <a:ext cx="10515600" cy="430887"/>
          </a:xfrm>
        </p:spPr>
        <p:txBody>
          <a:bodyPr/>
          <a:lstStyle/>
          <a:p>
            <a:r>
              <a:rPr lang="en-US" sz="2800" dirty="0"/>
              <a:t>Q4: What will the product look like?</a:t>
            </a:r>
          </a:p>
        </p:txBody>
      </p:sp>
      <p:sp>
        <p:nvSpPr>
          <p:cNvPr id="4" name="TextBox 3">
            <a:extLst>
              <a:ext uri="{FF2B5EF4-FFF2-40B4-BE49-F238E27FC236}">
                <a16:creationId xmlns:a16="http://schemas.microsoft.com/office/drawing/2014/main" id="{046B5188-66A8-434E-ADC2-45908F4BE1BC}"/>
              </a:ext>
            </a:extLst>
          </p:cNvPr>
          <p:cNvSpPr txBox="1"/>
          <p:nvPr/>
        </p:nvSpPr>
        <p:spPr>
          <a:xfrm>
            <a:off x="473286" y="4521620"/>
            <a:ext cx="11194105" cy="400110"/>
          </a:xfrm>
          <a:prstGeom prst="rect">
            <a:avLst/>
          </a:prstGeom>
          <a:noFill/>
        </p:spPr>
        <p:txBody>
          <a:bodyPr wrap="square" rtlCol="0">
            <a:spAutoFit/>
          </a:bodyPr>
          <a:lstStyle/>
          <a:p>
            <a:r>
              <a:rPr lang="en-US" sz="2000" dirty="0">
                <a:solidFill>
                  <a:schemeClr val="accent5"/>
                </a:solidFill>
              </a:rPr>
              <a:t>Can a self-driving car rely on cloud architecture to respond to sudden environmental changes?</a:t>
            </a:r>
          </a:p>
        </p:txBody>
      </p:sp>
      <p:sp>
        <p:nvSpPr>
          <p:cNvPr id="5" name="TextBox 4">
            <a:extLst>
              <a:ext uri="{FF2B5EF4-FFF2-40B4-BE49-F238E27FC236}">
                <a16:creationId xmlns:a16="http://schemas.microsoft.com/office/drawing/2014/main" id="{85C88A24-808F-4FA8-AB1A-8D17A92337E2}"/>
              </a:ext>
            </a:extLst>
          </p:cNvPr>
          <p:cNvSpPr txBox="1"/>
          <p:nvPr/>
        </p:nvSpPr>
        <p:spPr>
          <a:xfrm>
            <a:off x="473286" y="3085645"/>
            <a:ext cx="10559149" cy="400110"/>
          </a:xfrm>
          <a:prstGeom prst="rect">
            <a:avLst/>
          </a:prstGeom>
          <a:noFill/>
          <a:ln>
            <a:noFill/>
          </a:ln>
        </p:spPr>
        <p:txBody>
          <a:bodyPr wrap="square" rtlCol="0">
            <a:spAutoFit/>
          </a:bodyPr>
          <a:lstStyle/>
          <a:p>
            <a:r>
              <a:rPr lang="en-US" sz="2000" dirty="0">
                <a:solidFill>
                  <a:schemeClr val="accent5"/>
                </a:solidFill>
              </a:rPr>
              <a:t>Is the small bank unwilling to use public cloud or permit regular external model updates?</a:t>
            </a:r>
          </a:p>
        </p:txBody>
      </p:sp>
      <p:sp>
        <p:nvSpPr>
          <p:cNvPr id="8" name="TextBox 7">
            <a:extLst>
              <a:ext uri="{FF2B5EF4-FFF2-40B4-BE49-F238E27FC236}">
                <a16:creationId xmlns:a16="http://schemas.microsoft.com/office/drawing/2014/main" id="{06BD9351-AA5D-4E1D-8BFA-76365F44E3CD}"/>
              </a:ext>
            </a:extLst>
          </p:cNvPr>
          <p:cNvSpPr txBox="1"/>
          <p:nvPr/>
        </p:nvSpPr>
        <p:spPr>
          <a:xfrm>
            <a:off x="473286" y="1362925"/>
            <a:ext cx="10710529" cy="707886"/>
          </a:xfrm>
          <a:prstGeom prst="rect">
            <a:avLst/>
          </a:prstGeom>
          <a:noFill/>
        </p:spPr>
        <p:txBody>
          <a:bodyPr wrap="square" rtlCol="0">
            <a:spAutoFit/>
          </a:bodyPr>
          <a:lstStyle/>
          <a:p>
            <a:r>
              <a:rPr lang="en-US" sz="2000" dirty="0">
                <a:solidFill>
                  <a:schemeClr val="accent5"/>
                </a:solidFill>
              </a:rPr>
              <a:t>Is the user accessing a web application that is served data from a central location where the analytical heavy lifting occurs? e.g. Alexa/Echo, for now.</a:t>
            </a:r>
          </a:p>
        </p:txBody>
      </p:sp>
      <p:pic>
        <p:nvPicPr>
          <p:cNvPr id="10" name="Graphic 9" descr="Car">
            <a:extLst>
              <a:ext uri="{FF2B5EF4-FFF2-40B4-BE49-F238E27FC236}">
                <a16:creationId xmlns:a16="http://schemas.microsoft.com/office/drawing/2014/main" id="{7E4F0DF7-9734-4D90-BA27-9B7AD99D32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83012" y="5035735"/>
            <a:ext cx="914400" cy="914400"/>
          </a:xfrm>
          <a:prstGeom prst="rect">
            <a:avLst/>
          </a:prstGeom>
        </p:spPr>
      </p:pic>
      <p:pic>
        <p:nvPicPr>
          <p:cNvPr id="12" name="Graphic 11" descr="Download from cloud">
            <a:extLst>
              <a:ext uri="{FF2B5EF4-FFF2-40B4-BE49-F238E27FC236}">
                <a16:creationId xmlns:a16="http://schemas.microsoft.com/office/drawing/2014/main" id="{6B1167C3-4C5D-44A2-9C37-FAB2FA0807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0004" y="2015846"/>
            <a:ext cx="914400" cy="914400"/>
          </a:xfrm>
          <a:prstGeom prst="rect">
            <a:avLst/>
          </a:prstGeom>
        </p:spPr>
      </p:pic>
      <p:pic>
        <p:nvPicPr>
          <p:cNvPr id="14" name="Graphic 13" descr="Wi-Fi">
            <a:extLst>
              <a:ext uri="{FF2B5EF4-FFF2-40B4-BE49-F238E27FC236}">
                <a16:creationId xmlns:a16="http://schemas.microsoft.com/office/drawing/2014/main" id="{5DE1BFB1-2A48-47F9-BE50-2AF5FA61BD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3192" y="5007873"/>
            <a:ext cx="914400" cy="914400"/>
          </a:xfrm>
          <a:prstGeom prst="rect">
            <a:avLst/>
          </a:prstGeom>
        </p:spPr>
      </p:pic>
      <p:sp>
        <p:nvSpPr>
          <p:cNvPr id="15" name="Arrow: Right 14">
            <a:extLst>
              <a:ext uri="{FF2B5EF4-FFF2-40B4-BE49-F238E27FC236}">
                <a16:creationId xmlns:a16="http://schemas.microsoft.com/office/drawing/2014/main" id="{4B2FD2B5-B6D3-4EE7-9F30-1938B71831AD}"/>
              </a:ext>
            </a:extLst>
          </p:cNvPr>
          <p:cNvSpPr/>
          <p:nvPr/>
        </p:nvSpPr>
        <p:spPr>
          <a:xfrm>
            <a:off x="1575200" y="5350834"/>
            <a:ext cx="1600200" cy="4001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6" name="TextBox 15">
            <a:extLst>
              <a:ext uri="{FF2B5EF4-FFF2-40B4-BE49-F238E27FC236}">
                <a16:creationId xmlns:a16="http://schemas.microsoft.com/office/drawing/2014/main" id="{A16926AC-2E75-4F21-8C7D-190899117E37}"/>
              </a:ext>
            </a:extLst>
          </p:cNvPr>
          <p:cNvSpPr txBox="1"/>
          <p:nvPr/>
        </p:nvSpPr>
        <p:spPr>
          <a:xfrm>
            <a:off x="1481192" y="5005477"/>
            <a:ext cx="1548822" cy="461665"/>
          </a:xfrm>
          <a:prstGeom prst="rect">
            <a:avLst/>
          </a:prstGeom>
          <a:noFill/>
          <a:ln>
            <a:noFill/>
          </a:ln>
        </p:spPr>
        <p:txBody>
          <a:bodyPr wrap="none" rtlCol="0">
            <a:spAutoFit/>
          </a:bodyPr>
          <a:lstStyle/>
          <a:p>
            <a:r>
              <a:rPr lang="en-US" sz="2000" dirty="0">
                <a:solidFill>
                  <a:schemeClr val="accent5"/>
                </a:solidFill>
              </a:rPr>
              <a:t>Intermittent</a:t>
            </a:r>
            <a:r>
              <a:rPr lang="en-US" dirty="0">
                <a:solidFill>
                  <a:schemeClr val="accent5"/>
                </a:solidFill>
              </a:rPr>
              <a:t> </a:t>
            </a:r>
          </a:p>
        </p:txBody>
      </p:sp>
      <p:sp>
        <p:nvSpPr>
          <p:cNvPr id="17" name="TextBox 16">
            <a:extLst>
              <a:ext uri="{FF2B5EF4-FFF2-40B4-BE49-F238E27FC236}">
                <a16:creationId xmlns:a16="http://schemas.microsoft.com/office/drawing/2014/main" id="{2B6C2F42-4D3F-4CD4-8ADF-1A7AF8916B1A}"/>
              </a:ext>
            </a:extLst>
          </p:cNvPr>
          <p:cNvSpPr txBox="1"/>
          <p:nvPr/>
        </p:nvSpPr>
        <p:spPr>
          <a:xfrm>
            <a:off x="1481192" y="5597847"/>
            <a:ext cx="1667444" cy="461665"/>
          </a:xfrm>
          <a:prstGeom prst="rect">
            <a:avLst/>
          </a:prstGeom>
          <a:noFill/>
          <a:ln>
            <a:noFill/>
          </a:ln>
        </p:spPr>
        <p:txBody>
          <a:bodyPr wrap="none" rtlCol="0">
            <a:spAutoFit/>
          </a:bodyPr>
          <a:lstStyle/>
          <a:p>
            <a:r>
              <a:rPr lang="en-US" sz="2000" dirty="0">
                <a:solidFill>
                  <a:schemeClr val="accent5"/>
                </a:solidFill>
              </a:rPr>
              <a:t>Connectivity</a:t>
            </a:r>
            <a:r>
              <a:rPr lang="en-US" dirty="0">
                <a:solidFill>
                  <a:schemeClr val="accent5"/>
                </a:solidFill>
              </a:rPr>
              <a:t> </a:t>
            </a:r>
          </a:p>
        </p:txBody>
      </p:sp>
      <p:sp>
        <p:nvSpPr>
          <p:cNvPr id="18" name="TextBox 17">
            <a:extLst>
              <a:ext uri="{FF2B5EF4-FFF2-40B4-BE49-F238E27FC236}">
                <a16:creationId xmlns:a16="http://schemas.microsoft.com/office/drawing/2014/main" id="{BF2AE2F2-DEB7-49EE-AA78-7C51C6B19B3D}"/>
              </a:ext>
            </a:extLst>
          </p:cNvPr>
          <p:cNvSpPr txBox="1"/>
          <p:nvPr/>
        </p:nvSpPr>
        <p:spPr>
          <a:xfrm>
            <a:off x="4601286" y="5179020"/>
            <a:ext cx="7316664"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accent6"/>
                </a:solidFill>
              </a:rPr>
              <a:t>Model training in the cloud, with local model inference – </a:t>
            </a:r>
          </a:p>
          <a:p>
            <a:r>
              <a:rPr lang="en-US" dirty="0">
                <a:solidFill>
                  <a:schemeClr val="accent6"/>
                </a:solidFill>
              </a:rPr>
              <a:t>Edge architecture</a:t>
            </a:r>
          </a:p>
        </p:txBody>
      </p:sp>
      <p:sp>
        <p:nvSpPr>
          <p:cNvPr id="19" name="TextBox 18">
            <a:extLst>
              <a:ext uri="{FF2B5EF4-FFF2-40B4-BE49-F238E27FC236}">
                <a16:creationId xmlns:a16="http://schemas.microsoft.com/office/drawing/2014/main" id="{9B7C850B-B44D-4F7C-A1F0-F8AA90167AB7}"/>
              </a:ext>
            </a:extLst>
          </p:cNvPr>
          <p:cNvSpPr txBox="1"/>
          <p:nvPr/>
        </p:nvSpPr>
        <p:spPr>
          <a:xfrm>
            <a:off x="4570536" y="2290304"/>
            <a:ext cx="6310824"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accent6"/>
                </a:solidFill>
              </a:rPr>
              <a:t>Model Training and Inference in the cloud</a:t>
            </a:r>
          </a:p>
        </p:txBody>
      </p:sp>
      <p:pic>
        <p:nvPicPr>
          <p:cNvPr id="21" name="Graphic 20" descr="Computer">
            <a:extLst>
              <a:ext uri="{FF2B5EF4-FFF2-40B4-BE49-F238E27FC236}">
                <a16:creationId xmlns:a16="http://schemas.microsoft.com/office/drawing/2014/main" id="{00702488-5B3E-4388-9F28-651F5D2B30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32668" y="3473396"/>
            <a:ext cx="914400" cy="914400"/>
          </a:xfrm>
          <a:prstGeom prst="rect">
            <a:avLst/>
          </a:prstGeom>
        </p:spPr>
      </p:pic>
      <p:sp>
        <p:nvSpPr>
          <p:cNvPr id="22" name="TextBox 21">
            <a:extLst>
              <a:ext uri="{FF2B5EF4-FFF2-40B4-BE49-F238E27FC236}">
                <a16:creationId xmlns:a16="http://schemas.microsoft.com/office/drawing/2014/main" id="{D7FB750D-C6A0-4324-9C33-14B88B122623}"/>
              </a:ext>
            </a:extLst>
          </p:cNvPr>
          <p:cNvSpPr txBox="1"/>
          <p:nvPr/>
        </p:nvSpPr>
        <p:spPr>
          <a:xfrm>
            <a:off x="4551620" y="3734662"/>
            <a:ext cx="5409045"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accent6"/>
                </a:solidFill>
              </a:rPr>
              <a:t>Model Training and Inference done locally</a:t>
            </a:r>
          </a:p>
        </p:txBody>
      </p:sp>
      <p:sp>
        <p:nvSpPr>
          <p:cNvPr id="23" name="TextBox 22">
            <a:extLst>
              <a:ext uri="{FF2B5EF4-FFF2-40B4-BE49-F238E27FC236}">
                <a16:creationId xmlns:a16="http://schemas.microsoft.com/office/drawing/2014/main" id="{BFD5E9C9-373F-44B3-A555-6403DF9DEE33}"/>
              </a:ext>
            </a:extLst>
          </p:cNvPr>
          <p:cNvSpPr txBox="1"/>
          <p:nvPr/>
        </p:nvSpPr>
        <p:spPr>
          <a:xfrm>
            <a:off x="440556" y="741228"/>
            <a:ext cx="10949664" cy="461665"/>
          </a:xfrm>
          <a:prstGeom prst="rect">
            <a:avLst/>
          </a:prstGeom>
          <a:noFill/>
        </p:spPr>
        <p:txBody>
          <a:bodyPr wrap="none" rtlCol="0">
            <a:spAutoFit/>
          </a:bodyPr>
          <a:lstStyle/>
          <a:p>
            <a:r>
              <a:rPr lang="en-US" sz="2400" dirty="0"/>
              <a:t>Do model training and inference happen in the same place, or different places?</a:t>
            </a:r>
          </a:p>
        </p:txBody>
      </p:sp>
    </p:spTree>
    <p:extLst>
      <p:ext uri="{BB962C8B-B14F-4D97-AF65-F5344CB8AC3E}">
        <p14:creationId xmlns:p14="http://schemas.microsoft.com/office/powerpoint/2010/main" val="141167530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3EB3-D231-434F-8B32-E878CE560FA9}"/>
              </a:ext>
            </a:extLst>
          </p:cNvPr>
          <p:cNvSpPr>
            <a:spLocks noGrp="1"/>
          </p:cNvSpPr>
          <p:nvPr>
            <p:ph type="title"/>
          </p:nvPr>
        </p:nvSpPr>
        <p:spPr>
          <a:xfrm>
            <a:off x="2326640" y="0"/>
            <a:ext cx="7843520" cy="430887"/>
          </a:xfrm>
        </p:spPr>
        <p:txBody>
          <a:bodyPr/>
          <a:lstStyle/>
          <a:p>
            <a:r>
              <a:rPr lang="en-US" sz="2800" dirty="0"/>
              <a:t>Q4: What will the product look like?</a:t>
            </a:r>
          </a:p>
        </p:txBody>
      </p:sp>
      <p:sp>
        <p:nvSpPr>
          <p:cNvPr id="4" name="TextBox 3">
            <a:extLst>
              <a:ext uri="{FF2B5EF4-FFF2-40B4-BE49-F238E27FC236}">
                <a16:creationId xmlns:a16="http://schemas.microsoft.com/office/drawing/2014/main" id="{8BF16A76-AE17-404D-8484-AAC220AD7382}"/>
              </a:ext>
            </a:extLst>
          </p:cNvPr>
          <p:cNvSpPr txBox="1"/>
          <p:nvPr/>
        </p:nvSpPr>
        <p:spPr>
          <a:xfrm>
            <a:off x="838200" y="951855"/>
            <a:ext cx="11196085" cy="461665"/>
          </a:xfrm>
          <a:prstGeom prst="rect">
            <a:avLst/>
          </a:prstGeom>
          <a:noFill/>
        </p:spPr>
        <p:txBody>
          <a:bodyPr wrap="square" rtlCol="0">
            <a:spAutoFit/>
          </a:bodyPr>
          <a:lstStyle/>
          <a:p>
            <a:r>
              <a:rPr lang="en-US" sz="2400" dirty="0"/>
              <a:t>Are any technology solutions ruled out or preferred because of data concerns?</a:t>
            </a:r>
          </a:p>
        </p:txBody>
      </p:sp>
      <p:sp>
        <p:nvSpPr>
          <p:cNvPr id="5" name="TextBox 4">
            <a:extLst>
              <a:ext uri="{FF2B5EF4-FFF2-40B4-BE49-F238E27FC236}">
                <a16:creationId xmlns:a16="http://schemas.microsoft.com/office/drawing/2014/main" id="{182D5B9B-0634-40C5-8A80-39098CD11231}"/>
              </a:ext>
            </a:extLst>
          </p:cNvPr>
          <p:cNvSpPr txBox="1"/>
          <p:nvPr/>
        </p:nvSpPr>
        <p:spPr>
          <a:xfrm>
            <a:off x="1006450" y="1538009"/>
            <a:ext cx="10829949" cy="4154984"/>
          </a:xfrm>
          <a:prstGeom prst="rect">
            <a:avLst/>
          </a:prstGeom>
          <a:noFill/>
        </p:spPr>
        <p:txBody>
          <a:bodyPr wrap="square" rtlCol="0">
            <a:spAutoFit/>
          </a:bodyPr>
          <a:lstStyle/>
          <a:p>
            <a:r>
              <a:rPr lang="en-US" sz="2400" dirty="0"/>
              <a:t>Limits on local processing:</a:t>
            </a:r>
          </a:p>
          <a:p>
            <a:pPr marL="800100" lvl="1" indent="-342900">
              <a:buFont typeface="Arial" panose="020B0604020202020204" pitchFamily="34" charset="0"/>
              <a:buChar char="•"/>
            </a:pPr>
            <a:r>
              <a:rPr lang="en-US" sz="2400" dirty="0">
                <a:solidFill>
                  <a:schemeClr val="accent5"/>
                </a:solidFill>
              </a:rPr>
              <a:t>Too much data to store or process locally, limits streaming windows</a:t>
            </a:r>
          </a:p>
          <a:p>
            <a:pPr marL="800100" lvl="1" indent="-342900">
              <a:buFont typeface="Arial" panose="020B0604020202020204" pitchFamily="34" charset="0"/>
              <a:buChar char="•"/>
            </a:pPr>
            <a:r>
              <a:rPr lang="en-US" sz="2400" dirty="0">
                <a:solidFill>
                  <a:schemeClr val="accent5"/>
                </a:solidFill>
              </a:rPr>
              <a:t>Processing requires context granted by other sensors in the system</a:t>
            </a:r>
          </a:p>
          <a:p>
            <a:pPr marL="800100" lvl="1" indent="-342900">
              <a:buFont typeface="Arial" panose="020B0604020202020204" pitchFamily="34" charset="0"/>
              <a:buChar char="•"/>
            </a:pPr>
            <a:endParaRPr lang="en-US" sz="2400" dirty="0"/>
          </a:p>
          <a:p>
            <a:r>
              <a:rPr lang="en-US" sz="2400" dirty="0"/>
              <a:t>Limits on cloud processing:</a:t>
            </a:r>
          </a:p>
          <a:p>
            <a:pPr marL="800100" lvl="1" indent="-342900">
              <a:buFont typeface="Arial" panose="020B0604020202020204" pitchFamily="34" charset="0"/>
              <a:buChar char="•"/>
            </a:pPr>
            <a:r>
              <a:rPr lang="en-US" sz="2400" dirty="0">
                <a:solidFill>
                  <a:schemeClr val="accent5"/>
                </a:solidFill>
              </a:rPr>
              <a:t>Latency, reliability, security</a:t>
            </a:r>
          </a:p>
          <a:p>
            <a:pPr marL="800100" lvl="1" indent="-342900">
              <a:buFont typeface="Arial" panose="020B0604020202020204" pitchFamily="34" charset="0"/>
              <a:buChar char="•"/>
            </a:pPr>
            <a:r>
              <a:rPr lang="en-US" sz="2400" dirty="0">
                <a:solidFill>
                  <a:schemeClr val="accent5"/>
                </a:solidFill>
              </a:rPr>
              <a:t>What is bigger: the analytical process or the data required to sustain it?</a:t>
            </a:r>
          </a:p>
          <a:p>
            <a:endParaRPr lang="en-US" sz="2400" dirty="0"/>
          </a:p>
          <a:p>
            <a:r>
              <a:rPr lang="en-US" sz="2400" dirty="0"/>
              <a:t>Limits on edge architecture:</a:t>
            </a:r>
          </a:p>
          <a:p>
            <a:pPr marL="800100" lvl="1" indent="-342900">
              <a:buFont typeface="Arial" panose="020B0604020202020204" pitchFamily="34" charset="0"/>
              <a:buChar char="•"/>
            </a:pPr>
            <a:r>
              <a:rPr lang="en-US" sz="2400" dirty="0">
                <a:solidFill>
                  <a:schemeClr val="accent5"/>
                </a:solidFill>
              </a:rPr>
              <a:t>Not all solutions fit in this model</a:t>
            </a:r>
          </a:p>
          <a:p>
            <a:pPr marL="800100" lvl="1" indent="-342900">
              <a:buFont typeface="Arial" panose="020B0604020202020204" pitchFamily="34" charset="0"/>
              <a:buChar char="•"/>
            </a:pPr>
            <a:r>
              <a:rPr lang="en-US" sz="2400" dirty="0">
                <a:solidFill>
                  <a:schemeClr val="accent5"/>
                </a:solidFill>
              </a:rPr>
              <a:t>Requires representation of completed model that data can interact with</a:t>
            </a:r>
          </a:p>
        </p:txBody>
      </p:sp>
    </p:spTree>
    <p:extLst>
      <p:ext uri="{BB962C8B-B14F-4D97-AF65-F5344CB8AC3E}">
        <p14:creationId xmlns:p14="http://schemas.microsoft.com/office/powerpoint/2010/main" val="1014271983"/>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BB27-E796-4B62-A3CB-E865CA0ED0A0}"/>
              </a:ext>
            </a:extLst>
          </p:cNvPr>
          <p:cNvSpPr>
            <a:spLocks noGrp="1"/>
          </p:cNvSpPr>
          <p:nvPr>
            <p:ph type="title"/>
          </p:nvPr>
        </p:nvSpPr>
        <p:spPr>
          <a:xfrm>
            <a:off x="4936066" y="0"/>
            <a:ext cx="2082800" cy="430887"/>
          </a:xfrm>
        </p:spPr>
        <p:txBody>
          <a:bodyPr/>
          <a:lstStyle/>
          <a:p>
            <a:r>
              <a:rPr lang="en-US" sz="2800" dirty="0"/>
              <a:t>Summary</a:t>
            </a:r>
          </a:p>
        </p:txBody>
      </p:sp>
      <p:sp>
        <p:nvSpPr>
          <p:cNvPr id="4" name="TextBox 3">
            <a:extLst>
              <a:ext uri="{FF2B5EF4-FFF2-40B4-BE49-F238E27FC236}">
                <a16:creationId xmlns:a16="http://schemas.microsoft.com/office/drawing/2014/main" id="{9130415F-390A-446F-997B-E675D28D2B99}"/>
              </a:ext>
            </a:extLst>
          </p:cNvPr>
          <p:cNvSpPr txBox="1"/>
          <p:nvPr/>
        </p:nvSpPr>
        <p:spPr>
          <a:xfrm>
            <a:off x="1117599" y="979536"/>
            <a:ext cx="9719733" cy="3354765"/>
          </a:xfrm>
          <a:prstGeom prst="rect">
            <a:avLst/>
          </a:prstGeom>
          <a:noFill/>
        </p:spPr>
        <p:txBody>
          <a:bodyPr wrap="square" rtlCol="0">
            <a:spAutoFit/>
          </a:bodyPr>
          <a:lstStyle/>
          <a:p>
            <a:endParaRPr lang="en-US" sz="2800" dirty="0">
              <a:solidFill>
                <a:schemeClr val="accent6"/>
              </a:solidFill>
            </a:endParaRPr>
          </a:p>
          <a:p>
            <a:r>
              <a:rPr lang="en-US" sz="2800" dirty="0">
                <a:solidFill>
                  <a:schemeClr val="accent6"/>
                </a:solidFill>
              </a:rPr>
              <a:t>Choosing the “right” solution to an anomaly detection problem depends on the following:</a:t>
            </a:r>
          </a:p>
          <a:p>
            <a:pPr marL="514350" indent="-514350">
              <a:buFont typeface="+mj-lt"/>
              <a:buAutoNum type="arabicPeriod"/>
            </a:pPr>
            <a:r>
              <a:rPr lang="en-US" sz="2000" dirty="0"/>
              <a:t>The character of your data</a:t>
            </a:r>
          </a:p>
          <a:p>
            <a:pPr marL="514350" indent="-514350">
              <a:buFont typeface="+mj-lt"/>
              <a:buAutoNum type="arabicPeriod"/>
            </a:pPr>
            <a:r>
              <a:rPr lang="en-US" sz="2000" dirty="0"/>
              <a:t>How much clarity you have with respect to how the system transforms inputs into outputs</a:t>
            </a:r>
          </a:p>
          <a:p>
            <a:pPr marL="514350" indent="-514350">
              <a:buFont typeface="+mj-lt"/>
              <a:buAutoNum type="arabicPeriod"/>
            </a:pPr>
            <a:r>
              <a:rPr lang="en-US" sz="2000" dirty="0"/>
              <a:t>What types of anomalies you need to detect</a:t>
            </a:r>
          </a:p>
          <a:p>
            <a:pPr marL="514350" indent="-514350">
              <a:buFont typeface="+mj-lt"/>
              <a:buAutoNum type="arabicPeriod"/>
            </a:pPr>
            <a:r>
              <a:rPr lang="en-US" sz="2000" dirty="0"/>
              <a:t>The type of product you will deliver</a:t>
            </a:r>
          </a:p>
          <a:p>
            <a:pPr marL="514350" indent="-514350">
              <a:buFont typeface="+mj-lt"/>
              <a:buAutoNum type="arabicPeriod"/>
            </a:pPr>
            <a:endParaRPr lang="en-US" sz="2800" dirty="0"/>
          </a:p>
        </p:txBody>
      </p:sp>
      <p:sp>
        <p:nvSpPr>
          <p:cNvPr id="3" name="TextBox 2">
            <a:extLst>
              <a:ext uri="{FF2B5EF4-FFF2-40B4-BE49-F238E27FC236}">
                <a16:creationId xmlns:a16="http://schemas.microsoft.com/office/drawing/2014/main" id="{E0268EB4-AEFB-4038-904A-8AC0ECBB8A20}"/>
              </a:ext>
            </a:extLst>
          </p:cNvPr>
          <p:cNvSpPr txBox="1"/>
          <p:nvPr/>
        </p:nvSpPr>
        <p:spPr>
          <a:xfrm>
            <a:off x="1246442" y="4334301"/>
            <a:ext cx="9068508" cy="1569660"/>
          </a:xfrm>
          <a:prstGeom prst="rect">
            <a:avLst/>
          </a:prstGeom>
          <a:noFill/>
        </p:spPr>
        <p:txBody>
          <a:bodyPr wrap="none" rtlCol="0">
            <a:spAutoFit/>
          </a:bodyPr>
          <a:lstStyle/>
          <a:p>
            <a:r>
              <a:rPr lang="en-US" dirty="0">
                <a:solidFill>
                  <a:schemeClr val="accent6"/>
                </a:solidFill>
              </a:rPr>
              <a:t>Key Takeaways:</a:t>
            </a:r>
          </a:p>
          <a:p>
            <a:r>
              <a:rPr lang="en-US" dirty="0">
                <a:solidFill>
                  <a:schemeClr val="accent6"/>
                </a:solidFill>
              </a:rPr>
              <a:t>Anomaly Detection is more than finding extreme values.</a:t>
            </a:r>
          </a:p>
          <a:p>
            <a:r>
              <a:rPr lang="en-US" dirty="0">
                <a:solidFill>
                  <a:schemeClr val="accent6"/>
                </a:solidFill>
              </a:rPr>
              <a:t>Product delivery is a necessary part of the Data Science pipeline.</a:t>
            </a:r>
          </a:p>
          <a:p>
            <a:endParaRPr lang="en-US" dirty="0">
              <a:solidFill>
                <a:schemeClr val="accent6"/>
              </a:solidFill>
            </a:endParaRPr>
          </a:p>
        </p:txBody>
      </p:sp>
    </p:spTree>
    <p:extLst>
      <p:ext uri="{BB962C8B-B14F-4D97-AF65-F5344CB8AC3E}">
        <p14:creationId xmlns:p14="http://schemas.microsoft.com/office/powerpoint/2010/main" val="355034298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482E-C957-428D-B5F5-793B47B0B204}"/>
              </a:ext>
            </a:extLst>
          </p:cNvPr>
          <p:cNvSpPr>
            <a:spLocks noGrp="1"/>
          </p:cNvSpPr>
          <p:nvPr>
            <p:ph type="title"/>
          </p:nvPr>
        </p:nvSpPr>
        <p:spPr>
          <a:xfrm>
            <a:off x="3068178" y="0"/>
            <a:ext cx="6055643" cy="369332"/>
          </a:xfrm>
        </p:spPr>
        <p:txBody>
          <a:bodyPr/>
          <a:lstStyle/>
          <a:p>
            <a:r>
              <a:rPr lang="en-US" sz="2400" dirty="0"/>
              <a:t>What will we talk about?</a:t>
            </a:r>
          </a:p>
        </p:txBody>
      </p:sp>
      <p:sp>
        <p:nvSpPr>
          <p:cNvPr id="3" name="Content Placeholder 2">
            <a:extLst>
              <a:ext uri="{FF2B5EF4-FFF2-40B4-BE49-F238E27FC236}">
                <a16:creationId xmlns:a16="http://schemas.microsoft.com/office/drawing/2014/main" id="{5AF3C198-702C-4697-A88C-EE8A5B8C3DD9}"/>
              </a:ext>
            </a:extLst>
          </p:cNvPr>
          <p:cNvSpPr>
            <a:spLocks noGrp="1"/>
          </p:cNvSpPr>
          <p:nvPr>
            <p:ph idx="1"/>
          </p:nvPr>
        </p:nvSpPr>
        <p:spPr>
          <a:xfrm>
            <a:off x="749750" y="1585424"/>
            <a:ext cx="10515600" cy="3687152"/>
          </a:xfrm>
        </p:spPr>
        <p:txBody>
          <a:bodyPr>
            <a:normAutofit/>
          </a:bodyPr>
          <a:lstStyle/>
          <a:p>
            <a:r>
              <a:rPr lang="en-US" sz="2400" dirty="0"/>
              <a:t>Why are we talking about anomaly detection?  </a:t>
            </a:r>
          </a:p>
          <a:p>
            <a:r>
              <a:rPr lang="en-US" sz="2400" dirty="0"/>
              <a:t>    We’ll focus somewhat on time series detection, since that is S1’s domain.</a:t>
            </a:r>
          </a:p>
          <a:p>
            <a:endParaRPr lang="en-US" sz="2400" dirty="0"/>
          </a:p>
          <a:p>
            <a:r>
              <a:rPr lang="en-US" sz="2400" dirty="0"/>
              <a:t>Questions to consider:</a:t>
            </a:r>
          </a:p>
          <a:p>
            <a:pPr marL="734440" lvl="1" indent="-457200">
              <a:buAutoNum type="arabicPeriod"/>
            </a:pPr>
            <a:r>
              <a:rPr lang="en-US" sz="2400" dirty="0"/>
              <a:t>What do our data look like?  </a:t>
            </a:r>
          </a:p>
          <a:p>
            <a:pPr marL="734440" lvl="1" indent="-457200">
              <a:buAutoNum type="arabicPeriod"/>
            </a:pPr>
            <a:r>
              <a:rPr lang="en-US" sz="2400" dirty="0"/>
              <a:t>How well do we understand the system that generates the data?</a:t>
            </a:r>
          </a:p>
          <a:p>
            <a:pPr marL="734440" lvl="1" indent="-457200">
              <a:buAutoNum type="arabicPeriod"/>
            </a:pPr>
            <a:r>
              <a:rPr lang="en-US" sz="2400" dirty="0"/>
              <a:t>What is the context for an anomaly?</a:t>
            </a:r>
          </a:p>
          <a:p>
            <a:pPr marL="734440" lvl="1" indent="-457200">
              <a:buAutoNum type="arabicPeriod"/>
            </a:pPr>
            <a:r>
              <a:rPr lang="en-US" sz="2400" dirty="0"/>
              <a:t>What will the product look like?</a:t>
            </a:r>
          </a:p>
          <a:p>
            <a:endParaRPr lang="en-US" sz="2400" dirty="0"/>
          </a:p>
          <a:p>
            <a:r>
              <a:rPr lang="en-US" sz="2400" dirty="0"/>
              <a:t>Summary</a:t>
            </a:r>
          </a:p>
        </p:txBody>
      </p:sp>
    </p:spTree>
    <p:extLst>
      <p:ext uri="{BB962C8B-B14F-4D97-AF65-F5344CB8AC3E}">
        <p14:creationId xmlns:p14="http://schemas.microsoft.com/office/powerpoint/2010/main" val="251235010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D93C-F405-4836-B69E-B7230306BD2D}"/>
              </a:ext>
            </a:extLst>
          </p:cNvPr>
          <p:cNvSpPr>
            <a:spLocks noGrp="1"/>
          </p:cNvSpPr>
          <p:nvPr>
            <p:ph type="title"/>
          </p:nvPr>
        </p:nvSpPr>
        <p:spPr>
          <a:xfrm>
            <a:off x="1935480" y="25580"/>
            <a:ext cx="8321040" cy="369332"/>
          </a:xfrm>
        </p:spPr>
        <p:txBody>
          <a:bodyPr/>
          <a:lstStyle/>
          <a:p>
            <a:r>
              <a:rPr lang="en-US" sz="2400" dirty="0"/>
              <a:t>Why Anomaly Detection?</a:t>
            </a:r>
          </a:p>
        </p:txBody>
      </p:sp>
      <p:sp>
        <p:nvSpPr>
          <p:cNvPr id="3" name="Content Placeholder 2">
            <a:extLst>
              <a:ext uri="{FF2B5EF4-FFF2-40B4-BE49-F238E27FC236}">
                <a16:creationId xmlns:a16="http://schemas.microsoft.com/office/drawing/2014/main" id="{3EF1D379-D7CC-428F-9F5A-341B57A11E56}"/>
              </a:ext>
            </a:extLst>
          </p:cNvPr>
          <p:cNvSpPr>
            <a:spLocks noGrp="1"/>
          </p:cNvSpPr>
          <p:nvPr>
            <p:ph idx="1"/>
          </p:nvPr>
        </p:nvSpPr>
        <p:spPr>
          <a:xfrm>
            <a:off x="609600" y="825501"/>
            <a:ext cx="10972800" cy="4001095"/>
          </a:xfrm>
        </p:spPr>
        <p:txBody>
          <a:bodyPr/>
          <a:lstStyle/>
          <a:p>
            <a:r>
              <a:rPr lang="en-US" sz="2800" dirty="0"/>
              <a:t>From a business perspective, it’s opportunity:</a:t>
            </a:r>
          </a:p>
          <a:p>
            <a:r>
              <a:rPr lang="en-US" sz="2800" dirty="0"/>
              <a:t>Statista estimates 27 Billion connected IoT devices in 2019</a:t>
            </a:r>
          </a:p>
          <a:p>
            <a:r>
              <a:rPr lang="en-US" sz="2800" dirty="0"/>
              <a:t>Logarithmic growth curve suggest 75 Billion by 2025</a:t>
            </a:r>
          </a:p>
          <a:p>
            <a:endParaRPr lang="en-US" sz="2800" dirty="0"/>
          </a:p>
          <a:p>
            <a:r>
              <a:rPr lang="en-US" sz="2800" dirty="0"/>
              <a:t>Pervasive across industries and markets</a:t>
            </a:r>
          </a:p>
          <a:p>
            <a:pPr lvl="1"/>
            <a:r>
              <a:rPr lang="en-US" sz="2400" dirty="0"/>
              <a:t>System Sensors for management, performance and optimization</a:t>
            </a:r>
          </a:p>
          <a:p>
            <a:pPr lvl="1"/>
            <a:r>
              <a:rPr lang="en-US" sz="2400" dirty="0"/>
              <a:t>Security and intrusion detection</a:t>
            </a:r>
          </a:p>
          <a:p>
            <a:pPr lvl="1"/>
            <a:r>
              <a:rPr lang="en-US" sz="2400" dirty="0"/>
              <a:t>Fraud Detection</a:t>
            </a:r>
          </a:p>
          <a:p>
            <a:pPr lvl="1"/>
            <a:r>
              <a:rPr lang="en-US" sz="2400" dirty="0"/>
              <a:t>Medical Diagnosis</a:t>
            </a:r>
          </a:p>
          <a:p>
            <a:pPr lvl="1"/>
            <a:r>
              <a:rPr lang="en-US" sz="2400" dirty="0"/>
              <a:t>Automotive &amp; Transportation Machine Vision</a:t>
            </a:r>
          </a:p>
        </p:txBody>
      </p:sp>
      <p:sp>
        <p:nvSpPr>
          <p:cNvPr id="4" name="TextBox 3">
            <a:extLst>
              <a:ext uri="{FF2B5EF4-FFF2-40B4-BE49-F238E27FC236}">
                <a16:creationId xmlns:a16="http://schemas.microsoft.com/office/drawing/2014/main" id="{01FD78EB-4E9B-46DA-BEB9-000134ECBD91}"/>
              </a:ext>
            </a:extLst>
          </p:cNvPr>
          <p:cNvSpPr txBox="1"/>
          <p:nvPr/>
        </p:nvSpPr>
        <p:spPr>
          <a:xfrm>
            <a:off x="1508612" y="5257185"/>
            <a:ext cx="8747908" cy="461665"/>
          </a:xfrm>
          <a:prstGeom prst="rect">
            <a:avLst/>
          </a:prstGeom>
          <a:noFill/>
        </p:spPr>
        <p:txBody>
          <a:bodyPr wrap="none" rtlCol="0">
            <a:spAutoFit/>
          </a:bodyPr>
          <a:lstStyle/>
          <a:p>
            <a:r>
              <a:rPr lang="en-US" dirty="0"/>
              <a:t>Every one of them will need to recognize and handle anomalies</a:t>
            </a:r>
          </a:p>
        </p:txBody>
      </p:sp>
    </p:spTree>
    <p:extLst>
      <p:ext uri="{BB962C8B-B14F-4D97-AF65-F5344CB8AC3E}">
        <p14:creationId xmlns:p14="http://schemas.microsoft.com/office/powerpoint/2010/main" val="773918499"/>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FD58-A46F-4104-8CA1-F258C696C4AC}"/>
              </a:ext>
            </a:extLst>
          </p:cNvPr>
          <p:cNvSpPr>
            <a:spLocks noGrp="1"/>
          </p:cNvSpPr>
          <p:nvPr>
            <p:ph type="title"/>
          </p:nvPr>
        </p:nvSpPr>
        <p:spPr>
          <a:xfrm>
            <a:off x="2565400" y="0"/>
            <a:ext cx="7061200" cy="369332"/>
          </a:xfrm>
        </p:spPr>
        <p:txBody>
          <a:bodyPr/>
          <a:lstStyle/>
          <a:p>
            <a:r>
              <a:rPr lang="en-US" sz="2400" dirty="0"/>
              <a:t>Why Anomaly Detection?</a:t>
            </a:r>
          </a:p>
        </p:txBody>
      </p:sp>
      <p:sp>
        <p:nvSpPr>
          <p:cNvPr id="3" name="Content Placeholder 2">
            <a:extLst>
              <a:ext uri="{FF2B5EF4-FFF2-40B4-BE49-F238E27FC236}">
                <a16:creationId xmlns:a16="http://schemas.microsoft.com/office/drawing/2014/main" id="{963FFEF5-2019-46B6-BAB8-FD44B8019188}"/>
              </a:ext>
            </a:extLst>
          </p:cNvPr>
          <p:cNvSpPr>
            <a:spLocks noGrp="1"/>
          </p:cNvSpPr>
          <p:nvPr>
            <p:ph idx="1"/>
          </p:nvPr>
        </p:nvSpPr>
        <p:spPr>
          <a:xfrm>
            <a:off x="609600" y="1151453"/>
            <a:ext cx="10972800" cy="2277547"/>
          </a:xfrm>
        </p:spPr>
        <p:txBody>
          <a:bodyPr/>
          <a:lstStyle/>
          <a:p>
            <a:r>
              <a:rPr lang="en-US" sz="2800" dirty="0"/>
              <a:t>From a math and CS perspective, it’s both broad and deep</a:t>
            </a:r>
          </a:p>
          <a:p>
            <a:pPr lvl="1"/>
            <a:r>
              <a:rPr lang="en-US" sz="2400" dirty="0"/>
              <a:t>Problem diversity</a:t>
            </a:r>
          </a:p>
          <a:p>
            <a:pPr lvl="1"/>
            <a:r>
              <a:rPr lang="en-US" sz="2400" dirty="0"/>
              <a:t>Solution diversity</a:t>
            </a:r>
          </a:p>
          <a:p>
            <a:pPr lvl="1"/>
            <a:r>
              <a:rPr lang="en-US" sz="2400" dirty="0"/>
              <a:t>Constantly evolving challenges</a:t>
            </a:r>
          </a:p>
          <a:p>
            <a:pPr marL="457200" lvl="1" indent="0">
              <a:buNone/>
            </a:pPr>
            <a:r>
              <a:rPr lang="en-US" sz="2400" dirty="0"/>
              <a:t>But…</a:t>
            </a:r>
          </a:p>
          <a:p>
            <a:pPr lvl="1"/>
            <a:r>
              <a:rPr lang="en-US" sz="2400" dirty="0"/>
              <a:t>A set of guiding principles exists to connect problems and solutions</a:t>
            </a:r>
          </a:p>
        </p:txBody>
      </p:sp>
      <p:pic>
        <p:nvPicPr>
          <p:cNvPr id="4" name="Picture 3">
            <a:extLst>
              <a:ext uri="{FF2B5EF4-FFF2-40B4-BE49-F238E27FC236}">
                <a16:creationId xmlns:a16="http://schemas.microsoft.com/office/drawing/2014/main" id="{E70EDBA0-5BB1-4234-AB98-E46F92016959}"/>
              </a:ext>
            </a:extLst>
          </p:cNvPr>
          <p:cNvPicPr>
            <a:picLocks noChangeAspect="1"/>
          </p:cNvPicPr>
          <p:nvPr/>
        </p:nvPicPr>
        <p:blipFill>
          <a:blip r:embed="rId2"/>
          <a:stretch>
            <a:fillRect/>
          </a:stretch>
        </p:blipFill>
        <p:spPr>
          <a:xfrm>
            <a:off x="3952875" y="3965140"/>
            <a:ext cx="4286250" cy="2195513"/>
          </a:xfrm>
          <a:prstGeom prst="rect">
            <a:avLst/>
          </a:prstGeom>
        </p:spPr>
      </p:pic>
    </p:spTree>
    <p:extLst>
      <p:ext uri="{BB962C8B-B14F-4D97-AF65-F5344CB8AC3E}">
        <p14:creationId xmlns:p14="http://schemas.microsoft.com/office/powerpoint/2010/main" val="250932310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FD58-A46F-4104-8CA1-F258C696C4AC}"/>
              </a:ext>
            </a:extLst>
          </p:cNvPr>
          <p:cNvSpPr>
            <a:spLocks noGrp="1"/>
          </p:cNvSpPr>
          <p:nvPr>
            <p:ph type="title"/>
          </p:nvPr>
        </p:nvSpPr>
        <p:spPr>
          <a:xfrm>
            <a:off x="2565400" y="0"/>
            <a:ext cx="7061200" cy="369332"/>
          </a:xfrm>
        </p:spPr>
        <p:txBody>
          <a:bodyPr/>
          <a:lstStyle/>
          <a:p>
            <a:r>
              <a:rPr lang="en-US" sz="2400" dirty="0"/>
              <a:t>Why Anomaly Detection?</a:t>
            </a:r>
          </a:p>
        </p:txBody>
      </p:sp>
      <p:sp>
        <p:nvSpPr>
          <p:cNvPr id="3" name="Content Placeholder 2">
            <a:extLst>
              <a:ext uri="{FF2B5EF4-FFF2-40B4-BE49-F238E27FC236}">
                <a16:creationId xmlns:a16="http://schemas.microsoft.com/office/drawing/2014/main" id="{963FFEF5-2019-46B6-BAB8-FD44B8019188}"/>
              </a:ext>
            </a:extLst>
          </p:cNvPr>
          <p:cNvSpPr>
            <a:spLocks noGrp="1"/>
          </p:cNvSpPr>
          <p:nvPr>
            <p:ph idx="1"/>
          </p:nvPr>
        </p:nvSpPr>
        <p:spPr>
          <a:xfrm>
            <a:off x="609600" y="1151453"/>
            <a:ext cx="10972800" cy="4062651"/>
          </a:xfrm>
        </p:spPr>
        <p:txBody>
          <a:bodyPr/>
          <a:lstStyle/>
          <a:p>
            <a:r>
              <a:rPr lang="en-US" sz="2400" dirty="0"/>
              <a:t>When matching a problem to solution, what are the features of the problem that matter?</a:t>
            </a:r>
          </a:p>
          <a:p>
            <a:endParaRPr lang="en-US" sz="2400" dirty="0"/>
          </a:p>
          <a:p>
            <a:pPr marL="457200" indent="-457200">
              <a:buAutoNum type="arabicPeriod"/>
            </a:pPr>
            <a:r>
              <a:rPr lang="en-US" sz="2400" dirty="0"/>
              <a:t>What do our data look like?  </a:t>
            </a:r>
          </a:p>
          <a:p>
            <a:pPr marL="457200" indent="-457200">
              <a:buAutoNum type="arabicPeriod"/>
            </a:pPr>
            <a:r>
              <a:rPr lang="en-US" sz="2400" dirty="0"/>
              <a:t>How well do we understand the system that generates the data?</a:t>
            </a:r>
          </a:p>
          <a:p>
            <a:pPr marL="457200" indent="-457200">
              <a:buAutoNum type="arabicPeriod"/>
            </a:pPr>
            <a:r>
              <a:rPr lang="en-US" sz="2400" dirty="0"/>
              <a:t>What is the context for an anomaly?</a:t>
            </a:r>
          </a:p>
          <a:p>
            <a:pPr marL="457200" indent="-457200">
              <a:buAutoNum type="arabicPeriod"/>
            </a:pPr>
            <a:r>
              <a:rPr lang="en-US" sz="2400" dirty="0"/>
              <a:t>What will the product look like?</a:t>
            </a:r>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p:txBody>
      </p:sp>
    </p:spTree>
    <p:extLst>
      <p:ext uri="{BB962C8B-B14F-4D97-AF65-F5344CB8AC3E}">
        <p14:creationId xmlns:p14="http://schemas.microsoft.com/office/powerpoint/2010/main" val="273696352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A0DA-FA04-4553-8E17-6386A36E02B5}"/>
              </a:ext>
            </a:extLst>
          </p:cNvPr>
          <p:cNvSpPr>
            <a:spLocks noGrp="1"/>
          </p:cNvSpPr>
          <p:nvPr>
            <p:ph type="title"/>
          </p:nvPr>
        </p:nvSpPr>
        <p:spPr>
          <a:xfrm>
            <a:off x="3068178" y="0"/>
            <a:ext cx="6055643" cy="430887"/>
          </a:xfrm>
        </p:spPr>
        <p:txBody>
          <a:bodyPr/>
          <a:lstStyle/>
          <a:p>
            <a:r>
              <a:rPr lang="en-US" sz="2800" dirty="0"/>
              <a:t>Q1: What do our data look like?</a:t>
            </a:r>
          </a:p>
        </p:txBody>
      </p:sp>
      <p:sp>
        <p:nvSpPr>
          <p:cNvPr id="3" name="Content Placeholder 2">
            <a:extLst>
              <a:ext uri="{FF2B5EF4-FFF2-40B4-BE49-F238E27FC236}">
                <a16:creationId xmlns:a16="http://schemas.microsoft.com/office/drawing/2014/main" id="{86E5398E-CCE7-44A1-AA7B-273C7E8E5E9A}"/>
              </a:ext>
            </a:extLst>
          </p:cNvPr>
          <p:cNvSpPr>
            <a:spLocks noGrp="1"/>
          </p:cNvSpPr>
          <p:nvPr>
            <p:ph idx="1"/>
          </p:nvPr>
        </p:nvSpPr>
        <p:spPr>
          <a:xfrm>
            <a:off x="3035978" y="1353478"/>
            <a:ext cx="6289768" cy="492443"/>
          </a:xfrm>
        </p:spPr>
        <p:txBody>
          <a:bodyPr/>
          <a:lstStyle/>
          <a:p>
            <a:pPr algn="ctr"/>
            <a:r>
              <a:rPr lang="en-US" sz="3200" dirty="0"/>
              <a:t>Formatting, Origins, and Frequency</a:t>
            </a:r>
          </a:p>
        </p:txBody>
      </p:sp>
      <p:sp>
        <p:nvSpPr>
          <p:cNvPr id="4" name="Rectangle 3">
            <a:extLst>
              <a:ext uri="{FF2B5EF4-FFF2-40B4-BE49-F238E27FC236}">
                <a16:creationId xmlns:a16="http://schemas.microsoft.com/office/drawing/2014/main" id="{4B48E957-D071-4AA1-8B29-E1F6366A983E}"/>
              </a:ext>
            </a:extLst>
          </p:cNvPr>
          <p:cNvSpPr/>
          <p:nvPr/>
        </p:nvSpPr>
        <p:spPr>
          <a:xfrm>
            <a:off x="1985335" y="2754469"/>
            <a:ext cx="1963999" cy="400110"/>
          </a:xfrm>
          <a:prstGeom prst="rect">
            <a:avLst/>
          </a:prstGeom>
        </p:spPr>
        <p:txBody>
          <a:bodyPr wrap="none">
            <a:spAutoFit/>
          </a:bodyPr>
          <a:lstStyle/>
          <a:p>
            <a:r>
              <a:rPr lang="en-US" sz="2000" dirty="0"/>
              <a:t>Content Format</a:t>
            </a:r>
          </a:p>
        </p:txBody>
      </p:sp>
      <p:sp>
        <p:nvSpPr>
          <p:cNvPr id="5" name="TextBox 4">
            <a:extLst>
              <a:ext uri="{FF2B5EF4-FFF2-40B4-BE49-F238E27FC236}">
                <a16:creationId xmlns:a16="http://schemas.microsoft.com/office/drawing/2014/main" id="{432C5556-5B82-40D5-82DB-03A9959419D4}"/>
              </a:ext>
            </a:extLst>
          </p:cNvPr>
          <p:cNvSpPr txBox="1"/>
          <p:nvPr/>
        </p:nvSpPr>
        <p:spPr>
          <a:xfrm>
            <a:off x="4776005" y="2768512"/>
            <a:ext cx="6711280" cy="400110"/>
          </a:xfrm>
          <a:prstGeom prst="rect">
            <a:avLst/>
          </a:prstGeom>
          <a:noFill/>
        </p:spPr>
        <p:txBody>
          <a:bodyPr wrap="square" rtlCol="0">
            <a:spAutoFit/>
          </a:bodyPr>
          <a:lstStyle/>
          <a:p>
            <a:r>
              <a:rPr lang="en-US" sz="2000" dirty="0">
                <a:solidFill>
                  <a:schemeClr val="accent5"/>
                </a:solidFill>
              </a:rPr>
              <a:t>Images, Text, Videos, Documents, Measures</a:t>
            </a:r>
          </a:p>
        </p:txBody>
      </p:sp>
      <p:sp>
        <p:nvSpPr>
          <p:cNvPr id="6" name="Rectangle 5">
            <a:extLst>
              <a:ext uri="{FF2B5EF4-FFF2-40B4-BE49-F238E27FC236}">
                <a16:creationId xmlns:a16="http://schemas.microsoft.com/office/drawing/2014/main" id="{CE8B2BDC-D27A-4257-92D6-C81D25D26D25}"/>
              </a:ext>
            </a:extLst>
          </p:cNvPr>
          <p:cNvSpPr/>
          <p:nvPr/>
        </p:nvSpPr>
        <p:spPr>
          <a:xfrm>
            <a:off x="1985335" y="3416391"/>
            <a:ext cx="1481496" cy="400110"/>
          </a:xfrm>
          <a:prstGeom prst="rect">
            <a:avLst/>
          </a:prstGeom>
        </p:spPr>
        <p:txBody>
          <a:bodyPr wrap="none">
            <a:spAutoFit/>
          </a:bodyPr>
          <a:lstStyle/>
          <a:p>
            <a:r>
              <a:rPr lang="en-US" sz="2000" dirty="0"/>
              <a:t>Data Origin</a:t>
            </a:r>
          </a:p>
        </p:txBody>
      </p:sp>
      <p:sp>
        <p:nvSpPr>
          <p:cNvPr id="8" name="TextBox 7">
            <a:extLst>
              <a:ext uri="{FF2B5EF4-FFF2-40B4-BE49-F238E27FC236}">
                <a16:creationId xmlns:a16="http://schemas.microsoft.com/office/drawing/2014/main" id="{90320005-8684-4B85-8E35-808135353978}"/>
              </a:ext>
            </a:extLst>
          </p:cNvPr>
          <p:cNvSpPr txBox="1"/>
          <p:nvPr/>
        </p:nvSpPr>
        <p:spPr>
          <a:xfrm>
            <a:off x="4776005" y="3416391"/>
            <a:ext cx="7656160" cy="400110"/>
          </a:xfrm>
          <a:prstGeom prst="rect">
            <a:avLst/>
          </a:prstGeom>
          <a:noFill/>
        </p:spPr>
        <p:txBody>
          <a:bodyPr wrap="square" rtlCol="0">
            <a:spAutoFit/>
          </a:bodyPr>
          <a:lstStyle/>
          <a:p>
            <a:r>
              <a:rPr lang="en-US" sz="2000" dirty="0">
                <a:solidFill>
                  <a:schemeClr val="accent5"/>
                </a:solidFill>
              </a:rPr>
              <a:t>Transactional, Metadata, Master content, Historical</a:t>
            </a:r>
          </a:p>
        </p:txBody>
      </p:sp>
      <p:sp>
        <p:nvSpPr>
          <p:cNvPr id="9" name="Rectangle 8">
            <a:extLst>
              <a:ext uri="{FF2B5EF4-FFF2-40B4-BE49-F238E27FC236}">
                <a16:creationId xmlns:a16="http://schemas.microsoft.com/office/drawing/2014/main" id="{6C89595B-7927-4E26-9E5F-FF9DB6E52CD0}"/>
              </a:ext>
            </a:extLst>
          </p:cNvPr>
          <p:cNvSpPr/>
          <p:nvPr/>
        </p:nvSpPr>
        <p:spPr>
          <a:xfrm>
            <a:off x="1985335" y="4106519"/>
            <a:ext cx="2008883" cy="400110"/>
          </a:xfrm>
          <a:prstGeom prst="rect">
            <a:avLst/>
          </a:prstGeom>
        </p:spPr>
        <p:txBody>
          <a:bodyPr wrap="none">
            <a:spAutoFit/>
          </a:bodyPr>
          <a:lstStyle/>
          <a:p>
            <a:pPr algn="ctr"/>
            <a:r>
              <a:rPr lang="en-US" sz="2000" dirty="0"/>
              <a:t>Data Frequency</a:t>
            </a:r>
          </a:p>
        </p:txBody>
      </p:sp>
      <p:sp>
        <p:nvSpPr>
          <p:cNvPr id="10" name="TextBox 9">
            <a:extLst>
              <a:ext uri="{FF2B5EF4-FFF2-40B4-BE49-F238E27FC236}">
                <a16:creationId xmlns:a16="http://schemas.microsoft.com/office/drawing/2014/main" id="{6100FCF8-950C-4579-A87E-32FD4A850351}"/>
              </a:ext>
            </a:extLst>
          </p:cNvPr>
          <p:cNvSpPr txBox="1"/>
          <p:nvPr/>
        </p:nvSpPr>
        <p:spPr>
          <a:xfrm>
            <a:off x="4776005" y="4107346"/>
            <a:ext cx="4200509" cy="400110"/>
          </a:xfrm>
          <a:prstGeom prst="rect">
            <a:avLst/>
          </a:prstGeom>
          <a:noFill/>
        </p:spPr>
        <p:txBody>
          <a:bodyPr wrap="none" rtlCol="0">
            <a:spAutoFit/>
          </a:bodyPr>
          <a:lstStyle/>
          <a:p>
            <a:r>
              <a:rPr lang="en-US" sz="2000" dirty="0">
                <a:solidFill>
                  <a:schemeClr val="accent5"/>
                </a:solidFill>
              </a:rPr>
              <a:t>On-demand, Real time, Time series</a:t>
            </a:r>
          </a:p>
        </p:txBody>
      </p:sp>
    </p:spTree>
    <p:extLst>
      <p:ext uri="{BB962C8B-B14F-4D97-AF65-F5344CB8AC3E}">
        <p14:creationId xmlns:p14="http://schemas.microsoft.com/office/powerpoint/2010/main" val="2576749281"/>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A0DA-FA04-4553-8E17-6386A36E02B5}"/>
              </a:ext>
            </a:extLst>
          </p:cNvPr>
          <p:cNvSpPr>
            <a:spLocks noGrp="1"/>
          </p:cNvSpPr>
          <p:nvPr>
            <p:ph type="title"/>
          </p:nvPr>
        </p:nvSpPr>
        <p:spPr>
          <a:xfrm>
            <a:off x="3068178" y="0"/>
            <a:ext cx="6055643" cy="430887"/>
          </a:xfrm>
        </p:spPr>
        <p:txBody>
          <a:bodyPr/>
          <a:lstStyle/>
          <a:p>
            <a:r>
              <a:rPr lang="en-US" sz="2800" dirty="0"/>
              <a:t>Q1: What do our data look like?</a:t>
            </a:r>
          </a:p>
        </p:txBody>
      </p:sp>
      <p:sp>
        <p:nvSpPr>
          <p:cNvPr id="3" name="Content Placeholder 2">
            <a:extLst>
              <a:ext uri="{FF2B5EF4-FFF2-40B4-BE49-F238E27FC236}">
                <a16:creationId xmlns:a16="http://schemas.microsoft.com/office/drawing/2014/main" id="{86E5398E-CCE7-44A1-AA7B-273C7E8E5E9A}"/>
              </a:ext>
            </a:extLst>
          </p:cNvPr>
          <p:cNvSpPr>
            <a:spLocks noGrp="1"/>
          </p:cNvSpPr>
          <p:nvPr>
            <p:ph idx="1"/>
          </p:nvPr>
        </p:nvSpPr>
        <p:spPr>
          <a:xfrm>
            <a:off x="2641012" y="1345143"/>
            <a:ext cx="6909975" cy="635410"/>
          </a:xfrm>
        </p:spPr>
        <p:txBody>
          <a:bodyPr/>
          <a:lstStyle/>
          <a:p>
            <a:r>
              <a:rPr lang="en-US" sz="3200" dirty="0"/>
              <a:t>What is the dimensionality of the data?</a:t>
            </a:r>
          </a:p>
        </p:txBody>
      </p:sp>
      <p:sp>
        <p:nvSpPr>
          <p:cNvPr id="4" name="Rectangle 3">
            <a:extLst>
              <a:ext uri="{FF2B5EF4-FFF2-40B4-BE49-F238E27FC236}">
                <a16:creationId xmlns:a16="http://schemas.microsoft.com/office/drawing/2014/main" id="{4B48E957-D071-4AA1-8B29-E1F6366A983E}"/>
              </a:ext>
            </a:extLst>
          </p:cNvPr>
          <p:cNvSpPr/>
          <p:nvPr/>
        </p:nvSpPr>
        <p:spPr>
          <a:xfrm>
            <a:off x="1071979" y="2226895"/>
            <a:ext cx="1340432" cy="400110"/>
          </a:xfrm>
          <a:prstGeom prst="rect">
            <a:avLst/>
          </a:prstGeom>
        </p:spPr>
        <p:txBody>
          <a:bodyPr wrap="none">
            <a:spAutoFit/>
          </a:bodyPr>
          <a:lstStyle/>
          <a:p>
            <a:r>
              <a:rPr lang="en-US" sz="2000" dirty="0"/>
              <a:t>Univariate</a:t>
            </a:r>
          </a:p>
        </p:txBody>
      </p:sp>
      <p:sp>
        <p:nvSpPr>
          <p:cNvPr id="5" name="TextBox 4">
            <a:extLst>
              <a:ext uri="{FF2B5EF4-FFF2-40B4-BE49-F238E27FC236}">
                <a16:creationId xmlns:a16="http://schemas.microsoft.com/office/drawing/2014/main" id="{432C5556-5B82-40D5-82DB-03A9959419D4}"/>
              </a:ext>
            </a:extLst>
          </p:cNvPr>
          <p:cNvSpPr txBox="1"/>
          <p:nvPr/>
        </p:nvSpPr>
        <p:spPr>
          <a:xfrm>
            <a:off x="3550320" y="2240938"/>
            <a:ext cx="6711280" cy="400110"/>
          </a:xfrm>
          <a:prstGeom prst="rect">
            <a:avLst/>
          </a:prstGeom>
          <a:noFill/>
        </p:spPr>
        <p:txBody>
          <a:bodyPr wrap="square" rtlCol="0">
            <a:spAutoFit/>
          </a:bodyPr>
          <a:lstStyle/>
          <a:p>
            <a:r>
              <a:rPr lang="en-US" sz="2000" dirty="0">
                <a:solidFill>
                  <a:schemeClr val="accent5"/>
                </a:solidFill>
              </a:rPr>
              <a:t>What is the air pressure in my left front tire?</a:t>
            </a:r>
          </a:p>
        </p:txBody>
      </p:sp>
      <p:sp>
        <p:nvSpPr>
          <p:cNvPr id="6" name="Rectangle 5">
            <a:extLst>
              <a:ext uri="{FF2B5EF4-FFF2-40B4-BE49-F238E27FC236}">
                <a16:creationId xmlns:a16="http://schemas.microsoft.com/office/drawing/2014/main" id="{CE8B2BDC-D27A-4257-92D6-C81D25D26D25}"/>
              </a:ext>
            </a:extLst>
          </p:cNvPr>
          <p:cNvSpPr/>
          <p:nvPr/>
        </p:nvSpPr>
        <p:spPr>
          <a:xfrm>
            <a:off x="759650" y="2888817"/>
            <a:ext cx="2097049" cy="400110"/>
          </a:xfrm>
          <a:prstGeom prst="rect">
            <a:avLst/>
          </a:prstGeom>
        </p:spPr>
        <p:txBody>
          <a:bodyPr wrap="none">
            <a:spAutoFit/>
          </a:bodyPr>
          <a:lstStyle/>
          <a:p>
            <a:r>
              <a:rPr lang="en-US" sz="2000" dirty="0"/>
              <a:t>Multidimensional</a:t>
            </a:r>
          </a:p>
        </p:txBody>
      </p:sp>
      <p:sp>
        <p:nvSpPr>
          <p:cNvPr id="8" name="TextBox 7">
            <a:extLst>
              <a:ext uri="{FF2B5EF4-FFF2-40B4-BE49-F238E27FC236}">
                <a16:creationId xmlns:a16="http://schemas.microsoft.com/office/drawing/2014/main" id="{90320005-8684-4B85-8E35-808135353978}"/>
              </a:ext>
            </a:extLst>
          </p:cNvPr>
          <p:cNvSpPr txBox="1"/>
          <p:nvPr/>
        </p:nvSpPr>
        <p:spPr>
          <a:xfrm>
            <a:off x="3550321" y="2889007"/>
            <a:ext cx="7656160" cy="707886"/>
          </a:xfrm>
          <a:prstGeom prst="rect">
            <a:avLst/>
          </a:prstGeom>
          <a:noFill/>
        </p:spPr>
        <p:txBody>
          <a:bodyPr wrap="square" rtlCol="0">
            <a:spAutoFit/>
          </a:bodyPr>
          <a:lstStyle/>
          <a:p>
            <a:r>
              <a:rPr lang="en-US" sz="2000" dirty="0">
                <a:solidFill>
                  <a:schemeClr val="accent5"/>
                </a:solidFill>
              </a:rPr>
              <a:t>What is the air pressure in each of my tires, the ambient air temp, and my current speed?</a:t>
            </a:r>
          </a:p>
        </p:txBody>
      </p:sp>
      <p:sp>
        <p:nvSpPr>
          <p:cNvPr id="9" name="Rectangle 8">
            <a:extLst>
              <a:ext uri="{FF2B5EF4-FFF2-40B4-BE49-F238E27FC236}">
                <a16:creationId xmlns:a16="http://schemas.microsoft.com/office/drawing/2014/main" id="{6C89595B-7927-4E26-9E5F-FF9DB6E52CD0}"/>
              </a:ext>
            </a:extLst>
          </p:cNvPr>
          <p:cNvSpPr/>
          <p:nvPr/>
        </p:nvSpPr>
        <p:spPr>
          <a:xfrm>
            <a:off x="708850" y="3550739"/>
            <a:ext cx="2196435" cy="707886"/>
          </a:xfrm>
          <a:prstGeom prst="rect">
            <a:avLst/>
          </a:prstGeom>
        </p:spPr>
        <p:txBody>
          <a:bodyPr wrap="none">
            <a:spAutoFit/>
          </a:bodyPr>
          <a:lstStyle/>
          <a:p>
            <a:pPr algn="ctr"/>
            <a:r>
              <a:rPr lang="en-US" sz="2000" dirty="0"/>
              <a:t>Massively </a:t>
            </a:r>
            <a:br>
              <a:rPr lang="en-US" sz="2000" dirty="0"/>
            </a:br>
            <a:r>
              <a:rPr lang="en-US" sz="2000" dirty="0"/>
              <a:t>Multidimensional*</a:t>
            </a:r>
          </a:p>
        </p:txBody>
      </p:sp>
      <p:sp>
        <p:nvSpPr>
          <p:cNvPr id="10" name="TextBox 9">
            <a:extLst>
              <a:ext uri="{FF2B5EF4-FFF2-40B4-BE49-F238E27FC236}">
                <a16:creationId xmlns:a16="http://schemas.microsoft.com/office/drawing/2014/main" id="{6100FCF8-950C-4579-A87E-32FD4A850351}"/>
              </a:ext>
            </a:extLst>
          </p:cNvPr>
          <p:cNvSpPr txBox="1"/>
          <p:nvPr/>
        </p:nvSpPr>
        <p:spPr>
          <a:xfrm>
            <a:off x="3550320" y="3658996"/>
            <a:ext cx="6463629" cy="400110"/>
          </a:xfrm>
          <a:prstGeom prst="rect">
            <a:avLst/>
          </a:prstGeom>
          <a:noFill/>
        </p:spPr>
        <p:txBody>
          <a:bodyPr wrap="none" rtlCol="0">
            <a:spAutoFit/>
          </a:bodyPr>
          <a:lstStyle/>
          <a:p>
            <a:r>
              <a:rPr lang="en-US" sz="2000" dirty="0">
                <a:solidFill>
                  <a:schemeClr val="accent5"/>
                </a:solidFill>
              </a:rPr>
              <a:t>What is all the data we have on </a:t>
            </a:r>
            <a:r>
              <a:rPr lang="en-US" sz="2000" b="1" dirty="0">
                <a:solidFill>
                  <a:schemeClr val="accent5"/>
                </a:solidFill>
              </a:rPr>
              <a:t>each </a:t>
            </a:r>
            <a:r>
              <a:rPr lang="en-US" sz="2000" dirty="0">
                <a:solidFill>
                  <a:schemeClr val="accent5"/>
                </a:solidFill>
              </a:rPr>
              <a:t>car on the road?</a:t>
            </a:r>
          </a:p>
        </p:txBody>
      </p:sp>
      <p:sp>
        <p:nvSpPr>
          <p:cNvPr id="11" name="TextBox 10">
            <a:extLst>
              <a:ext uri="{FF2B5EF4-FFF2-40B4-BE49-F238E27FC236}">
                <a16:creationId xmlns:a16="http://schemas.microsoft.com/office/drawing/2014/main" id="{36F64CC6-E152-4FA0-8C2D-28B02D980703}"/>
              </a:ext>
            </a:extLst>
          </p:cNvPr>
          <p:cNvSpPr txBox="1"/>
          <p:nvPr/>
        </p:nvSpPr>
        <p:spPr>
          <a:xfrm>
            <a:off x="2225040" y="5830472"/>
            <a:ext cx="4175760" cy="461665"/>
          </a:xfrm>
          <a:prstGeom prst="rect">
            <a:avLst/>
          </a:prstGeom>
          <a:noFill/>
        </p:spPr>
        <p:txBody>
          <a:bodyPr wrap="square" rtlCol="0">
            <a:spAutoFit/>
          </a:bodyPr>
          <a:lstStyle/>
          <a:p>
            <a:r>
              <a:rPr lang="en-US" dirty="0"/>
              <a:t>*The Curse of Dimensionality</a:t>
            </a:r>
          </a:p>
        </p:txBody>
      </p:sp>
    </p:spTree>
    <p:extLst>
      <p:ext uri="{BB962C8B-B14F-4D97-AF65-F5344CB8AC3E}">
        <p14:creationId xmlns:p14="http://schemas.microsoft.com/office/powerpoint/2010/main" val="263631912"/>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A4561A-766A-4C47-A66B-0F9E786A4B91}"/>
              </a:ext>
            </a:extLst>
          </p:cNvPr>
          <p:cNvSpPr>
            <a:spLocks noGrp="1"/>
          </p:cNvSpPr>
          <p:nvPr>
            <p:ph type="title"/>
          </p:nvPr>
        </p:nvSpPr>
        <p:spPr>
          <a:xfrm>
            <a:off x="838196" y="-20738"/>
            <a:ext cx="10515600" cy="430887"/>
          </a:xfrm>
        </p:spPr>
        <p:txBody>
          <a:bodyPr/>
          <a:lstStyle/>
          <a:p>
            <a:r>
              <a:rPr lang="en-US" sz="2800" dirty="0"/>
              <a:t>Q1: What do our data look like?</a:t>
            </a:r>
          </a:p>
        </p:txBody>
      </p:sp>
      <p:graphicFrame>
        <p:nvGraphicFramePr>
          <p:cNvPr id="14" name="Table 13">
            <a:extLst>
              <a:ext uri="{FF2B5EF4-FFF2-40B4-BE49-F238E27FC236}">
                <a16:creationId xmlns:a16="http://schemas.microsoft.com/office/drawing/2014/main" id="{6CABE0BA-D6E8-4701-A540-CE7F948E6E44}"/>
              </a:ext>
            </a:extLst>
          </p:cNvPr>
          <p:cNvGraphicFramePr>
            <a:graphicFrameLocks noGrp="1"/>
          </p:cNvGraphicFramePr>
          <p:nvPr>
            <p:extLst>
              <p:ext uri="{D42A27DB-BD31-4B8C-83A1-F6EECF244321}">
                <p14:modId xmlns:p14="http://schemas.microsoft.com/office/powerpoint/2010/main" val="1422037793"/>
              </p:ext>
            </p:extLst>
          </p:nvPr>
        </p:nvGraphicFramePr>
        <p:xfrm>
          <a:off x="598856" y="1402785"/>
          <a:ext cx="3181839" cy="1828800"/>
        </p:xfrm>
        <a:graphic>
          <a:graphicData uri="http://schemas.openxmlformats.org/drawingml/2006/table">
            <a:tbl>
              <a:tblPr firstRow="1" bandRow="1">
                <a:tableStyleId>{BC89EF96-8CEA-46FF-86C4-4CE0E7609802}</a:tableStyleId>
              </a:tblPr>
              <a:tblGrid>
                <a:gridCol w="1060613">
                  <a:extLst>
                    <a:ext uri="{9D8B030D-6E8A-4147-A177-3AD203B41FA5}">
                      <a16:colId xmlns:a16="http://schemas.microsoft.com/office/drawing/2014/main" val="2125678"/>
                    </a:ext>
                  </a:extLst>
                </a:gridCol>
                <a:gridCol w="1060613">
                  <a:extLst>
                    <a:ext uri="{9D8B030D-6E8A-4147-A177-3AD203B41FA5}">
                      <a16:colId xmlns:a16="http://schemas.microsoft.com/office/drawing/2014/main" val="3212037573"/>
                    </a:ext>
                  </a:extLst>
                </a:gridCol>
                <a:gridCol w="1060613">
                  <a:extLst>
                    <a:ext uri="{9D8B030D-6E8A-4147-A177-3AD203B41FA5}">
                      <a16:colId xmlns:a16="http://schemas.microsoft.com/office/drawing/2014/main" val="1430339455"/>
                    </a:ext>
                  </a:extLst>
                </a:gridCol>
              </a:tblGrid>
              <a:tr h="225344">
                <a:tc>
                  <a:txBody>
                    <a:bodyPr/>
                    <a:lstStyle/>
                    <a:p>
                      <a:r>
                        <a:rPr lang="en-US" dirty="0">
                          <a:solidFill>
                            <a:schemeClr val="accent6"/>
                          </a:solidFill>
                        </a:rPr>
                        <a:t>Temp</a:t>
                      </a:r>
                    </a:p>
                  </a:txBody>
                  <a:tcPr/>
                </a:tc>
                <a:tc>
                  <a:txBody>
                    <a:bodyPr/>
                    <a:lstStyle/>
                    <a:p>
                      <a:r>
                        <a:rPr lang="en-US" dirty="0">
                          <a:solidFill>
                            <a:schemeClr val="accent6"/>
                          </a:solidFill>
                        </a:rPr>
                        <a:t>Pressure</a:t>
                      </a:r>
                    </a:p>
                  </a:txBody>
                  <a:tcPr/>
                </a:tc>
                <a:tc>
                  <a:txBody>
                    <a:bodyPr/>
                    <a:lstStyle/>
                    <a:p>
                      <a:r>
                        <a:rPr lang="en-US" dirty="0">
                          <a:solidFill>
                            <a:schemeClr val="accent6"/>
                          </a:solidFill>
                        </a:rPr>
                        <a:t>Label</a:t>
                      </a:r>
                    </a:p>
                  </a:txBody>
                  <a:tcPr/>
                </a:tc>
                <a:extLst>
                  <a:ext uri="{0D108BD9-81ED-4DB2-BD59-A6C34878D82A}">
                    <a16:rowId xmlns:a16="http://schemas.microsoft.com/office/drawing/2014/main" val="2149742494"/>
                  </a:ext>
                </a:extLst>
              </a:tr>
              <a:tr h="225344">
                <a:tc>
                  <a:txBody>
                    <a:bodyPr/>
                    <a:lstStyle/>
                    <a:p>
                      <a:r>
                        <a:rPr lang="en-US" dirty="0">
                          <a:solidFill>
                            <a:schemeClr val="accent6"/>
                          </a:solidFill>
                        </a:rPr>
                        <a:t>100</a:t>
                      </a:r>
                    </a:p>
                  </a:txBody>
                  <a:tcPr/>
                </a:tc>
                <a:tc>
                  <a:txBody>
                    <a:bodyPr/>
                    <a:lstStyle/>
                    <a:p>
                      <a:r>
                        <a:rPr lang="en-US" dirty="0">
                          <a:solidFill>
                            <a:schemeClr val="accent6"/>
                          </a:solidFill>
                        </a:rPr>
                        <a:t>38</a:t>
                      </a:r>
                    </a:p>
                  </a:txBody>
                  <a:tcPr/>
                </a:tc>
                <a:tc>
                  <a:txBody>
                    <a:bodyPr/>
                    <a:lstStyle/>
                    <a:p>
                      <a:r>
                        <a:rPr lang="en-US" dirty="0">
                          <a:solidFill>
                            <a:schemeClr val="accent6"/>
                          </a:solidFill>
                        </a:rPr>
                        <a:t>Normal</a:t>
                      </a:r>
                    </a:p>
                  </a:txBody>
                  <a:tcPr/>
                </a:tc>
                <a:extLst>
                  <a:ext uri="{0D108BD9-81ED-4DB2-BD59-A6C34878D82A}">
                    <a16:rowId xmlns:a16="http://schemas.microsoft.com/office/drawing/2014/main" val="102445316"/>
                  </a:ext>
                </a:extLst>
              </a:tr>
              <a:tr h="225344">
                <a:tc>
                  <a:txBody>
                    <a:bodyPr/>
                    <a:lstStyle/>
                    <a:p>
                      <a:r>
                        <a:rPr lang="en-US" dirty="0">
                          <a:solidFill>
                            <a:schemeClr val="accent6"/>
                          </a:solidFill>
                        </a:rPr>
                        <a:t>90</a:t>
                      </a:r>
                    </a:p>
                  </a:txBody>
                  <a:tcPr/>
                </a:tc>
                <a:tc>
                  <a:txBody>
                    <a:bodyPr/>
                    <a:lstStyle/>
                    <a:p>
                      <a:r>
                        <a:rPr lang="en-US" dirty="0">
                          <a:solidFill>
                            <a:schemeClr val="accent6"/>
                          </a:solidFill>
                        </a:rPr>
                        <a:t>37</a:t>
                      </a:r>
                    </a:p>
                  </a:txBody>
                  <a:tcPr/>
                </a:tc>
                <a:tc>
                  <a:txBody>
                    <a:bodyPr/>
                    <a:lstStyle/>
                    <a:p>
                      <a:r>
                        <a:rPr lang="en-US" dirty="0">
                          <a:solidFill>
                            <a:schemeClr val="accent6"/>
                          </a:solidFill>
                        </a:rPr>
                        <a:t>Normal</a:t>
                      </a:r>
                    </a:p>
                  </a:txBody>
                  <a:tcPr/>
                </a:tc>
                <a:extLst>
                  <a:ext uri="{0D108BD9-81ED-4DB2-BD59-A6C34878D82A}">
                    <a16:rowId xmlns:a16="http://schemas.microsoft.com/office/drawing/2014/main" val="3449106459"/>
                  </a:ext>
                </a:extLst>
              </a:tr>
              <a:tr h="225344">
                <a:tc>
                  <a:txBody>
                    <a:bodyPr/>
                    <a:lstStyle/>
                    <a:p>
                      <a:r>
                        <a:rPr lang="en-US" dirty="0">
                          <a:solidFill>
                            <a:schemeClr val="accent6"/>
                          </a:solidFill>
                        </a:rPr>
                        <a:t>95</a:t>
                      </a:r>
                    </a:p>
                  </a:txBody>
                  <a:tcPr/>
                </a:tc>
                <a:tc>
                  <a:txBody>
                    <a:bodyPr/>
                    <a:lstStyle/>
                    <a:p>
                      <a:r>
                        <a:rPr lang="en-US" dirty="0">
                          <a:solidFill>
                            <a:schemeClr val="accent6"/>
                          </a:solidFill>
                        </a:rPr>
                        <a:t>39</a:t>
                      </a:r>
                    </a:p>
                  </a:txBody>
                  <a:tcPr/>
                </a:tc>
                <a:tc>
                  <a:txBody>
                    <a:bodyPr/>
                    <a:lstStyle/>
                    <a:p>
                      <a:r>
                        <a:rPr lang="en-US" dirty="0">
                          <a:solidFill>
                            <a:schemeClr val="accent6"/>
                          </a:solidFill>
                        </a:rPr>
                        <a:t>Normal</a:t>
                      </a:r>
                    </a:p>
                  </a:txBody>
                  <a:tcPr/>
                </a:tc>
                <a:extLst>
                  <a:ext uri="{0D108BD9-81ED-4DB2-BD59-A6C34878D82A}">
                    <a16:rowId xmlns:a16="http://schemas.microsoft.com/office/drawing/2014/main" val="3195017585"/>
                  </a:ext>
                </a:extLst>
              </a:tr>
              <a:tr h="225344">
                <a:tc>
                  <a:txBody>
                    <a:bodyPr/>
                    <a:lstStyle/>
                    <a:p>
                      <a:r>
                        <a:rPr lang="en-US" u="sng" dirty="0">
                          <a:solidFill>
                            <a:schemeClr val="tx1"/>
                          </a:solidFill>
                        </a:rPr>
                        <a:t>100</a:t>
                      </a:r>
                    </a:p>
                  </a:txBody>
                  <a:tcPr/>
                </a:tc>
                <a:tc>
                  <a:txBody>
                    <a:bodyPr/>
                    <a:lstStyle/>
                    <a:p>
                      <a:r>
                        <a:rPr lang="en-US" u="sng" dirty="0">
                          <a:solidFill>
                            <a:schemeClr val="tx1"/>
                          </a:solidFill>
                        </a:rPr>
                        <a:t>22</a:t>
                      </a:r>
                    </a:p>
                  </a:txBody>
                  <a:tcPr/>
                </a:tc>
                <a:tc>
                  <a:txBody>
                    <a:bodyPr/>
                    <a:lstStyle/>
                    <a:p>
                      <a:r>
                        <a:rPr lang="en-US" u="sng" dirty="0">
                          <a:solidFill>
                            <a:schemeClr val="tx1"/>
                          </a:solidFill>
                        </a:rPr>
                        <a:t>Anomaly</a:t>
                      </a:r>
                    </a:p>
                  </a:txBody>
                  <a:tcPr/>
                </a:tc>
                <a:extLst>
                  <a:ext uri="{0D108BD9-81ED-4DB2-BD59-A6C34878D82A}">
                    <a16:rowId xmlns:a16="http://schemas.microsoft.com/office/drawing/2014/main" val="3656017805"/>
                  </a:ext>
                </a:extLst>
              </a:tr>
            </a:tbl>
          </a:graphicData>
        </a:graphic>
      </p:graphicFrame>
      <p:graphicFrame>
        <p:nvGraphicFramePr>
          <p:cNvPr id="15" name="Table 14">
            <a:extLst>
              <a:ext uri="{FF2B5EF4-FFF2-40B4-BE49-F238E27FC236}">
                <a16:creationId xmlns:a16="http://schemas.microsoft.com/office/drawing/2014/main" id="{82623A15-117A-4D9E-9DB0-CAB43720FEEF}"/>
              </a:ext>
            </a:extLst>
          </p:cNvPr>
          <p:cNvGraphicFramePr>
            <a:graphicFrameLocks noGrp="1"/>
          </p:cNvGraphicFramePr>
          <p:nvPr>
            <p:extLst>
              <p:ext uri="{D42A27DB-BD31-4B8C-83A1-F6EECF244321}">
                <p14:modId xmlns:p14="http://schemas.microsoft.com/office/powerpoint/2010/main" val="2373193022"/>
              </p:ext>
            </p:extLst>
          </p:nvPr>
        </p:nvGraphicFramePr>
        <p:xfrm>
          <a:off x="4505080" y="1412881"/>
          <a:ext cx="3181839" cy="1828800"/>
        </p:xfrm>
        <a:graphic>
          <a:graphicData uri="http://schemas.openxmlformats.org/drawingml/2006/table">
            <a:tbl>
              <a:tblPr firstRow="1" bandRow="1">
                <a:tableStyleId>{BC89EF96-8CEA-46FF-86C4-4CE0E7609802}</a:tableStyleId>
              </a:tblPr>
              <a:tblGrid>
                <a:gridCol w="1060613">
                  <a:extLst>
                    <a:ext uri="{9D8B030D-6E8A-4147-A177-3AD203B41FA5}">
                      <a16:colId xmlns:a16="http://schemas.microsoft.com/office/drawing/2014/main" val="2125678"/>
                    </a:ext>
                  </a:extLst>
                </a:gridCol>
                <a:gridCol w="1060613">
                  <a:extLst>
                    <a:ext uri="{9D8B030D-6E8A-4147-A177-3AD203B41FA5}">
                      <a16:colId xmlns:a16="http://schemas.microsoft.com/office/drawing/2014/main" val="3212037573"/>
                    </a:ext>
                  </a:extLst>
                </a:gridCol>
                <a:gridCol w="1060613">
                  <a:extLst>
                    <a:ext uri="{9D8B030D-6E8A-4147-A177-3AD203B41FA5}">
                      <a16:colId xmlns:a16="http://schemas.microsoft.com/office/drawing/2014/main" val="1430339455"/>
                    </a:ext>
                  </a:extLst>
                </a:gridCol>
              </a:tblGrid>
              <a:tr h="225344">
                <a:tc>
                  <a:txBody>
                    <a:bodyPr/>
                    <a:lstStyle/>
                    <a:p>
                      <a:r>
                        <a:rPr lang="en-US" dirty="0">
                          <a:solidFill>
                            <a:schemeClr val="accent6"/>
                          </a:solidFill>
                        </a:rPr>
                        <a:t>Temp</a:t>
                      </a:r>
                    </a:p>
                  </a:txBody>
                  <a:tcPr/>
                </a:tc>
                <a:tc>
                  <a:txBody>
                    <a:bodyPr/>
                    <a:lstStyle/>
                    <a:p>
                      <a:r>
                        <a:rPr lang="en-US" dirty="0">
                          <a:solidFill>
                            <a:schemeClr val="accent6"/>
                          </a:solidFill>
                        </a:rPr>
                        <a:t>Pressure</a:t>
                      </a:r>
                    </a:p>
                  </a:txBody>
                  <a:tcPr/>
                </a:tc>
                <a:tc>
                  <a:txBody>
                    <a:bodyPr/>
                    <a:lstStyle/>
                    <a:p>
                      <a:r>
                        <a:rPr lang="en-US" dirty="0">
                          <a:solidFill>
                            <a:schemeClr val="accent6"/>
                          </a:solidFill>
                        </a:rPr>
                        <a:t>Label</a:t>
                      </a:r>
                    </a:p>
                  </a:txBody>
                  <a:tcPr/>
                </a:tc>
                <a:extLst>
                  <a:ext uri="{0D108BD9-81ED-4DB2-BD59-A6C34878D82A}">
                    <a16:rowId xmlns:a16="http://schemas.microsoft.com/office/drawing/2014/main" val="2149742494"/>
                  </a:ext>
                </a:extLst>
              </a:tr>
              <a:tr h="225344">
                <a:tc>
                  <a:txBody>
                    <a:bodyPr/>
                    <a:lstStyle/>
                    <a:p>
                      <a:r>
                        <a:rPr lang="en-US" dirty="0">
                          <a:solidFill>
                            <a:schemeClr val="accent6"/>
                          </a:solidFill>
                        </a:rPr>
                        <a:t>100</a:t>
                      </a:r>
                    </a:p>
                  </a:txBody>
                  <a:tcPr/>
                </a:tc>
                <a:tc>
                  <a:txBody>
                    <a:bodyPr/>
                    <a:lstStyle/>
                    <a:p>
                      <a:r>
                        <a:rPr lang="en-US" dirty="0">
                          <a:solidFill>
                            <a:schemeClr val="accent6"/>
                          </a:solidFill>
                        </a:rPr>
                        <a:t>38</a:t>
                      </a:r>
                    </a:p>
                  </a:txBody>
                  <a:tcPr/>
                </a:tc>
                <a:tc>
                  <a:txBody>
                    <a:bodyPr/>
                    <a:lstStyle/>
                    <a:p>
                      <a:r>
                        <a:rPr lang="en-US" dirty="0">
                          <a:solidFill>
                            <a:schemeClr val="accent6"/>
                          </a:solidFill>
                        </a:rPr>
                        <a:t>Normal</a:t>
                      </a:r>
                    </a:p>
                  </a:txBody>
                  <a:tcPr/>
                </a:tc>
                <a:extLst>
                  <a:ext uri="{0D108BD9-81ED-4DB2-BD59-A6C34878D82A}">
                    <a16:rowId xmlns:a16="http://schemas.microsoft.com/office/drawing/2014/main" val="102445316"/>
                  </a:ext>
                </a:extLst>
              </a:tr>
              <a:tr h="225344">
                <a:tc>
                  <a:txBody>
                    <a:bodyPr/>
                    <a:lstStyle/>
                    <a:p>
                      <a:r>
                        <a:rPr lang="en-US" dirty="0">
                          <a:solidFill>
                            <a:schemeClr val="accent6"/>
                          </a:solidFill>
                        </a:rPr>
                        <a:t>90</a:t>
                      </a:r>
                    </a:p>
                  </a:txBody>
                  <a:tcPr/>
                </a:tc>
                <a:tc>
                  <a:txBody>
                    <a:bodyPr/>
                    <a:lstStyle/>
                    <a:p>
                      <a:r>
                        <a:rPr lang="en-US" dirty="0">
                          <a:solidFill>
                            <a:schemeClr val="accent6"/>
                          </a:solidFill>
                        </a:rPr>
                        <a:t>37</a:t>
                      </a:r>
                    </a:p>
                  </a:txBody>
                  <a:tcPr/>
                </a:tc>
                <a:tc>
                  <a:txBody>
                    <a:bodyPr/>
                    <a:lstStyle/>
                    <a:p>
                      <a:r>
                        <a:rPr lang="en-US" dirty="0">
                          <a:solidFill>
                            <a:schemeClr val="accent6"/>
                          </a:solidFill>
                        </a:rPr>
                        <a:t>Normal</a:t>
                      </a:r>
                    </a:p>
                  </a:txBody>
                  <a:tcPr/>
                </a:tc>
                <a:extLst>
                  <a:ext uri="{0D108BD9-81ED-4DB2-BD59-A6C34878D82A}">
                    <a16:rowId xmlns:a16="http://schemas.microsoft.com/office/drawing/2014/main" val="3449106459"/>
                  </a:ext>
                </a:extLst>
              </a:tr>
              <a:tr h="225344">
                <a:tc>
                  <a:txBody>
                    <a:bodyPr/>
                    <a:lstStyle/>
                    <a:p>
                      <a:r>
                        <a:rPr lang="en-US" dirty="0">
                          <a:solidFill>
                            <a:schemeClr val="accent6"/>
                          </a:solidFill>
                        </a:rPr>
                        <a:t>95</a:t>
                      </a:r>
                    </a:p>
                  </a:txBody>
                  <a:tcPr/>
                </a:tc>
                <a:tc>
                  <a:txBody>
                    <a:bodyPr/>
                    <a:lstStyle/>
                    <a:p>
                      <a:r>
                        <a:rPr lang="en-US" dirty="0">
                          <a:solidFill>
                            <a:schemeClr val="accent6"/>
                          </a:solidFill>
                        </a:rPr>
                        <a:t>39</a:t>
                      </a:r>
                    </a:p>
                  </a:txBody>
                  <a:tcPr/>
                </a:tc>
                <a:tc>
                  <a:txBody>
                    <a:bodyPr/>
                    <a:lstStyle/>
                    <a:p>
                      <a:r>
                        <a:rPr lang="en-US" dirty="0">
                          <a:solidFill>
                            <a:schemeClr val="accent6"/>
                          </a:solidFill>
                        </a:rPr>
                        <a:t>Normal</a:t>
                      </a:r>
                    </a:p>
                  </a:txBody>
                  <a:tcPr/>
                </a:tc>
                <a:extLst>
                  <a:ext uri="{0D108BD9-81ED-4DB2-BD59-A6C34878D82A}">
                    <a16:rowId xmlns:a16="http://schemas.microsoft.com/office/drawing/2014/main" val="3195017585"/>
                  </a:ext>
                </a:extLst>
              </a:tr>
              <a:tr h="225344">
                <a:tc>
                  <a:txBody>
                    <a:bodyPr/>
                    <a:lstStyle/>
                    <a:p>
                      <a:endParaRPr lang="en-US" dirty="0">
                        <a:solidFill>
                          <a:schemeClr val="accent6"/>
                        </a:solidFill>
                      </a:endParaRPr>
                    </a:p>
                  </a:txBody>
                  <a:tcPr/>
                </a:tc>
                <a:tc>
                  <a:txBody>
                    <a:bodyPr/>
                    <a:lstStyle/>
                    <a:p>
                      <a:endParaRPr lang="en-US" dirty="0">
                        <a:solidFill>
                          <a:schemeClr val="accent6"/>
                        </a:solidFill>
                      </a:endParaRPr>
                    </a:p>
                  </a:txBody>
                  <a:tcPr/>
                </a:tc>
                <a:tc>
                  <a:txBody>
                    <a:bodyPr/>
                    <a:lstStyle/>
                    <a:p>
                      <a:endParaRPr lang="en-US" dirty="0">
                        <a:solidFill>
                          <a:schemeClr val="accent6"/>
                        </a:solidFill>
                      </a:endParaRPr>
                    </a:p>
                  </a:txBody>
                  <a:tcPr/>
                </a:tc>
                <a:extLst>
                  <a:ext uri="{0D108BD9-81ED-4DB2-BD59-A6C34878D82A}">
                    <a16:rowId xmlns:a16="http://schemas.microsoft.com/office/drawing/2014/main" val="3656017805"/>
                  </a:ext>
                </a:extLst>
              </a:tr>
            </a:tbl>
          </a:graphicData>
        </a:graphic>
      </p:graphicFrame>
      <p:graphicFrame>
        <p:nvGraphicFramePr>
          <p:cNvPr id="16" name="Table 15">
            <a:extLst>
              <a:ext uri="{FF2B5EF4-FFF2-40B4-BE49-F238E27FC236}">
                <a16:creationId xmlns:a16="http://schemas.microsoft.com/office/drawing/2014/main" id="{3BB51D20-2E4A-46B4-9D74-44EF4A3C2BA0}"/>
              </a:ext>
            </a:extLst>
          </p:cNvPr>
          <p:cNvGraphicFramePr>
            <a:graphicFrameLocks noGrp="1"/>
          </p:cNvGraphicFramePr>
          <p:nvPr>
            <p:extLst>
              <p:ext uri="{D42A27DB-BD31-4B8C-83A1-F6EECF244321}">
                <p14:modId xmlns:p14="http://schemas.microsoft.com/office/powerpoint/2010/main" val="775210692"/>
              </p:ext>
            </p:extLst>
          </p:nvPr>
        </p:nvGraphicFramePr>
        <p:xfrm>
          <a:off x="8411305" y="1412881"/>
          <a:ext cx="3181839" cy="1828800"/>
        </p:xfrm>
        <a:graphic>
          <a:graphicData uri="http://schemas.openxmlformats.org/drawingml/2006/table">
            <a:tbl>
              <a:tblPr firstRow="1" bandRow="1">
                <a:tableStyleId>{BC89EF96-8CEA-46FF-86C4-4CE0E7609802}</a:tableStyleId>
              </a:tblPr>
              <a:tblGrid>
                <a:gridCol w="1060613">
                  <a:extLst>
                    <a:ext uri="{9D8B030D-6E8A-4147-A177-3AD203B41FA5}">
                      <a16:colId xmlns:a16="http://schemas.microsoft.com/office/drawing/2014/main" val="2125678"/>
                    </a:ext>
                  </a:extLst>
                </a:gridCol>
                <a:gridCol w="1060613">
                  <a:extLst>
                    <a:ext uri="{9D8B030D-6E8A-4147-A177-3AD203B41FA5}">
                      <a16:colId xmlns:a16="http://schemas.microsoft.com/office/drawing/2014/main" val="3212037573"/>
                    </a:ext>
                  </a:extLst>
                </a:gridCol>
                <a:gridCol w="1060613">
                  <a:extLst>
                    <a:ext uri="{9D8B030D-6E8A-4147-A177-3AD203B41FA5}">
                      <a16:colId xmlns:a16="http://schemas.microsoft.com/office/drawing/2014/main" val="1430339455"/>
                    </a:ext>
                  </a:extLst>
                </a:gridCol>
              </a:tblGrid>
              <a:tr h="225344">
                <a:tc>
                  <a:txBody>
                    <a:bodyPr/>
                    <a:lstStyle/>
                    <a:p>
                      <a:r>
                        <a:rPr lang="en-US" dirty="0">
                          <a:solidFill>
                            <a:schemeClr val="accent6"/>
                          </a:solidFill>
                        </a:rPr>
                        <a:t>Temp</a:t>
                      </a:r>
                    </a:p>
                  </a:txBody>
                  <a:tcPr/>
                </a:tc>
                <a:tc>
                  <a:txBody>
                    <a:bodyPr/>
                    <a:lstStyle/>
                    <a:p>
                      <a:r>
                        <a:rPr lang="en-US" dirty="0">
                          <a:solidFill>
                            <a:schemeClr val="accent6"/>
                          </a:solidFill>
                        </a:rPr>
                        <a:t>Pressure</a:t>
                      </a:r>
                    </a:p>
                  </a:txBody>
                  <a:tcPr/>
                </a:tc>
                <a:tc>
                  <a:txBody>
                    <a:bodyPr/>
                    <a:lstStyle/>
                    <a:p>
                      <a:r>
                        <a:rPr lang="en-US" dirty="0">
                          <a:solidFill>
                            <a:schemeClr val="accent6"/>
                          </a:solidFill>
                        </a:rPr>
                        <a:t>Label</a:t>
                      </a:r>
                    </a:p>
                  </a:txBody>
                  <a:tcPr/>
                </a:tc>
                <a:extLst>
                  <a:ext uri="{0D108BD9-81ED-4DB2-BD59-A6C34878D82A}">
                    <a16:rowId xmlns:a16="http://schemas.microsoft.com/office/drawing/2014/main" val="2149742494"/>
                  </a:ext>
                </a:extLst>
              </a:tr>
              <a:tr h="225344">
                <a:tc>
                  <a:txBody>
                    <a:bodyPr/>
                    <a:lstStyle/>
                    <a:p>
                      <a:r>
                        <a:rPr lang="en-US" dirty="0">
                          <a:solidFill>
                            <a:schemeClr val="accent6"/>
                          </a:solidFill>
                        </a:rPr>
                        <a:t>100</a:t>
                      </a:r>
                    </a:p>
                  </a:txBody>
                  <a:tcPr/>
                </a:tc>
                <a:tc>
                  <a:txBody>
                    <a:bodyPr/>
                    <a:lstStyle/>
                    <a:p>
                      <a:r>
                        <a:rPr lang="en-US" dirty="0">
                          <a:solidFill>
                            <a:schemeClr val="accent6"/>
                          </a:solidFill>
                        </a:rPr>
                        <a:t>38</a:t>
                      </a:r>
                    </a:p>
                  </a:txBody>
                  <a:tcPr/>
                </a:tc>
                <a:tc>
                  <a:txBody>
                    <a:bodyPr/>
                    <a:lstStyle/>
                    <a:p>
                      <a:endParaRPr lang="en-US" dirty="0">
                        <a:solidFill>
                          <a:schemeClr val="accent6"/>
                        </a:solidFill>
                      </a:endParaRPr>
                    </a:p>
                  </a:txBody>
                  <a:tcPr/>
                </a:tc>
                <a:extLst>
                  <a:ext uri="{0D108BD9-81ED-4DB2-BD59-A6C34878D82A}">
                    <a16:rowId xmlns:a16="http://schemas.microsoft.com/office/drawing/2014/main" val="102445316"/>
                  </a:ext>
                </a:extLst>
              </a:tr>
              <a:tr h="225344">
                <a:tc>
                  <a:txBody>
                    <a:bodyPr/>
                    <a:lstStyle/>
                    <a:p>
                      <a:r>
                        <a:rPr lang="en-US" dirty="0">
                          <a:solidFill>
                            <a:schemeClr val="accent6"/>
                          </a:solidFill>
                        </a:rPr>
                        <a:t>90</a:t>
                      </a:r>
                    </a:p>
                  </a:txBody>
                  <a:tcPr/>
                </a:tc>
                <a:tc>
                  <a:txBody>
                    <a:bodyPr/>
                    <a:lstStyle/>
                    <a:p>
                      <a:r>
                        <a:rPr lang="en-US" dirty="0">
                          <a:solidFill>
                            <a:schemeClr val="accent6"/>
                          </a:solidFill>
                        </a:rPr>
                        <a:t>37</a:t>
                      </a:r>
                    </a:p>
                  </a:txBody>
                  <a:tcPr/>
                </a:tc>
                <a:tc>
                  <a:txBody>
                    <a:bodyPr/>
                    <a:lstStyle/>
                    <a:p>
                      <a:endParaRPr lang="en-US">
                        <a:solidFill>
                          <a:schemeClr val="accent6"/>
                        </a:solidFill>
                      </a:endParaRPr>
                    </a:p>
                  </a:txBody>
                  <a:tcPr/>
                </a:tc>
                <a:extLst>
                  <a:ext uri="{0D108BD9-81ED-4DB2-BD59-A6C34878D82A}">
                    <a16:rowId xmlns:a16="http://schemas.microsoft.com/office/drawing/2014/main" val="3449106459"/>
                  </a:ext>
                </a:extLst>
              </a:tr>
              <a:tr h="225344">
                <a:tc>
                  <a:txBody>
                    <a:bodyPr/>
                    <a:lstStyle/>
                    <a:p>
                      <a:r>
                        <a:rPr lang="en-US" dirty="0">
                          <a:solidFill>
                            <a:schemeClr val="accent6"/>
                          </a:solidFill>
                        </a:rPr>
                        <a:t>95</a:t>
                      </a:r>
                    </a:p>
                  </a:txBody>
                  <a:tcPr/>
                </a:tc>
                <a:tc>
                  <a:txBody>
                    <a:bodyPr/>
                    <a:lstStyle/>
                    <a:p>
                      <a:r>
                        <a:rPr lang="en-US" dirty="0">
                          <a:solidFill>
                            <a:schemeClr val="accent6"/>
                          </a:solidFill>
                        </a:rPr>
                        <a:t>39</a:t>
                      </a:r>
                    </a:p>
                  </a:txBody>
                  <a:tcPr/>
                </a:tc>
                <a:tc>
                  <a:txBody>
                    <a:bodyPr/>
                    <a:lstStyle/>
                    <a:p>
                      <a:endParaRPr lang="en-US">
                        <a:solidFill>
                          <a:schemeClr val="accent6"/>
                        </a:solidFill>
                      </a:endParaRPr>
                    </a:p>
                  </a:txBody>
                  <a:tcPr/>
                </a:tc>
                <a:extLst>
                  <a:ext uri="{0D108BD9-81ED-4DB2-BD59-A6C34878D82A}">
                    <a16:rowId xmlns:a16="http://schemas.microsoft.com/office/drawing/2014/main" val="3195017585"/>
                  </a:ext>
                </a:extLst>
              </a:tr>
              <a:tr h="225344">
                <a:tc>
                  <a:txBody>
                    <a:bodyPr/>
                    <a:lstStyle/>
                    <a:p>
                      <a:r>
                        <a:rPr lang="en-US" u="sng" dirty="0">
                          <a:solidFill>
                            <a:schemeClr val="tx1"/>
                          </a:solidFill>
                        </a:rPr>
                        <a:t>100</a:t>
                      </a:r>
                    </a:p>
                  </a:txBody>
                  <a:tcPr/>
                </a:tc>
                <a:tc>
                  <a:txBody>
                    <a:bodyPr/>
                    <a:lstStyle/>
                    <a:p>
                      <a:r>
                        <a:rPr lang="en-US" u="sng" dirty="0">
                          <a:solidFill>
                            <a:schemeClr val="tx1"/>
                          </a:solidFill>
                        </a:rPr>
                        <a:t>22</a:t>
                      </a:r>
                    </a:p>
                  </a:txBody>
                  <a:tcPr/>
                </a:tc>
                <a:tc>
                  <a:txBody>
                    <a:bodyPr/>
                    <a:lstStyle/>
                    <a:p>
                      <a:endParaRPr lang="en-US" dirty="0">
                        <a:solidFill>
                          <a:schemeClr val="accent6"/>
                        </a:solidFill>
                      </a:endParaRPr>
                    </a:p>
                  </a:txBody>
                  <a:tcPr/>
                </a:tc>
                <a:extLst>
                  <a:ext uri="{0D108BD9-81ED-4DB2-BD59-A6C34878D82A}">
                    <a16:rowId xmlns:a16="http://schemas.microsoft.com/office/drawing/2014/main" val="3656017805"/>
                  </a:ext>
                </a:extLst>
              </a:tr>
            </a:tbl>
          </a:graphicData>
        </a:graphic>
      </p:graphicFrame>
      <p:sp>
        <p:nvSpPr>
          <p:cNvPr id="17" name="TextBox 16">
            <a:extLst>
              <a:ext uri="{FF2B5EF4-FFF2-40B4-BE49-F238E27FC236}">
                <a16:creationId xmlns:a16="http://schemas.microsoft.com/office/drawing/2014/main" id="{A48F8767-4D6E-4281-AE3F-495B4C6813DB}"/>
              </a:ext>
            </a:extLst>
          </p:cNvPr>
          <p:cNvSpPr txBox="1"/>
          <p:nvPr/>
        </p:nvSpPr>
        <p:spPr>
          <a:xfrm>
            <a:off x="598855" y="886549"/>
            <a:ext cx="3181839" cy="400110"/>
          </a:xfrm>
          <a:prstGeom prst="rect">
            <a:avLst/>
          </a:prstGeom>
          <a:noFill/>
        </p:spPr>
        <p:txBody>
          <a:bodyPr wrap="square" rtlCol="0">
            <a:spAutoFit/>
          </a:bodyPr>
          <a:lstStyle/>
          <a:p>
            <a:pPr algn="ctr"/>
            <a:r>
              <a:rPr lang="en-US" sz="2000" dirty="0">
                <a:solidFill>
                  <a:schemeClr val="accent6"/>
                </a:solidFill>
              </a:rPr>
              <a:t>All the labels</a:t>
            </a:r>
          </a:p>
        </p:txBody>
      </p:sp>
      <p:sp>
        <p:nvSpPr>
          <p:cNvPr id="18" name="TextBox 17">
            <a:extLst>
              <a:ext uri="{FF2B5EF4-FFF2-40B4-BE49-F238E27FC236}">
                <a16:creationId xmlns:a16="http://schemas.microsoft.com/office/drawing/2014/main" id="{4F20338A-FCE4-4541-AF32-4AAACBD04F22}"/>
              </a:ext>
            </a:extLst>
          </p:cNvPr>
          <p:cNvSpPr txBox="1"/>
          <p:nvPr/>
        </p:nvSpPr>
        <p:spPr>
          <a:xfrm>
            <a:off x="4505079" y="871213"/>
            <a:ext cx="3181839" cy="400110"/>
          </a:xfrm>
          <a:prstGeom prst="rect">
            <a:avLst/>
          </a:prstGeom>
          <a:noFill/>
        </p:spPr>
        <p:txBody>
          <a:bodyPr wrap="square" rtlCol="0">
            <a:spAutoFit/>
          </a:bodyPr>
          <a:lstStyle/>
          <a:p>
            <a:pPr algn="ctr"/>
            <a:r>
              <a:rPr lang="en-US" sz="2000" dirty="0">
                <a:solidFill>
                  <a:schemeClr val="accent6"/>
                </a:solidFill>
              </a:rPr>
              <a:t>Normal class is labeled</a:t>
            </a:r>
          </a:p>
        </p:txBody>
      </p:sp>
      <p:sp>
        <p:nvSpPr>
          <p:cNvPr id="19" name="TextBox 18">
            <a:extLst>
              <a:ext uri="{FF2B5EF4-FFF2-40B4-BE49-F238E27FC236}">
                <a16:creationId xmlns:a16="http://schemas.microsoft.com/office/drawing/2014/main" id="{F3E54FE4-D4E1-4032-876E-9941B164DA51}"/>
              </a:ext>
            </a:extLst>
          </p:cNvPr>
          <p:cNvSpPr txBox="1"/>
          <p:nvPr/>
        </p:nvSpPr>
        <p:spPr>
          <a:xfrm>
            <a:off x="8411305" y="871213"/>
            <a:ext cx="3181839" cy="400110"/>
          </a:xfrm>
          <a:prstGeom prst="rect">
            <a:avLst/>
          </a:prstGeom>
          <a:noFill/>
        </p:spPr>
        <p:txBody>
          <a:bodyPr wrap="square" rtlCol="0">
            <a:spAutoFit/>
          </a:bodyPr>
          <a:lstStyle/>
          <a:p>
            <a:pPr algn="ctr"/>
            <a:r>
              <a:rPr lang="en-US" sz="2000" dirty="0">
                <a:solidFill>
                  <a:schemeClr val="accent6"/>
                </a:solidFill>
              </a:rPr>
              <a:t>No labels</a:t>
            </a:r>
          </a:p>
        </p:txBody>
      </p:sp>
      <p:sp>
        <p:nvSpPr>
          <p:cNvPr id="20" name="Arrow: Right 19">
            <a:extLst>
              <a:ext uri="{FF2B5EF4-FFF2-40B4-BE49-F238E27FC236}">
                <a16:creationId xmlns:a16="http://schemas.microsoft.com/office/drawing/2014/main" id="{885CF997-4979-4EB6-BC51-1394CE73AD82}"/>
              </a:ext>
            </a:extLst>
          </p:cNvPr>
          <p:cNvSpPr/>
          <p:nvPr/>
        </p:nvSpPr>
        <p:spPr>
          <a:xfrm rot="5400000">
            <a:off x="1890481" y="3163778"/>
            <a:ext cx="598584" cy="96645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1" name="Arrow: Right 20">
            <a:extLst>
              <a:ext uri="{FF2B5EF4-FFF2-40B4-BE49-F238E27FC236}">
                <a16:creationId xmlns:a16="http://schemas.microsoft.com/office/drawing/2014/main" id="{C317A517-87DD-428E-BCF7-4AD1F971187C}"/>
              </a:ext>
            </a:extLst>
          </p:cNvPr>
          <p:cNvSpPr/>
          <p:nvPr/>
        </p:nvSpPr>
        <p:spPr>
          <a:xfrm rot="5400000">
            <a:off x="5796706" y="3163780"/>
            <a:ext cx="598584" cy="96645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Arrow: Right 21">
            <a:extLst>
              <a:ext uri="{FF2B5EF4-FFF2-40B4-BE49-F238E27FC236}">
                <a16:creationId xmlns:a16="http://schemas.microsoft.com/office/drawing/2014/main" id="{7D6FF8A5-E765-430F-84EE-321A7FB00B7C}"/>
              </a:ext>
            </a:extLst>
          </p:cNvPr>
          <p:cNvSpPr/>
          <p:nvPr/>
        </p:nvSpPr>
        <p:spPr>
          <a:xfrm rot="5400000">
            <a:off x="9702930" y="3163779"/>
            <a:ext cx="598584" cy="96645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3" name="TextBox 22">
            <a:extLst>
              <a:ext uri="{FF2B5EF4-FFF2-40B4-BE49-F238E27FC236}">
                <a16:creationId xmlns:a16="http://schemas.microsoft.com/office/drawing/2014/main" id="{F4C123EE-3894-4963-B1A4-0DB5FF1CF852}"/>
              </a:ext>
            </a:extLst>
          </p:cNvPr>
          <p:cNvSpPr txBox="1"/>
          <p:nvPr/>
        </p:nvSpPr>
        <p:spPr>
          <a:xfrm>
            <a:off x="598855" y="4113333"/>
            <a:ext cx="3181839" cy="461665"/>
          </a:xfrm>
          <a:prstGeom prst="rect">
            <a:avLst/>
          </a:prstGeom>
          <a:noFill/>
        </p:spPr>
        <p:txBody>
          <a:bodyPr wrap="square" rtlCol="0">
            <a:spAutoFit/>
          </a:bodyPr>
          <a:lstStyle/>
          <a:p>
            <a:pPr algn="ctr"/>
            <a:r>
              <a:rPr lang="en-US" sz="2400" b="1" dirty="0"/>
              <a:t>Supervised</a:t>
            </a:r>
          </a:p>
        </p:txBody>
      </p:sp>
      <p:sp>
        <p:nvSpPr>
          <p:cNvPr id="24" name="TextBox 23">
            <a:extLst>
              <a:ext uri="{FF2B5EF4-FFF2-40B4-BE49-F238E27FC236}">
                <a16:creationId xmlns:a16="http://schemas.microsoft.com/office/drawing/2014/main" id="{2D913A99-F6C8-4619-AB7F-70288CAFBF10}"/>
              </a:ext>
            </a:extLst>
          </p:cNvPr>
          <p:cNvSpPr txBox="1"/>
          <p:nvPr/>
        </p:nvSpPr>
        <p:spPr>
          <a:xfrm>
            <a:off x="4505078" y="4113333"/>
            <a:ext cx="3181839" cy="461665"/>
          </a:xfrm>
          <a:prstGeom prst="rect">
            <a:avLst/>
          </a:prstGeom>
          <a:noFill/>
        </p:spPr>
        <p:txBody>
          <a:bodyPr wrap="square" rtlCol="0">
            <a:spAutoFit/>
          </a:bodyPr>
          <a:lstStyle/>
          <a:p>
            <a:pPr algn="ctr"/>
            <a:r>
              <a:rPr lang="en-US" sz="2400" b="1" dirty="0"/>
              <a:t>Semi-Supervised</a:t>
            </a:r>
          </a:p>
        </p:txBody>
      </p:sp>
      <p:sp>
        <p:nvSpPr>
          <p:cNvPr id="25" name="TextBox 24">
            <a:extLst>
              <a:ext uri="{FF2B5EF4-FFF2-40B4-BE49-F238E27FC236}">
                <a16:creationId xmlns:a16="http://schemas.microsoft.com/office/drawing/2014/main" id="{B974CAB8-8DEC-4E0C-8CC3-15CAA262CF0A}"/>
              </a:ext>
            </a:extLst>
          </p:cNvPr>
          <p:cNvSpPr txBox="1"/>
          <p:nvPr/>
        </p:nvSpPr>
        <p:spPr>
          <a:xfrm>
            <a:off x="8411301" y="4113333"/>
            <a:ext cx="3181839" cy="461665"/>
          </a:xfrm>
          <a:prstGeom prst="rect">
            <a:avLst/>
          </a:prstGeom>
          <a:noFill/>
        </p:spPr>
        <p:txBody>
          <a:bodyPr wrap="square" rtlCol="0">
            <a:spAutoFit/>
          </a:bodyPr>
          <a:lstStyle/>
          <a:p>
            <a:pPr algn="ctr"/>
            <a:r>
              <a:rPr lang="en-US" sz="2400" b="1" dirty="0"/>
              <a:t>Unsupervised</a:t>
            </a:r>
          </a:p>
        </p:txBody>
      </p:sp>
      <p:sp>
        <p:nvSpPr>
          <p:cNvPr id="26" name="TextBox 25">
            <a:extLst>
              <a:ext uri="{FF2B5EF4-FFF2-40B4-BE49-F238E27FC236}">
                <a16:creationId xmlns:a16="http://schemas.microsoft.com/office/drawing/2014/main" id="{0A533AC6-C9B4-42CF-A1EB-6F51B8CC3F41}"/>
              </a:ext>
            </a:extLst>
          </p:cNvPr>
          <p:cNvSpPr txBox="1"/>
          <p:nvPr/>
        </p:nvSpPr>
        <p:spPr>
          <a:xfrm>
            <a:off x="2933457" y="5189073"/>
            <a:ext cx="6325077" cy="523220"/>
          </a:xfrm>
          <a:prstGeom prst="rect">
            <a:avLst/>
          </a:prstGeom>
          <a:noFill/>
        </p:spPr>
        <p:txBody>
          <a:bodyPr wrap="square" rtlCol="0">
            <a:spAutoFit/>
          </a:bodyPr>
          <a:lstStyle/>
          <a:p>
            <a:r>
              <a:rPr lang="en-US" sz="2800" dirty="0"/>
              <a:t>But where do these labels come from?</a:t>
            </a:r>
          </a:p>
        </p:txBody>
      </p:sp>
    </p:spTree>
    <p:extLst>
      <p:ext uri="{BB962C8B-B14F-4D97-AF65-F5344CB8AC3E}">
        <p14:creationId xmlns:p14="http://schemas.microsoft.com/office/powerpoint/2010/main" val="2717717135"/>
      </p:ext>
    </p:extLst>
  </p:cSld>
  <p:clrMapOvr>
    <a:masterClrMapping/>
  </p:clrMapOvr>
  <p:transition>
    <p:fade thruBlk="1"/>
  </p:transition>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50_Things - SQL Sentry v6">
  <a:themeElements>
    <a:clrScheme name="Custom 1">
      <a:dk1>
        <a:srgbClr val="C41230"/>
      </a:dk1>
      <a:lt1>
        <a:sysClr val="window" lastClr="FFFFFF"/>
      </a:lt1>
      <a:dk2>
        <a:srgbClr val="C41230"/>
      </a:dk2>
      <a:lt2>
        <a:srgbClr val="F8F8F8"/>
      </a:lt2>
      <a:accent1>
        <a:srgbClr val="DDDDDD"/>
      </a:accent1>
      <a:accent2>
        <a:srgbClr val="B2B2B2"/>
      </a:accent2>
      <a:accent3>
        <a:srgbClr val="969696"/>
      </a:accent3>
      <a:accent4>
        <a:srgbClr val="808080"/>
      </a:accent4>
      <a:accent5>
        <a:srgbClr val="5F5F5F"/>
      </a:accent5>
      <a:accent6>
        <a:srgbClr val="000000"/>
      </a:accent6>
      <a:hlink>
        <a:srgbClr val="002060"/>
      </a:hlink>
      <a:folHlink>
        <a:srgbClr val="C4123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1 base template.potx" id="{AB631977-0650-403A-A447-FD77DAEBBB32}" vid="{34C3B9F0-E8DF-4042-BF5C-CAC133C10279}"/>
    </a:ext>
  </a:extLst>
</a:theme>
</file>

<file path=ppt/theme/theme2.xml><?xml version="1.0" encoding="utf-8"?>
<a:theme xmlns:a="http://schemas.openxmlformats.org/drawingml/2006/main" name="standard-tv">
  <a:themeElements>
    <a:clrScheme name="Custom 14">
      <a:dk1>
        <a:srgbClr val="C41230"/>
      </a:dk1>
      <a:lt1>
        <a:sysClr val="window" lastClr="FFFFFF"/>
      </a:lt1>
      <a:dk2>
        <a:srgbClr val="C41230"/>
      </a:dk2>
      <a:lt2>
        <a:srgbClr val="F8F8F8"/>
      </a:lt2>
      <a:accent1>
        <a:srgbClr val="DDDDDD"/>
      </a:accent1>
      <a:accent2>
        <a:srgbClr val="B2B2B2"/>
      </a:accent2>
      <a:accent3>
        <a:srgbClr val="969696"/>
      </a:accent3>
      <a:accent4>
        <a:srgbClr val="808080"/>
      </a:accent4>
      <a:accent5>
        <a:srgbClr val="5F5F5F"/>
      </a:accent5>
      <a:accent6>
        <a:srgbClr val="000000"/>
      </a:accent6>
      <a:hlink>
        <a:srgbClr val="C41230"/>
      </a:hlink>
      <a:folHlink>
        <a:srgbClr val="C4123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S1 base template.potx" id="{AB631977-0650-403A-A447-FD77DAEBBB32}" vid="{AB30F54F-051D-43E0-8A9A-3D3C41E30733}"/>
    </a:ext>
  </a:extLst>
</a:theme>
</file>

<file path=ppt/theme/theme3.xml><?xml version="1.0" encoding="utf-8"?>
<a:theme xmlns:a="http://schemas.openxmlformats.org/drawingml/2006/main" name="1_standard-tv">
  <a:themeElements>
    <a:clrScheme name="Custom 14">
      <a:dk1>
        <a:srgbClr val="C41230"/>
      </a:dk1>
      <a:lt1>
        <a:sysClr val="window" lastClr="FFFFFF"/>
      </a:lt1>
      <a:dk2>
        <a:srgbClr val="C41230"/>
      </a:dk2>
      <a:lt2>
        <a:srgbClr val="F8F8F8"/>
      </a:lt2>
      <a:accent1>
        <a:srgbClr val="DDDDDD"/>
      </a:accent1>
      <a:accent2>
        <a:srgbClr val="B2B2B2"/>
      </a:accent2>
      <a:accent3>
        <a:srgbClr val="969696"/>
      </a:accent3>
      <a:accent4>
        <a:srgbClr val="808080"/>
      </a:accent4>
      <a:accent5>
        <a:srgbClr val="5F5F5F"/>
      </a:accent5>
      <a:accent6>
        <a:srgbClr val="000000"/>
      </a:accent6>
      <a:hlink>
        <a:srgbClr val="C41230"/>
      </a:hlink>
      <a:folHlink>
        <a:srgbClr val="C4123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S1 base template.potx" id="{AB631977-0650-403A-A447-FD77DAEBBB32}" vid="{C2DE5BE1-C269-4CEB-9777-10C1EBAD311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S1 base template</Template>
  <TotalTime>3886</TotalTime>
  <Words>1484</Words>
  <Application>Microsoft Office PowerPoint</Application>
  <PresentationFormat>Widescreen</PresentationFormat>
  <Paragraphs>244</Paragraphs>
  <Slides>24</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24</vt:i4>
      </vt:variant>
    </vt:vector>
  </HeadingPairs>
  <TitlesOfParts>
    <vt:vector size="37" baseType="lpstr">
      <vt:lpstr>Arial</vt:lpstr>
      <vt:lpstr>Calibri</vt:lpstr>
      <vt:lpstr>Calibri Light</vt:lpstr>
      <vt:lpstr>Century Gothic</vt:lpstr>
      <vt:lpstr>Consolas</vt:lpstr>
      <vt:lpstr>Courier New</vt:lpstr>
      <vt:lpstr>Open Sans</vt:lpstr>
      <vt:lpstr>Ubuntu</vt:lpstr>
      <vt:lpstr>Ubuntu Light</vt:lpstr>
      <vt:lpstr>Wingdings</vt:lpstr>
      <vt:lpstr>50_Things - SQL Sentry v6</vt:lpstr>
      <vt:lpstr>standard-tv</vt:lpstr>
      <vt:lpstr>1_standard-tv</vt:lpstr>
      <vt:lpstr>One of these is not like the others: Challenges in anomaly detection</vt:lpstr>
      <vt:lpstr>Who is this guy?</vt:lpstr>
      <vt:lpstr>What will we talk about?</vt:lpstr>
      <vt:lpstr>Why Anomaly Detection?</vt:lpstr>
      <vt:lpstr>Why Anomaly Detection?</vt:lpstr>
      <vt:lpstr>Why Anomaly Detection?</vt:lpstr>
      <vt:lpstr>Q1: What do our data look like?</vt:lpstr>
      <vt:lpstr>Q1: What do our data look like?</vt:lpstr>
      <vt:lpstr>Q1: What do our data look like?</vt:lpstr>
      <vt:lpstr>Q2: How well do we understand the system generating the data?</vt:lpstr>
      <vt:lpstr>Q2: How well do we understand the system generating the data?</vt:lpstr>
      <vt:lpstr>Q2: How well do we understand the system generating the data?</vt:lpstr>
      <vt:lpstr>Q2: How well do we understand the system generating the data?</vt:lpstr>
      <vt:lpstr>Q2: How well do we understand the system generating the data?</vt:lpstr>
      <vt:lpstr>Q2: How well do we understand the system generating the data?</vt:lpstr>
      <vt:lpstr>Q3: What is the context for an anomaly?</vt:lpstr>
      <vt:lpstr>Q3: What is the context for an anomaly?</vt:lpstr>
      <vt:lpstr>PowerPoint Presentation</vt:lpstr>
      <vt:lpstr>Q4: What will the product look like?</vt:lpstr>
      <vt:lpstr>Q4: What will the product look like?</vt:lpstr>
      <vt:lpstr>Q4: What will the product look like?</vt:lpstr>
      <vt:lpstr>Q4: What will the product look like?</vt:lpstr>
      <vt:lpstr>Q4: What will the product look like?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it Weird?</dc:title>
  <dc:creator>Fred Frost</dc:creator>
  <cp:lastModifiedBy>Fred Frost</cp:lastModifiedBy>
  <cp:revision>103</cp:revision>
  <dcterms:created xsi:type="dcterms:W3CDTF">2018-05-27T14:35:16Z</dcterms:created>
  <dcterms:modified xsi:type="dcterms:W3CDTF">2019-04-15T21:15:01Z</dcterms:modified>
</cp:coreProperties>
</file>