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D6A-9776-C578-CD85-1A7A291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0842F-0BC8-E79E-7F36-521E5F513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DA7C-B098-3286-0041-9AFE9FF6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AFA1-F598-81F1-A4A6-76154598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FAC6-943D-9D71-AB85-A8C9A343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93E-46DD-297D-96B6-130E936E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4E0E-1B89-B5EE-2423-08794593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355D-7AE1-CA0E-0B88-7EC5DCF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7796-19CB-7FA4-1896-E1D78F1C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27A0-B913-ECC2-AA9A-E686CC7D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75BB8-5C0E-7510-415B-6F6AFB77A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09DB-59E6-E14E-7988-C9315915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1119-2D36-A7D1-C99F-C1671464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156F-0659-9E8F-4819-6C98C531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61AD-8E24-26D9-1453-5E37237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8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27A6-2E75-3AB0-6076-C2124F70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9FA0-23E1-5BF2-DB23-0B939749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7CB8-719B-4B1E-FCE9-326A71B5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2B62-A3B5-E70A-BD47-BD71DEC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188A-040C-FBEA-CAD8-A7104090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0760-63D2-E8D4-7E1B-1A4359A6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7E32-F5E5-56E9-7BED-4C25C4F1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B841-952E-24EA-C85D-39D1EF06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DDC8-7D79-BFEC-4AB5-E7BB65A2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F7B2-8C8B-1530-0210-AA4F954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EE95-616C-25A2-7325-D5B4FBAF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04ED-8604-EB75-5ED9-018B2A1F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FE3CB-6E8F-972D-E2ED-8FF97896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BA45-CCD5-B195-6AB5-7856BAB2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E41F-E858-782A-7F43-B48583CD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E72B-ACD9-C14F-2AAD-D739CCFF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1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37D4-E12F-774E-6218-7F2D165B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CBF9-F86C-FC4C-C2CD-76427151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4EF9-C2C2-E2CE-8166-9FEDBDE1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1804B-F149-FA51-BB73-5CCE397A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E7D01-B635-5FA8-80EE-73051D34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704C9-BDFC-934C-A525-86298FA4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0AF4E-076E-FE4E-1058-0F02352D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C9F7D-2E30-A1B5-B7F8-BC6B226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9911-7DAF-C21E-8B9A-673CD449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3F3C0-2BC2-4F0E-456D-2A293386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2CC39-534E-BBED-8244-D5DE470A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5F57E-4424-E7B4-0D75-32EA3C86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27E71-7294-9640-EA78-EF07F85D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AABE2-0E26-9FF9-C1EB-CA8E5BF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FA6D-C3F2-04B6-D5EC-A2954E32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D366-FC1D-904E-F779-1B6601F8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CDEA-3BD4-2467-CA88-6BE038C1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CDE0A-362D-8596-25CA-2CC724E0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1557-BE70-2672-9E2E-305340D2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AA66-0876-994E-122A-C9F0EB58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6975-272E-632D-9771-6BDCAD8F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7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1866-4538-EBE5-6881-143FC4AF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1BA6C-9826-901F-1365-E12BAA82B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7E9CE-8E5B-F243-B420-74B67DC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0391-CD9B-A90D-92AB-09CB1B19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07B9-1144-0722-EAC0-5D128A92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23DC-EE75-D158-604B-F53DEBE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D0C5E-1995-5A1B-5C02-4D1883AD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6527B-6F79-4B74-1786-04DBFA23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7035-526E-FA63-48FB-2B5EA678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2CFC-283F-4FE4-AF6A-CA797B631E4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7E7C-31C6-6CA0-5FF5-7B6BB703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8011-A8A4-0450-762A-48D7306CE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F940-2C78-A5FE-C73B-9476426A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8838"/>
            <a:ext cx="9144000" cy="2387600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Superstore Sales &amp; Profit Analysis: Executive Summary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49172-92F1-4750-1260-0BE58938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484-D7E7-69BF-6B64-DAC91ECF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36B76-71D6-2916-F250-2A7D09C5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61" y="0"/>
            <a:ext cx="12256461" cy="6858000"/>
          </a:xfrm>
        </p:spPr>
      </p:pic>
    </p:spTree>
    <p:extLst>
      <p:ext uri="{BB962C8B-B14F-4D97-AF65-F5344CB8AC3E}">
        <p14:creationId xmlns:p14="http://schemas.microsoft.com/office/powerpoint/2010/main" val="30827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255-B0F5-1F89-C94A-F1DF32EB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448" y="868045"/>
            <a:ext cx="6504432" cy="44869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401B-DFA5-ACBC-843C-CBA66DB3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12" y="402337"/>
            <a:ext cx="10933176" cy="5847778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Overall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Sales have shown a steady upward trend over the analyzed period, with the Technology category leading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Profit is highest in the Technology segment, while Furniture shows the lowest profit margins.</a:t>
            </a:r>
          </a:p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Key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Top 10 customers account for a significant share of total sales, highlighting the importance of customer retention.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Discounts have a noticeable negative impact on profit, especially in the Furniture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Regional analysis reveals the West region consistently outperforms others in both sales and profit.</a:t>
            </a:r>
          </a:p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Visual Highlights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Line Chart: Sales growth over time, with Technology outpacing other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Pie Chart: Profit distribution by segment, showing Technology dominance.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Waterfall Chart: Visualizes how discounts reduce profit, particularly in Furniture.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Bar Chart: Top customers by sales, emphasizing the value of key accounts.</a:t>
            </a:r>
          </a:p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Focus marketing and retention efforts on top customers to maximize profit.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Re-evaluate discount strategies in the Furniture category to improve margins.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Leverage strengths in the Technology segment and West region for future growth.</a:t>
            </a:r>
          </a:p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Next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Launch targeted campaigns for high-value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Review and optimize discount policies, especially for Furniture.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Expand successful strategies from the Technology segment to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106227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fkGroteskNeue</vt:lpstr>
      <vt:lpstr>Office Theme</vt:lpstr>
      <vt:lpstr>Superstore Sales &amp; Profit Analysis: Executive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Rajvanshi</dc:creator>
  <cp:lastModifiedBy>Suraj Rajvanshi</cp:lastModifiedBy>
  <cp:revision>1</cp:revision>
  <dcterms:created xsi:type="dcterms:W3CDTF">2025-05-13T17:22:31Z</dcterms:created>
  <dcterms:modified xsi:type="dcterms:W3CDTF">2025-05-13T17:26:42Z</dcterms:modified>
</cp:coreProperties>
</file>