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120F-4BF2-402E-2D19-18DD735B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CBACF-DF79-1CA0-F63D-6C05A42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5B5C-7DA9-C4A5-1696-A9C6978B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E074-C047-D780-B4A9-D6B9B934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56CD-ADDD-CD28-8075-FC9DFB24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7BC4-9C1C-BCD1-CE32-500D017A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EA320-0EBE-E455-ADB2-396A9279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0D7-A6CC-DCCF-242C-7EC9F944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6F15-BB2F-CE02-01C9-418F1AE8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F3C3-EFD6-CE38-B097-836AB5F4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CBA3-D170-77A9-5210-A885B884E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9FCF4-D86F-D252-6DD1-B62BEE70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9A24-2B70-ED10-3D19-7BD9A1A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A5FC-0E55-0809-7F24-52D26FE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E23F-0861-003F-1C69-3004379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8CB0-5CEB-CD97-9F46-059C37BE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D7CE-F853-8D50-A6B8-44A30AF7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015E-7F61-E6B0-32DE-1163047E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BEF0-21B1-B094-BF36-1E463A6E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84A7-07D4-4496-1A84-07B9F99D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757D-2730-DBEA-B9DE-60E5F5CC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4A11-D0E6-B946-AFAE-4E5054CD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B8AA-457D-5885-0F12-BD06B39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6632-5211-0AC1-DB4E-F4365010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C79C-CE92-A8DC-B05C-C8C80179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3AB-635A-F7F1-8B95-61428C5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938A-8229-7094-54EE-42AC8A53D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7F29-5DA4-98E0-7585-0BF6B4A63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24C7-F552-52CE-CEEC-569CCF1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7F88C-2E99-4735-697A-F6351455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568F6-4A66-4887-0840-236F7058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41D0-F857-29C7-9785-A0413855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98F6-99F8-1831-5D82-5FC13A56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84F1-9D13-CF07-0B71-FFDB7D35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FA806-9BB9-A20F-843A-111F28F3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4FB29-464D-E3AA-7B51-D38EB0EBC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A3583-BD9A-2FD4-DE77-0031AADC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722A3-F00D-B26F-596B-2EC4D1B1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DE500-6B5A-5115-D63D-BDF85C73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E34-B20E-DE33-5975-C02F11B1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EAF70-DD4F-4E80-F253-A8BA8EF7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C05C1-5AC1-6911-BDAE-5C364E7F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3801D-28C8-F56F-7A10-61AECF53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D4646-0C57-1D54-FA5C-6344CDEF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6CA33-7ECD-8A54-5299-9A4FF2A5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24A71-7235-D1FF-6377-6E262667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701-B0F9-9A6A-68E7-A3A748E0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FB55-30F4-FD8F-C031-8F3BD1B9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9DF3C-5583-CDDA-2405-A07D2E16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000A-BCAC-A162-1F94-7A89BAD1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DF2C-F24F-BCAD-ADB9-EAE24F41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841E-3EE3-E084-BB2F-0D95B16E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2ABC-2876-1327-6062-E2E87FEF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AC4BD-E825-90F1-5A15-D4C82CD3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B8CFF-5234-59DD-D628-E1458315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7CB6-17B5-323E-B204-04F84C6B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508B-02F4-C727-E04C-7DD45AF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70DE-22CE-CF43-3115-08402DC5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4C8DD-E1E0-D3FE-8DB9-D62D620C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E964-078D-A588-FC9E-67E752FB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E260-5F08-5BF3-DF77-B0D82968C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D56D-0F3A-4E89-8AF4-5673B85C57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96E8-8980-D1E6-2A85-F6D50AAE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6547-A698-DF85-AF6E-902FCCFB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1096-865B-4464-AD09-8B506D3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235E-0AE5-4A44-8002-5BBD06B5A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sz="4800" b="1" dirty="0"/>
              <a:t>Stock Performance VBA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2CA29-95B1-0BCC-A026-CCCA6F5C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400"/>
            <a:ext cx="9144000" cy="14224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Huang Yee Wai</a:t>
            </a:r>
          </a:p>
        </p:txBody>
      </p:sp>
    </p:spTree>
    <p:extLst>
      <p:ext uri="{BB962C8B-B14F-4D97-AF65-F5344CB8AC3E}">
        <p14:creationId xmlns:p14="http://schemas.microsoft.com/office/powerpoint/2010/main" val="31437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0B2E-82B5-D747-D459-547BDB8A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4586-C716-8D69-9B8C-337DC9CF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36C27-6067-9191-15B1-B150D824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090B-3FF4-2041-3B57-B56C9235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0BAA-F076-80D0-13C9-9FC29BBD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063F6-2EA1-1BF5-D840-A4266CFF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8EED-F7BF-0761-DC7B-5FF640D6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659D-1587-D110-8A70-DBA2FEE9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9C28A-0B78-EB45-895C-3E3CC50A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Performance VBA Analyzer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Liu</dc:creator>
  <cp:lastModifiedBy>Chien Liu</cp:lastModifiedBy>
  <cp:revision>3</cp:revision>
  <dcterms:created xsi:type="dcterms:W3CDTF">2023-09-16T02:56:34Z</dcterms:created>
  <dcterms:modified xsi:type="dcterms:W3CDTF">2023-09-16T03:11:18Z</dcterms:modified>
</cp:coreProperties>
</file>