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76300"/>
            <a:ext cx="23196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06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76300"/>
            <a:ext cx="23196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Sample</a:t>
            </a:r>
            <a:r>
              <a:rPr dirty="0" spc="-25"/>
              <a:t> </a:t>
            </a:r>
            <a:r>
              <a:rPr dirty="0" spc="-385"/>
              <a:t>PDF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1700" y="1435100"/>
            <a:ext cx="5971540" cy="7536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i="1">
                <a:latin typeface="Arial"/>
                <a:cs typeface="Arial"/>
              </a:rPr>
              <a:t>This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is</a:t>
            </a:r>
            <a:r>
              <a:rPr dirty="0" sz="1800" spc="-114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75" i="1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simple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spc="-90" i="1">
                <a:latin typeface="Arial"/>
                <a:cs typeface="Arial"/>
              </a:rPr>
              <a:t>PDF</a:t>
            </a:r>
            <a:r>
              <a:rPr dirty="0" sz="1800" spc="-35" i="1">
                <a:latin typeface="Arial"/>
                <a:cs typeface="Arial"/>
              </a:rPr>
              <a:t> file.</a:t>
            </a:r>
            <a:r>
              <a:rPr dirty="0" sz="1800" spc="-75" i="1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Fun</a:t>
            </a:r>
            <a:r>
              <a:rPr dirty="0" sz="1800" spc="-7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fun</a:t>
            </a:r>
            <a:r>
              <a:rPr dirty="0" sz="1800" spc="-75" i="1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fun.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4200"/>
              </a:lnSpc>
              <a:spcBef>
                <a:spcPts val="1480"/>
              </a:spcBef>
            </a:pPr>
            <a:r>
              <a:rPr dirty="0" sz="1200">
                <a:latin typeface="Arial"/>
                <a:cs typeface="Arial"/>
              </a:rPr>
              <a:t>Lorem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ipsum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dolor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sit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amet,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consectetuer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adipiscing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elit.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Phasellus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facilisis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odio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sed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mi. </a:t>
            </a:r>
            <a:r>
              <a:rPr dirty="0" sz="1200">
                <a:latin typeface="Arial"/>
                <a:cs typeface="Arial"/>
              </a:rPr>
              <a:t>Curabitur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suscipit.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Nullam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vel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nisi.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Etiam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semper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ipsum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lectus.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Proin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aliquam,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erat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eget </a:t>
            </a:r>
            <a:r>
              <a:rPr dirty="0" sz="1200">
                <a:latin typeface="Arial"/>
                <a:cs typeface="Arial"/>
              </a:rPr>
              <a:t>pharetra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commodo,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eros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condimentum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quam,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sed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commodo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justo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quam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ut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velit. </a:t>
            </a:r>
            <a:r>
              <a:rPr dirty="0" sz="1200">
                <a:latin typeface="Arial"/>
                <a:cs typeface="Arial"/>
              </a:rPr>
              <a:t>Integer</a:t>
            </a:r>
            <a:r>
              <a:rPr dirty="0" sz="1200" spc="3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erat.</a:t>
            </a:r>
            <a:r>
              <a:rPr dirty="0" sz="1200" spc="3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Cras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laoreet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ligula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cursus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enim.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Aenean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scelerisque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velit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et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tellus. Vestibulum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dictum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aliquet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sem.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Nulla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facilisi.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Vestibulum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accumsan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ante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vitae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elit.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Nulla </a:t>
            </a:r>
            <a:r>
              <a:rPr dirty="0" sz="1200">
                <a:latin typeface="Arial"/>
                <a:cs typeface="Arial"/>
              </a:rPr>
              <a:t>erat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dolor,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blandit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in,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rutrum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quis,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semper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pulvinar,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enim.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Nullam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varius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congue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risus. </a:t>
            </a:r>
            <a:r>
              <a:rPr dirty="0" sz="1200">
                <a:latin typeface="Arial"/>
                <a:cs typeface="Arial"/>
              </a:rPr>
              <a:t>Vivamus</a:t>
            </a:r>
            <a:r>
              <a:rPr dirty="0" sz="1200" spc="2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sollicitudin,</a:t>
            </a:r>
            <a:r>
              <a:rPr dirty="0" sz="1200" spc="2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metus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ut</a:t>
            </a:r>
            <a:r>
              <a:rPr dirty="0" sz="1200" spc="2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interdum</a:t>
            </a:r>
            <a:r>
              <a:rPr dirty="0" sz="1200" spc="2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eleifend,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nisi</a:t>
            </a:r>
            <a:r>
              <a:rPr dirty="0" sz="1200" spc="2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tellus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pellentesque</a:t>
            </a:r>
            <a:r>
              <a:rPr dirty="0" sz="1200" spc="2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elit,</a:t>
            </a:r>
            <a:r>
              <a:rPr dirty="0" sz="1200" spc="2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tristique </a:t>
            </a:r>
            <a:r>
              <a:rPr dirty="0" sz="1200">
                <a:latin typeface="Arial"/>
                <a:cs typeface="Arial"/>
              </a:rPr>
              <a:t>accumsan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eros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quam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et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risus.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Suspendisse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libero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odio,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mattis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sit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amet,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aliquet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eget, hendrerit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vel,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nulla.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vitae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augue.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Aliquam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erat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volutpat.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Aliquam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feugiat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vulputate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nisl. </a:t>
            </a:r>
            <a:r>
              <a:rPr dirty="0" sz="1200" spc="-20">
                <a:latin typeface="Arial"/>
                <a:cs typeface="Arial"/>
              </a:rPr>
              <a:t>Suspendisse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quis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nulla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pretium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ante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pretium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mollis.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Proin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velit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ligula,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sagittis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egestas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a, pulvinar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quis,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nisl.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715">
              <a:lnSpc>
                <a:spcPct val="104200"/>
              </a:lnSpc>
              <a:spcBef>
                <a:spcPts val="5"/>
              </a:spcBef>
            </a:pPr>
            <a:r>
              <a:rPr dirty="0" sz="1200">
                <a:latin typeface="Arial"/>
                <a:cs typeface="Arial"/>
              </a:rPr>
              <a:t>Pellentesque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sit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amet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lectus.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Praesent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pulvinar,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nunc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quis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iaculis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sagittis,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justo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quam </a:t>
            </a:r>
            <a:r>
              <a:rPr dirty="0" sz="1200">
                <a:latin typeface="Arial"/>
                <a:cs typeface="Arial"/>
              </a:rPr>
              <a:t>lobortis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tortor,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sed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vestibulum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dui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metus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venenatis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est.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Nunc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cursus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ligula.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Nulla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facilisi. </a:t>
            </a:r>
            <a:r>
              <a:rPr dirty="0" sz="1200" spc="-30">
                <a:latin typeface="Arial"/>
                <a:cs typeface="Arial"/>
              </a:rPr>
              <a:t>Phasellus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ullamcorper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consectetuer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ante.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Duis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tincidunt,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urna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condimentum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luctus,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nibh </a:t>
            </a:r>
            <a:r>
              <a:rPr dirty="0" sz="1200">
                <a:latin typeface="Arial"/>
                <a:cs typeface="Arial"/>
              </a:rPr>
              <a:t>ante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vulputate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sapien,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id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sagittis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massa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orci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ut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enim.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Pellentesque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vestibulum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convallis </a:t>
            </a:r>
            <a:r>
              <a:rPr dirty="0" sz="1200">
                <a:latin typeface="Arial"/>
                <a:cs typeface="Arial"/>
              </a:rPr>
              <a:t>sem.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Nulla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consequat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quam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ut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nisl.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Nullam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est.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Curabitur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tincidunt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dapibus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lorem.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Proin </a:t>
            </a:r>
            <a:r>
              <a:rPr dirty="0" sz="1200">
                <a:latin typeface="Arial"/>
                <a:cs typeface="Arial"/>
              </a:rPr>
              <a:t>velit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turpis,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scelerisque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sit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amet,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iaculis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nec,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rhoncus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ac,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ipsum.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Phasellus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lorem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arcu, </a:t>
            </a:r>
            <a:r>
              <a:rPr dirty="0" sz="1200">
                <a:latin typeface="Arial"/>
                <a:cs typeface="Arial"/>
              </a:rPr>
              <a:t>feugiat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eu,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gravida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eu,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consequat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molestie,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ipsum.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Nullam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vel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est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ut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ipsum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volutpat </a:t>
            </a:r>
            <a:r>
              <a:rPr dirty="0" sz="1200" spc="-20">
                <a:latin typeface="Arial"/>
                <a:cs typeface="Arial"/>
              </a:rPr>
              <a:t>feugiat.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Aenean</a:t>
            </a:r>
            <a:r>
              <a:rPr dirty="0" sz="1200" spc="-10">
                <a:latin typeface="Arial"/>
                <a:cs typeface="Arial"/>
              </a:rPr>
              <a:t> pellentesque.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4200"/>
              </a:lnSpc>
            </a:pP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mauris.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Pellentesque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dui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nisi,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iaculis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eu,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rhoncus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in,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venenatis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ac,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ante.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Ut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odio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justo, scelerisque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vel,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facilisis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non,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commodo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a,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pede.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Cras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nec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massa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sit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amet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tortor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volutpat varius.</a:t>
            </a:r>
            <a:r>
              <a:rPr dirty="0" sz="1200">
                <a:latin typeface="Arial"/>
                <a:cs typeface="Arial"/>
              </a:rPr>
              <a:t> Donec </a:t>
            </a:r>
            <a:r>
              <a:rPr dirty="0" sz="1200" spc="-10">
                <a:latin typeface="Arial"/>
                <a:cs typeface="Arial"/>
              </a:rPr>
              <a:t>lacinia,</a:t>
            </a:r>
            <a:r>
              <a:rPr dirty="0" sz="1200">
                <a:latin typeface="Arial"/>
                <a:cs typeface="Arial"/>
              </a:rPr>
              <a:t> neque a luctus aliquet, pede massa imperdiet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ante, at </a:t>
            </a:r>
            <a:r>
              <a:rPr dirty="0" sz="1200" spc="-10">
                <a:latin typeface="Arial"/>
                <a:cs typeface="Arial"/>
              </a:rPr>
              <a:t>varius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lorem </a:t>
            </a:r>
            <a:r>
              <a:rPr dirty="0" sz="1200">
                <a:latin typeface="Arial"/>
                <a:cs typeface="Arial"/>
              </a:rPr>
              <a:t>pede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sed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sapien.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Fusce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erat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nibh,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aliquet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in,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eleifend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eget,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commodo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eget,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erat.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Fusce consectetuer.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Cras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risus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tortor,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porttitor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nec,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tristique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sed,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convallis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semper,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eros.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Fusce </a:t>
            </a:r>
            <a:r>
              <a:rPr dirty="0" sz="1200">
                <a:latin typeface="Arial"/>
                <a:cs typeface="Arial"/>
              </a:rPr>
              <a:t>vulputate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ipsum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mauris.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Phasellus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mollis.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Curabitur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sed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urna.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Aliquam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nec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sapien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non </a:t>
            </a:r>
            <a:r>
              <a:rPr dirty="0" sz="1200">
                <a:latin typeface="Arial"/>
                <a:cs typeface="Arial"/>
              </a:rPr>
              <a:t>nibh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pulvinar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convallis.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Vivamus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facilisis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augue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quis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quam.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Proin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cursus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aliquet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metus. Suspendisse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lacinia.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Nulla at tellus ac turpis </a:t>
            </a:r>
            <a:r>
              <a:rPr dirty="0" sz="1200" spc="-10">
                <a:latin typeface="Arial"/>
                <a:cs typeface="Arial"/>
              </a:rPr>
              <a:t>eleifend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scelerisque.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Maecenas</a:t>
            </a:r>
            <a:r>
              <a:rPr dirty="0" sz="1200">
                <a:latin typeface="Arial"/>
                <a:cs typeface="Arial"/>
              </a:rPr>
              <a:t> a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pede </a:t>
            </a:r>
            <a:r>
              <a:rPr dirty="0" sz="1200" spc="-10">
                <a:latin typeface="Arial"/>
                <a:cs typeface="Arial"/>
              </a:rPr>
              <a:t>vitae enim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commodo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interdum.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Donec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odio.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sollicitudin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dui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vitae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justo.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715">
              <a:lnSpc>
                <a:spcPct val="104200"/>
              </a:lnSpc>
            </a:pPr>
            <a:r>
              <a:rPr dirty="0" sz="1200">
                <a:latin typeface="Arial"/>
                <a:cs typeface="Arial"/>
              </a:rPr>
              <a:t>Morbi elit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nunc,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facilisis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a,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mollis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a,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molestie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at, lectus.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Suspendisse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eget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mauris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eu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tellus </a:t>
            </a:r>
            <a:r>
              <a:rPr dirty="0" sz="1200">
                <a:latin typeface="Arial"/>
                <a:cs typeface="Arial"/>
              </a:rPr>
              <a:t>molestie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cursus.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Duis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ut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magna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justo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dignissim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condimentum.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Cum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sociis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natoque </a:t>
            </a:r>
            <a:r>
              <a:rPr dirty="0" sz="1200">
                <a:latin typeface="Arial"/>
                <a:cs typeface="Arial"/>
              </a:rPr>
              <a:t>penatibus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magnis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parturient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montes,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nascetur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ridiculus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mus.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Vivamus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varius. </a:t>
            </a:r>
            <a:r>
              <a:rPr dirty="0" sz="1200">
                <a:latin typeface="Arial"/>
                <a:cs typeface="Arial"/>
              </a:rPr>
              <a:t>Ut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sit </a:t>
            </a:r>
            <a:r>
              <a:rPr dirty="0" sz="1200">
                <a:latin typeface="Arial"/>
                <a:cs typeface="Arial"/>
              </a:rPr>
              <a:t>amet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diam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suscipit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mauris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ornare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aliquam.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Sed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varius.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Duis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arcu.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Etiam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tristique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massa </a:t>
            </a:r>
            <a:r>
              <a:rPr dirty="0" sz="1200">
                <a:latin typeface="Arial"/>
                <a:cs typeface="Arial"/>
              </a:rPr>
              <a:t>eget dui. </a:t>
            </a:r>
            <a:r>
              <a:rPr dirty="0" sz="1200" spc="-25">
                <a:latin typeface="Arial"/>
                <a:cs typeface="Arial"/>
              </a:rPr>
              <a:t>Phasellus</a:t>
            </a:r>
            <a:r>
              <a:rPr dirty="0" sz="1200">
                <a:latin typeface="Arial"/>
                <a:cs typeface="Arial"/>
              </a:rPr>
              <a:t> congue. </a:t>
            </a:r>
            <a:r>
              <a:rPr dirty="0" sz="1200" spc="-20">
                <a:latin typeface="Arial"/>
                <a:cs typeface="Arial"/>
              </a:rPr>
              <a:t>Aenean</a:t>
            </a:r>
            <a:r>
              <a:rPr dirty="0" sz="1200">
                <a:latin typeface="Arial"/>
                <a:cs typeface="Arial"/>
              </a:rPr>
              <a:t> est erat, tincidunt eget, </a:t>
            </a:r>
            <a:r>
              <a:rPr dirty="0" sz="1200" spc="-20">
                <a:latin typeface="Arial"/>
                <a:cs typeface="Arial"/>
              </a:rPr>
              <a:t>venenatis</a:t>
            </a:r>
            <a:r>
              <a:rPr dirty="0" sz="1200">
                <a:latin typeface="Arial"/>
                <a:cs typeface="Arial"/>
              </a:rPr>
              <a:t> quis, commodo </a:t>
            </a:r>
            <a:r>
              <a:rPr dirty="0" sz="1200" spc="-25">
                <a:latin typeface="Arial"/>
                <a:cs typeface="Arial"/>
              </a:rPr>
              <a:t>at, </a:t>
            </a:r>
            <a:r>
              <a:rPr dirty="0" sz="1200" spc="-10">
                <a:latin typeface="Arial"/>
                <a:cs typeface="Arial"/>
              </a:rPr>
              <a:t>quam.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Philip Hutchison</dc:creator>
  <dc:title>sample</dc:title>
  <dcterms:created xsi:type="dcterms:W3CDTF">2025-02-24T13:49:23Z</dcterms:created>
  <dcterms:modified xsi:type="dcterms:W3CDTF">2025-02-24T13:49:23Z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2008-07-01T00:00:00Z</vt:filetime>
  </property>
  <property fmtid="{D5CDD505-2E9C-101B-9397-08002B2CF9AE}" pid="3" name="Creator">
    <vt:lpwstr>Pages</vt:lpwstr>
  </property>
  <property fmtid="{D5CDD505-2E9C-101B-9397-08002B2CF9AE}" pid="4" name="LastSaved">
    <vt:filetime>2025-02-24T00:00:00Z</vt:filetime>
  </property>
  <property fmtid="{D5CDD505-2E9C-101B-9397-08002B2CF9AE}" pid="5" name="Producer">
    <vt:lpwstr>Mac OS X 10.5.4 Quartz PDFContext</vt:lpwstr>
  </property>
</Properties>
</file>