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T Sans Narrow"/>
      <p:regular r:id="rId35"/>
      <p:bold r:id="rId36"/>
    </p:embeddedFont>
    <p:embeddedFont>
      <p:font typeface="Fira Sans Extra Condensed"/>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FiraSansExtraCondensed-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FiraSansExtraCondensed-italic.fntdata"/><Relationship Id="rId16" Type="http://schemas.openxmlformats.org/officeDocument/2006/relationships/slide" Target="slides/slide11.xml"/><Relationship Id="rId38" Type="http://schemas.openxmlformats.org/officeDocument/2006/relationships/font" Target="fonts/FiraSansExtra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0cf5b468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0cf5b468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0cf5b468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0cf5b468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0cf5b468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0cf5b468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0cf5b468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0cf5b468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0cf5b468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0cf5b468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0cf5b468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0cf5b468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0cf5b468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0cf5b468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0cf5b468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0cf5b468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30cf5b468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30cf5b468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0cf5b468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0cf5b468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0cf5b46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0cf5b46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0cf5b468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0cf5b468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0cf5b468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30cf5b468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0cf5b468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0cf5b468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0cf5b468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30cf5b468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0cf5b468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30cf5b468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0cf5b468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30cf5b468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0cf5b46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0cf5b46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0cf5b468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0cf5b468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0cf5b46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0cf5b46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0cf5b468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0cf5b468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0cf5b468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0cf5b468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0cf5b468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0cf5b468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0cf5b468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0cf5b468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p:cSld name="TITLE_1">
    <p:spTree>
      <p:nvGrpSpPr>
        <p:cNvPr id="62" name="Shape 62"/>
        <p:cNvGrpSpPr/>
        <p:nvPr/>
      </p:nvGrpSpPr>
      <p:grpSpPr>
        <a:xfrm>
          <a:off x="0" y="0"/>
          <a:ext cx="0" cy="0"/>
          <a:chOff x="0" y="0"/>
          <a:chExt cx="0" cy="0"/>
        </a:xfrm>
      </p:grpSpPr>
      <p:sp>
        <p:nvSpPr>
          <p:cNvPr id="63" name="Google Shape;63;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jpg"/><Relationship Id="rId6" Type="http://schemas.openxmlformats.org/officeDocument/2006/relationships/image" Target="../media/image1.png"/><Relationship Id="rId7"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noovomoi.ca/vivre/famille/article.enfants-ecrans-covid19.1.11960946.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www.noovomoi.ca/vivre/famille/article.cyberintimidation-reconnaitre-desamorcer.1.1038514.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lapresse.ca/actualites/enquetes/2020-10-23/exploitation-sexuelle-d-enfants-sur-l-internet/les-cas-explosent.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www.noovomoi.ca/vivre/temoignages/instagram-pas-vraie-vi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6881925" y="4533000"/>
            <a:ext cx="90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71" name="Google Shape;71;p14"/>
          <p:cNvGrpSpPr/>
          <p:nvPr/>
        </p:nvGrpSpPr>
        <p:grpSpPr>
          <a:xfrm>
            <a:off x="-675275" y="-1364902"/>
            <a:ext cx="9819574" cy="6565904"/>
            <a:chOff x="-218277" y="-1843944"/>
            <a:chExt cx="4794012" cy="7350167"/>
          </a:xfrm>
        </p:grpSpPr>
        <p:grpSp>
          <p:nvGrpSpPr>
            <p:cNvPr id="72" name="Google Shape;72;p14"/>
            <p:cNvGrpSpPr/>
            <p:nvPr/>
          </p:nvGrpSpPr>
          <p:grpSpPr>
            <a:xfrm>
              <a:off x="-218277" y="-167906"/>
              <a:ext cx="4794012" cy="5674129"/>
              <a:chOff x="-104469" y="-187944"/>
              <a:chExt cx="4651671" cy="5505656"/>
            </a:xfrm>
          </p:grpSpPr>
          <p:sp>
            <p:nvSpPr>
              <p:cNvPr id="73" name="Google Shape;73;p14"/>
              <p:cNvSpPr/>
              <p:nvPr/>
            </p:nvSpPr>
            <p:spPr>
              <a:xfrm rot="10800000">
                <a:off x="584999" y="4551947"/>
                <a:ext cx="860204" cy="671331"/>
              </a:xfrm>
              <a:custGeom>
                <a:rect b="b" l="l" r="r" t="t"/>
                <a:pathLst>
                  <a:path extrusionOk="0" h="14111" w="18081">
                    <a:moveTo>
                      <a:pt x="2970" y="1"/>
                    </a:moveTo>
                    <a:cubicBezTo>
                      <a:pt x="1335" y="1"/>
                      <a:pt x="1" y="1535"/>
                      <a:pt x="1" y="3437"/>
                    </a:cubicBezTo>
                    <a:lnTo>
                      <a:pt x="1" y="14111"/>
                    </a:lnTo>
                    <a:lnTo>
                      <a:pt x="1969" y="14111"/>
                    </a:lnTo>
                    <a:lnTo>
                      <a:pt x="1969" y="3437"/>
                    </a:lnTo>
                    <a:cubicBezTo>
                      <a:pt x="1969" y="2803"/>
                      <a:pt x="2436" y="2303"/>
                      <a:pt x="2970" y="2303"/>
                    </a:cubicBezTo>
                    <a:lnTo>
                      <a:pt x="18080" y="2303"/>
                    </a:lnTo>
                    <a:lnTo>
                      <a:pt x="17914" y="1"/>
                    </a:ln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530406" y="54915"/>
                <a:ext cx="711008" cy="671331"/>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320101" y="972023"/>
                <a:ext cx="107948" cy="2304013"/>
              </a:xfrm>
              <a:custGeom>
                <a:rect b="b" l="l" r="r" t="t"/>
                <a:pathLst>
                  <a:path extrusionOk="0" h="162283" w="2269">
                    <a:moveTo>
                      <a:pt x="1" y="0"/>
                    </a:moveTo>
                    <a:lnTo>
                      <a:pt x="1" y="162283"/>
                    </a:lnTo>
                    <a:lnTo>
                      <a:pt x="2269" y="162283"/>
                    </a:lnTo>
                    <a:lnTo>
                      <a:pt x="226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708655" y="1180829"/>
                <a:ext cx="711008" cy="671331"/>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732182" y="376224"/>
                <a:ext cx="1274401" cy="1274401"/>
              </a:xfrm>
              <a:custGeom>
                <a:rect b="b" l="l" r="r" t="t"/>
                <a:pathLst>
                  <a:path extrusionOk="0" h="21850" w="21850">
                    <a:moveTo>
                      <a:pt x="10942" y="0"/>
                    </a:moveTo>
                    <a:cubicBezTo>
                      <a:pt x="4904" y="0"/>
                      <a:pt x="1" y="4904"/>
                      <a:pt x="1" y="10942"/>
                    </a:cubicBezTo>
                    <a:cubicBezTo>
                      <a:pt x="1" y="16979"/>
                      <a:pt x="4904" y="21849"/>
                      <a:pt x="10942" y="21849"/>
                    </a:cubicBezTo>
                    <a:cubicBezTo>
                      <a:pt x="16980" y="21849"/>
                      <a:pt x="21850" y="16979"/>
                      <a:pt x="21850" y="10942"/>
                    </a:cubicBezTo>
                    <a:cubicBezTo>
                      <a:pt x="21850" y="4904"/>
                      <a:pt x="16980" y="0"/>
                      <a:pt x="10942" y="0"/>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998070" y="711829"/>
                <a:ext cx="764375" cy="560271"/>
              </a:xfrm>
              <a:custGeom>
                <a:rect b="b" l="l" r="r" t="t"/>
                <a:pathLst>
                  <a:path extrusionOk="0" h="11642" w="15879">
                    <a:moveTo>
                      <a:pt x="6305" y="3336"/>
                    </a:moveTo>
                    <a:lnTo>
                      <a:pt x="10608" y="5671"/>
                    </a:lnTo>
                    <a:lnTo>
                      <a:pt x="6305" y="7973"/>
                    </a:lnTo>
                    <a:lnTo>
                      <a:pt x="6305" y="3336"/>
                    </a:lnTo>
                    <a:close/>
                    <a:moveTo>
                      <a:pt x="7940" y="0"/>
                    </a:moveTo>
                    <a:cubicBezTo>
                      <a:pt x="7940" y="0"/>
                      <a:pt x="4604" y="0"/>
                      <a:pt x="2402" y="167"/>
                    </a:cubicBezTo>
                    <a:cubicBezTo>
                      <a:pt x="2069" y="234"/>
                      <a:pt x="1402" y="234"/>
                      <a:pt x="801" y="867"/>
                    </a:cubicBezTo>
                    <a:cubicBezTo>
                      <a:pt x="334" y="1368"/>
                      <a:pt x="167" y="2535"/>
                      <a:pt x="167" y="2535"/>
                    </a:cubicBezTo>
                    <a:cubicBezTo>
                      <a:pt x="167" y="2535"/>
                      <a:pt x="1" y="3870"/>
                      <a:pt x="1" y="5204"/>
                    </a:cubicBezTo>
                    <a:lnTo>
                      <a:pt x="1" y="6471"/>
                    </a:lnTo>
                    <a:cubicBezTo>
                      <a:pt x="1" y="7806"/>
                      <a:pt x="167" y="9140"/>
                      <a:pt x="167" y="9140"/>
                    </a:cubicBezTo>
                    <a:cubicBezTo>
                      <a:pt x="167" y="9140"/>
                      <a:pt x="334" y="10274"/>
                      <a:pt x="801" y="10775"/>
                    </a:cubicBezTo>
                    <a:cubicBezTo>
                      <a:pt x="1402" y="11442"/>
                      <a:pt x="2202" y="11408"/>
                      <a:pt x="2536" y="11475"/>
                    </a:cubicBezTo>
                    <a:cubicBezTo>
                      <a:pt x="3837" y="11608"/>
                      <a:pt x="7940" y="11642"/>
                      <a:pt x="7940" y="11642"/>
                    </a:cubicBezTo>
                    <a:cubicBezTo>
                      <a:pt x="7940" y="11642"/>
                      <a:pt x="11275" y="11642"/>
                      <a:pt x="13510" y="11475"/>
                    </a:cubicBezTo>
                    <a:cubicBezTo>
                      <a:pt x="13810" y="11442"/>
                      <a:pt x="14478" y="11442"/>
                      <a:pt x="15078" y="10775"/>
                    </a:cubicBezTo>
                    <a:cubicBezTo>
                      <a:pt x="15578" y="10274"/>
                      <a:pt x="15712" y="9140"/>
                      <a:pt x="15712" y="9140"/>
                    </a:cubicBezTo>
                    <a:cubicBezTo>
                      <a:pt x="15712" y="9140"/>
                      <a:pt x="15879" y="7806"/>
                      <a:pt x="15879" y="6438"/>
                    </a:cubicBezTo>
                    <a:lnTo>
                      <a:pt x="15879" y="5204"/>
                    </a:lnTo>
                    <a:cubicBezTo>
                      <a:pt x="15879" y="3870"/>
                      <a:pt x="15712" y="2535"/>
                      <a:pt x="15712" y="2535"/>
                    </a:cubicBezTo>
                    <a:cubicBezTo>
                      <a:pt x="15712" y="2535"/>
                      <a:pt x="15578" y="1401"/>
                      <a:pt x="15078" y="867"/>
                    </a:cubicBezTo>
                    <a:cubicBezTo>
                      <a:pt x="14478" y="234"/>
                      <a:pt x="13810" y="234"/>
                      <a:pt x="13510" y="167"/>
                    </a:cubicBezTo>
                    <a:cubicBezTo>
                      <a:pt x="11275" y="0"/>
                      <a:pt x="7940" y="0"/>
                      <a:pt x="7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rot="5400000">
                <a:off x="2520662" y="1806442"/>
                <a:ext cx="792982" cy="671296"/>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flipH="1" rot="10800000">
                <a:off x="2852725" y="2399775"/>
                <a:ext cx="711010" cy="641168"/>
              </a:xfrm>
              <a:custGeom>
                <a:rect b="b" l="l" r="r" t="t"/>
                <a:pathLst>
                  <a:path extrusionOk="0" h="13477" w="15612">
                    <a:moveTo>
                      <a:pt x="1" y="0"/>
                    </a:moveTo>
                    <a:lnTo>
                      <a:pt x="1" y="10474"/>
                    </a:lnTo>
                    <a:cubicBezTo>
                      <a:pt x="1" y="12142"/>
                      <a:pt x="1535" y="13476"/>
                      <a:pt x="3437" y="13476"/>
                    </a:cubicBezTo>
                    <a:lnTo>
                      <a:pt x="15612" y="13410"/>
                    </a:lnTo>
                    <a:lnTo>
                      <a:pt x="15612" y="11408"/>
                    </a:lnTo>
                    <a:lnTo>
                      <a:pt x="3437" y="11475"/>
                    </a:lnTo>
                    <a:cubicBezTo>
                      <a:pt x="2803" y="11475"/>
                      <a:pt x="2269" y="11041"/>
                      <a:pt x="2269" y="10474"/>
                    </a:cubicBezTo>
                    <a:lnTo>
                      <a:pt x="2269" y="0"/>
                    </a:ln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5400000">
                <a:off x="2509558" y="3240771"/>
                <a:ext cx="860204" cy="671331"/>
              </a:xfrm>
              <a:custGeom>
                <a:rect b="b" l="l" r="r" t="t"/>
                <a:pathLst>
                  <a:path extrusionOk="0" h="14111" w="18081">
                    <a:moveTo>
                      <a:pt x="2970" y="1"/>
                    </a:moveTo>
                    <a:cubicBezTo>
                      <a:pt x="1335" y="1"/>
                      <a:pt x="1" y="1535"/>
                      <a:pt x="1" y="3437"/>
                    </a:cubicBezTo>
                    <a:lnTo>
                      <a:pt x="1" y="14111"/>
                    </a:lnTo>
                    <a:lnTo>
                      <a:pt x="1969" y="14111"/>
                    </a:lnTo>
                    <a:lnTo>
                      <a:pt x="1969" y="3437"/>
                    </a:lnTo>
                    <a:cubicBezTo>
                      <a:pt x="1969" y="2803"/>
                      <a:pt x="2436" y="2303"/>
                      <a:pt x="2970" y="2303"/>
                    </a:cubicBezTo>
                    <a:lnTo>
                      <a:pt x="18080" y="2303"/>
                    </a:lnTo>
                    <a:lnTo>
                      <a:pt x="17914" y="1"/>
                    </a:ln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3068500" y="3146350"/>
                <a:ext cx="1478702" cy="1478702"/>
              </a:xfrm>
              <a:custGeom>
                <a:rect b="b" l="l" r="r" t="t"/>
                <a:pathLst>
                  <a:path extrusionOk="0" h="32123" w="32123">
                    <a:moveTo>
                      <a:pt x="16078" y="0"/>
                    </a:moveTo>
                    <a:cubicBezTo>
                      <a:pt x="7205" y="0"/>
                      <a:pt x="0" y="7205"/>
                      <a:pt x="0" y="16078"/>
                    </a:cubicBezTo>
                    <a:cubicBezTo>
                      <a:pt x="0" y="24951"/>
                      <a:pt x="7205" y="32123"/>
                      <a:pt x="16078" y="32123"/>
                    </a:cubicBezTo>
                    <a:cubicBezTo>
                      <a:pt x="24951" y="32123"/>
                      <a:pt x="32123" y="24951"/>
                      <a:pt x="32123" y="16078"/>
                    </a:cubicBezTo>
                    <a:cubicBezTo>
                      <a:pt x="32123" y="7205"/>
                      <a:pt x="24951" y="0"/>
                      <a:pt x="16078" y="0"/>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1690355" y="3060779"/>
                <a:ext cx="711008" cy="671331"/>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133257" y="1893302"/>
                <a:ext cx="1110924" cy="1110924"/>
              </a:xfrm>
              <a:custGeom>
                <a:rect b="b" l="l" r="r" t="t"/>
                <a:pathLst>
                  <a:path extrusionOk="0" h="23351" w="23351">
                    <a:moveTo>
                      <a:pt x="11676" y="1"/>
                    </a:moveTo>
                    <a:cubicBezTo>
                      <a:pt x="5238" y="1"/>
                      <a:pt x="1" y="5204"/>
                      <a:pt x="1" y="11676"/>
                    </a:cubicBezTo>
                    <a:cubicBezTo>
                      <a:pt x="1" y="18114"/>
                      <a:pt x="5238" y="23351"/>
                      <a:pt x="11676" y="23351"/>
                    </a:cubicBezTo>
                    <a:cubicBezTo>
                      <a:pt x="18147" y="23351"/>
                      <a:pt x="23351" y="18114"/>
                      <a:pt x="23351" y="11676"/>
                    </a:cubicBezTo>
                    <a:cubicBezTo>
                      <a:pt x="23351" y="5204"/>
                      <a:pt x="18147" y="1"/>
                      <a:pt x="11676"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778635" y="3343880"/>
                <a:ext cx="1234714" cy="1234666"/>
              </a:xfrm>
              <a:custGeom>
                <a:rect b="b" l="l" r="r" t="t"/>
                <a:pathLst>
                  <a:path extrusionOk="0" h="25952" w="25953">
                    <a:moveTo>
                      <a:pt x="12977" y="0"/>
                    </a:moveTo>
                    <a:cubicBezTo>
                      <a:pt x="5805" y="0"/>
                      <a:pt x="1" y="5804"/>
                      <a:pt x="1" y="12976"/>
                    </a:cubicBezTo>
                    <a:cubicBezTo>
                      <a:pt x="1" y="20148"/>
                      <a:pt x="5805" y="25952"/>
                      <a:pt x="12977" y="25952"/>
                    </a:cubicBezTo>
                    <a:cubicBezTo>
                      <a:pt x="20115" y="25952"/>
                      <a:pt x="25953" y="20148"/>
                      <a:pt x="25953" y="12976"/>
                    </a:cubicBezTo>
                    <a:cubicBezTo>
                      <a:pt x="25953" y="5804"/>
                      <a:pt x="20115" y="0"/>
                      <a:pt x="12977" y="0"/>
                    </a:cubicBez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366450" y="2190900"/>
                <a:ext cx="644515" cy="515762"/>
              </a:xfrm>
              <a:custGeom>
                <a:rect b="b" l="l" r="r" t="t"/>
                <a:pathLst>
                  <a:path extrusionOk="0" h="10008" w="12510">
                    <a:moveTo>
                      <a:pt x="8674" y="1"/>
                    </a:moveTo>
                    <a:cubicBezTo>
                      <a:pt x="7239" y="1"/>
                      <a:pt x="6105" y="1135"/>
                      <a:pt x="6105" y="2536"/>
                    </a:cubicBezTo>
                    <a:cubicBezTo>
                      <a:pt x="6105" y="2736"/>
                      <a:pt x="6105" y="2936"/>
                      <a:pt x="6172" y="3103"/>
                    </a:cubicBezTo>
                    <a:cubicBezTo>
                      <a:pt x="4037" y="3003"/>
                      <a:pt x="2136" y="2002"/>
                      <a:pt x="868" y="468"/>
                    </a:cubicBezTo>
                    <a:cubicBezTo>
                      <a:pt x="635" y="835"/>
                      <a:pt x="501" y="1269"/>
                      <a:pt x="501" y="1736"/>
                    </a:cubicBezTo>
                    <a:cubicBezTo>
                      <a:pt x="501" y="2603"/>
                      <a:pt x="968" y="3403"/>
                      <a:pt x="1669" y="3837"/>
                    </a:cubicBezTo>
                    <a:cubicBezTo>
                      <a:pt x="1235" y="3837"/>
                      <a:pt x="835" y="3704"/>
                      <a:pt x="501" y="3537"/>
                    </a:cubicBezTo>
                    <a:lnTo>
                      <a:pt x="501" y="3570"/>
                    </a:lnTo>
                    <a:cubicBezTo>
                      <a:pt x="501" y="4771"/>
                      <a:pt x="1368" y="5805"/>
                      <a:pt x="2569" y="6039"/>
                    </a:cubicBezTo>
                    <a:cubicBezTo>
                      <a:pt x="2336" y="6105"/>
                      <a:pt x="2102" y="6139"/>
                      <a:pt x="1869" y="6139"/>
                    </a:cubicBezTo>
                    <a:cubicBezTo>
                      <a:pt x="1702" y="6139"/>
                      <a:pt x="1569" y="6105"/>
                      <a:pt x="1402" y="6072"/>
                    </a:cubicBezTo>
                    <a:lnTo>
                      <a:pt x="1402" y="6072"/>
                    </a:lnTo>
                    <a:cubicBezTo>
                      <a:pt x="1735" y="7073"/>
                      <a:pt x="2669" y="7807"/>
                      <a:pt x="3803" y="7840"/>
                    </a:cubicBezTo>
                    <a:cubicBezTo>
                      <a:pt x="2903" y="8507"/>
                      <a:pt x="1802" y="8907"/>
                      <a:pt x="601" y="8907"/>
                    </a:cubicBezTo>
                    <a:cubicBezTo>
                      <a:pt x="401" y="8907"/>
                      <a:pt x="201" y="8907"/>
                      <a:pt x="1" y="8874"/>
                    </a:cubicBezTo>
                    <a:lnTo>
                      <a:pt x="1" y="8874"/>
                    </a:lnTo>
                    <a:cubicBezTo>
                      <a:pt x="1135" y="9608"/>
                      <a:pt x="2469" y="10008"/>
                      <a:pt x="3937" y="10008"/>
                    </a:cubicBezTo>
                    <a:cubicBezTo>
                      <a:pt x="8674" y="10008"/>
                      <a:pt x="11242" y="6172"/>
                      <a:pt x="11242" y="2836"/>
                    </a:cubicBezTo>
                    <a:cubicBezTo>
                      <a:pt x="11242" y="2703"/>
                      <a:pt x="11242" y="2603"/>
                      <a:pt x="11242" y="2503"/>
                    </a:cubicBezTo>
                    <a:cubicBezTo>
                      <a:pt x="11742" y="2136"/>
                      <a:pt x="12176" y="1702"/>
                      <a:pt x="12510" y="1202"/>
                    </a:cubicBezTo>
                    <a:lnTo>
                      <a:pt x="12510" y="1202"/>
                    </a:lnTo>
                    <a:cubicBezTo>
                      <a:pt x="12043" y="1369"/>
                      <a:pt x="11576" y="1535"/>
                      <a:pt x="11042" y="1569"/>
                    </a:cubicBezTo>
                    <a:cubicBezTo>
                      <a:pt x="11576" y="1269"/>
                      <a:pt x="11976" y="768"/>
                      <a:pt x="12176" y="201"/>
                    </a:cubicBezTo>
                    <a:lnTo>
                      <a:pt x="12176" y="201"/>
                    </a:lnTo>
                    <a:cubicBezTo>
                      <a:pt x="11676" y="468"/>
                      <a:pt x="11109" y="701"/>
                      <a:pt x="10542" y="802"/>
                    </a:cubicBezTo>
                    <a:cubicBezTo>
                      <a:pt x="10075" y="301"/>
                      <a:pt x="9407" y="1"/>
                      <a:pt x="8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3451276" y="3489024"/>
                <a:ext cx="713209" cy="713209"/>
              </a:xfrm>
              <a:custGeom>
                <a:rect b="b" l="l" r="r" t="t"/>
                <a:pathLst>
                  <a:path extrusionOk="0" h="17313" w="17313">
                    <a:moveTo>
                      <a:pt x="15311" y="1969"/>
                    </a:moveTo>
                    <a:lnTo>
                      <a:pt x="15311" y="2369"/>
                    </a:lnTo>
                    <a:lnTo>
                      <a:pt x="15311" y="4904"/>
                    </a:lnTo>
                    <a:lnTo>
                      <a:pt x="12376" y="4937"/>
                    </a:lnTo>
                    <a:lnTo>
                      <a:pt x="12376" y="2002"/>
                    </a:lnTo>
                    <a:lnTo>
                      <a:pt x="14911" y="1969"/>
                    </a:lnTo>
                    <a:close/>
                    <a:moveTo>
                      <a:pt x="8640" y="5605"/>
                    </a:moveTo>
                    <a:cubicBezTo>
                      <a:pt x="9674" y="5605"/>
                      <a:pt x="10574" y="6105"/>
                      <a:pt x="11142" y="6872"/>
                    </a:cubicBezTo>
                    <a:cubicBezTo>
                      <a:pt x="11475" y="7373"/>
                      <a:pt x="11709" y="7973"/>
                      <a:pt x="11709" y="8640"/>
                    </a:cubicBezTo>
                    <a:cubicBezTo>
                      <a:pt x="11709" y="10308"/>
                      <a:pt x="10341" y="11676"/>
                      <a:pt x="8640" y="11676"/>
                    </a:cubicBezTo>
                    <a:cubicBezTo>
                      <a:pt x="6972" y="11676"/>
                      <a:pt x="5604" y="10308"/>
                      <a:pt x="5604" y="8640"/>
                    </a:cubicBezTo>
                    <a:cubicBezTo>
                      <a:pt x="5604" y="7973"/>
                      <a:pt x="5838" y="7373"/>
                      <a:pt x="6171" y="6872"/>
                    </a:cubicBezTo>
                    <a:cubicBezTo>
                      <a:pt x="6738" y="6105"/>
                      <a:pt x="7639" y="5605"/>
                      <a:pt x="8640" y="5605"/>
                    </a:cubicBezTo>
                    <a:close/>
                    <a:moveTo>
                      <a:pt x="15611" y="6872"/>
                    </a:moveTo>
                    <a:lnTo>
                      <a:pt x="15611" y="13944"/>
                    </a:lnTo>
                    <a:cubicBezTo>
                      <a:pt x="15611" y="14878"/>
                      <a:pt x="14878" y="15612"/>
                      <a:pt x="13977" y="15612"/>
                    </a:cubicBezTo>
                    <a:lnTo>
                      <a:pt x="3336" y="15612"/>
                    </a:lnTo>
                    <a:cubicBezTo>
                      <a:pt x="2435" y="15612"/>
                      <a:pt x="1701" y="14878"/>
                      <a:pt x="1701" y="13944"/>
                    </a:cubicBezTo>
                    <a:lnTo>
                      <a:pt x="1701" y="6872"/>
                    </a:lnTo>
                    <a:lnTo>
                      <a:pt x="4270" y="6872"/>
                    </a:lnTo>
                    <a:cubicBezTo>
                      <a:pt x="4036" y="7406"/>
                      <a:pt x="3936" y="8006"/>
                      <a:pt x="3936" y="8640"/>
                    </a:cubicBezTo>
                    <a:cubicBezTo>
                      <a:pt x="3936" y="11242"/>
                      <a:pt x="6038" y="13377"/>
                      <a:pt x="8640" y="13377"/>
                    </a:cubicBezTo>
                    <a:cubicBezTo>
                      <a:pt x="11275" y="13377"/>
                      <a:pt x="13376" y="11242"/>
                      <a:pt x="13376" y="8640"/>
                    </a:cubicBezTo>
                    <a:cubicBezTo>
                      <a:pt x="13376" y="8006"/>
                      <a:pt x="13243" y="7406"/>
                      <a:pt x="13043" y="6872"/>
                    </a:cubicBezTo>
                    <a:close/>
                    <a:moveTo>
                      <a:pt x="3336" y="1"/>
                    </a:moveTo>
                    <a:cubicBezTo>
                      <a:pt x="1501" y="1"/>
                      <a:pt x="0" y="1502"/>
                      <a:pt x="0" y="3336"/>
                    </a:cubicBezTo>
                    <a:lnTo>
                      <a:pt x="0" y="6872"/>
                    </a:lnTo>
                    <a:lnTo>
                      <a:pt x="0" y="13944"/>
                    </a:lnTo>
                    <a:cubicBezTo>
                      <a:pt x="0" y="15812"/>
                      <a:pt x="1501" y="17313"/>
                      <a:pt x="3336" y="17313"/>
                    </a:cubicBezTo>
                    <a:lnTo>
                      <a:pt x="13977" y="17313"/>
                    </a:lnTo>
                    <a:cubicBezTo>
                      <a:pt x="15812" y="17313"/>
                      <a:pt x="17313" y="15812"/>
                      <a:pt x="17313" y="13944"/>
                    </a:cubicBezTo>
                    <a:lnTo>
                      <a:pt x="17313" y="6872"/>
                    </a:lnTo>
                    <a:lnTo>
                      <a:pt x="17313" y="3336"/>
                    </a:lnTo>
                    <a:cubicBezTo>
                      <a:pt x="17313" y="1502"/>
                      <a:pt x="15812" y="1"/>
                      <a:pt x="13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1043221" y="3609083"/>
                <a:ext cx="705541" cy="704244"/>
              </a:xfrm>
              <a:custGeom>
                <a:rect b="b" l="l" r="r" t="t"/>
                <a:pathLst>
                  <a:path extrusionOk="0" h="17914" w="17947">
                    <a:moveTo>
                      <a:pt x="6171" y="4737"/>
                    </a:moveTo>
                    <a:cubicBezTo>
                      <a:pt x="6038" y="4737"/>
                      <a:pt x="5804" y="4804"/>
                      <a:pt x="5604" y="5004"/>
                    </a:cubicBezTo>
                    <a:cubicBezTo>
                      <a:pt x="5404" y="5204"/>
                      <a:pt x="4837" y="5738"/>
                      <a:pt x="4837" y="6805"/>
                    </a:cubicBezTo>
                    <a:cubicBezTo>
                      <a:pt x="4837" y="7839"/>
                      <a:pt x="5604" y="8873"/>
                      <a:pt x="5738" y="9007"/>
                    </a:cubicBezTo>
                    <a:cubicBezTo>
                      <a:pt x="5838" y="9140"/>
                      <a:pt x="7205" y="11375"/>
                      <a:pt x="9407" y="12242"/>
                    </a:cubicBezTo>
                    <a:cubicBezTo>
                      <a:pt x="10669" y="12740"/>
                      <a:pt x="11208" y="12853"/>
                      <a:pt x="11513" y="12853"/>
                    </a:cubicBezTo>
                    <a:cubicBezTo>
                      <a:pt x="11740" y="12853"/>
                      <a:pt x="11838" y="12790"/>
                      <a:pt x="12009" y="12776"/>
                    </a:cubicBezTo>
                    <a:cubicBezTo>
                      <a:pt x="12409" y="12743"/>
                      <a:pt x="13276" y="12242"/>
                      <a:pt x="13443" y="11742"/>
                    </a:cubicBezTo>
                    <a:cubicBezTo>
                      <a:pt x="13643" y="11275"/>
                      <a:pt x="13643" y="10841"/>
                      <a:pt x="13576" y="10741"/>
                    </a:cubicBezTo>
                    <a:cubicBezTo>
                      <a:pt x="13510" y="10641"/>
                      <a:pt x="13376" y="10608"/>
                      <a:pt x="13176" y="10475"/>
                    </a:cubicBezTo>
                    <a:cubicBezTo>
                      <a:pt x="12943" y="10374"/>
                      <a:pt x="11875" y="9874"/>
                      <a:pt x="11675" y="9774"/>
                    </a:cubicBezTo>
                    <a:cubicBezTo>
                      <a:pt x="11607" y="9747"/>
                      <a:pt x="11538" y="9725"/>
                      <a:pt x="11472" y="9725"/>
                    </a:cubicBezTo>
                    <a:cubicBezTo>
                      <a:pt x="11377" y="9725"/>
                      <a:pt x="11287" y="9770"/>
                      <a:pt x="11208" y="9907"/>
                    </a:cubicBezTo>
                    <a:cubicBezTo>
                      <a:pt x="11075" y="10108"/>
                      <a:pt x="10641" y="10608"/>
                      <a:pt x="10508" y="10741"/>
                    </a:cubicBezTo>
                    <a:cubicBezTo>
                      <a:pt x="10447" y="10822"/>
                      <a:pt x="10374" y="10866"/>
                      <a:pt x="10274" y="10866"/>
                    </a:cubicBezTo>
                    <a:cubicBezTo>
                      <a:pt x="10209" y="10866"/>
                      <a:pt x="10133" y="10848"/>
                      <a:pt x="10041" y="10808"/>
                    </a:cubicBezTo>
                    <a:cubicBezTo>
                      <a:pt x="9840" y="10675"/>
                      <a:pt x="9140" y="10475"/>
                      <a:pt x="8306" y="9741"/>
                    </a:cubicBezTo>
                    <a:cubicBezTo>
                      <a:pt x="7672" y="9174"/>
                      <a:pt x="7239" y="8473"/>
                      <a:pt x="7105" y="8240"/>
                    </a:cubicBezTo>
                    <a:cubicBezTo>
                      <a:pt x="7005" y="8039"/>
                      <a:pt x="7105" y="7906"/>
                      <a:pt x="7205" y="7806"/>
                    </a:cubicBezTo>
                    <a:cubicBezTo>
                      <a:pt x="7305" y="7706"/>
                      <a:pt x="7439" y="7539"/>
                      <a:pt x="7539" y="7439"/>
                    </a:cubicBezTo>
                    <a:cubicBezTo>
                      <a:pt x="7639" y="7306"/>
                      <a:pt x="7672" y="7206"/>
                      <a:pt x="7772" y="7072"/>
                    </a:cubicBezTo>
                    <a:cubicBezTo>
                      <a:pt x="7839" y="6939"/>
                      <a:pt x="7806" y="6805"/>
                      <a:pt x="7739" y="6705"/>
                    </a:cubicBezTo>
                    <a:cubicBezTo>
                      <a:pt x="7672" y="6605"/>
                      <a:pt x="7272" y="5538"/>
                      <a:pt x="7072" y="5104"/>
                    </a:cubicBezTo>
                    <a:cubicBezTo>
                      <a:pt x="6958" y="4807"/>
                      <a:pt x="6828" y="4760"/>
                      <a:pt x="6725" y="4760"/>
                    </a:cubicBezTo>
                    <a:cubicBezTo>
                      <a:pt x="6678" y="4760"/>
                      <a:pt x="6636" y="4770"/>
                      <a:pt x="6605" y="4770"/>
                    </a:cubicBezTo>
                    <a:cubicBezTo>
                      <a:pt x="6471" y="4770"/>
                      <a:pt x="6305" y="4737"/>
                      <a:pt x="6171" y="4737"/>
                    </a:cubicBezTo>
                    <a:close/>
                    <a:moveTo>
                      <a:pt x="9140" y="1401"/>
                    </a:moveTo>
                    <a:cubicBezTo>
                      <a:pt x="13210" y="1401"/>
                      <a:pt x="16545" y="4670"/>
                      <a:pt x="16545" y="8740"/>
                    </a:cubicBezTo>
                    <a:cubicBezTo>
                      <a:pt x="16545" y="12776"/>
                      <a:pt x="13210" y="16079"/>
                      <a:pt x="9140" y="16079"/>
                    </a:cubicBezTo>
                    <a:cubicBezTo>
                      <a:pt x="7639" y="16079"/>
                      <a:pt x="6238" y="15612"/>
                      <a:pt x="5070" y="14844"/>
                    </a:cubicBezTo>
                    <a:lnTo>
                      <a:pt x="2202" y="15778"/>
                    </a:lnTo>
                    <a:lnTo>
                      <a:pt x="3136" y="13043"/>
                    </a:lnTo>
                    <a:cubicBezTo>
                      <a:pt x="2268" y="11842"/>
                      <a:pt x="1735" y="10341"/>
                      <a:pt x="1735" y="8740"/>
                    </a:cubicBezTo>
                    <a:cubicBezTo>
                      <a:pt x="1735" y="4670"/>
                      <a:pt x="5037" y="1401"/>
                      <a:pt x="9140" y="1401"/>
                    </a:cubicBezTo>
                    <a:close/>
                    <a:moveTo>
                      <a:pt x="9140" y="0"/>
                    </a:moveTo>
                    <a:cubicBezTo>
                      <a:pt x="4270" y="0"/>
                      <a:pt x="334" y="3903"/>
                      <a:pt x="334" y="8740"/>
                    </a:cubicBezTo>
                    <a:cubicBezTo>
                      <a:pt x="334" y="10374"/>
                      <a:pt x="801" y="11909"/>
                      <a:pt x="1601" y="13243"/>
                    </a:cubicBezTo>
                    <a:lnTo>
                      <a:pt x="0" y="17913"/>
                    </a:lnTo>
                    <a:lnTo>
                      <a:pt x="0" y="17913"/>
                    </a:lnTo>
                    <a:lnTo>
                      <a:pt x="4870" y="16379"/>
                    </a:lnTo>
                    <a:cubicBezTo>
                      <a:pt x="6138" y="17079"/>
                      <a:pt x="7606" y="17480"/>
                      <a:pt x="9140" y="17480"/>
                    </a:cubicBezTo>
                    <a:cubicBezTo>
                      <a:pt x="14010" y="17480"/>
                      <a:pt x="17946" y="13543"/>
                      <a:pt x="17946" y="8740"/>
                    </a:cubicBezTo>
                    <a:cubicBezTo>
                      <a:pt x="17946" y="3903"/>
                      <a:pt x="14010" y="0"/>
                      <a:pt x="9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248046" y="1412035"/>
                <a:ext cx="1921861" cy="1561649"/>
                <a:chOff x="324246" y="994683"/>
                <a:chExt cx="1921861" cy="1561649"/>
              </a:xfrm>
            </p:grpSpPr>
            <p:sp>
              <p:nvSpPr>
                <p:cNvPr id="90" name="Google Shape;90;p14"/>
                <p:cNvSpPr/>
                <p:nvPr/>
              </p:nvSpPr>
              <p:spPr>
                <a:xfrm>
                  <a:off x="1574777" y="1725829"/>
                  <a:ext cx="671331" cy="642738"/>
                </a:xfrm>
                <a:custGeom>
                  <a:rect b="b" l="l" r="r" t="t"/>
                  <a:pathLst>
                    <a:path extrusionOk="0" h="13510" w="14111">
                      <a:moveTo>
                        <a:pt x="1" y="0"/>
                      </a:moveTo>
                      <a:lnTo>
                        <a:pt x="1" y="2002"/>
                      </a:lnTo>
                      <a:lnTo>
                        <a:pt x="10675" y="2002"/>
                      </a:lnTo>
                      <a:cubicBezTo>
                        <a:pt x="11309" y="2002"/>
                        <a:pt x="11843" y="2469"/>
                        <a:pt x="11843" y="3003"/>
                      </a:cubicBezTo>
                      <a:lnTo>
                        <a:pt x="11843" y="13510"/>
                      </a:lnTo>
                      <a:lnTo>
                        <a:pt x="14111" y="13510"/>
                      </a:lnTo>
                      <a:lnTo>
                        <a:pt x="14111" y="3003"/>
                      </a:lnTo>
                      <a:cubicBezTo>
                        <a:pt x="14111" y="1368"/>
                        <a:pt x="12576" y="0"/>
                        <a:pt x="10675" y="0"/>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24246" y="994683"/>
                  <a:ext cx="1712367" cy="1561649"/>
                </a:xfrm>
                <a:custGeom>
                  <a:rect b="b" l="l" r="r" t="t"/>
                  <a:pathLst>
                    <a:path extrusionOk="0" h="32825" w="35993">
                      <a:moveTo>
                        <a:pt x="17997" y="1"/>
                      </a:moveTo>
                      <a:cubicBezTo>
                        <a:pt x="13802" y="1"/>
                        <a:pt x="9607" y="1602"/>
                        <a:pt x="6405" y="4804"/>
                      </a:cubicBezTo>
                      <a:cubicBezTo>
                        <a:pt x="0" y="11209"/>
                        <a:pt x="0" y="21616"/>
                        <a:pt x="6405" y="28021"/>
                      </a:cubicBezTo>
                      <a:cubicBezTo>
                        <a:pt x="9607" y="31223"/>
                        <a:pt x="13802" y="32824"/>
                        <a:pt x="17997" y="32824"/>
                      </a:cubicBezTo>
                      <a:cubicBezTo>
                        <a:pt x="22191" y="32824"/>
                        <a:pt x="26386" y="31223"/>
                        <a:pt x="29588" y="28021"/>
                      </a:cubicBezTo>
                      <a:cubicBezTo>
                        <a:pt x="35993" y="21616"/>
                        <a:pt x="35993" y="11209"/>
                        <a:pt x="29588" y="4804"/>
                      </a:cubicBezTo>
                      <a:cubicBezTo>
                        <a:pt x="26386" y="1602"/>
                        <a:pt x="22191" y="1"/>
                        <a:pt x="17997" y="1"/>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949369" y="1356967"/>
                  <a:ext cx="444045" cy="951546"/>
                </a:xfrm>
                <a:custGeom>
                  <a:rect b="b" l="l" r="r" t="t"/>
                  <a:pathLst>
                    <a:path extrusionOk="0" h="13511" w="6305">
                      <a:moveTo>
                        <a:pt x="4170" y="1"/>
                      </a:moveTo>
                      <a:cubicBezTo>
                        <a:pt x="1868" y="1"/>
                        <a:pt x="1335" y="1735"/>
                        <a:pt x="1335" y="2836"/>
                      </a:cubicBezTo>
                      <a:lnTo>
                        <a:pt x="1335" y="4037"/>
                      </a:lnTo>
                      <a:lnTo>
                        <a:pt x="0" y="4037"/>
                      </a:lnTo>
                      <a:lnTo>
                        <a:pt x="0" y="6739"/>
                      </a:lnTo>
                      <a:lnTo>
                        <a:pt x="1335" y="6739"/>
                      </a:lnTo>
                      <a:lnTo>
                        <a:pt x="1335" y="13510"/>
                      </a:lnTo>
                      <a:lnTo>
                        <a:pt x="4036" y="13510"/>
                      </a:lnTo>
                      <a:lnTo>
                        <a:pt x="4036" y="6739"/>
                      </a:lnTo>
                      <a:lnTo>
                        <a:pt x="6038" y="6739"/>
                      </a:lnTo>
                      <a:lnTo>
                        <a:pt x="6305" y="4037"/>
                      </a:lnTo>
                      <a:lnTo>
                        <a:pt x="4137" y="4037"/>
                      </a:lnTo>
                      <a:lnTo>
                        <a:pt x="4137" y="2969"/>
                      </a:lnTo>
                      <a:cubicBezTo>
                        <a:pt x="4137" y="2436"/>
                        <a:pt x="4503" y="2336"/>
                        <a:pt x="4737" y="2336"/>
                      </a:cubicBezTo>
                      <a:lnTo>
                        <a:pt x="6271" y="2336"/>
                      </a:lnTo>
                      <a:lnTo>
                        <a:pt x="62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a:off x="1930551" y="2335075"/>
                <a:ext cx="1116644" cy="1116644"/>
              </a:xfrm>
              <a:custGeom>
                <a:rect b="b" l="l" r="r" t="t"/>
                <a:pathLst>
                  <a:path extrusionOk="0" h="21850" w="21850">
                    <a:moveTo>
                      <a:pt x="10942" y="0"/>
                    </a:moveTo>
                    <a:cubicBezTo>
                      <a:pt x="4904" y="0"/>
                      <a:pt x="1" y="4904"/>
                      <a:pt x="1" y="10942"/>
                    </a:cubicBezTo>
                    <a:cubicBezTo>
                      <a:pt x="1" y="16979"/>
                      <a:pt x="4904" y="21849"/>
                      <a:pt x="10942" y="21849"/>
                    </a:cubicBezTo>
                    <a:cubicBezTo>
                      <a:pt x="16980" y="21849"/>
                      <a:pt x="21850" y="16979"/>
                      <a:pt x="21850" y="10942"/>
                    </a:cubicBezTo>
                    <a:cubicBezTo>
                      <a:pt x="21850" y="4904"/>
                      <a:pt x="16980" y="0"/>
                      <a:pt x="10942"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4"/>
              <p:cNvGrpSpPr/>
              <p:nvPr/>
            </p:nvGrpSpPr>
            <p:grpSpPr>
              <a:xfrm>
                <a:off x="2118434" y="2560260"/>
                <a:ext cx="659878" cy="639551"/>
                <a:chOff x="1625000" y="2415175"/>
                <a:chExt cx="584325" cy="566325"/>
              </a:xfrm>
            </p:grpSpPr>
            <p:sp>
              <p:nvSpPr>
                <p:cNvPr id="95" name="Google Shape;95;p14"/>
                <p:cNvSpPr/>
                <p:nvPr/>
              </p:nvSpPr>
              <p:spPr>
                <a:xfrm>
                  <a:off x="2011925" y="2415175"/>
                  <a:ext cx="197400" cy="197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011925" y="2784100"/>
                  <a:ext cx="197400" cy="197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625000" y="2613125"/>
                  <a:ext cx="197400" cy="197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4"/>
                <p:cNvCxnSpPr/>
                <p:nvPr/>
              </p:nvCxnSpPr>
              <p:spPr>
                <a:xfrm>
                  <a:off x="1788346" y="2730108"/>
                  <a:ext cx="249900" cy="171000"/>
                </a:xfrm>
                <a:prstGeom prst="straightConnector1">
                  <a:avLst/>
                </a:prstGeom>
                <a:noFill/>
                <a:ln cap="flat" cmpd="sng" w="38100">
                  <a:solidFill>
                    <a:srgbClr val="FFFFFF"/>
                  </a:solidFill>
                  <a:prstDash val="solid"/>
                  <a:round/>
                  <a:headEnd len="med" w="med" type="none"/>
                  <a:tailEnd len="med" w="med" type="none"/>
                </a:ln>
              </p:spPr>
            </p:cxnSp>
            <p:cxnSp>
              <p:nvCxnSpPr>
                <p:cNvPr id="99" name="Google Shape;99;p14"/>
                <p:cNvCxnSpPr/>
                <p:nvPr/>
              </p:nvCxnSpPr>
              <p:spPr>
                <a:xfrm flipH="1" rot="10800000">
                  <a:off x="1788346" y="2522534"/>
                  <a:ext cx="288000" cy="128100"/>
                </a:xfrm>
                <a:prstGeom prst="straightConnector1">
                  <a:avLst/>
                </a:prstGeom>
                <a:noFill/>
                <a:ln cap="flat" cmpd="sng" w="38100">
                  <a:solidFill>
                    <a:srgbClr val="FFFFFF"/>
                  </a:solidFill>
                  <a:prstDash val="solid"/>
                  <a:round/>
                  <a:headEnd len="med" w="med" type="none"/>
                  <a:tailEnd len="med" w="med" type="none"/>
                </a:ln>
              </p:spPr>
            </p:cxnSp>
          </p:grpSp>
          <p:sp>
            <p:nvSpPr>
              <p:cNvPr id="100" name="Google Shape;100;p14"/>
              <p:cNvSpPr/>
              <p:nvPr/>
            </p:nvSpPr>
            <p:spPr>
              <a:xfrm>
                <a:off x="1114636" y="192945"/>
                <a:ext cx="948753" cy="948753"/>
              </a:xfrm>
              <a:custGeom>
                <a:rect b="b" l="l" r="r" t="t"/>
                <a:pathLst>
                  <a:path extrusionOk="0" h="32123" w="32123">
                    <a:moveTo>
                      <a:pt x="16078" y="0"/>
                    </a:moveTo>
                    <a:cubicBezTo>
                      <a:pt x="7205" y="0"/>
                      <a:pt x="0" y="7205"/>
                      <a:pt x="0" y="16078"/>
                    </a:cubicBezTo>
                    <a:cubicBezTo>
                      <a:pt x="0" y="24951"/>
                      <a:pt x="7205" y="32123"/>
                      <a:pt x="16078" y="32123"/>
                    </a:cubicBezTo>
                    <a:cubicBezTo>
                      <a:pt x="24951" y="32123"/>
                      <a:pt x="32123" y="24951"/>
                      <a:pt x="32123" y="16078"/>
                    </a:cubicBezTo>
                    <a:cubicBezTo>
                      <a:pt x="32123" y="7205"/>
                      <a:pt x="24951" y="0"/>
                      <a:pt x="1607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757513" y="646732"/>
                <a:ext cx="671331" cy="642738"/>
              </a:xfrm>
              <a:custGeom>
                <a:rect b="b" l="l" r="r" t="t"/>
                <a:pathLst>
                  <a:path extrusionOk="0" h="13510" w="14111">
                    <a:moveTo>
                      <a:pt x="1" y="0"/>
                    </a:moveTo>
                    <a:lnTo>
                      <a:pt x="1" y="2002"/>
                    </a:lnTo>
                    <a:lnTo>
                      <a:pt x="10675" y="2002"/>
                    </a:lnTo>
                    <a:cubicBezTo>
                      <a:pt x="11309" y="2002"/>
                      <a:pt x="11843" y="2469"/>
                      <a:pt x="11843" y="3003"/>
                    </a:cubicBezTo>
                    <a:lnTo>
                      <a:pt x="11843" y="13510"/>
                    </a:lnTo>
                    <a:lnTo>
                      <a:pt x="14111" y="13510"/>
                    </a:lnTo>
                    <a:lnTo>
                      <a:pt x="14111" y="3003"/>
                    </a:lnTo>
                    <a:cubicBezTo>
                      <a:pt x="14111" y="1368"/>
                      <a:pt x="12576" y="0"/>
                      <a:pt x="10675"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4"/>
              <p:cNvGrpSpPr/>
              <p:nvPr/>
            </p:nvGrpSpPr>
            <p:grpSpPr>
              <a:xfrm>
                <a:off x="1346264" y="425319"/>
                <a:ext cx="485437" cy="484006"/>
                <a:chOff x="1333400" y="96143"/>
                <a:chExt cx="519795" cy="518263"/>
              </a:xfrm>
            </p:grpSpPr>
            <p:sp>
              <p:nvSpPr>
                <p:cNvPr id="103" name="Google Shape;103;p14"/>
                <p:cNvSpPr/>
                <p:nvPr/>
              </p:nvSpPr>
              <p:spPr>
                <a:xfrm>
                  <a:off x="1333400" y="96143"/>
                  <a:ext cx="125377" cy="518263"/>
                </a:xfrm>
                <a:custGeom>
                  <a:rect b="b" l="l" r="r" t="t"/>
                  <a:pathLst>
                    <a:path extrusionOk="0" h="11309" w="2736">
                      <a:moveTo>
                        <a:pt x="1368" y="1"/>
                      </a:moveTo>
                      <a:cubicBezTo>
                        <a:pt x="601" y="1"/>
                        <a:pt x="1" y="601"/>
                        <a:pt x="1" y="1335"/>
                      </a:cubicBezTo>
                      <a:cubicBezTo>
                        <a:pt x="1" y="2102"/>
                        <a:pt x="601" y="2703"/>
                        <a:pt x="1368" y="2703"/>
                      </a:cubicBezTo>
                      <a:cubicBezTo>
                        <a:pt x="2136" y="2703"/>
                        <a:pt x="2736" y="2102"/>
                        <a:pt x="2736" y="1335"/>
                      </a:cubicBezTo>
                      <a:cubicBezTo>
                        <a:pt x="2736" y="601"/>
                        <a:pt x="2136" y="1"/>
                        <a:pt x="1368" y="1"/>
                      </a:cubicBezTo>
                      <a:close/>
                      <a:moveTo>
                        <a:pt x="201" y="3737"/>
                      </a:moveTo>
                      <a:lnTo>
                        <a:pt x="201" y="11309"/>
                      </a:lnTo>
                      <a:lnTo>
                        <a:pt x="2536" y="11309"/>
                      </a:lnTo>
                      <a:lnTo>
                        <a:pt x="2536" y="373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518352" y="259743"/>
                  <a:ext cx="334843" cy="354659"/>
                </a:xfrm>
                <a:custGeom>
                  <a:rect b="b" l="l" r="r" t="t"/>
                  <a:pathLst>
                    <a:path extrusionOk="0" h="7739" w="7307">
                      <a:moveTo>
                        <a:pt x="4504" y="0"/>
                      </a:moveTo>
                      <a:cubicBezTo>
                        <a:pt x="3337" y="0"/>
                        <a:pt x="2569" y="601"/>
                        <a:pt x="2269" y="1201"/>
                      </a:cubicBezTo>
                      <a:lnTo>
                        <a:pt x="2236" y="1201"/>
                      </a:lnTo>
                      <a:lnTo>
                        <a:pt x="2236" y="167"/>
                      </a:lnTo>
                      <a:lnTo>
                        <a:pt x="1" y="167"/>
                      </a:lnTo>
                      <a:lnTo>
                        <a:pt x="1" y="7739"/>
                      </a:lnTo>
                      <a:lnTo>
                        <a:pt x="2336" y="7739"/>
                      </a:lnTo>
                      <a:lnTo>
                        <a:pt x="2336" y="4003"/>
                      </a:lnTo>
                      <a:cubicBezTo>
                        <a:pt x="2336" y="3002"/>
                        <a:pt x="2536" y="2068"/>
                        <a:pt x="3737" y="2068"/>
                      </a:cubicBezTo>
                      <a:cubicBezTo>
                        <a:pt x="4938" y="2068"/>
                        <a:pt x="4971" y="3202"/>
                        <a:pt x="4971" y="4070"/>
                      </a:cubicBezTo>
                      <a:lnTo>
                        <a:pt x="4971" y="7739"/>
                      </a:lnTo>
                      <a:lnTo>
                        <a:pt x="7306" y="7739"/>
                      </a:lnTo>
                      <a:lnTo>
                        <a:pt x="7306" y="3603"/>
                      </a:lnTo>
                      <a:cubicBezTo>
                        <a:pt x="7306" y="1568"/>
                        <a:pt x="6872" y="0"/>
                        <a:pt x="45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p:nvPr/>
            </p:nvSpPr>
            <p:spPr>
              <a:xfrm>
                <a:off x="-104469" y="2642404"/>
                <a:ext cx="711008" cy="671331"/>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5400000">
                <a:off x="3648317" y="4551945"/>
                <a:ext cx="860204" cy="671331"/>
              </a:xfrm>
              <a:custGeom>
                <a:rect b="b" l="l" r="r" t="t"/>
                <a:pathLst>
                  <a:path extrusionOk="0" h="14111" w="18081">
                    <a:moveTo>
                      <a:pt x="2970" y="1"/>
                    </a:moveTo>
                    <a:cubicBezTo>
                      <a:pt x="1335" y="1"/>
                      <a:pt x="1" y="1535"/>
                      <a:pt x="1" y="3437"/>
                    </a:cubicBezTo>
                    <a:lnTo>
                      <a:pt x="1" y="14111"/>
                    </a:lnTo>
                    <a:lnTo>
                      <a:pt x="1969" y="14111"/>
                    </a:lnTo>
                    <a:lnTo>
                      <a:pt x="1969" y="3437"/>
                    </a:lnTo>
                    <a:cubicBezTo>
                      <a:pt x="1969" y="2803"/>
                      <a:pt x="2436" y="2303"/>
                      <a:pt x="2970" y="2303"/>
                    </a:cubicBezTo>
                    <a:lnTo>
                      <a:pt x="18080" y="2303"/>
                    </a:lnTo>
                    <a:lnTo>
                      <a:pt x="17914" y="1"/>
                    </a:ln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flipH="1" rot="5400000">
                <a:off x="3301142" y="-168105"/>
                <a:ext cx="711008" cy="671331"/>
              </a:xfrm>
              <a:custGeom>
                <a:rect b="b" l="l" r="r" t="t"/>
                <a:pathLst>
                  <a:path extrusionOk="0" h="14111" w="14945">
                    <a:moveTo>
                      <a:pt x="12943" y="1"/>
                    </a:moveTo>
                    <a:lnTo>
                      <a:pt x="12943" y="10675"/>
                    </a:lnTo>
                    <a:cubicBezTo>
                      <a:pt x="12943" y="11309"/>
                      <a:pt x="12509" y="11842"/>
                      <a:pt x="11976" y="11842"/>
                    </a:cubicBezTo>
                    <a:lnTo>
                      <a:pt x="0" y="11976"/>
                    </a:lnTo>
                    <a:lnTo>
                      <a:pt x="267" y="14111"/>
                    </a:lnTo>
                    <a:lnTo>
                      <a:pt x="11976" y="14111"/>
                    </a:lnTo>
                    <a:cubicBezTo>
                      <a:pt x="13610" y="14111"/>
                      <a:pt x="14944" y="12576"/>
                      <a:pt x="14944" y="10675"/>
                    </a:cubicBezTo>
                    <a:lnTo>
                      <a:pt x="14944" y="1"/>
                    </a:ln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p:nvPr/>
          </p:nvSpPr>
          <p:spPr>
            <a:xfrm>
              <a:off x="452509" y="-1843944"/>
              <a:ext cx="111249" cy="2374606"/>
            </a:xfrm>
            <a:custGeom>
              <a:rect b="b" l="l" r="r" t="t"/>
              <a:pathLst>
                <a:path extrusionOk="0" h="162283" w="2269">
                  <a:moveTo>
                    <a:pt x="1" y="0"/>
                  </a:moveTo>
                  <a:lnTo>
                    <a:pt x="1" y="162283"/>
                  </a:lnTo>
                  <a:lnTo>
                    <a:pt x="2269" y="162283"/>
                  </a:lnTo>
                  <a:lnTo>
                    <a:pt x="226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nvSpPr>
        <p:spPr>
          <a:xfrm>
            <a:off x="1564000" y="1531775"/>
            <a:ext cx="69009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CA">
                <a:latin typeface="Roboto"/>
                <a:ea typeface="Roboto"/>
                <a:cs typeface="Roboto"/>
                <a:sym typeface="Roboto"/>
              </a:rPr>
              <a:t>                                            </a:t>
            </a:r>
            <a:r>
              <a:rPr b="1" lang="fr-CA" sz="3700">
                <a:solidFill>
                  <a:srgbClr val="55ACFF"/>
                </a:solidFill>
                <a:latin typeface="Roboto"/>
                <a:ea typeface="Roboto"/>
                <a:cs typeface="Roboto"/>
                <a:sym typeface="Roboto"/>
              </a:rPr>
              <a:t> </a:t>
            </a:r>
            <a:endParaRPr b="1" sz="4200">
              <a:solidFill>
                <a:srgbClr val="333332"/>
              </a:solidFill>
              <a:latin typeface="Roboto"/>
              <a:ea typeface="Roboto"/>
              <a:cs typeface="Roboto"/>
              <a:sym typeface="Roboto"/>
            </a:endParaRPr>
          </a:p>
        </p:txBody>
      </p:sp>
      <p:sp>
        <p:nvSpPr>
          <p:cNvPr id="110" name="Google Shape;110;p14"/>
          <p:cNvSpPr txBox="1"/>
          <p:nvPr/>
        </p:nvSpPr>
        <p:spPr>
          <a:xfrm>
            <a:off x="3466625" y="225725"/>
            <a:ext cx="2789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t/>
            </a:r>
            <a:endParaRPr sz="1900">
              <a:latin typeface="Roboto"/>
              <a:ea typeface="Roboto"/>
              <a:cs typeface="Roboto"/>
              <a:sym typeface="Roboto"/>
            </a:endParaRPr>
          </a:p>
        </p:txBody>
      </p:sp>
      <p:sp>
        <p:nvSpPr>
          <p:cNvPr id="111" name="Google Shape;111;p14"/>
          <p:cNvSpPr txBox="1"/>
          <p:nvPr/>
        </p:nvSpPr>
        <p:spPr>
          <a:xfrm>
            <a:off x="3450500" y="4227350"/>
            <a:ext cx="312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t/>
            </a:r>
            <a:endParaRPr sz="2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ctrTitle"/>
          </p:nvPr>
        </p:nvSpPr>
        <p:spPr>
          <a:xfrm>
            <a:off x="0" y="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10200"/>
              <a:t> </a:t>
            </a:r>
            <a:r>
              <a:rPr lang="fr-CA" sz="1200">
                <a:solidFill>
                  <a:srgbClr val="666666"/>
                </a:solidFill>
                <a:highlight>
                  <a:srgbClr val="FFFFFF"/>
                </a:highlight>
                <a:latin typeface="Arial"/>
                <a:ea typeface="Arial"/>
                <a:cs typeface="Arial"/>
                <a:sym typeface="Arial"/>
              </a:rPr>
              <a:t> </a:t>
            </a:r>
            <a:r>
              <a:rPr lang="fr-CA" sz="2000">
                <a:solidFill>
                  <a:srgbClr val="666666"/>
                </a:solidFill>
                <a:highlight>
                  <a:srgbClr val="FFFFFF"/>
                </a:highlight>
                <a:latin typeface="Arial"/>
                <a:ea typeface="Arial"/>
                <a:cs typeface="Arial"/>
                <a:sym typeface="Arial"/>
              </a:rPr>
              <a:t>     </a:t>
            </a:r>
            <a:r>
              <a:rPr lang="fr-CA" sz="2200">
                <a:solidFill>
                  <a:srgbClr val="666666"/>
                </a:solidFill>
                <a:highlight>
                  <a:srgbClr val="FFFFFF"/>
                </a:highlight>
                <a:latin typeface="Arial"/>
                <a:ea typeface="Arial"/>
                <a:cs typeface="Arial"/>
                <a:sym typeface="Arial"/>
              </a:rPr>
              <a:t>  </a:t>
            </a:r>
            <a:r>
              <a:rPr b="1" lang="fr-CA" sz="2200">
                <a:solidFill>
                  <a:srgbClr val="666666"/>
                </a:solidFill>
                <a:highlight>
                  <a:srgbClr val="FFFFFF"/>
                </a:highlight>
                <a:latin typeface="Arial"/>
                <a:ea typeface="Arial"/>
                <a:cs typeface="Arial"/>
                <a:sym typeface="Arial"/>
              </a:rPr>
              <a:t>          </a:t>
            </a:r>
            <a:r>
              <a:rPr b="1" lang="fr-CA" sz="4000">
                <a:solidFill>
                  <a:srgbClr val="666666"/>
                </a:solidFill>
                <a:highlight>
                  <a:srgbClr val="FFFFFF"/>
                </a:highlight>
                <a:latin typeface="Arial"/>
                <a:ea typeface="Arial"/>
                <a:cs typeface="Arial"/>
                <a:sym typeface="Arial"/>
              </a:rPr>
              <a:t>Il s’agit du type de réseaux sociaux généraux, où tout type d’utilisateur peut y entrer et y participer, sans avoir de caractéristiques communes a priori. Ce sont, par exemple, Facebook, Instagram ou Twitter.</a:t>
            </a:r>
            <a:endParaRPr sz="11200" u="sng"/>
          </a:p>
        </p:txBody>
      </p:sp>
      <p:sp>
        <p:nvSpPr>
          <p:cNvPr id="316" name="Google Shape;316;p23"/>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type="ctrTitle"/>
          </p:nvPr>
        </p:nvSpPr>
        <p:spPr>
          <a:xfrm>
            <a:off x="0" y="39450"/>
            <a:ext cx="8778300" cy="25719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endParaRPr sz="3000">
              <a:solidFill>
                <a:srgbClr val="666666"/>
              </a:solidFill>
              <a:highlight>
                <a:srgbClr val="FFFFFF"/>
              </a:highlight>
              <a:latin typeface="Arial"/>
              <a:ea typeface="Arial"/>
              <a:cs typeface="Arial"/>
              <a:sym typeface="Arial"/>
            </a:endParaRPr>
          </a:p>
          <a:p>
            <a:pPr indent="0" lvl="0" marL="0" rtl="0" algn="l">
              <a:spcBef>
                <a:spcPts val="0"/>
              </a:spcBef>
              <a:spcAft>
                <a:spcPts val="0"/>
              </a:spcAft>
              <a:buNone/>
            </a:pPr>
            <a:r>
              <a:t/>
            </a:r>
            <a:endParaRPr sz="3000">
              <a:solidFill>
                <a:srgbClr val="666666"/>
              </a:solidFill>
              <a:highlight>
                <a:srgbClr val="FFFFFF"/>
              </a:highlight>
              <a:latin typeface="Arial"/>
              <a:ea typeface="Arial"/>
              <a:cs typeface="Arial"/>
              <a:sym typeface="Arial"/>
            </a:endParaRPr>
          </a:p>
        </p:txBody>
      </p:sp>
      <p:sp>
        <p:nvSpPr>
          <p:cNvPr id="322" name="Google Shape;322;p24"/>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
        <p:nvSpPr>
          <p:cNvPr id="323" name="Google Shape;323;p24"/>
          <p:cNvSpPr txBox="1"/>
          <p:nvPr/>
        </p:nvSpPr>
        <p:spPr>
          <a:xfrm>
            <a:off x="330450" y="61300"/>
            <a:ext cx="8356200" cy="10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CA" sz="4000">
                <a:solidFill>
                  <a:srgbClr val="666666"/>
                </a:solidFill>
                <a:highlight>
                  <a:srgbClr val="FFFFFF"/>
                </a:highlight>
              </a:rPr>
              <a:t>Les réseaux sociaux verticaux:</a:t>
            </a:r>
            <a:endParaRPr b="1" sz="4000">
              <a:solidFill>
                <a:srgbClr val="666666"/>
              </a:solidFill>
              <a:highlight>
                <a:srgbClr val="FFFFFF"/>
              </a:highlight>
            </a:endParaRPr>
          </a:p>
          <a:p>
            <a:pPr indent="0" lvl="0" marL="0" rtl="0" algn="l">
              <a:spcBef>
                <a:spcPts val="0"/>
              </a:spcBef>
              <a:spcAft>
                <a:spcPts val="0"/>
              </a:spcAft>
              <a:buNone/>
            </a:pPr>
            <a:r>
              <a:t/>
            </a:r>
            <a:endParaRPr sz="3000">
              <a:solidFill>
                <a:srgbClr val="666666"/>
              </a:solidFill>
              <a:highlight>
                <a:srgbClr val="FFFFFF"/>
              </a:highlight>
            </a:endParaRPr>
          </a:p>
        </p:txBody>
      </p:sp>
      <p:pic>
        <p:nvPicPr>
          <p:cNvPr id="324" name="Google Shape;324;p24"/>
          <p:cNvPicPr preferRelativeResize="0"/>
          <p:nvPr/>
        </p:nvPicPr>
        <p:blipFill>
          <a:blip r:embed="rId3">
            <a:alphaModFix/>
          </a:blip>
          <a:stretch>
            <a:fillRect/>
          </a:stretch>
        </p:blipFill>
        <p:spPr>
          <a:xfrm>
            <a:off x="13" y="1334902"/>
            <a:ext cx="2720452" cy="1892141"/>
          </a:xfrm>
          <a:prstGeom prst="rect">
            <a:avLst/>
          </a:prstGeom>
          <a:noFill/>
          <a:ln>
            <a:noFill/>
          </a:ln>
        </p:spPr>
      </p:pic>
      <p:pic>
        <p:nvPicPr>
          <p:cNvPr id="325" name="Google Shape;325;p24"/>
          <p:cNvPicPr preferRelativeResize="0"/>
          <p:nvPr/>
        </p:nvPicPr>
        <p:blipFill>
          <a:blip r:embed="rId4">
            <a:alphaModFix/>
          </a:blip>
          <a:stretch>
            <a:fillRect/>
          </a:stretch>
        </p:blipFill>
        <p:spPr>
          <a:xfrm>
            <a:off x="3409311" y="1280766"/>
            <a:ext cx="2390347" cy="1679644"/>
          </a:xfrm>
          <a:prstGeom prst="rect">
            <a:avLst/>
          </a:prstGeom>
          <a:noFill/>
          <a:ln>
            <a:noFill/>
          </a:ln>
        </p:spPr>
      </p:pic>
      <p:pic>
        <p:nvPicPr>
          <p:cNvPr id="326" name="Google Shape;326;p24"/>
          <p:cNvPicPr preferRelativeResize="0"/>
          <p:nvPr/>
        </p:nvPicPr>
        <p:blipFill>
          <a:blip r:embed="rId5">
            <a:alphaModFix/>
          </a:blip>
          <a:stretch>
            <a:fillRect/>
          </a:stretch>
        </p:blipFill>
        <p:spPr>
          <a:xfrm>
            <a:off x="0" y="3463856"/>
            <a:ext cx="2321075" cy="1679644"/>
          </a:xfrm>
          <a:prstGeom prst="rect">
            <a:avLst/>
          </a:prstGeom>
          <a:noFill/>
          <a:ln>
            <a:noFill/>
          </a:ln>
        </p:spPr>
      </p:pic>
      <p:pic>
        <p:nvPicPr>
          <p:cNvPr id="327" name="Google Shape;327;p24"/>
          <p:cNvPicPr preferRelativeResize="0"/>
          <p:nvPr/>
        </p:nvPicPr>
        <p:blipFill>
          <a:blip r:embed="rId6">
            <a:alphaModFix/>
          </a:blip>
          <a:stretch>
            <a:fillRect/>
          </a:stretch>
        </p:blipFill>
        <p:spPr>
          <a:xfrm>
            <a:off x="5984173" y="1280766"/>
            <a:ext cx="3159827" cy="1806781"/>
          </a:xfrm>
          <a:prstGeom prst="rect">
            <a:avLst/>
          </a:prstGeom>
          <a:noFill/>
          <a:ln>
            <a:noFill/>
          </a:ln>
        </p:spPr>
      </p:pic>
      <p:pic>
        <p:nvPicPr>
          <p:cNvPr id="328" name="Google Shape;328;p24"/>
          <p:cNvPicPr preferRelativeResize="0"/>
          <p:nvPr/>
        </p:nvPicPr>
        <p:blipFill>
          <a:blip r:embed="rId7">
            <a:alphaModFix/>
          </a:blip>
          <a:stretch>
            <a:fillRect/>
          </a:stretch>
        </p:blipFill>
        <p:spPr>
          <a:xfrm>
            <a:off x="3781853" y="3244658"/>
            <a:ext cx="3826879" cy="16796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5"/>
          <p:cNvSpPr txBox="1"/>
          <p:nvPr>
            <p:ph type="ctrTitle"/>
          </p:nvPr>
        </p:nvSpPr>
        <p:spPr>
          <a:xfrm>
            <a:off x="0" y="3945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b="1" lang="fr-CA" sz="3800">
                <a:solidFill>
                  <a:srgbClr val="666666"/>
                </a:solidFill>
                <a:highlight>
                  <a:srgbClr val="FFFFFF"/>
                </a:highlight>
                <a:latin typeface="Arial"/>
                <a:ea typeface="Arial"/>
                <a:cs typeface="Arial"/>
                <a:sym typeface="Arial"/>
              </a:rPr>
              <a:t> Ici, c’est autre chose. Les utilisateurs </a:t>
            </a:r>
            <a:r>
              <a:rPr b="1" lang="fr-CA" sz="3800">
                <a:solidFill>
                  <a:srgbClr val="666666"/>
                </a:solidFill>
                <a:highlight>
                  <a:srgbClr val="FFFFFF"/>
                </a:highlight>
                <a:latin typeface="Arial"/>
                <a:ea typeface="Arial"/>
                <a:cs typeface="Arial"/>
                <a:sym typeface="Arial"/>
              </a:rPr>
              <a:t>cherchent</a:t>
            </a:r>
            <a:r>
              <a:rPr b="1" lang="fr-CA" sz="3800">
                <a:solidFill>
                  <a:srgbClr val="666666"/>
                </a:solidFill>
                <a:highlight>
                  <a:srgbClr val="FFFFFF"/>
                </a:highlight>
                <a:latin typeface="Arial"/>
                <a:ea typeface="Arial"/>
                <a:cs typeface="Arial"/>
                <a:sym typeface="Arial"/>
              </a:rPr>
              <a:t> ou ont des points communs, et ces réseaux sociaux servent un ou plusieurs objectifs spécifiques au niveau professionnel : emploi, réseautage, voyages, etc. C’est là qu’interviennent les réseaux sociaux tels que LinkedIn, Tripadvisor, Soundcloud, Spotify, Vimeo, etc.</a:t>
            </a:r>
            <a:endParaRPr b="1" sz="5600">
              <a:solidFill>
                <a:schemeClr val="hlink"/>
              </a:solidFill>
              <a:latin typeface="Fira Sans Extra Condensed"/>
              <a:ea typeface="Fira Sans Extra Condensed"/>
              <a:cs typeface="Fira Sans Extra Condensed"/>
              <a:sym typeface="Fira Sans Extra Condensed"/>
            </a:endParaRPr>
          </a:p>
        </p:txBody>
      </p:sp>
      <p:sp>
        <p:nvSpPr>
          <p:cNvPr id="334" name="Google Shape;334;p25"/>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ph type="ctrTitle"/>
          </p:nvPr>
        </p:nvSpPr>
        <p:spPr>
          <a:xfrm>
            <a:off x="-244250" y="39450"/>
            <a:ext cx="9388200" cy="5104200"/>
          </a:xfrm>
          <a:prstGeom prst="rect">
            <a:avLst/>
          </a:prstGeom>
          <a:solidFill>
            <a:srgbClr val="FFF2CC"/>
          </a:solidFill>
        </p:spPr>
        <p:txBody>
          <a:bodyPr anchorCtr="0" anchor="b" bIns="91425" lIns="91425" spcFirstLastPara="1" rIns="91425" wrap="square" tIns="91425">
            <a:normAutofit/>
          </a:bodyPr>
          <a:lstStyle/>
          <a:p>
            <a:pPr indent="0" lvl="0" marL="0" rtl="0" algn="ctr">
              <a:spcBef>
                <a:spcPts val="0"/>
              </a:spcBef>
              <a:spcAft>
                <a:spcPts val="0"/>
              </a:spcAft>
              <a:buNone/>
            </a:pPr>
            <a:r>
              <a:rPr lang="fr-CA" sz="10800"/>
              <a:t> </a:t>
            </a:r>
            <a:r>
              <a:rPr lang="fr-CA" sz="3000">
                <a:solidFill>
                  <a:schemeClr val="hlink"/>
                </a:solidFill>
              </a:rPr>
              <a:t> </a:t>
            </a:r>
            <a:r>
              <a:rPr lang="fr-CA" sz="4000">
                <a:solidFill>
                  <a:schemeClr val="hlink"/>
                </a:solidFill>
              </a:rPr>
              <a:t>II) IMPACTS DES RESEAUX SOCIAUX:</a:t>
            </a:r>
            <a:endParaRPr b="1" sz="6000">
              <a:solidFill>
                <a:srgbClr val="333332"/>
              </a:solidFill>
              <a:latin typeface="Arial"/>
              <a:ea typeface="Arial"/>
              <a:cs typeface="Arial"/>
              <a:sym typeface="Arial"/>
            </a:endParaRPr>
          </a:p>
          <a:p>
            <a:pPr indent="0" lvl="0" marL="0" rtl="0" algn="ctr">
              <a:spcBef>
                <a:spcPts val="0"/>
              </a:spcBef>
              <a:spcAft>
                <a:spcPts val="0"/>
              </a:spcAft>
              <a:buNone/>
            </a:pPr>
            <a:r>
              <a:t/>
            </a:r>
            <a:endParaRPr b="1" sz="4500">
              <a:solidFill>
                <a:srgbClr val="333332"/>
              </a:solidFill>
              <a:latin typeface="Arial"/>
              <a:ea typeface="Arial"/>
              <a:cs typeface="Arial"/>
              <a:sym typeface="Arial"/>
            </a:endParaRPr>
          </a:p>
          <a:p>
            <a:pPr indent="0" lvl="0" marL="0" rtl="0" algn="l">
              <a:spcBef>
                <a:spcPts val="0"/>
              </a:spcBef>
              <a:spcAft>
                <a:spcPts val="0"/>
              </a:spcAft>
              <a:buNone/>
            </a:pPr>
            <a:r>
              <a:t/>
            </a:r>
            <a:endParaRPr b="1" sz="4500">
              <a:solidFill>
                <a:srgbClr val="333332"/>
              </a:solidFill>
              <a:latin typeface="Arial"/>
              <a:ea typeface="Arial"/>
              <a:cs typeface="Arial"/>
              <a:sym typeface="Arial"/>
            </a:endParaRPr>
          </a:p>
          <a:p>
            <a:pPr indent="0" lvl="0" marL="0" rtl="0" algn="ctr">
              <a:spcBef>
                <a:spcPts val="0"/>
              </a:spcBef>
              <a:spcAft>
                <a:spcPts val="0"/>
              </a:spcAft>
              <a:buNone/>
            </a:pPr>
            <a:r>
              <a:rPr b="1" lang="fr-CA" sz="4500">
                <a:solidFill>
                  <a:srgbClr val="333332"/>
                </a:solidFill>
                <a:latin typeface="Arial"/>
                <a:ea typeface="Arial"/>
                <a:cs typeface="Arial"/>
                <a:sym typeface="Arial"/>
              </a:rPr>
              <a:t> </a:t>
            </a:r>
            <a:endParaRPr sz="12700" u="sng"/>
          </a:p>
        </p:txBody>
      </p:sp>
      <p:sp>
        <p:nvSpPr>
          <p:cNvPr id="340" name="Google Shape;340;p26"/>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ctrTitle"/>
          </p:nvPr>
        </p:nvSpPr>
        <p:spPr>
          <a:xfrm>
            <a:off x="0" y="-71825"/>
            <a:ext cx="10545000" cy="52152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endParaRPr sz="4000">
              <a:solidFill>
                <a:schemeClr val="hlink"/>
              </a:solidFill>
            </a:endParaRPr>
          </a:p>
          <a:p>
            <a:pPr indent="0" lvl="0" marL="0" rtl="0" algn="l">
              <a:spcBef>
                <a:spcPts val="0"/>
              </a:spcBef>
              <a:spcAft>
                <a:spcPts val="0"/>
              </a:spcAft>
              <a:buNone/>
            </a:pPr>
            <a:r>
              <a:t/>
            </a:r>
            <a:endParaRPr sz="4000">
              <a:solidFill>
                <a:schemeClr val="hlink"/>
              </a:solidFill>
            </a:endParaRPr>
          </a:p>
          <a:p>
            <a:pPr indent="0" lvl="0" marL="457200" rtl="0" algn="l">
              <a:spcBef>
                <a:spcPts val="0"/>
              </a:spcBef>
              <a:spcAft>
                <a:spcPts val="0"/>
              </a:spcAft>
              <a:buNone/>
            </a:pPr>
            <a:r>
              <a:rPr lang="fr-CA" sz="3000">
                <a:solidFill>
                  <a:schemeClr val="hlink"/>
                </a:solidFill>
              </a:rPr>
              <a:t>A) LES AVANTAGES </a:t>
            </a:r>
            <a:endParaRPr sz="3000">
              <a:solidFill>
                <a:schemeClr val="hlink"/>
              </a:solidFill>
            </a:endParaRPr>
          </a:p>
          <a:p>
            <a:pPr indent="0" lvl="0" marL="457200" rtl="0" algn="l">
              <a:spcBef>
                <a:spcPts val="0"/>
              </a:spcBef>
              <a:spcAft>
                <a:spcPts val="0"/>
              </a:spcAft>
              <a:buNone/>
            </a:pPr>
            <a:r>
              <a:t/>
            </a:r>
            <a:endParaRPr sz="3000">
              <a:solidFill>
                <a:schemeClr val="hlink"/>
              </a:solidFill>
            </a:endParaRPr>
          </a:p>
          <a:p>
            <a:pPr indent="0" lvl="0" marL="0" rtl="0" algn="l">
              <a:spcBef>
                <a:spcPts val="0"/>
              </a:spcBef>
              <a:spcAft>
                <a:spcPts val="0"/>
              </a:spcAft>
              <a:buClr>
                <a:schemeClr val="hlink"/>
              </a:buClr>
              <a:buSzPct val="33333"/>
              <a:buFont typeface="Arial"/>
              <a:buNone/>
            </a:pPr>
            <a:r>
              <a:rPr lang="fr-CA" sz="3300">
                <a:solidFill>
                  <a:srgbClr val="595959"/>
                </a:solidFill>
                <a:latin typeface="Arial"/>
                <a:ea typeface="Arial"/>
                <a:cs typeface="Arial"/>
                <a:sym typeface="Arial"/>
              </a:rPr>
              <a:t>1.</a:t>
            </a:r>
            <a:r>
              <a:rPr b="1" lang="fr-CA" sz="3400">
                <a:solidFill>
                  <a:srgbClr val="595959"/>
                </a:solidFill>
                <a:latin typeface="Arial"/>
                <a:ea typeface="Arial"/>
                <a:cs typeface="Arial"/>
                <a:sym typeface="Arial"/>
              </a:rPr>
              <a:t>Communiquer</a:t>
            </a:r>
            <a:endParaRPr b="1" sz="3400">
              <a:solidFill>
                <a:srgbClr val="595959"/>
              </a:solidFill>
              <a:latin typeface="Arial"/>
              <a:ea typeface="Arial"/>
              <a:cs typeface="Arial"/>
              <a:sym typeface="Arial"/>
            </a:endParaRPr>
          </a:p>
          <a:p>
            <a:pPr indent="0" lvl="0" marL="0" rtl="0" algn="l">
              <a:spcBef>
                <a:spcPts val="0"/>
              </a:spcBef>
              <a:spcAft>
                <a:spcPts val="0"/>
              </a:spcAft>
              <a:buClr>
                <a:schemeClr val="hlink"/>
              </a:buClr>
              <a:buSzPct val="36666"/>
              <a:buFont typeface="Arial"/>
              <a:buNone/>
            </a:pPr>
            <a:r>
              <a:rPr b="1" lang="fr-CA" sz="3000">
                <a:solidFill>
                  <a:srgbClr val="333333"/>
                </a:solidFill>
                <a:latin typeface="Arial"/>
                <a:ea typeface="Arial"/>
                <a:cs typeface="Arial"/>
                <a:sym typeface="Arial"/>
              </a:rPr>
              <a:t>Les réseaux sociaux sont des outils de promotion pour </a:t>
            </a:r>
            <a:r>
              <a:rPr b="1" lang="fr-CA" sz="3300">
                <a:solidFill>
                  <a:srgbClr val="333333"/>
                </a:solidFill>
                <a:latin typeface="Arial"/>
                <a:ea typeface="Arial"/>
                <a:cs typeface="Arial"/>
                <a:sym typeface="Arial"/>
              </a:rPr>
              <a:t>les entreprises commerciales et les fournisseurs de service. Ils sont aussi des vecteurs de changement, de mobilisation. C’est en communiquant via ces derniers que les acteurs du printemps arabe ont renversé trois gouvernements en 2011 (Tunisie, Égypte, Libye).</a:t>
            </a:r>
            <a:endParaRPr b="1" sz="3300">
              <a:solidFill>
                <a:srgbClr val="333333"/>
              </a:solidFill>
              <a:latin typeface="Arial"/>
              <a:ea typeface="Arial"/>
              <a:cs typeface="Arial"/>
              <a:sym typeface="Arial"/>
            </a:endParaRPr>
          </a:p>
          <a:p>
            <a:pPr indent="0" lvl="0" marL="457200" rtl="0" algn="l">
              <a:spcBef>
                <a:spcPts val="0"/>
              </a:spcBef>
              <a:spcAft>
                <a:spcPts val="0"/>
              </a:spcAft>
              <a:buNone/>
            </a:pPr>
            <a:r>
              <a:t/>
            </a:r>
            <a:endParaRPr sz="3000">
              <a:solidFill>
                <a:schemeClr val="hlink"/>
              </a:solidFill>
            </a:endParaRPr>
          </a:p>
        </p:txBody>
      </p:sp>
      <p:sp>
        <p:nvSpPr>
          <p:cNvPr id="346" name="Google Shape;346;p27"/>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ctrTitle"/>
          </p:nvPr>
        </p:nvSpPr>
        <p:spPr>
          <a:xfrm>
            <a:off x="0" y="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3200"/>
              <a:t>2. </a:t>
            </a:r>
            <a:r>
              <a:rPr lang="fr-CA" sz="3500"/>
              <a:t>S’informer  </a:t>
            </a:r>
            <a:r>
              <a:rPr lang="fr-CA"/>
              <a:t>          </a:t>
            </a:r>
            <a:r>
              <a:rPr lang="fr-CA" sz="10200"/>
              <a:t>  </a:t>
            </a:r>
            <a:endParaRPr b="1" sz="1900">
              <a:solidFill>
                <a:schemeClr val="accent2"/>
              </a:solidFill>
              <a:latin typeface="Arial"/>
              <a:ea typeface="Arial"/>
              <a:cs typeface="Arial"/>
              <a:sym typeface="Arial"/>
            </a:endParaRPr>
          </a:p>
          <a:p>
            <a:pPr indent="0" lvl="0" marL="0" rtl="0" algn="l">
              <a:lnSpc>
                <a:spcPct val="115000"/>
              </a:lnSpc>
              <a:spcBef>
                <a:spcPts val="0"/>
              </a:spcBef>
              <a:spcAft>
                <a:spcPts val="0"/>
              </a:spcAft>
              <a:buClr>
                <a:schemeClr val="hlink"/>
              </a:buClr>
              <a:buSzPct val="35483"/>
              <a:buFont typeface="Arial"/>
              <a:buNone/>
            </a:pPr>
            <a:r>
              <a:rPr b="1" lang="fr-CA" sz="3100">
                <a:solidFill>
                  <a:srgbClr val="333333"/>
                </a:solidFill>
                <a:latin typeface="Arial"/>
                <a:ea typeface="Arial"/>
                <a:cs typeface="Arial"/>
                <a:sym typeface="Arial"/>
              </a:rPr>
              <a:t>C’est également via les réseaux sociaux que les entreprises de presse et les organismes de communication informent leurs membres des derniers développements dans l’actualité. Les informations circulent maintenant plus rapidement que jamais et il est facile de rejoindre une masse significative de gens en peu de temps.</a:t>
            </a:r>
            <a:endParaRPr b="1" sz="11400">
              <a:latin typeface="Fira Sans Extra Condensed"/>
              <a:ea typeface="Fira Sans Extra Condensed"/>
              <a:cs typeface="Fira Sans Extra Condensed"/>
              <a:sym typeface="Fira Sans Extra Condensed"/>
            </a:endParaRPr>
          </a:p>
        </p:txBody>
      </p:sp>
      <p:sp>
        <p:nvSpPr>
          <p:cNvPr id="352" name="Google Shape;352;p28"/>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ctrTitle"/>
          </p:nvPr>
        </p:nvSpPr>
        <p:spPr>
          <a:xfrm>
            <a:off x="0" y="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5300"/>
              <a:t>          </a:t>
            </a:r>
            <a:r>
              <a:rPr lang="fr-CA" sz="10300"/>
              <a:t>  </a:t>
            </a:r>
            <a:r>
              <a:rPr lang="fr-CA" sz="2200">
                <a:solidFill>
                  <a:srgbClr val="333332"/>
                </a:solidFill>
                <a:latin typeface="Arial"/>
                <a:ea typeface="Arial"/>
                <a:cs typeface="Arial"/>
                <a:sym typeface="Arial"/>
              </a:rPr>
              <a:t>3) </a:t>
            </a:r>
            <a:r>
              <a:rPr b="1" lang="fr-CA" sz="2700">
                <a:solidFill>
                  <a:srgbClr val="333333"/>
                </a:solidFill>
                <a:latin typeface="Arial"/>
                <a:ea typeface="Arial"/>
                <a:cs typeface="Arial"/>
                <a:sym typeface="Arial"/>
              </a:rPr>
              <a:t>Se rapprocher de ceux qu’on aime</a:t>
            </a:r>
            <a:endParaRPr b="1" sz="2700">
              <a:solidFill>
                <a:srgbClr val="333333"/>
              </a:solidFill>
              <a:latin typeface="Arial"/>
              <a:ea typeface="Arial"/>
              <a:cs typeface="Arial"/>
              <a:sym typeface="Arial"/>
            </a:endParaRPr>
          </a:p>
          <a:p>
            <a:pPr indent="0" lvl="0" marL="0" rtl="0" algn="l">
              <a:lnSpc>
                <a:spcPct val="115000"/>
              </a:lnSpc>
              <a:spcBef>
                <a:spcPts val="0"/>
              </a:spcBef>
              <a:spcAft>
                <a:spcPts val="0"/>
              </a:spcAft>
              <a:buClr>
                <a:schemeClr val="hlink"/>
              </a:buClr>
              <a:buSzPct val="42307"/>
              <a:buFont typeface="Arial"/>
              <a:buNone/>
            </a:pPr>
            <a:r>
              <a:rPr b="1" lang="fr-CA" sz="2600">
                <a:solidFill>
                  <a:schemeClr val="hlink"/>
                </a:solidFill>
                <a:latin typeface="Arial"/>
                <a:ea typeface="Arial"/>
                <a:cs typeface="Arial"/>
                <a:sym typeface="Arial"/>
              </a:rPr>
              <a:t>perdues, d’anciens partenaires amoureux, des copains de classe jadis appréciés, voire des parents éloignés. Ils demeurent des outils efficaces pour obtenir de nouvelles de nos proches.</a:t>
            </a:r>
            <a:endParaRPr b="1" sz="2600">
              <a:solidFill>
                <a:schemeClr val="hlink"/>
              </a:solidFill>
              <a:latin typeface="Arial"/>
              <a:ea typeface="Arial"/>
              <a:cs typeface="Arial"/>
              <a:sym typeface="Arial"/>
            </a:endParaRPr>
          </a:p>
          <a:p>
            <a:pPr indent="0" lvl="0" marL="0" rtl="0" algn="l">
              <a:lnSpc>
                <a:spcPct val="115000"/>
              </a:lnSpc>
              <a:spcBef>
                <a:spcPts val="2400"/>
              </a:spcBef>
              <a:spcAft>
                <a:spcPts val="2400"/>
              </a:spcAft>
              <a:buNone/>
            </a:pPr>
            <a:r>
              <a:rPr b="1" lang="fr-CA" sz="2600">
                <a:solidFill>
                  <a:srgbClr val="333333"/>
                </a:solidFill>
                <a:latin typeface="Arial"/>
                <a:ea typeface="Arial"/>
                <a:cs typeface="Arial"/>
                <a:sym typeface="Arial"/>
              </a:rPr>
              <a:t>Durant la </a:t>
            </a:r>
            <a:r>
              <a:rPr b="1" lang="fr-CA" sz="2600">
                <a:solidFill>
                  <a:schemeClr val="hlink"/>
                </a:solidFill>
                <a:uFill>
                  <a:noFill/>
                </a:uFill>
                <a:latin typeface="Arial"/>
                <a:ea typeface="Arial"/>
                <a:cs typeface="Arial"/>
                <a:sym typeface="Arial"/>
                <a:hlinkClick r:id="rId3"/>
              </a:rPr>
              <a:t>pandémie de la COVID-19</a:t>
            </a:r>
            <a:r>
              <a:rPr b="1" lang="fr-CA" sz="2600">
                <a:solidFill>
                  <a:srgbClr val="333333"/>
                </a:solidFill>
                <a:latin typeface="Arial"/>
                <a:ea typeface="Arial"/>
                <a:cs typeface="Arial"/>
                <a:sym typeface="Arial"/>
              </a:rPr>
              <a:t>, les réseaux sociaux sont devenus des incontournables pour être en contact avec les êtres chers. Que ferions-nous sans ses outils pour échanger et partager avec tous ces gens qui nous manquent au quotidien?</a:t>
            </a:r>
            <a:endParaRPr b="1" sz="10900">
              <a:latin typeface="Fira Sans Extra Condensed"/>
              <a:ea typeface="Fira Sans Extra Condensed"/>
              <a:cs typeface="Fira Sans Extra Condensed"/>
              <a:sym typeface="Fira Sans Extra Condensed"/>
            </a:endParaRPr>
          </a:p>
        </p:txBody>
      </p:sp>
      <p:sp>
        <p:nvSpPr>
          <p:cNvPr id="358" name="Google Shape;358;p29"/>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type="ctrTitle"/>
          </p:nvPr>
        </p:nvSpPr>
        <p:spPr>
          <a:xfrm>
            <a:off x="0" y="0"/>
            <a:ext cx="8778300" cy="25719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endParaRPr sz="10200" u="sng"/>
          </a:p>
        </p:txBody>
      </p:sp>
      <p:sp>
        <p:nvSpPr>
          <p:cNvPr id="364" name="Google Shape;364;p30"/>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grpSp>
        <p:nvGrpSpPr>
          <p:cNvPr id="365" name="Google Shape;365;p30"/>
          <p:cNvGrpSpPr/>
          <p:nvPr/>
        </p:nvGrpSpPr>
        <p:grpSpPr>
          <a:xfrm>
            <a:off x="4196522" y="1106192"/>
            <a:ext cx="2628204" cy="3103712"/>
            <a:chOff x="4871875" y="2031450"/>
            <a:chExt cx="3002975" cy="3374700"/>
          </a:xfrm>
        </p:grpSpPr>
        <p:sp>
          <p:nvSpPr>
            <p:cNvPr id="366" name="Google Shape;366;p30"/>
            <p:cNvSpPr/>
            <p:nvPr/>
          </p:nvSpPr>
          <p:spPr>
            <a:xfrm>
              <a:off x="5428100" y="2349675"/>
              <a:ext cx="2352525" cy="2974675"/>
            </a:xfrm>
            <a:custGeom>
              <a:rect b="b" l="l" r="r" t="t"/>
              <a:pathLst>
                <a:path extrusionOk="0" h="118987" w="94101">
                  <a:moveTo>
                    <a:pt x="92967" y="16346"/>
                  </a:moveTo>
                  <a:cubicBezTo>
                    <a:pt x="94101" y="13210"/>
                    <a:pt x="92399" y="10175"/>
                    <a:pt x="89164" y="9575"/>
                  </a:cubicBezTo>
                  <a:lnTo>
                    <a:pt x="43631" y="635"/>
                  </a:lnTo>
                  <a:cubicBezTo>
                    <a:pt x="40429" y="1"/>
                    <a:pt x="36926" y="2036"/>
                    <a:pt x="35792" y="5138"/>
                  </a:cubicBezTo>
                  <a:lnTo>
                    <a:pt x="1101" y="102674"/>
                  </a:lnTo>
                  <a:cubicBezTo>
                    <a:pt x="0" y="105777"/>
                    <a:pt x="1701" y="108812"/>
                    <a:pt x="4904" y="109446"/>
                  </a:cubicBezTo>
                  <a:lnTo>
                    <a:pt x="50469" y="118352"/>
                  </a:lnTo>
                  <a:cubicBezTo>
                    <a:pt x="53672" y="118986"/>
                    <a:pt x="57174" y="116985"/>
                    <a:pt x="58275" y="113849"/>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5626575" y="2503975"/>
              <a:ext cx="2013950" cy="2465100"/>
            </a:xfrm>
            <a:custGeom>
              <a:rect b="b" l="l" r="r" t="t"/>
              <a:pathLst>
                <a:path extrusionOk="0" h="98604" w="80558">
                  <a:moveTo>
                    <a:pt x="79557" y="14510"/>
                  </a:moveTo>
                  <a:cubicBezTo>
                    <a:pt x="80558" y="11708"/>
                    <a:pt x="79023" y="8940"/>
                    <a:pt x="76088" y="8373"/>
                  </a:cubicBezTo>
                  <a:lnTo>
                    <a:pt x="36359" y="601"/>
                  </a:lnTo>
                  <a:cubicBezTo>
                    <a:pt x="33457" y="0"/>
                    <a:pt x="30288" y="1835"/>
                    <a:pt x="29288" y="4670"/>
                  </a:cubicBezTo>
                  <a:lnTo>
                    <a:pt x="1001" y="84094"/>
                  </a:lnTo>
                  <a:cubicBezTo>
                    <a:pt x="0" y="86929"/>
                    <a:pt x="1568" y="89664"/>
                    <a:pt x="4470" y="90265"/>
                  </a:cubicBezTo>
                  <a:lnTo>
                    <a:pt x="44198" y="98037"/>
                  </a:lnTo>
                  <a:cubicBezTo>
                    <a:pt x="47100" y="98604"/>
                    <a:pt x="50303" y="96769"/>
                    <a:pt x="51303" y="93934"/>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5449775" y="2586925"/>
              <a:ext cx="2425075" cy="2819225"/>
            </a:xfrm>
            <a:custGeom>
              <a:rect b="b" l="l" r="r" t="t"/>
              <a:pathLst>
                <a:path extrusionOk="0" h="112769" w="97003">
                  <a:moveTo>
                    <a:pt x="89798" y="1"/>
                  </a:moveTo>
                  <a:lnTo>
                    <a:pt x="89798" y="1"/>
                  </a:lnTo>
                  <a:cubicBezTo>
                    <a:pt x="91999" y="1168"/>
                    <a:pt x="93034" y="3670"/>
                    <a:pt x="92100" y="6272"/>
                  </a:cubicBezTo>
                  <a:lnTo>
                    <a:pt x="57408" y="103809"/>
                  </a:lnTo>
                  <a:cubicBezTo>
                    <a:pt x="56439" y="106540"/>
                    <a:pt x="53608" y="108418"/>
                    <a:pt x="50759" y="108418"/>
                  </a:cubicBezTo>
                  <a:cubicBezTo>
                    <a:pt x="50372" y="108418"/>
                    <a:pt x="49985" y="108384"/>
                    <a:pt x="49602" y="108312"/>
                  </a:cubicBezTo>
                  <a:lnTo>
                    <a:pt x="4037" y="99372"/>
                  </a:lnTo>
                  <a:cubicBezTo>
                    <a:pt x="1868" y="98938"/>
                    <a:pt x="367" y="97404"/>
                    <a:pt x="0" y="95469"/>
                  </a:cubicBezTo>
                  <a:lnTo>
                    <a:pt x="0" y="95469"/>
                  </a:lnTo>
                  <a:cubicBezTo>
                    <a:pt x="167" y="98171"/>
                    <a:pt x="1335" y="102174"/>
                    <a:pt x="3236" y="103008"/>
                  </a:cubicBezTo>
                  <a:lnTo>
                    <a:pt x="52371" y="112648"/>
                  </a:lnTo>
                  <a:cubicBezTo>
                    <a:pt x="52790" y="112730"/>
                    <a:pt x="53214" y="112769"/>
                    <a:pt x="53639" y="112769"/>
                  </a:cubicBezTo>
                  <a:cubicBezTo>
                    <a:pt x="56695" y="112769"/>
                    <a:pt x="59752" y="110736"/>
                    <a:pt x="60777" y="107778"/>
                  </a:cubicBezTo>
                  <a:cubicBezTo>
                    <a:pt x="60777" y="107778"/>
                    <a:pt x="92033" y="20316"/>
                    <a:pt x="96136" y="8607"/>
                  </a:cubicBezTo>
                  <a:cubicBezTo>
                    <a:pt x="97003" y="6072"/>
                    <a:pt x="94301" y="3670"/>
                    <a:pt x="92867" y="2269"/>
                  </a:cubicBezTo>
                  <a:cubicBezTo>
                    <a:pt x="91199" y="635"/>
                    <a:pt x="90098" y="134"/>
                    <a:pt x="8979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5881750" y="3234075"/>
              <a:ext cx="178475" cy="470350"/>
            </a:xfrm>
            <a:custGeom>
              <a:rect b="b" l="l" r="r" t="t"/>
              <a:pathLst>
                <a:path extrusionOk="0" h="18814" w="7139">
                  <a:moveTo>
                    <a:pt x="6705" y="0"/>
                  </a:moveTo>
                  <a:lnTo>
                    <a:pt x="0" y="18814"/>
                  </a:lnTo>
                  <a:cubicBezTo>
                    <a:pt x="1335" y="18013"/>
                    <a:pt x="2836" y="16746"/>
                    <a:pt x="4437" y="15244"/>
                  </a:cubicBezTo>
                  <a:cubicBezTo>
                    <a:pt x="4704" y="13843"/>
                    <a:pt x="5037" y="12409"/>
                    <a:pt x="5404" y="11008"/>
                  </a:cubicBezTo>
                  <a:cubicBezTo>
                    <a:pt x="5538" y="10474"/>
                    <a:pt x="5671" y="9907"/>
                    <a:pt x="5805" y="9407"/>
                  </a:cubicBezTo>
                  <a:cubicBezTo>
                    <a:pt x="5938" y="8806"/>
                    <a:pt x="6071" y="8239"/>
                    <a:pt x="6205" y="7672"/>
                  </a:cubicBezTo>
                  <a:cubicBezTo>
                    <a:pt x="6272" y="7372"/>
                    <a:pt x="6338" y="7105"/>
                    <a:pt x="6405" y="6838"/>
                  </a:cubicBezTo>
                  <a:cubicBezTo>
                    <a:pt x="6839" y="4904"/>
                    <a:pt x="7139" y="3202"/>
                    <a:pt x="7072" y="1902"/>
                  </a:cubicBezTo>
                  <a:cubicBezTo>
                    <a:pt x="7039" y="1401"/>
                    <a:pt x="6972" y="934"/>
                    <a:pt x="6839" y="467"/>
                  </a:cubicBezTo>
                  <a:cubicBezTo>
                    <a:pt x="6805" y="334"/>
                    <a:pt x="6772" y="167"/>
                    <a:pt x="6705" y="34"/>
                  </a:cubicBezTo>
                  <a:cubicBezTo>
                    <a:pt x="6705" y="34"/>
                    <a:pt x="6705" y="0"/>
                    <a:pt x="670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6161125" y="2882975"/>
              <a:ext cx="99250" cy="152650"/>
            </a:xfrm>
            <a:custGeom>
              <a:rect b="b" l="l" r="r" t="t"/>
              <a:pathLst>
                <a:path extrusionOk="0" h="6106" w="3970">
                  <a:moveTo>
                    <a:pt x="3970" y="1"/>
                  </a:moveTo>
                  <a:lnTo>
                    <a:pt x="3970" y="1"/>
                  </a:lnTo>
                  <a:cubicBezTo>
                    <a:pt x="2268" y="2202"/>
                    <a:pt x="734" y="3537"/>
                    <a:pt x="0" y="4104"/>
                  </a:cubicBezTo>
                  <a:cubicBezTo>
                    <a:pt x="367" y="5038"/>
                    <a:pt x="967" y="5672"/>
                    <a:pt x="1768" y="6105"/>
                  </a:cubicBezTo>
                  <a:lnTo>
                    <a:pt x="3970"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6047700" y="4869775"/>
              <a:ext cx="242700" cy="225550"/>
            </a:xfrm>
            <a:custGeom>
              <a:rect b="b" l="l" r="r" t="t"/>
              <a:pathLst>
                <a:path extrusionOk="0" h="9022" w="9708">
                  <a:moveTo>
                    <a:pt x="5736" y="0"/>
                  </a:moveTo>
                  <a:cubicBezTo>
                    <a:pt x="4383" y="0"/>
                    <a:pt x="2920" y="671"/>
                    <a:pt x="1835" y="1920"/>
                  </a:cubicBezTo>
                  <a:cubicBezTo>
                    <a:pt x="67" y="3955"/>
                    <a:pt x="0" y="6757"/>
                    <a:pt x="1635" y="8192"/>
                  </a:cubicBezTo>
                  <a:cubicBezTo>
                    <a:pt x="2286" y="8752"/>
                    <a:pt x="3106" y="9022"/>
                    <a:pt x="3968" y="9022"/>
                  </a:cubicBezTo>
                  <a:cubicBezTo>
                    <a:pt x="5313" y="9022"/>
                    <a:pt x="6762" y="8364"/>
                    <a:pt x="7839" y="7124"/>
                  </a:cubicBezTo>
                  <a:cubicBezTo>
                    <a:pt x="9607" y="5089"/>
                    <a:pt x="9707" y="2254"/>
                    <a:pt x="8040" y="820"/>
                  </a:cubicBezTo>
                  <a:cubicBezTo>
                    <a:pt x="7396" y="266"/>
                    <a:pt x="6587" y="0"/>
                    <a:pt x="5736" y="0"/>
                  </a:cubicBezTo>
                  <a:close/>
                </a:path>
              </a:pathLst>
            </a:custGeom>
            <a:solidFill>
              <a:srgbClr val="9E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4921050" y="3289100"/>
              <a:ext cx="35900" cy="18375"/>
            </a:xfrm>
            <a:custGeom>
              <a:rect b="b" l="l" r="r" t="t"/>
              <a:pathLst>
                <a:path extrusionOk="0" h="735" w="1436">
                  <a:moveTo>
                    <a:pt x="735" y="1"/>
                  </a:moveTo>
                  <a:cubicBezTo>
                    <a:pt x="535" y="67"/>
                    <a:pt x="268" y="201"/>
                    <a:pt x="1" y="301"/>
                  </a:cubicBezTo>
                  <a:cubicBezTo>
                    <a:pt x="301" y="434"/>
                    <a:pt x="668" y="568"/>
                    <a:pt x="1035" y="735"/>
                  </a:cubicBezTo>
                  <a:cubicBezTo>
                    <a:pt x="1202" y="635"/>
                    <a:pt x="1335" y="534"/>
                    <a:pt x="1435" y="434"/>
                  </a:cubicBezTo>
                  <a:cubicBezTo>
                    <a:pt x="1202" y="301"/>
                    <a:pt x="968" y="134"/>
                    <a:pt x="735"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4921050" y="3334225"/>
              <a:ext cx="30900" cy="10775"/>
            </a:xfrm>
            <a:custGeom>
              <a:rect b="b" l="l" r="r" t="t"/>
              <a:pathLst>
                <a:path extrusionOk="0" h="431" w="1236">
                  <a:moveTo>
                    <a:pt x="741" y="1"/>
                  </a:moveTo>
                  <a:cubicBezTo>
                    <a:pt x="557" y="1"/>
                    <a:pt x="312" y="42"/>
                    <a:pt x="34" y="130"/>
                  </a:cubicBezTo>
                  <a:lnTo>
                    <a:pt x="1" y="130"/>
                  </a:lnTo>
                  <a:cubicBezTo>
                    <a:pt x="201" y="197"/>
                    <a:pt x="535" y="297"/>
                    <a:pt x="902" y="431"/>
                  </a:cubicBezTo>
                  <a:cubicBezTo>
                    <a:pt x="1235" y="164"/>
                    <a:pt x="1109" y="1"/>
                    <a:pt x="741"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4921050" y="3244900"/>
              <a:ext cx="33400" cy="19200"/>
            </a:xfrm>
            <a:custGeom>
              <a:rect b="b" l="l" r="r" t="t"/>
              <a:pathLst>
                <a:path extrusionOk="0" h="768" w="1336">
                  <a:moveTo>
                    <a:pt x="701" y="1"/>
                  </a:moveTo>
                  <a:cubicBezTo>
                    <a:pt x="601" y="34"/>
                    <a:pt x="468" y="68"/>
                    <a:pt x="335" y="134"/>
                  </a:cubicBezTo>
                  <a:cubicBezTo>
                    <a:pt x="268" y="201"/>
                    <a:pt x="134" y="268"/>
                    <a:pt x="1" y="334"/>
                  </a:cubicBezTo>
                  <a:cubicBezTo>
                    <a:pt x="234" y="468"/>
                    <a:pt x="535" y="601"/>
                    <a:pt x="868" y="768"/>
                  </a:cubicBezTo>
                  <a:cubicBezTo>
                    <a:pt x="968" y="701"/>
                    <a:pt x="1068" y="668"/>
                    <a:pt x="1135" y="601"/>
                  </a:cubicBezTo>
                  <a:cubicBezTo>
                    <a:pt x="1202" y="568"/>
                    <a:pt x="1269" y="501"/>
                    <a:pt x="1335" y="434"/>
                  </a:cubicBezTo>
                  <a:cubicBezTo>
                    <a:pt x="1068" y="268"/>
                    <a:pt x="835" y="101"/>
                    <a:pt x="701"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5434750" y="2031450"/>
              <a:ext cx="946550" cy="954125"/>
            </a:xfrm>
            <a:custGeom>
              <a:rect b="b" l="l" r="r" t="t"/>
              <a:pathLst>
                <a:path extrusionOk="0" h="38165" w="37862">
                  <a:moveTo>
                    <a:pt x="8618" y="1"/>
                  </a:moveTo>
                  <a:cubicBezTo>
                    <a:pt x="6036" y="1"/>
                    <a:pt x="4057" y="3603"/>
                    <a:pt x="8474" y="6175"/>
                  </a:cubicBezTo>
                  <a:cubicBezTo>
                    <a:pt x="8474" y="6175"/>
                    <a:pt x="6725" y="5512"/>
                    <a:pt x="4888" y="5512"/>
                  </a:cubicBezTo>
                  <a:cubicBezTo>
                    <a:pt x="3040" y="5512"/>
                    <a:pt x="1103" y="6183"/>
                    <a:pt x="768" y="8877"/>
                  </a:cubicBezTo>
                  <a:cubicBezTo>
                    <a:pt x="1" y="14715"/>
                    <a:pt x="5605" y="16049"/>
                    <a:pt x="9941" y="16916"/>
                  </a:cubicBezTo>
                  <a:cubicBezTo>
                    <a:pt x="10642" y="15448"/>
                    <a:pt x="11476" y="14481"/>
                    <a:pt x="12543" y="13681"/>
                  </a:cubicBezTo>
                  <a:cubicBezTo>
                    <a:pt x="12810" y="13447"/>
                    <a:pt x="13277" y="13314"/>
                    <a:pt x="13911" y="13214"/>
                  </a:cubicBezTo>
                  <a:cubicBezTo>
                    <a:pt x="14144" y="13180"/>
                    <a:pt x="14411" y="13147"/>
                    <a:pt x="14711" y="13113"/>
                  </a:cubicBezTo>
                  <a:cubicBezTo>
                    <a:pt x="14899" y="13106"/>
                    <a:pt x="15095" y="13102"/>
                    <a:pt x="15298" y="13102"/>
                  </a:cubicBezTo>
                  <a:cubicBezTo>
                    <a:pt x="15997" y="13102"/>
                    <a:pt x="16779" y="13151"/>
                    <a:pt x="17580" y="13280"/>
                  </a:cubicBezTo>
                  <a:cubicBezTo>
                    <a:pt x="17747" y="13280"/>
                    <a:pt x="17914" y="13314"/>
                    <a:pt x="18081" y="13347"/>
                  </a:cubicBezTo>
                  <a:cubicBezTo>
                    <a:pt x="18948" y="13514"/>
                    <a:pt x="19815" y="13747"/>
                    <a:pt x="20616" y="14081"/>
                  </a:cubicBezTo>
                  <a:cubicBezTo>
                    <a:pt x="20916" y="14214"/>
                    <a:pt x="21216" y="14348"/>
                    <a:pt x="21516" y="14514"/>
                  </a:cubicBezTo>
                  <a:cubicBezTo>
                    <a:pt x="21783" y="14648"/>
                    <a:pt x="22083" y="14848"/>
                    <a:pt x="22317" y="15015"/>
                  </a:cubicBezTo>
                  <a:cubicBezTo>
                    <a:pt x="22450" y="15115"/>
                    <a:pt x="22584" y="15215"/>
                    <a:pt x="22684" y="15315"/>
                  </a:cubicBezTo>
                  <a:cubicBezTo>
                    <a:pt x="23618" y="16149"/>
                    <a:pt x="24185" y="17216"/>
                    <a:pt x="24085" y="18551"/>
                  </a:cubicBezTo>
                  <a:cubicBezTo>
                    <a:pt x="23651" y="24488"/>
                    <a:pt x="25086" y="27424"/>
                    <a:pt x="26320" y="28858"/>
                  </a:cubicBezTo>
                  <a:cubicBezTo>
                    <a:pt x="26386" y="28925"/>
                    <a:pt x="26453" y="28992"/>
                    <a:pt x="26520" y="29058"/>
                  </a:cubicBezTo>
                  <a:cubicBezTo>
                    <a:pt x="27287" y="29859"/>
                    <a:pt x="27921" y="30092"/>
                    <a:pt x="27921" y="30092"/>
                  </a:cubicBezTo>
                  <a:lnTo>
                    <a:pt x="28555" y="27023"/>
                  </a:lnTo>
                  <a:cubicBezTo>
                    <a:pt x="28388" y="26823"/>
                    <a:pt x="29022" y="26323"/>
                    <a:pt x="29989" y="26323"/>
                  </a:cubicBezTo>
                  <a:lnTo>
                    <a:pt x="30256" y="26323"/>
                  </a:lnTo>
                  <a:cubicBezTo>
                    <a:pt x="30623" y="26356"/>
                    <a:pt x="31023" y="26456"/>
                    <a:pt x="31423" y="26656"/>
                  </a:cubicBezTo>
                  <a:cubicBezTo>
                    <a:pt x="34159" y="28024"/>
                    <a:pt x="33058" y="32160"/>
                    <a:pt x="31290" y="33695"/>
                  </a:cubicBezTo>
                  <a:cubicBezTo>
                    <a:pt x="30956" y="34028"/>
                    <a:pt x="30589" y="34262"/>
                    <a:pt x="30289" y="34429"/>
                  </a:cubicBezTo>
                  <a:cubicBezTo>
                    <a:pt x="30189" y="34462"/>
                    <a:pt x="30122" y="34495"/>
                    <a:pt x="30056" y="34529"/>
                  </a:cubicBezTo>
                  <a:cubicBezTo>
                    <a:pt x="29889" y="34629"/>
                    <a:pt x="29756" y="34696"/>
                    <a:pt x="29589" y="34729"/>
                  </a:cubicBezTo>
                  <a:cubicBezTo>
                    <a:pt x="29555" y="34762"/>
                    <a:pt x="29455" y="34796"/>
                    <a:pt x="29389" y="34796"/>
                  </a:cubicBezTo>
                  <a:cubicBezTo>
                    <a:pt x="28888" y="34962"/>
                    <a:pt x="28555" y="34962"/>
                    <a:pt x="28555" y="34962"/>
                  </a:cubicBezTo>
                  <a:cubicBezTo>
                    <a:pt x="28555" y="36330"/>
                    <a:pt x="28721" y="37364"/>
                    <a:pt x="29055" y="38165"/>
                  </a:cubicBezTo>
                  <a:cubicBezTo>
                    <a:pt x="29789" y="37598"/>
                    <a:pt x="31323" y="36263"/>
                    <a:pt x="33025" y="34062"/>
                  </a:cubicBezTo>
                  <a:cubicBezTo>
                    <a:pt x="33625" y="33261"/>
                    <a:pt x="34292" y="32327"/>
                    <a:pt x="34926" y="31260"/>
                  </a:cubicBezTo>
                  <a:cubicBezTo>
                    <a:pt x="36527" y="28558"/>
                    <a:pt x="37861" y="24855"/>
                    <a:pt x="37795" y="21419"/>
                  </a:cubicBezTo>
                  <a:cubicBezTo>
                    <a:pt x="37761" y="19451"/>
                    <a:pt x="37294" y="17583"/>
                    <a:pt x="36127" y="16082"/>
                  </a:cubicBezTo>
                  <a:cubicBezTo>
                    <a:pt x="35660" y="15448"/>
                    <a:pt x="35059" y="14848"/>
                    <a:pt x="34325" y="14348"/>
                  </a:cubicBezTo>
                  <a:cubicBezTo>
                    <a:pt x="34325" y="14348"/>
                    <a:pt x="36294" y="5341"/>
                    <a:pt x="26086" y="4974"/>
                  </a:cubicBezTo>
                  <a:cubicBezTo>
                    <a:pt x="19081" y="4741"/>
                    <a:pt x="13244" y="2339"/>
                    <a:pt x="10142" y="438"/>
                  </a:cubicBezTo>
                  <a:cubicBezTo>
                    <a:pt x="9639" y="135"/>
                    <a:pt x="9117" y="1"/>
                    <a:pt x="8618" y="1"/>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623225" y="2773750"/>
              <a:ext cx="25" cy="16700"/>
            </a:xfrm>
            <a:custGeom>
              <a:rect b="b" l="l" r="r" t="t"/>
              <a:pathLst>
                <a:path extrusionOk="0" h="668" w="1">
                  <a:moveTo>
                    <a:pt x="1" y="667"/>
                  </a:moveTo>
                  <a:cubicBezTo>
                    <a:pt x="1" y="434"/>
                    <a:pt x="1" y="234"/>
                    <a:pt x="1" y="0"/>
                  </a:cubicBezTo>
                  <a:cubicBezTo>
                    <a:pt x="1" y="234"/>
                    <a:pt x="1" y="434"/>
                    <a:pt x="1" y="667"/>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5625725" y="2358625"/>
              <a:ext cx="753075" cy="1150675"/>
            </a:xfrm>
            <a:custGeom>
              <a:rect b="b" l="l" r="r" t="t"/>
              <a:pathLst>
                <a:path extrusionOk="0" h="46027" w="30123">
                  <a:moveTo>
                    <a:pt x="2291" y="9761"/>
                  </a:moveTo>
                  <a:cubicBezTo>
                    <a:pt x="2317" y="9761"/>
                    <a:pt x="2343" y="9763"/>
                    <a:pt x="2369" y="9767"/>
                  </a:cubicBezTo>
                  <a:cubicBezTo>
                    <a:pt x="2836" y="9833"/>
                    <a:pt x="3103" y="10501"/>
                    <a:pt x="3003" y="11201"/>
                  </a:cubicBezTo>
                  <a:cubicBezTo>
                    <a:pt x="2877" y="11891"/>
                    <a:pt x="2457" y="12375"/>
                    <a:pt x="2019" y="12375"/>
                  </a:cubicBezTo>
                  <a:cubicBezTo>
                    <a:pt x="1991" y="12375"/>
                    <a:pt x="1963" y="12373"/>
                    <a:pt x="1935" y="12369"/>
                  </a:cubicBezTo>
                  <a:cubicBezTo>
                    <a:pt x="1468" y="12269"/>
                    <a:pt x="1202" y="11635"/>
                    <a:pt x="1335" y="10901"/>
                  </a:cubicBezTo>
                  <a:cubicBezTo>
                    <a:pt x="1460" y="10242"/>
                    <a:pt x="1881" y="9761"/>
                    <a:pt x="2291" y="9761"/>
                  </a:cubicBezTo>
                  <a:close/>
                  <a:moveTo>
                    <a:pt x="10201" y="11329"/>
                  </a:moveTo>
                  <a:cubicBezTo>
                    <a:pt x="10225" y="11329"/>
                    <a:pt x="10250" y="11331"/>
                    <a:pt x="10275" y="11335"/>
                  </a:cubicBezTo>
                  <a:cubicBezTo>
                    <a:pt x="10742" y="11435"/>
                    <a:pt x="11042" y="12068"/>
                    <a:pt x="10909" y="12769"/>
                  </a:cubicBezTo>
                  <a:cubicBezTo>
                    <a:pt x="10783" y="13459"/>
                    <a:pt x="10363" y="13942"/>
                    <a:pt x="9925" y="13942"/>
                  </a:cubicBezTo>
                  <a:cubicBezTo>
                    <a:pt x="9897" y="13942"/>
                    <a:pt x="9869" y="13940"/>
                    <a:pt x="9841" y="13936"/>
                  </a:cubicBezTo>
                  <a:cubicBezTo>
                    <a:pt x="9407" y="13870"/>
                    <a:pt x="9107" y="13236"/>
                    <a:pt x="9241" y="12502"/>
                  </a:cubicBezTo>
                  <a:cubicBezTo>
                    <a:pt x="9367" y="11841"/>
                    <a:pt x="9789" y="11329"/>
                    <a:pt x="10201" y="11329"/>
                  </a:cubicBezTo>
                  <a:close/>
                  <a:moveTo>
                    <a:pt x="5371" y="8966"/>
                  </a:moveTo>
                  <a:lnTo>
                    <a:pt x="5371" y="9033"/>
                  </a:lnTo>
                  <a:lnTo>
                    <a:pt x="5405" y="9100"/>
                  </a:lnTo>
                  <a:lnTo>
                    <a:pt x="5405" y="9133"/>
                  </a:lnTo>
                  <a:lnTo>
                    <a:pt x="5405" y="9166"/>
                  </a:lnTo>
                  <a:lnTo>
                    <a:pt x="5405" y="9233"/>
                  </a:lnTo>
                  <a:lnTo>
                    <a:pt x="5438" y="9300"/>
                  </a:lnTo>
                  <a:lnTo>
                    <a:pt x="5438" y="9366"/>
                  </a:lnTo>
                  <a:lnTo>
                    <a:pt x="5438" y="9433"/>
                  </a:lnTo>
                  <a:lnTo>
                    <a:pt x="5438" y="9500"/>
                  </a:lnTo>
                  <a:lnTo>
                    <a:pt x="5471" y="9567"/>
                  </a:lnTo>
                  <a:lnTo>
                    <a:pt x="5471" y="9667"/>
                  </a:lnTo>
                  <a:lnTo>
                    <a:pt x="5471" y="9733"/>
                  </a:lnTo>
                  <a:lnTo>
                    <a:pt x="5471" y="9800"/>
                  </a:lnTo>
                  <a:lnTo>
                    <a:pt x="5471" y="9867"/>
                  </a:lnTo>
                  <a:lnTo>
                    <a:pt x="5471" y="9934"/>
                  </a:lnTo>
                  <a:lnTo>
                    <a:pt x="5471" y="10000"/>
                  </a:lnTo>
                  <a:lnTo>
                    <a:pt x="5471" y="10067"/>
                  </a:lnTo>
                  <a:lnTo>
                    <a:pt x="5471" y="10167"/>
                  </a:lnTo>
                  <a:lnTo>
                    <a:pt x="5471" y="10200"/>
                  </a:lnTo>
                  <a:lnTo>
                    <a:pt x="5471" y="10267"/>
                  </a:lnTo>
                  <a:lnTo>
                    <a:pt x="5471" y="10334"/>
                  </a:lnTo>
                  <a:lnTo>
                    <a:pt x="5471" y="10401"/>
                  </a:lnTo>
                  <a:lnTo>
                    <a:pt x="5471" y="10467"/>
                  </a:lnTo>
                  <a:lnTo>
                    <a:pt x="5471" y="10567"/>
                  </a:lnTo>
                  <a:lnTo>
                    <a:pt x="5471" y="10634"/>
                  </a:lnTo>
                  <a:lnTo>
                    <a:pt x="5471" y="10701"/>
                  </a:lnTo>
                  <a:lnTo>
                    <a:pt x="5438" y="10767"/>
                  </a:lnTo>
                  <a:lnTo>
                    <a:pt x="5438" y="10834"/>
                  </a:lnTo>
                  <a:lnTo>
                    <a:pt x="5438" y="10901"/>
                  </a:lnTo>
                  <a:lnTo>
                    <a:pt x="5438" y="10968"/>
                  </a:lnTo>
                  <a:lnTo>
                    <a:pt x="5405" y="11034"/>
                  </a:lnTo>
                  <a:lnTo>
                    <a:pt x="5405" y="11134"/>
                  </a:lnTo>
                  <a:lnTo>
                    <a:pt x="5405" y="11201"/>
                  </a:lnTo>
                  <a:lnTo>
                    <a:pt x="5405" y="11268"/>
                  </a:lnTo>
                  <a:lnTo>
                    <a:pt x="5371" y="11335"/>
                  </a:lnTo>
                  <a:lnTo>
                    <a:pt x="5371" y="11401"/>
                  </a:lnTo>
                  <a:lnTo>
                    <a:pt x="5371" y="11468"/>
                  </a:lnTo>
                  <a:lnTo>
                    <a:pt x="5338" y="11535"/>
                  </a:lnTo>
                  <a:lnTo>
                    <a:pt x="5338" y="11601"/>
                  </a:lnTo>
                  <a:lnTo>
                    <a:pt x="5305" y="11701"/>
                  </a:lnTo>
                  <a:lnTo>
                    <a:pt x="5305" y="11768"/>
                  </a:lnTo>
                  <a:lnTo>
                    <a:pt x="5305" y="11835"/>
                  </a:lnTo>
                  <a:lnTo>
                    <a:pt x="5271" y="11868"/>
                  </a:lnTo>
                  <a:lnTo>
                    <a:pt x="5271" y="11902"/>
                  </a:lnTo>
                  <a:lnTo>
                    <a:pt x="5271" y="11968"/>
                  </a:lnTo>
                  <a:lnTo>
                    <a:pt x="5238" y="12035"/>
                  </a:lnTo>
                  <a:lnTo>
                    <a:pt x="5238" y="12102"/>
                  </a:lnTo>
                  <a:lnTo>
                    <a:pt x="5204" y="12168"/>
                  </a:lnTo>
                  <a:lnTo>
                    <a:pt x="5204" y="12269"/>
                  </a:lnTo>
                  <a:lnTo>
                    <a:pt x="5171" y="12335"/>
                  </a:lnTo>
                  <a:lnTo>
                    <a:pt x="5171" y="12402"/>
                  </a:lnTo>
                  <a:lnTo>
                    <a:pt x="5138" y="12469"/>
                  </a:lnTo>
                  <a:lnTo>
                    <a:pt x="5104" y="12535"/>
                  </a:lnTo>
                  <a:lnTo>
                    <a:pt x="5104" y="12602"/>
                  </a:lnTo>
                  <a:lnTo>
                    <a:pt x="5071" y="12669"/>
                  </a:lnTo>
                  <a:lnTo>
                    <a:pt x="5071" y="12736"/>
                  </a:lnTo>
                  <a:lnTo>
                    <a:pt x="5038" y="12836"/>
                  </a:lnTo>
                  <a:lnTo>
                    <a:pt x="5004" y="12902"/>
                  </a:lnTo>
                  <a:lnTo>
                    <a:pt x="5004" y="12969"/>
                  </a:lnTo>
                  <a:lnTo>
                    <a:pt x="4971" y="13036"/>
                  </a:lnTo>
                  <a:lnTo>
                    <a:pt x="4938" y="13102"/>
                  </a:lnTo>
                  <a:lnTo>
                    <a:pt x="4904" y="13169"/>
                  </a:lnTo>
                  <a:lnTo>
                    <a:pt x="4871" y="13303"/>
                  </a:lnTo>
                  <a:lnTo>
                    <a:pt x="4838" y="13369"/>
                  </a:lnTo>
                  <a:lnTo>
                    <a:pt x="4804" y="13469"/>
                  </a:lnTo>
                  <a:lnTo>
                    <a:pt x="4771" y="13603"/>
                  </a:lnTo>
                  <a:lnTo>
                    <a:pt x="4704" y="13736"/>
                  </a:lnTo>
                  <a:lnTo>
                    <a:pt x="4704" y="13770"/>
                  </a:lnTo>
                  <a:lnTo>
                    <a:pt x="4637" y="13870"/>
                  </a:lnTo>
                  <a:lnTo>
                    <a:pt x="4571" y="14003"/>
                  </a:lnTo>
                  <a:lnTo>
                    <a:pt x="4504" y="14137"/>
                  </a:lnTo>
                  <a:lnTo>
                    <a:pt x="4471" y="14270"/>
                  </a:lnTo>
                  <a:lnTo>
                    <a:pt x="4404" y="14403"/>
                  </a:lnTo>
                  <a:lnTo>
                    <a:pt x="4337" y="14537"/>
                  </a:lnTo>
                  <a:lnTo>
                    <a:pt x="4270" y="14670"/>
                  </a:lnTo>
                  <a:lnTo>
                    <a:pt x="4170" y="14804"/>
                  </a:lnTo>
                  <a:lnTo>
                    <a:pt x="4104" y="14937"/>
                  </a:lnTo>
                  <a:lnTo>
                    <a:pt x="4037" y="15071"/>
                  </a:lnTo>
                  <a:lnTo>
                    <a:pt x="3970" y="15171"/>
                  </a:lnTo>
                  <a:lnTo>
                    <a:pt x="3904" y="15304"/>
                  </a:lnTo>
                  <a:lnTo>
                    <a:pt x="3803" y="15438"/>
                  </a:lnTo>
                  <a:lnTo>
                    <a:pt x="3737" y="15538"/>
                  </a:lnTo>
                  <a:lnTo>
                    <a:pt x="3637" y="15671"/>
                  </a:lnTo>
                  <a:lnTo>
                    <a:pt x="3570" y="15804"/>
                  </a:lnTo>
                  <a:lnTo>
                    <a:pt x="3503" y="15905"/>
                  </a:lnTo>
                  <a:lnTo>
                    <a:pt x="3403" y="16038"/>
                  </a:lnTo>
                  <a:lnTo>
                    <a:pt x="3370" y="16071"/>
                  </a:lnTo>
                  <a:lnTo>
                    <a:pt x="3336" y="16138"/>
                  </a:lnTo>
                  <a:lnTo>
                    <a:pt x="3236" y="16238"/>
                  </a:lnTo>
                  <a:lnTo>
                    <a:pt x="3170" y="16372"/>
                  </a:lnTo>
                  <a:lnTo>
                    <a:pt x="3070" y="16472"/>
                  </a:lnTo>
                  <a:lnTo>
                    <a:pt x="2970" y="16572"/>
                  </a:lnTo>
                  <a:lnTo>
                    <a:pt x="2903" y="16705"/>
                  </a:lnTo>
                  <a:lnTo>
                    <a:pt x="2803" y="16805"/>
                  </a:lnTo>
                  <a:lnTo>
                    <a:pt x="2703" y="16905"/>
                  </a:lnTo>
                  <a:lnTo>
                    <a:pt x="2636" y="17005"/>
                  </a:lnTo>
                  <a:lnTo>
                    <a:pt x="2536" y="17105"/>
                  </a:lnTo>
                  <a:lnTo>
                    <a:pt x="2436" y="17205"/>
                  </a:lnTo>
                  <a:lnTo>
                    <a:pt x="2336" y="17306"/>
                  </a:lnTo>
                  <a:lnTo>
                    <a:pt x="2302" y="17306"/>
                  </a:lnTo>
                  <a:lnTo>
                    <a:pt x="2302" y="17272"/>
                  </a:lnTo>
                  <a:lnTo>
                    <a:pt x="2369" y="17139"/>
                  </a:lnTo>
                  <a:lnTo>
                    <a:pt x="2469" y="17039"/>
                  </a:lnTo>
                  <a:lnTo>
                    <a:pt x="2536" y="16939"/>
                  </a:lnTo>
                  <a:lnTo>
                    <a:pt x="2603" y="16839"/>
                  </a:lnTo>
                  <a:lnTo>
                    <a:pt x="2603" y="16805"/>
                  </a:lnTo>
                  <a:lnTo>
                    <a:pt x="2669" y="16705"/>
                  </a:lnTo>
                  <a:lnTo>
                    <a:pt x="2769" y="16605"/>
                  </a:lnTo>
                  <a:lnTo>
                    <a:pt x="2836" y="16472"/>
                  </a:lnTo>
                  <a:lnTo>
                    <a:pt x="2903" y="16372"/>
                  </a:lnTo>
                  <a:lnTo>
                    <a:pt x="2970" y="16238"/>
                  </a:lnTo>
                  <a:lnTo>
                    <a:pt x="3036" y="16105"/>
                  </a:lnTo>
                  <a:lnTo>
                    <a:pt x="3103" y="16005"/>
                  </a:lnTo>
                  <a:lnTo>
                    <a:pt x="3170" y="15938"/>
                  </a:lnTo>
                  <a:lnTo>
                    <a:pt x="3203" y="15871"/>
                  </a:lnTo>
                  <a:lnTo>
                    <a:pt x="3270" y="15771"/>
                  </a:lnTo>
                  <a:lnTo>
                    <a:pt x="3336" y="15638"/>
                  </a:lnTo>
                  <a:lnTo>
                    <a:pt x="3403" y="15504"/>
                  </a:lnTo>
                  <a:lnTo>
                    <a:pt x="3437" y="15371"/>
                  </a:lnTo>
                  <a:lnTo>
                    <a:pt x="3503" y="15271"/>
                  </a:lnTo>
                  <a:lnTo>
                    <a:pt x="3570" y="15137"/>
                  </a:lnTo>
                  <a:lnTo>
                    <a:pt x="3637" y="15004"/>
                  </a:lnTo>
                  <a:lnTo>
                    <a:pt x="3703" y="14870"/>
                  </a:lnTo>
                  <a:lnTo>
                    <a:pt x="3770" y="14737"/>
                  </a:lnTo>
                  <a:lnTo>
                    <a:pt x="3803" y="14604"/>
                  </a:lnTo>
                  <a:lnTo>
                    <a:pt x="3870" y="14470"/>
                  </a:lnTo>
                  <a:lnTo>
                    <a:pt x="3937" y="14337"/>
                  </a:lnTo>
                  <a:lnTo>
                    <a:pt x="3970" y="14203"/>
                  </a:lnTo>
                  <a:lnTo>
                    <a:pt x="4037" y="14070"/>
                  </a:lnTo>
                  <a:lnTo>
                    <a:pt x="4104" y="13936"/>
                  </a:lnTo>
                  <a:lnTo>
                    <a:pt x="4137" y="13803"/>
                  </a:lnTo>
                  <a:lnTo>
                    <a:pt x="4204" y="13670"/>
                  </a:lnTo>
                  <a:lnTo>
                    <a:pt x="4237" y="13569"/>
                  </a:lnTo>
                  <a:lnTo>
                    <a:pt x="4237" y="13536"/>
                  </a:lnTo>
                  <a:lnTo>
                    <a:pt x="4304" y="13403"/>
                  </a:lnTo>
                  <a:lnTo>
                    <a:pt x="4337" y="13269"/>
                  </a:lnTo>
                  <a:lnTo>
                    <a:pt x="4371" y="13169"/>
                  </a:lnTo>
                  <a:lnTo>
                    <a:pt x="4404" y="13136"/>
                  </a:lnTo>
                  <a:lnTo>
                    <a:pt x="4437" y="13002"/>
                  </a:lnTo>
                  <a:lnTo>
                    <a:pt x="4471" y="12936"/>
                  </a:lnTo>
                  <a:lnTo>
                    <a:pt x="4471" y="12869"/>
                  </a:lnTo>
                  <a:lnTo>
                    <a:pt x="4504" y="12802"/>
                  </a:lnTo>
                  <a:lnTo>
                    <a:pt x="4504" y="12736"/>
                  </a:lnTo>
                  <a:lnTo>
                    <a:pt x="4537" y="12669"/>
                  </a:lnTo>
                  <a:lnTo>
                    <a:pt x="4571" y="12602"/>
                  </a:lnTo>
                  <a:lnTo>
                    <a:pt x="4571" y="12535"/>
                  </a:lnTo>
                  <a:lnTo>
                    <a:pt x="4604" y="12469"/>
                  </a:lnTo>
                  <a:lnTo>
                    <a:pt x="4637" y="12402"/>
                  </a:lnTo>
                  <a:lnTo>
                    <a:pt x="4637" y="12335"/>
                  </a:lnTo>
                  <a:lnTo>
                    <a:pt x="4671" y="12269"/>
                  </a:lnTo>
                  <a:lnTo>
                    <a:pt x="4671" y="12202"/>
                  </a:lnTo>
                  <a:lnTo>
                    <a:pt x="4704" y="12135"/>
                  </a:lnTo>
                  <a:lnTo>
                    <a:pt x="4704" y="12068"/>
                  </a:lnTo>
                  <a:lnTo>
                    <a:pt x="4737" y="12002"/>
                  </a:lnTo>
                  <a:lnTo>
                    <a:pt x="4737" y="11935"/>
                  </a:lnTo>
                  <a:lnTo>
                    <a:pt x="4771" y="11868"/>
                  </a:lnTo>
                  <a:lnTo>
                    <a:pt x="4771" y="11802"/>
                  </a:lnTo>
                  <a:lnTo>
                    <a:pt x="4804" y="11768"/>
                  </a:lnTo>
                  <a:lnTo>
                    <a:pt x="4804" y="11735"/>
                  </a:lnTo>
                  <a:lnTo>
                    <a:pt x="4804" y="11668"/>
                  </a:lnTo>
                  <a:lnTo>
                    <a:pt x="4838" y="11601"/>
                  </a:lnTo>
                  <a:lnTo>
                    <a:pt x="4838" y="11535"/>
                  </a:lnTo>
                  <a:lnTo>
                    <a:pt x="4871" y="11468"/>
                  </a:lnTo>
                  <a:lnTo>
                    <a:pt x="4871" y="11401"/>
                  </a:lnTo>
                  <a:lnTo>
                    <a:pt x="4871" y="11335"/>
                  </a:lnTo>
                  <a:lnTo>
                    <a:pt x="4904" y="11268"/>
                  </a:lnTo>
                  <a:lnTo>
                    <a:pt x="4904" y="11201"/>
                  </a:lnTo>
                  <a:lnTo>
                    <a:pt x="4938" y="11134"/>
                  </a:lnTo>
                  <a:lnTo>
                    <a:pt x="4938" y="11068"/>
                  </a:lnTo>
                  <a:lnTo>
                    <a:pt x="4938" y="11001"/>
                  </a:lnTo>
                  <a:lnTo>
                    <a:pt x="4971" y="10934"/>
                  </a:lnTo>
                  <a:lnTo>
                    <a:pt x="4971" y="10868"/>
                  </a:lnTo>
                  <a:lnTo>
                    <a:pt x="4971" y="10801"/>
                  </a:lnTo>
                  <a:lnTo>
                    <a:pt x="4971" y="10734"/>
                  </a:lnTo>
                  <a:lnTo>
                    <a:pt x="5004" y="10667"/>
                  </a:lnTo>
                  <a:lnTo>
                    <a:pt x="5004" y="10601"/>
                  </a:lnTo>
                  <a:lnTo>
                    <a:pt x="5004" y="10534"/>
                  </a:lnTo>
                  <a:lnTo>
                    <a:pt x="5004" y="10467"/>
                  </a:lnTo>
                  <a:lnTo>
                    <a:pt x="5004" y="10401"/>
                  </a:lnTo>
                  <a:lnTo>
                    <a:pt x="5038" y="10334"/>
                  </a:lnTo>
                  <a:lnTo>
                    <a:pt x="5038" y="10267"/>
                  </a:lnTo>
                  <a:lnTo>
                    <a:pt x="5038" y="10200"/>
                  </a:lnTo>
                  <a:lnTo>
                    <a:pt x="5038" y="10134"/>
                  </a:lnTo>
                  <a:lnTo>
                    <a:pt x="5038" y="10067"/>
                  </a:lnTo>
                  <a:lnTo>
                    <a:pt x="5038" y="10000"/>
                  </a:lnTo>
                  <a:lnTo>
                    <a:pt x="5071" y="9934"/>
                  </a:lnTo>
                  <a:lnTo>
                    <a:pt x="5071" y="9867"/>
                  </a:lnTo>
                  <a:lnTo>
                    <a:pt x="5071" y="9800"/>
                  </a:lnTo>
                  <a:lnTo>
                    <a:pt x="5071" y="9733"/>
                  </a:lnTo>
                  <a:lnTo>
                    <a:pt x="5071" y="9667"/>
                  </a:lnTo>
                  <a:lnTo>
                    <a:pt x="5071" y="9600"/>
                  </a:lnTo>
                  <a:lnTo>
                    <a:pt x="5071" y="9533"/>
                  </a:lnTo>
                  <a:lnTo>
                    <a:pt x="5071" y="9467"/>
                  </a:lnTo>
                  <a:lnTo>
                    <a:pt x="5071" y="9400"/>
                  </a:lnTo>
                  <a:lnTo>
                    <a:pt x="5071" y="9333"/>
                  </a:lnTo>
                  <a:lnTo>
                    <a:pt x="5071" y="9266"/>
                  </a:lnTo>
                  <a:lnTo>
                    <a:pt x="5071" y="9200"/>
                  </a:lnTo>
                  <a:lnTo>
                    <a:pt x="5071" y="9166"/>
                  </a:lnTo>
                  <a:lnTo>
                    <a:pt x="5071" y="9133"/>
                  </a:lnTo>
                  <a:lnTo>
                    <a:pt x="5071" y="9066"/>
                  </a:lnTo>
                  <a:lnTo>
                    <a:pt x="5071" y="9000"/>
                  </a:lnTo>
                  <a:lnTo>
                    <a:pt x="5204" y="8966"/>
                  </a:lnTo>
                  <a:close/>
                  <a:moveTo>
                    <a:pt x="13577" y="16505"/>
                  </a:moveTo>
                  <a:cubicBezTo>
                    <a:pt x="15979" y="16505"/>
                    <a:pt x="17914" y="18473"/>
                    <a:pt x="17914" y="20875"/>
                  </a:cubicBezTo>
                  <a:cubicBezTo>
                    <a:pt x="17914" y="23276"/>
                    <a:pt x="15979" y="25245"/>
                    <a:pt x="13577" y="25245"/>
                  </a:cubicBezTo>
                  <a:cubicBezTo>
                    <a:pt x="11142" y="25245"/>
                    <a:pt x="9207" y="23276"/>
                    <a:pt x="9207" y="20875"/>
                  </a:cubicBezTo>
                  <a:cubicBezTo>
                    <a:pt x="9207" y="18473"/>
                    <a:pt x="11142" y="16505"/>
                    <a:pt x="13577" y="16505"/>
                  </a:cubicBezTo>
                  <a:close/>
                  <a:moveTo>
                    <a:pt x="7776" y="0"/>
                  </a:moveTo>
                  <a:cubicBezTo>
                    <a:pt x="7531" y="0"/>
                    <a:pt x="7296" y="9"/>
                    <a:pt x="7072" y="26"/>
                  </a:cubicBezTo>
                  <a:cubicBezTo>
                    <a:pt x="6772" y="60"/>
                    <a:pt x="6505" y="60"/>
                    <a:pt x="6272" y="127"/>
                  </a:cubicBezTo>
                  <a:cubicBezTo>
                    <a:pt x="5671" y="193"/>
                    <a:pt x="5171" y="360"/>
                    <a:pt x="4904" y="560"/>
                  </a:cubicBezTo>
                  <a:cubicBezTo>
                    <a:pt x="3837" y="1394"/>
                    <a:pt x="3003" y="2361"/>
                    <a:pt x="2336" y="3829"/>
                  </a:cubicBezTo>
                  <a:cubicBezTo>
                    <a:pt x="1835" y="4863"/>
                    <a:pt x="1402" y="6198"/>
                    <a:pt x="1035" y="7865"/>
                  </a:cubicBezTo>
                  <a:cubicBezTo>
                    <a:pt x="701" y="9333"/>
                    <a:pt x="434" y="10834"/>
                    <a:pt x="234" y="12302"/>
                  </a:cubicBezTo>
                  <a:cubicBezTo>
                    <a:pt x="201" y="12569"/>
                    <a:pt x="168" y="12802"/>
                    <a:pt x="168" y="13036"/>
                  </a:cubicBezTo>
                  <a:cubicBezTo>
                    <a:pt x="101" y="13536"/>
                    <a:pt x="67" y="14003"/>
                    <a:pt x="34" y="14470"/>
                  </a:cubicBezTo>
                  <a:cubicBezTo>
                    <a:pt x="1" y="14504"/>
                    <a:pt x="1" y="14537"/>
                    <a:pt x="1" y="14570"/>
                  </a:cubicBezTo>
                  <a:cubicBezTo>
                    <a:pt x="1168" y="15371"/>
                    <a:pt x="1902" y="16672"/>
                    <a:pt x="1902" y="18173"/>
                  </a:cubicBezTo>
                  <a:cubicBezTo>
                    <a:pt x="1902" y="19574"/>
                    <a:pt x="1268" y="20808"/>
                    <a:pt x="234" y="21609"/>
                  </a:cubicBezTo>
                  <a:cubicBezTo>
                    <a:pt x="268" y="21809"/>
                    <a:pt x="301" y="21976"/>
                    <a:pt x="334" y="22176"/>
                  </a:cubicBezTo>
                  <a:cubicBezTo>
                    <a:pt x="735" y="24144"/>
                    <a:pt x="1402" y="25712"/>
                    <a:pt x="2369" y="26612"/>
                  </a:cubicBezTo>
                  <a:cubicBezTo>
                    <a:pt x="3136" y="27346"/>
                    <a:pt x="4971" y="27846"/>
                    <a:pt x="6706" y="28180"/>
                  </a:cubicBezTo>
                  <a:cubicBezTo>
                    <a:pt x="6839" y="28180"/>
                    <a:pt x="6939" y="28213"/>
                    <a:pt x="7072" y="28213"/>
                  </a:cubicBezTo>
                  <a:cubicBezTo>
                    <a:pt x="7506" y="28313"/>
                    <a:pt x="7973" y="28380"/>
                    <a:pt x="8373" y="28447"/>
                  </a:cubicBezTo>
                  <a:cubicBezTo>
                    <a:pt x="8473" y="28447"/>
                    <a:pt x="8574" y="28480"/>
                    <a:pt x="8674" y="28480"/>
                  </a:cubicBezTo>
                  <a:cubicBezTo>
                    <a:pt x="9774" y="28614"/>
                    <a:pt x="10542" y="28680"/>
                    <a:pt x="10542" y="28680"/>
                  </a:cubicBezTo>
                  <a:cubicBezTo>
                    <a:pt x="10542" y="28680"/>
                    <a:pt x="15512" y="30915"/>
                    <a:pt x="16946" y="35018"/>
                  </a:cubicBezTo>
                  <a:cubicBezTo>
                    <a:pt x="16946" y="35018"/>
                    <a:pt x="16946" y="35018"/>
                    <a:pt x="16946" y="35052"/>
                  </a:cubicBezTo>
                  <a:cubicBezTo>
                    <a:pt x="17013" y="35185"/>
                    <a:pt x="17046" y="35352"/>
                    <a:pt x="17080" y="35485"/>
                  </a:cubicBezTo>
                  <a:cubicBezTo>
                    <a:pt x="17213" y="35952"/>
                    <a:pt x="17280" y="36419"/>
                    <a:pt x="17313" y="36920"/>
                  </a:cubicBezTo>
                  <a:cubicBezTo>
                    <a:pt x="17380" y="38220"/>
                    <a:pt x="17080" y="39922"/>
                    <a:pt x="16646" y="41856"/>
                  </a:cubicBezTo>
                  <a:cubicBezTo>
                    <a:pt x="16579" y="42123"/>
                    <a:pt x="16513" y="42390"/>
                    <a:pt x="16446" y="42690"/>
                  </a:cubicBezTo>
                  <a:cubicBezTo>
                    <a:pt x="16312" y="43257"/>
                    <a:pt x="16179" y="43824"/>
                    <a:pt x="16046" y="44425"/>
                  </a:cubicBezTo>
                  <a:cubicBezTo>
                    <a:pt x="15913" y="44920"/>
                    <a:pt x="15781" y="45449"/>
                    <a:pt x="15649" y="46009"/>
                  </a:cubicBezTo>
                  <a:lnTo>
                    <a:pt x="15649" y="46009"/>
                  </a:lnTo>
                  <a:cubicBezTo>
                    <a:pt x="15659" y="45993"/>
                    <a:pt x="15685" y="45993"/>
                    <a:pt x="15712" y="45993"/>
                  </a:cubicBezTo>
                  <a:cubicBezTo>
                    <a:pt x="19146" y="45326"/>
                    <a:pt x="23714" y="36526"/>
                    <a:pt x="27416" y="28190"/>
                  </a:cubicBezTo>
                  <a:lnTo>
                    <a:pt x="27416" y="28190"/>
                  </a:lnTo>
                  <a:cubicBezTo>
                    <a:pt x="28244" y="28311"/>
                    <a:pt x="29147" y="28430"/>
                    <a:pt x="30122" y="28580"/>
                  </a:cubicBezTo>
                  <a:cubicBezTo>
                    <a:pt x="29155" y="28413"/>
                    <a:pt x="28254" y="28313"/>
                    <a:pt x="27420" y="28180"/>
                  </a:cubicBezTo>
                  <a:cubicBezTo>
                    <a:pt x="27419" y="28183"/>
                    <a:pt x="27417" y="28187"/>
                    <a:pt x="27416" y="28190"/>
                  </a:cubicBezTo>
                  <a:lnTo>
                    <a:pt x="27416" y="28190"/>
                  </a:lnTo>
                  <a:cubicBezTo>
                    <a:pt x="25669" y="27934"/>
                    <a:pt x="24259" y="27668"/>
                    <a:pt x="23217" y="27079"/>
                  </a:cubicBezTo>
                  <a:cubicBezTo>
                    <a:pt x="22383" y="26646"/>
                    <a:pt x="21783" y="26012"/>
                    <a:pt x="21416" y="25078"/>
                  </a:cubicBezTo>
                  <a:cubicBezTo>
                    <a:pt x="21082" y="24277"/>
                    <a:pt x="20916" y="23243"/>
                    <a:pt x="20916" y="21875"/>
                  </a:cubicBezTo>
                  <a:cubicBezTo>
                    <a:pt x="20916" y="21875"/>
                    <a:pt x="21249" y="21875"/>
                    <a:pt x="21783" y="21709"/>
                  </a:cubicBezTo>
                  <a:cubicBezTo>
                    <a:pt x="21850" y="21675"/>
                    <a:pt x="21916" y="21675"/>
                    <a:pt x="21983" y="21642"/>
                  </a:cubicBezTo>
                  <a:cubicBezTo>
                    <a:pt x="22117" y="21575"/>
                    <a:pt x="22250" y="21509"/>
                    <a:pt x="22417" y="21442"/>
                  </a:cubicBezTo>
                  <a:cubicBezTo>
                    <a:pt x="22483" y="21408"/>
                    <a:pt x="22550" y="21375"/>
                    <a:pt x="22650" y="21342"/>
                  </a:cubicBezTo>
                  <a:cubicBezTo>
                    <a:pt x="22984" y="21142"/>
                    <a:pt x="23317" y="20908"/>
                    <a:pt x="23651" y="20608"/>
                  </a:cubicBezTo>
                  <a:cubicBezTo>
                    <a:pt x="25419" y="19073"/>
                    <a:pt x="26520" y="14937"/>
                    <a:pt x="23818" y="13569"/>
                  </a:cubicBezTo>
                  <a:cubicBezTo>
                    <a:pt x="23384" y="13336"/>
                    <a:pt x="22984" y="13236"/>
                    <a:pt x="22617" y="13236"/>
                  </a:cubicBezTo>
                  <a:cubicBezTo>
                    <a:pt x="22517" y="13203"/>
                    <a:pt x="22417" y="13203"/>
                    <a:pt x="22350" y="13203"/>
                  </a:cubicBezTo>
                  <a:cubicBezTo>
                    <a:pt x="21383" y="13236"/>
                    <a:pt x="20749" y="13736"/>
                    <a:pt x="20949" y="13936"/>
                  </a:cubicBezTo>
                  <a:lnTo>
                    <a:pt x="20282" y="17005"/>
                  </a:lnTo>
                  <a:cubicBezTo>
                    <a:pt x="20282" y="17005"/>
                    <a:pt x="19648" y="16772"/>
                    <a:pt x="18881" y="15971"/>
                  </a:cubicBezTo>
                  <a:cubicBezTo>
                    <a:pt x="18814" y="15905"/>
                    <a:pt x="18747" y="15838"/>
                    <a:pt x="18681" y="15771"/>
                  </a:cubicBezTo>
                  <a:cubicBezTo>
                    <a:pt x="17447" y="14337"/>
                    <a:pt x="16012" y="11368"/>
                    <a:pt x="16446" y="5464"/>
                  </a:cubicBezTo>
                  <a:cubicBezTo>
                    <a:pt x="16546" y="4096"/>
                    <a:pt x="15979" y="3029"/>
                    <a:pt x="15045" y="2228"/>
                  </a:cubicBezTo>
                  <a:cubicBezTo>
                    <a:pt x="14945" y="2128"/>
                    <a:pt x="14811" y="2028"/>
                    <a:pt x="14678" y="1928"/>
                  </a:cubicBezTo>
                  <a:cubicBezTo>
                    <a:pt x="14444" y="1728"/>
                    <a:pt x="14178" y="1561"/>
                    <a:pt x="13877" y="1394"/>
                  </a:cubicBezTo>
                  <a:cubicBezTo>
                    <a:pt x="13577" y="1261"/>
                    <a:pt x="13277" y="1094"/>
                    <a:pt x="12977" y="960"/>
                  </a:cubicBezTo>
                  <a:cubicBezTo>
                    <a:pt x="12176" y="660"/>
                    <a:pt x="11309" y="427"/>
                    <a:pt x="10475" y="260"/>
                  </a:cubicBezTo>
                  <a:cubicBezTo>
                    <a:pt x="10275" y="227"/>
                    <a:pt x="10108" y="193"/>
                    <a:pt x="9941" y="160"/>
                  </a:cubicBezTo>
                  <a:cubicBezTo>
                    <a:pt x="9184" y="62"/>
                    <a:pt x="8445" y="0"/>
                    <a:pt x="7776" y="0"/>
                  </a:cubicBezTo>
                  <a:close/>
                  <a:moveTo>
                    <a:pt x="15649" y="46009"/>
                  </a:moveTo>
                  <a:cubicBezTo>
                    <a:pt x="15647" y="46014"/>
                    <a:pt x="15645" y="46019"/>
                    <a:pt x="15645" y="46026"/>
                  </a:cubicBezTo>
                  <a:cubicBezTo>
                    <a:pt x="15647" y="46021"/>
                    <a:pt x="15648" y="46015"/>
                    <a:pt x="15649" y="46009"/>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6875800" y="4003775"/>
              <a:ext cx="170975" cy="148475"/>
            </a:xfrm>
            <a:custGeom>
              <a:rect b="b" l="l" r="r" t="t"/>
              <a:pathLst>
                <a:path extrusionOk="0" h="5939" w="6839">
                  <a:moveTo>
                    <a:pt x="0" y="5938"/>
                  </a:moveTo>
                  <a:cubicBezTo>
                    <a:pt x="2702" y="4404"/>
                    <a:pt x="5104" y="2236"/>
                    <a:pt x="6838" y="1"/>
                  </a:cubicBezTo>
                  <a:cubicBezTo>
                    <a:pt x="5104" y="2236"/>
                    <a:pt x="2702" y="4404"/>
                    <a:pt x="0" y="5938"/>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7077600" y="3865350"/>
              <a:ext cx="40050" cy="92600"/>
            </a:xfrm>
            <a:custGeom>
              <a:rect b="b" l="l" r="r" t="t"/>
              <a:pathLst>
                <a:path extrusionOk="0" h="3704" w="1602">
                  <a:moveTo>
                    <a:pt x="1602" y="1"/>
                  </a:moveTo>
                  <a:cubicBezTo>
                    <a:pt x="1335" y="1168"/>
                    <a:pt x="801" y="2436"/>
                    <a:pt x="1" y="3703"/>
                  </a:cubicBezTo>
                  <a:cubicBezTo>
                    <a:pt x="801" y="2436"/>
                    <a:pt x="1335" y="1168"/>
                    <a:pt x="1602"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7053425" y="3972925"/>
              <a:ext cx="15025" cy="21700"/>
            </a:xfrm>
            <a:custGeom>
              <a:rect b="b" l="l" r="r" t="t"/>
              <a:pathLst>
                <a:path extrusionOk="0" h="868" w="601">
                  <a:moveTo>
                    <a:pt x="601" y="1"/>
                  </a:moveTo>
                  <a:cubicBezTo>
                    <a:pt x="401" y="268"/>
                    <a:pt x="234" y="568"/>
                    <a:pt x="0" y="868"/>
                  </a:cubicBezTo>
                  <a:cubicBezTo>
                    <a:pt x="234" y="568"/>
                    <a:pt x="434" y="301"/>
                    <a:pt x="601"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495525" y="3107300"/>
              <a:ext cx="154300" cy="100100"/>
            </a:xfrm>
            <a:custGeom>
              <a:rect b="b" l="l" r="r" t="t"/>
              <a:pathLst>
                <a:path extrusionOk="0" h="4004" w="6172">
                  <a:moveTo>
                    <a:pt x="0" y="1"/>
                  </a:moveTo>
                  <a:cubicBezTo>
                    <a:pt x="2202" y="968"/>
                    <a:pt x="4237" y="2336"/>
                    <a:pt x="6171" y="4004"/>
                  </a:cubicBezTo>
                  <a:cubicBezTo>
                    <a:pt x="4237" y="2336"/>
                    <a:pt x="2202" y="968"/>
                    <a:pt x="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5992650" y="3063100"/>
              <a:ext cx="1134175" cy="1147500"/>
            </a:xfrm>
            <a:custGeom>
              <a:rect b="b" l="l" r="r" t="t"/>
              <a:pathLst>
                <a:path extrusionOk="0" h="45900" w="45367">
                  <a:moveTo>
                    <a:pt x="12743" y="1"/>
                  </a:moveTo>
                  <a:cubicBezTo>
                    <a:pt x="9041" y="8340"/>
                    <a:pt x="4471" y="17147"/>
                    <a:pt x="1035" y="17814"/>
                  </a:cubicBezTo>
                  <a:lnTo>
                    <a:pt x="968" y="17814"/>
                  </a:lnTo>
                  <a:cubicBezTo>
                    <a:pt x="601" y="19248"/>
                    <a:pt x="268" y="20682"/>
                    <a:pt x="1" y="22083"/>
                  </a:cubicBezTo>
                  <a:cubicBezTo>
                    <a:pt x="5105" y="17247"/>
                    <a:pt x="10942" y="9808"/>
                    <a:pt x="12877" y="6139"/>
                  </a:cubicBezTo>
                  <a:cubicBezTo>
                    <a:pt x="13998" y="4036"/>
                    <a:pt x="15931" y="3115"/>
                    <a:pt x="17986" y="3115"/>
                  </a:cubicBezTo>
                  <a:cubicBezTo>
                    <a:pt x="22288" y="3115"/>
                    <a:pt x="27124" y="7154"/>
                    <a:pt x="26153" y="12843"/>
                  </a:cubicBezTo>
                  <a:cubicBezTo>
                    <a:pt x="25219" y="18147"/>
                    <a:pt x="14311" y="29122"/>
                    <a:pt x="4604" y="34692"/>
                  </a:cubicBezTo>
                  <a:cubicBezTo>
                    <a:pt x="6072" y="35727"/>
                    <a:pt x="7606" y="36927"/>
                    <a:pt x="9207" y="38128"/>
                  </a:cubicBezTo>
                  <a:cubicBezTo>
                    <a:pt x="9641" y="38462"/>
                    <a:pt x="10108" y="38795"/>
                    <a:pt x="10575" y="39162"/>
                  </a:cubicBezTo>
                  <a:cubicBezTo>
                    <a:pt x="11509" y="39829"/>
                    <a:pt x="12476" y="40497"/>
                    <a:pt x="13477" y="41164"/>
                  </a:cubicBezTo>
                  <a:cubicBezTo>
                    <a:pt x="13711" y="41297"/>
                    <a:pt x="13978" y="41464"/>
                    <a:pt x="14211" y="41631"/>
                  </a:cubicBezTo>
                  <a:cubicBezTo>
                    <a:pt x="17013" y="43365"/>
                    <a:pt x="20082" y="44800"/>
                    <a:pt x="23551" y="45500"/>
                  </a:cubicBezTo>
                  <a:cubicBezTo>
                    <a:pt x="23851" y="45567"/>
                    <a:pt x="24185" y="45600"/>
                    <a:pt x="24485" y="45667"/>
                  </a:cubicBezTo>
                  <a:cubicBezTo>
                    <a:pt x="25152" y="45767"/>
                    <a:pt x="25786" y="45834"/>
                    <a:pt x="26453" y="45867"/>
                  </a:cubicBezTo>
                  <a:cubicBezTo>
                    <a:pt x="26751" y="45889"/>
                    <a:pt x="27049" y="45900"/>
                    <a:pt x="27346" y="45900"/>
                  </a:cubicBezTo>
                  <a:cubicBezTo>
                    <a:pt x="28415" y="45900"/>
                    <a:pt x="29479" y="45761"/>
                    <a:pt x="30523" y="45500"/>
                  </a:cubicBezTo>
                  <a:cubicBezTo>
                    <a:pt x="32191" y="45133"/>
                    <a:pt x="33792" y="44433"/>
                    <a:pt x="35326" y="43565"/>
                  </a:cubicBezTo>
                  <a:cubicBezTo>
                    <a:pt x="38028" y="42031"/>
                    <a:pt x="40430" y="39863"/>
                    <a:pt x="42164" y="37595"/>
                  </a:cubicBezTo>
                  <a:cubicBezTo>
                    <a:pt x="42264" y="37494"/>
                    <a:pt x="42331" y="37361"/>
                    <a:pt x="42431" y="37228"/>
                  </a:cubicBezTo>
                  <a:cubicBezTo>
                    <a:pt x="42631" y="36961"/>
                    <a:pt x="42832" y="36661"/>
                    <a:pt x="43032" y="36394"/>
                  </a:cubicBezTo>
                  <a:cubicBezTo>
                    <a:pt x="43165" y="36194"/>
                    <a:pt x="43299" y="35993"/>
                    <a:pt x="43399" y="35793"/>
                  </a:cubicBezTo>
                  <a:cubicBezTo>
                    <a:pt x="44199" y="34526"/>
                    <a:pt x="44733" y="33258"/>
                    <a:pt x="45000" y="32091"/>
                  </a:cubicBezTo>
                  <a:cubicBezTo>
                    <a:pt x="45367" y="30523"/>
                    <a:pt x="45200" y="29122"/>
                    <a:pt x="44366" y="28154"/>
                  </a:cubicBezTo>
                  <a:cubicBezTo>
                    <a:pt x="41230" y="24452"/>
                    <a:pt x="38195" y="19882"/>
                    <a:pt x="34993" y="15545"/>
                  </a:cubicBezTo>
                  <a:cubicBezTo>
                    <a:pt x="34726" y="15212"/>
                    <a:pt x="34459" y="14845"/>
                    <a:pt x="34192" y="14478"/>
                  </a:cubicBezTo>
                  <a:cubicBezTo>
                    <a:pt x="33625" y="13777"/>
                    <a:pt x="33091" y="13044"/>
                    <a:pt x="32524" y="12376"/>
                  </a:cubicBezTo>
                  <a:cubicBezTo>
                    <a:pt x="30589" y="9941"/>
                    <a:pt x="28521" y="7673"/>
                    <a:pt x="26286" y="5738"/>
                  </a:cubicBezTo>
                  <a:cubicBezTo>
                    <a:pt x="24352" y="4104"/>
                    <a:pt x="22317" y="2736"/>
                    <a:pt x="20115" y="1769"/>
                  </a:cubicBezTo>
                  <a:cubicBezTo>
                    <a:pt x="18614" y="1135"/>
                    <a:pt x="17080" y="635"/>
                    <a:pt x="15445" y="401"/>
                  </a:cubicBezTo>
                  <a:cubicBezTo>
                    <a:pt x="14478" y="234"/>
                    <a:pt x="13577" y="134"/>
                    <a:pt x="12743" y="1"/>
                  </a:cubicBezTo>
                  <a:close/>
                </a:path>
              </a:pathLst>
            </a:custGeom>
            <a:solidFill>
              <a:srgbClr val="3A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5855900" y="2771225"/>
              <a:ext cx="217675" cy="218525"/>
            </a:xfrm>
            <a:custGeom>
              <a:rect b="b" l="l" r="r" t="t"/>
              <a:pathLst>
                <a:path extrusionOk="0" h="8741" w="8707">
                  <a:moveTo>
                    <a:pt x="4370" y="1"/>
                  </a:moveTo>
                  <a:cubicBezTo>
                    <a:pt x="1935" y="1"/>
                    <a:pt x="0" y="1969"/>
                    <a:pt x="0" y="4371"/>
                  </a:cubicBezTo>
                  <a:cubicBezTo>
                    <a:pt x="0" y="6772"/>
                    <a:pt x="1935" y="8741"/>
                    <a:pt x="4370" y="8741"/>
                  </a:cubicBezTo>
                  <a:cubicBezTo>
                    <a:pt x="6772" y="8741"/>
                    <a:pt x="8707" y="6772"/>
                    <a:pt x="8707" y="4371"/>
                  </a:cubicBezTo>
                  <a:cubicBezTo>
                    <a:pt x="8707" y="1969"/>
                    <a:pt x="6772" y="1"/>
                    <a:pt x="4370"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623225" y="2722875"/>
              <a:ext cx="50075" cy="175975"/>
            </a:xfrm>
            <a:custGeom>
              <a:rect b="b" l="l" r="r" t="t"/>
              <a:pathLst>
                <a:path extrusionOk="0" h="7039" w="2003">
                  <a:moveTo>
                    <a:pt x="101" y="0"/>
                  </a:moveTo>
                  <a:cubicBezTo>
                    <a:pt x="101" y="234"/>
                    <a:pt x="67" y="434"/>
                    <a:pt x="67" y="634"/>
                  </a:cubicBezTo>
                  <a:cubicBezTo>
                    <a:pt x="34" y="1101"/>
                    <a:pt x="1" y="1568"/>
                    <a:pt x="1" y="2035"/>
                  </a:cubicBezTo>
                  <a:cubicBezTo>
                    <a:pt x="1" y="2269"/>
                    <a:pt x="1" y="2469"/>
                    <a:pt x="1" y="2702"/>
                  </a:cubicBezTo>
                  <a:cubicBezTo>
                    <a:pt x="1" y="2936"/>
                    <a:pt x="1" y="3136"/>
                    <a:pt x="1" y="3369"/>
                  </a:cubicBezTo>
                  <a:cubicBezTo>
                    <a:pt x="1" y="3803"/>
                    <a:pt x="34" y="4237"/>
                    <a:pt x="67" y="4670"/>
                  </a:cubicBezTo>
                  <a:cubicBezTo>
                    <a:pt x="134" y="5504"/>
                    <a:pt x="201" y="6305"/>
                    <a:pt x="334" y="7039"/>
                  </a:cubicBezTo>
                  <a:cubicBezTo>
                    <a:pt x="1335" y="6238"/>
                    <a:pt x="2002" y="5004"/>
                    <a:pt x="2002" y="3603"/>
                  </a:cubicBezTo>
                  <a:cubicBezTo>
                    <a:pt x="2002" y="2102"/>
                    <a:pt x="1235" y="801"/>
                    <a:pt x="101"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204600" y="3141000"/>
              <a:ext cx="1466150" cy="866275"/>
            </a:xfrm>
            <a:custGeom>
              <a:rect b="b" l="l" r="r" t="t"/>
              <a:pathLst>
                <a:path extrusionOk="0" h="34651" w="58646">
                  <a:moveTo>
                    <a:pt x="49504" y="0"/>
                  </a:moveTo>
                  <a:cubicBezTo>
                    <a:pt x="47451" y="0"/>
                    <a:pt x="45519" y="922"/>
                    <a:pt x="44399" y="3023"/>
                  </a:cubicBezTo>
                  <a:cubicBezTo>
                    <a:pt x="42464" y="6692"/>
                    <a:pt x="36627" y="14164"/>
                    <a:pt x="31523" y="18967"/>
                  </a:cubicBezTo>
                  <a:cubicBezTo>
                    <a:pt x="29922" y="20469"/>
                    <a:pt x="28421" y="21736"/>
                    <a:pt x="27086" y="22503"/>
                  </a:cubicBezTo>
                  <a:cubicBezTo>
                    <a:pt x="27086" y="22537"/>
                    <a:pt x="27086" y="22537"/>
                    <a:pt x="27053" y="22537"/>
                  </a:cubicBezTo>
                  <a:cubicBezTo>
                    <a:pt x="26938" y="22605"/>
                    <a:pt x="26780" y="22638"/>
                    <a:pt x="26583" y="22638"/>
                  </a:cubicBezTo>
                  <a:cubicBezTo>
                    <a:pt x="22940" y="22638"/>
                    <a:pt x="5913" y="11456"/>
                    <a:pt x="1135" y="8260"/>
                  </a:cubicBezTo>
                  <a:lnTo>
                    <a:pt x="1135" y="8260"/>
                  </a:lnTo>
                  <a:cubicBezTo>
                    <a:pt x="2002" y="9060"/>
                    <a:pt x="2836" y="9994"/>
                    <a:pt x="3536" y="11128"/>
                  </a:cubicBezTo>
                  <a:cubicBezTo>
                    <a:pt x="3636" y="11295"/>
                    <a:pt x="4003" y="13497"/>
                    <a:pt x="2502" y="13697"/>
                  </a:cubicBezTo>
                  <a:cubicBezTo>
                    <a:pt x="2415" y="13710"/>
                    <a:pt x="2310" y="13717"/>
                    <a:pt x="2188" y="13717"/>
                  </a:cubicBezTo>
                  <a:cubicBezTo>
                    <a:pt x="1698" y="13717"/>
                    <a:pt x="934" y="13610"/>
                    <a:pt x="0" y="13397"/>
                  </a:cubicBezTo>
                  <a:lnTo>
                    <a:pt x="0" y="13397"/>
                  </a:lnTo>
                  <a:cubicBezTo>
                    <a:pt x="4237" y="18834"/>
                    <a:pt x="14511" y="30142"/>
                    <a:pt x="23150" y="33611"/>
                  </a:cubicBezTo>
                  <a:cubicBezTo>
                    <a:pt x="24218" y="34045"/>
                    <a:pt x="25252" y="34345"/>
                    <a:pt x="26252" y="34512"/>
                  </a:cubicBezTo>
                  <a:cubicBezTo>
                    <a:pt x="26783" y="34605"/>
                    <a:pt x="27303" y="34650"/>
                    <a:pt x="27808" y="34650"/>
                  </a:cubicBezTo>
                  <a:cubicBezTo>
                    <a:pt x="28574" y="34650"/>
                    <a:pt x="29305" y="34546"/>
                    <a:pt x="29988" y="34345"/>
                  </a:cubicBezTo>
                  <a:cubicBezTo>
                    <a:pt x="31890" y="33778"/>
                    <a:pt x="33991" y="32811"/>
                    <a:pt x="36126" y="31576"/>
                  </a:cubicBezTo>
                  <a:cubicBezTo>
                    <a:pt x="45833" y="26039"/>
                    <a:pt x="56741" y="15065"/>
                    <a:pt x="57675" y="9761"/>
                  </a:cubicBezTo>
                  <a:cubicBezTo>
                    <a:pt x="58646" y="4047"/>
                    <a:pt x="53807" y="0"/>
                    <a:pt x="49504"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5854225" y="2641825"/>
              <a:ext cx="47550" cy="65375"/>
            </a:xfrm>
            <a:custGeom>
              <a:rect b="b" l="l" r="r" t="t"/>
              <a:pathLst>
                <a:path extrusionOk="0" h="2615" w="1902">
                  <a:moveTo>
                    <a:pt x="1089" y="1"/>
                  </a:moveTo>
                  <a:cubicBezTo>
                    <a:pt x="649" y="1"/>
                    <a:pt x="227" y="513"/>
                    <a:pt x="101" y="1174"/>
                  </a:cubicBezTo>
                  <a:cubicBezTo>
                    <a:pt x="1" y="1908"/>
                    <a:pt x="267" y="2542"/>
                    <a:pt x="734" y="2608"/>
                  </a:cubicBezTo>
                  <a:cubicBezTo>
                    <a:pt x="760" y="2612"/>
                    <a:pt x="787" y="2614"/>
                    <a:pt x="813" y="2614"/>
                  </a:cubicBezTo>
                  <a:cubicBezTo>
                    <a:pt x="1227" y="2614"/>
                    <a:pt x="1674" y="2131"/>
                    <a:pt x="1769" y="1441"/>
                  </a:cubicBezTo>
                  <a:cubicBezTo>
                    <a:pt x="1902" y="740"/>
                    <a:pt x="1602" y="107"/>
                    <a:pt x="1168" y="7"/>
                  </a:cubicBezTo>
                  <a:cubicBezTo>
                    <a:pt x="1142" y="3"/>
                    <a:pt x="1115" y="1"/>
                    <a:pt x="108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5683275" y="2581925"/>
              <a:ext cx="79250" cy="210175"/>
            </a:xfrm>
            <a:custGeom>
              <a:rect b="b" l="l" r="r" t="t"/>
              <a:pathLst>
                <a:path extrusionOk="0" h="8407" w="3170">
                  <a:moveTo>
                    <a:pt x="3069" y="1"/>
                  </a:moveTo>
                  <a:lnTo>
                    <a:pt x="2936" y="34"/>
                  </a:lnTo>
                  <a:lnTo>
                    <a:pt x="2769" y="34"/>
                  </a:lnTo>
                  <a:lnTo>
                    <a:pt x="2769" y="101"/>
                  </a:lnTo>
                  <a:lnTo>
                    <a:pt x="2769" y="168"/>
                  </a:lnTo>
                  <a:lnTo>
                    <a:pt x="2769" y="234"/>
                  </a:lnTo>
                  <a:lnTo>
                    <a:pt x="2769" y="301"/>
                  </a:lnTo>
                  <a:lnTo>
                    <a:pt x="2769" y="368"/>
                  </a:lnTo>
                  <a:lnTo>
                    <a:pt x="2769" y="434"/>
                  </a:lnTo>
                  <a:lnTo>
                    <a:pt x="2769" y="501"/>
                  </a:lnTo>
                  <a:lnTo>
                    <a:pt x="2769" y="568"/>
                  </a:lnTo>
                  <a:lnTo>
                    <a:pt x="2769" y="635"/>
                  </a:lnTo>
                  <a:lnTo>
                    <a:pt x="2769" y="701"/>
                  </a:lnTo>
                  <a:lnTo>
                    <a:pt x="2769" y="768"/>
                  </a:lnTo>
                  <a:lnTo>
                    <a:pt x="2769" y="801"/>
                  </a:lnTo>
                  <a:lnTo>
                    <a:pt x="2769" y="835"/>
                  </a:lnTo>
                  <a:lnTo>
                    <a:pt x="2769" y="901"/>
                  </a:lnTo>
                  <a:lnTo>
                    <a:pt x="2736" y="968"/>
                  </a:lnTo>
                  <a:lnTo>
                    <a:pt x="2736" y="1035"/>
                  </a:lnTo>
                  <a:lnTo>
                    <a:pt x="2736" y="1102"/>
                  </a:lnTo>
                  <a:lnTo>
                    <a:pt x="2736" y="1168"/>
                  </a:lnTo>
                  <a:lnTo>
                    <a:pt x="2736" y="1235"/>
                  </a:lnTo>
                  <a:lnTo>
                    <a:pt x="2736" y="1302"/>
                  </a:lnTo>
                  <a:lnTo>
                    <a:pt x="2736" y="1368"/>
                  </a:lnTo>
                  <a:lnTo>
                    <a:pt x="2702" y="1435"/>
                  </a:lnTo>
                  <a:lnTo>
                    <a:pt x="2702" y="1502"/>
                  </a:lnTo>
                  <a:lnTo>
                    <a:pt x="2702" y="1569"/>
                  </a:lnTo>
                  <a:lnTo>
                    <a:pt x="2702" y="1635"/>
                  </a:lnTo>
                  <a:lnTo>
                    <a:pt x="2702" y="1735"/>
                  </a:lnTo>
                  <a:lnTo>
                    <a:pt x="2669" y="1802"/>
                  </a:lnTo>
                  <a:lnTo>
                    <a:pt x="2669" y="1869"/>
                  </a:lnTo>
                  <a:lnTo>
                    <a:pt x="2669" y="1936"/>
                  </a:lnTo>
                  <a:lnTo>
                    <a:pt x="2669" y="2002"/>
                  </a:lnTo>
                  <a:lnTo>
                    <a:pt x="2636" y="2069"/>
                  </a:lnTo>
                  <a:lnTo>
                    <a:pt x="2636" y="2136"/>
                  </a:lnTo>
                  <a:lnTo>
                    <a:pt x="2636" y="2202"/>
                  </a:lnTo>
                  <a:lnTo>
                    <a:pt x="2602" y="2269"/>
                  </a:lnTo>
                  <a:lnTo>
                    <a:pt x="2602" y="2336"/>
                  </a:lnTo>
                  <a:lnTo>
                    <a:pt x="2602" y="2403"/>
                  </a:lnTo>
                  <a:lnTo>
                    <a:pt x="2569" y="2469"/>
                  </a:lnTo>
                  <a:lnTo>
                    <a:pt x="2569" y="2536"/>
                  </a:lnTo>
                  <a:lnTo>
                    <a:pt x="2536" y="2603"/>
                  </a:lnTo>
                  <a:lnTo>
                    <a:pt x="2536" y="2669"/>
                  </a:lnTo>
                  <a:lnTo>
                    <a:pt x="2536" y="2736"/>
                  </a:lnTo>
                  <a:lnTo>
                    <a:pt x="2502" y="2803"/>
                  </a:lnTo>
                  <a:lnTo>
                    <a:pt x="2502" y="2836"/>
                  </a:lnTo>
                  <a:lnTo>
                    <a:pt x="2502" y="2870"/>
                  </a:lnTo>
                  <a:lnTo>
                    <a:pt x="2469" y="2936"/>
                  </a:lnTo>
                  <a:lnTo>
                    <a:pt x="2469" y="3003"/>
                  </a:lnTo>
                  <a:lnTo>
                    <a:pt x="2435" y="3103"/>
                  </a:lnTo>
                  <a:lnTo>
                    <a:pt x="2435" y="3170"/>
                  </a:lnTo>
                  <a:lnTo>
                    <a:pt x="2402" y="3236"/>
                  </a:lnTo>
                  <a:lnTo>
                    <a:pt x="2402" y="3303"/>
                  </a:lnTo>
                  <a:lnTo>
                    <a:pt x="2369" y="3370"/>
                  </a:lnTo>
                  <a:lnTo>
                    <a:pt x="2335" y="3437"/>
                  </a:lnTo>
                  <a:lnTo>
                    <a:pt x="2335" y="3503"/>
                  </a:lnTo>
                  <a:lnTo>
                    <a:pt x="2302" y="3570"/>
                  </a:lnTo>
                  <a:lnTo>
                    <a:pt x="2302" y="3637"/>
                  </a:lnTo>
                  <a:lnTo>
                    <a:pt x="2269" y="3703"/>
                  </a:lnTo>
                  <a:lnTo>
                    <a:pt x="2235" y="3770"/>
                  </a:lnTo>
                  <a:lnTo>
                    <a:pt x="2235" y="3837"/>
                  </a:lnTo>
                  <a:lnTo>
                    <a:pt x="2202" y="3904"/>
                  </a:lnTo>
                  <a:lnTo>
                    <a:pt x="2169" y="3970"/>
                  </a:lnTo>
                  <a:lnTo>
                    <a:pt x="2169" y="4037"/>
                  </a:lnTo>
                  <a:lnTo>
                    <a:pt x="2135" y="4104"/>
                  </a:lnTo>
                  <a:lnTo>
                    <a:pt x="2102" y="4237"/>
                  </a:lnTo>
                  <a:lnTo>
                    <a:pt x="2069" y="4271"/>
                  </a:lnTo>
                  <a:lnTo>
                    <a:pt x="2035" y="4371"/>
                  </a:lnTo>
                  <a:lnTo>
                    <a:pt x="2002" y="4504"/>
                  </a:lnTo>
                  <a:lnTo>
                    <a:pt x="1935" y="4637"/>
                  </a:lnTo>
                  <a:lnTo>
                    <a:pt x="1935" y="4671"/>
                  </a:lnTo>
                  <a:lnTo>
                    <a:pt x="1902" y="4771"/>
                  </a:lnTo>
                  <a:lnTo>
                    <a:pt x="1835" y="4904"/>
                  </a:lnTo>
                  <a:lnTo>
                    <a:pt x="1802" y="5038"/>
                  </a:lnTo>
                  <a:lnTo>
                    <a:pt x="1735" y="5171"/>
                  </a:lnTo>
                  <a:lnTo>
                    <a:pt x="1702" y="5305"/>
                  </a:lnTo>
                  <a:lnTo>
                    <a:pt x="1635" y="5438"/>
                  </a:lnTo>
                  <a:lnTo>
                    <a:pt x="1568" y="5572"/>
                  </a:lnTo>
                  <a:lnTo>
                    <a:pt x="1501" y="5705"/>
                  </a:lnTo>
                  <a:lnTo>
                    <a:pt x="1468" y="5838"/>
                  </a:lnTo>
                  <a:lnTo>
                    <a:pt x="1401" y="5972"/>
                  </a:lnTo>
                  <a:lnTo>
                    <a:pt x="1335" y="6105"/>
                  </a:lnTo>
                  <a:lnTo>
                    <a:pt x="1268" y="6239"/>
                  </a:lnTo>
                  <a:lnTo>
                    <a:pt x="1235" y="6339"/>
                  </a:lnTo>
                  <a:lnTo>
                    <a:pt x="1168" y="6472"/>
                  </a:lnTo>
                  <a:lnTo>
                    <a:pt x="1101" y="6606"/>
                  </a:lnTo>
                  <a:lnTo>
                    <a:pt x="1034" y="6739"/>
                  </a:lnTo>
                  <a:lnTo>
                    <a:pt x="968" y="6872"/>
                  </a:lnTo>
                  <a:lnTo>
                    <a:pt x="901" y="6973"/>
                  </a:lnTo>
                  <a:lnTo>
                    <a:pt x="868" y="7039"/>
                  </a:lnTo>
                  <a:lnTo>
                    <a:pt x="834" y="7106"/>
                  </a:lnTo>
                  <a:lnTo>
                    <a:pt x="768" y="7206"/>
                  </a:lnTo>
                  <a:lnTo>
                    <a:pt x="668" y="7339"/>
                  </a:lnTo>
                  <a:lnTo>
                    <a:pt x="601" y="7473"/>
                  </a:lnTo>
                  <a:lnTo>
                    <a:pt x="534" y="7573"/>
                  </a:lnTo>
                  <a:lnTo>
                    <a:pt x="467" y="7673"/>
                  </a:lnTo>
                  <a:lnTo>
                    <a:pt x="401" y="7806"/>
                  </a:lnTo>
                  <a:lnTo>
                    <a:pt x="301" y="7907"/>
                  </a:lnTo>
                  <a:lnTo>
                    <a:pt x="301" y="7940"/>
                  </a:lnTo>
                  <a:lnTo>
                    <a:pt x="234" y="8040"/>
                  </a:lnTo>
                  <a:lnTo>
                    <a:pt x="167" y="8140"/>
                  </a:lnTo>
                  <a:lnTo>
                    <a:pt x="100" y="8240"/>
                  </a:lnTo>
                  <a:lnTo>
                    <a:pt x="0" y="8340"/>
                  </a:lnTo>
                  <a:lnTo>
                    <a:pt x="0" y="8407"/>
                  </a:lnTo>
                  <a:lnTo>
                    <a:pt x="67" y="8374"/>
                  </a:lnTo>
                  <a:lnTo>
                    <a:pt x="134" y="8273"/>
                  </a:lnTo>
                  <a:lnTo>
                    <a:pt x="234" y="8207"/>
                  </a:lnTo>
                  <a:lnTo>
                    <a:pt x="334" y="8107"/>
                  </a:lnTo>
                  <a:lnTo>
                    <a:pt x="401" y="8007"/>
                  </a:lnTo>
                  <a:lnTo>
                    <a:pt x="434" y="8007"/>
                  </a:lnTo>
                  <a:lnTo>
                    <a:pt x="501" y="7873"/>
                  </a:lnTo>
                  <a:lnTo>
                    <a:pt x="601" y="7773"/>
                  </a:lnTo>
                  <a:lnTo>
                    <a:pt x="668" y="7673"/>
                  </a:lnTo>
                  <a:lnTo>
                    <a:pt x="768" y="7573"/>
                  </a:lnTo>
                  <a:lnTo>
                    <a:pt x="868" y="7440"/>
                  </a:lnTo>
                  <a:lnTo>
                    <a:pt x="934" y="7339"/>
                  </a:lnTo>
                  <a:lnTo>
                    <a:pt x="1034" y="7239"/>
                  </a:lnTo>
                  <a:lnTo>
                    <a:pt x="1068" y="7173"/>
                  </a:lnTo>
                  <a:lnTo>
                    <a:pt x="1101" y="7106"/>
                  </a:lnTo>
                  <a:lnTo>
                    <a:pt x="1201" y="7006"/>
                  </a:lnTo>
                  <a:lnTo>
                    <a:pt x="1268" y="6872"/>
                  </a:lnTo>
                  <a:lnTo>
                    <a:pt x="1368" y="6772"/>
                  </a:lnTo>
                  <a:lnTo>
                    <a:pt x="1435" y="6639"/>
                  </a:lnTo>
                  <a:lnTo>
                    <a:pt x="1501" y="6506"/>
                  </a:lnTo>
                  <a:lnTo>
                    <a:pt x="1602" y="6405"/>
                  </a:lnTo>
                  <a:lnTo>
                    <a:pt x="1668" y="6272"/>
                  </a:lnTo>
                  <a:lnTo>
                    <a:pt x="1735" y="6139"/>
                  </a:lnTo>
                  <a:lnTo>
                    <a:pt x="1802" y="6039"/>
                  </a:lnTo>
                  <a:lnTo>
                    <a:pt x="1902" y="5905"/>
                  </a:lnTo>
                  <a:lnTo>
                    <a:pt x="1968" y="5772"/>
                  </a:lnTo>
                  <a:lnTo>
                    <a:pt x="2035" y="5638"/>
                  </a:lnTo>
                  <a:lnTo>
                    <a:pt x="2102" y="5505"/>
                  </a:lnTo>
                  <a:lnTo>
                    <a:pt x="2169" y="5371"/>
                  </a:lnTo>
                  <a:lnTo>
                    <a:pt x="2235" y="5238"/>
                  </a:lnTo>
                  <a:lnTo>
                    <a:pt x="2302" y="5104"/>
                  </a:lnTo>
                  <a:lnTo>
                    <a:pt x="2335" y="4971"/>
                  </a:lnTo>
                  <a:lnTo>
                    <a:pt x="2402" y="4838"/>
                  </a:lnTo>
                  <a:lnTo>
                    <a:pt x="2469" y="4704"/>
                  </a:lnTo>
                  <a:lnTo>
                    <a:pt x="2502" y="4537"/>
                  </a:lnTo>
                  <a:lnTo>
                    <a:pt x="2536" y="4437"/>
                  </a:lnTo>
                  <a:lnTo>
                    <a:pt x="2569" y="4404"/>
                  </a:lnTo>
                  <a:lnTo>
                    <a:pt x="2602" y="4271"/>
                  </a:lnTo>
                  <a:lnTo>
                    <a:pt x="2636" y="4204"/>
                  </a:lnTo>
                  <a:lnTo>
                    <a:pt x="2669" y="4137"/>
                  </a:lnTo>
                  <a:lnTo>
                    <a:pt x="2702" y="4070"/>
                  </a:lnTo>
                  <a:lnTo>
                    <a:pt x="2702" y="4004"/>
                  </a:lnTo>
                  <a:lnTo>
                    <a:pt x="2736" y="3904"/>
                  </a:lnTo>
                  <a:lnTo>
                    <a:pt x="2736" y="3837"/>
                  </a:lnTo>
                  <a:lnTo>
                    <a:pt x="2769" y="3770"/>
                  </a:lnTo>
                  <a:lnTo>
                    <a:pt x="2802" y="3703"/>
                  </a:lnTo>
                  <a:lnTo>
                    <a:pt x="2802" y="3637"/>
                  </a:lnTo>
                  <a:lnTo>
                    <a:pt x="2836" y="3570"/>
                  </a:lnTo>
                  <a:lnTo>
                    <a:pt x="2869" y="3503"/>
                  </a:lnTo>
                  <a:lnTo>
                    <a:pt x="2869" y="3437"/>
                  </a:lnTo>
                  <a:lnTo>
                    <a:pt x="2902" y="3337"/>
                  </a:lnTo>
                  <a:lnTo>
                    <a:pt x="2902" y="3270"/>
                  </a:lnTo>
                  <a:lnTo>
                    <a:pt x="2936" y="3203"/>
                  </a:lnTo>
                  <a:lnTo>
                    <a:pt x="2936" y="3136"/>
                  </a:lnTo>
                  <a:lnTo>
                    <a:pt x="2969" y="3070"/>
                  </a:lnTo>
                  <a:lnTo>
                    <a:pt x="2969" y="3003"/>
                  </a:lnTo>
                  <a:lnTo>
                    <a:pt x="2969" y="2936"/>
                  </a:lnTo>
                  <a:lnTo>
                    <a:pt x="3003" y="2903"/>
                  </a:lnTo>
                  <a:lnTo>
                    <a:pt x="3003" y="2836"/>
                  </a:lnTo>
                  <a:lnTo>
                    <a:pt x="3003" y="2769"/>
                  </a:lnTo>
                  <a:lnTo>
                    <a:pt x="3036" y="2703"/>
                  </a:lnTo>
                  <a:lnTo>
                    <a:pt x="3036" y="2636"/>
                  </a:lnTo>
                  <a:lnTo>
                    <a:pt x="3069" y="2569"/>
                  </a:lnTo>
                  <a:lnTo>
                    <a:pt x="3069" y="2469"/>
                  </a:lnTo>
                  <a:lnTo>
                    <a:pt x="3069" y="2403"/>
                  </a:lnTo>
                  <a:lnTo>
                    <a:pt x="3103" y="2336"/>
                  </a:lnTo>
                  <a:lnTo>
                    <a:pt x="3103" y="2269"/>
                  </a:lnTo>
                  <a:lnTo>
                    <a:pt x="3103" y="2202"/>
                  </a:lnTo>
                  <a:lnTo>
                    <a:pt x="3136" y="2136"/>
                  </a:lnTo>
                  <a:lnTo>
                    <a:pt x="3136" y="2069"/>
                  </a:lnTo>
                  <a:lnTo>
                    <a:pt x="3136" y="1969"/>
                  </a:lnTo>
                  <a:lnTo>
                    <a:pt x="3136" y="1902"/>
                  </a:lnTo>
                  <a:lnTo>
                    <a:pt x="3136" y="1835"/>
                  </a:lnTo>
                  <a:lnTo>
                    <a:pt x="3169" y="1769"/>
                  </a:lnTo>
                  <a:lnTo>
                    <a:pt x="3169" y="1702"/>
                  </a:lnTo>
                  <a:lnTo>
                    <a:pt x="3169" y="1635"/>
                  </a:lnTo>
                  <a:lnTo>
                    <a:pt x="3169" y="1535"/>
                  </a:lnTo>
                  <a:lnTo>
                    <a:pt x="3169" y="1469"/>
                  </a:lnTo>
                  <a:lnTo>
                    <a:pt x="3169" y="1402"/>
                  </a:lnTo>
                  <a:lnTo>
                    <a:pt x="3169" y="1335"/>
                  </a:lnTo>
                  <a:lnTo>
                    <a:pt x="3169" y="1268"/>
                  </a:lnTo>
                  <a:lnTo>
                    <a:pt x="3169" y="1202"/>
                  </a:lnTo>
                  <a:lnTo>
                    <a:pt x="3169" y="1135"/>
                  </a:lnTo>
                  <a:lnTo>
                    <a:pt x="3169" y="1035"/>
                  </a:lnTo>
                  <a:lnTo>
                    <a:pt x="3169" y="968"/>
                  </a:lnTo>
                  <a:lnTo>
                    <a:pt x="3169" y="901"/>
                  </a:lnTo>
                  <a:lnTo>
                    <a:pt x="3169" y="835"/>
                  </a:lnTo>
                  <a:lnTo>
                    <a:pt x="3169" y="801"/>
                  </a:lnTo>
                  <a:lnTo>
                    <a:pt x="3169" y="768"/>
                  </a:lnTo>
                  <a:lnTo>
                    <a:pt x="3169" y="701"/>
                  </a:lnTo>
                  <a:lnTo>
                    <a:pt x="3169" y="635"/>
                  </a:lnTo>
                  <a:lnTo>
                    <a:pt x="3136" y="568"/>
                  </a:lnTo>
                  <a:lnTo>
                    <a:pt x="3136" y="501"/>
                  </a:lnTo>
                  <a:lnTo>
                    <a:pt x="3136" y="401"/>
                  </a:lnTo>
                  <a:lnTo>
                    <a:pt x="3136" y="334"/>
                  </a:lnTo>
                  <a:lnTo>
                    <a:pt x="3103" y="268"/>
                  </a:lnTo>
                  <a:lnTo>
                    <a:pt x="3103" y="201"/>
                  </a:lnTo>
                  <a:lnTo>
                    <a:pt x="3103" y="134"/>
                  </a:lnTo>
                  <a:lnTo>
                    <a:pt x="3069" y="68"/>
                  </a:lnTo>
                  <a:lnTo>
                    <a:pt x="306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655750" y="2602625"/>
              <a:ext cx="47550" cy="65375"/>
            </a:xfrm>
            <a:custGeom>
              <a:rect b="b" l="l" r="r" t="t"/>
              <a:pathLst>
                <a:path extrusionOk="0" h="2615" w="1902">
                  <a:moveTo>
                    <a:pt x="1118" y="1"/>
                  </a:moveTo>
                  <a:cubicBezTo>
                    <a:pt x="680" y="1"/>
                    <a:pt x="259" y="482"/>
                    <a:pt x="134" y="1141"/>
                  </a:cubicBezTo>
                  <a:cubicBezTo>
                    <a:pt x="1" y="1875"/>
                    <a:pt x="267" y="2509"/>
                    <a:pt x="734" y="2609"/>
                  </a:cubicBezTo>
                  <a:cubicBezTo>
                    <a:pt x="762" y="2613"/>
                    <a:pt x="790" y="2615"/>
                    <a:pt x="818" y="2615"/>
                  </a:cubicBezTo>
                  <a:cubicBezTo>
                    <a:pt x="1256" y="2615"/>
                    <a:pt x="1676" y="2131"/>
                    <a:pt x="1802" y="1441"/>
                  </a:cubicBezTo>
                  <a:cubicBezTo>
                    <a:pt x="1902" y="741"/>
                    <a:pt x="1635" y="73"/>
                    <a:pt x="1201" y="7"/>
                  </a:cubicBezTo>
                  <a:cubicBezTo>
                    <a:pt x="1173" y="3"/>
                    <a:pt x="1145" y="1"/>
                    <a:pt x="11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4871875" y="3220075"/>
              <a:ext cx="433650" cy="263850"/>
            </a:xfrm>
            <a:custGeom>
              <a:rect b="b" l="l" r="r" t="t"/>
              <a:pathLst>
                <a:path extrusionOk="0" h="10554" w="17346">
                  <a:moveTo>
                    <a:pt x="2193" y="0"/>
                  </a:moveTo>
                  <a:cubicBezTo>
                    <a:pt x="2076" y="0"/>
                    <a:pt x="2003" y="34"/>
                    <a:pt x="1968" y="93"/>
                  </a:cubicBezTo>
                  <a:cubicBezTo>
                    <a:pt x="1935" y="127"/>
                    <a:pt x="1935" y="193"/>
                    <a:pt x="1968" y="293"/>
                  </a:cubicBezTo>
                  <a:cubicBezTo>
                    <a:pt x="2035" y="460"/>
                    <a:pt x="2268" y="727"/>
                    <a:pt x="2602" y="960"/>
                  </a:cubicBezTo>
                  <a:cubicBezTo>
                    <a:pt x="2602" y="960"/>
                    <a:pt x="2635" y="994"/>
                    <a:pt x="2668" y="994"/>
                  </a:cubicBezTo>
                  <a:cubicBezTo>
                    <a:pt x="2802" y="1094"/>
                    <a:pt x="3035" y="1261"/>
                    <a:pt x="3302" y="1427"/>
                  </a:cubicBezTo>
                  <a:cubicBezTo>
                    <a:pt x="4570" y="2295"/>
                    <a:pt x="6738" y="3729"/>
                    <a:pt x="6738" y="3729"/>
                  </a:cubicBezTo>
                  <a:cubicBezTo>
                    <a:pt x="6738" y="3729"/>
                    <a:pt x="4436" y="2562"/>
                    <a:pt x="2835" y="1761"/>
                  </a:cubicBezTo>
                  <a:cubicBezTo>
                    <a:pt x="2502" y="1594"/>
                    <a:pt x="2201" y="1461"/>
                    <a:pt x="1968" y="1327"/>
                  </a:cubicBezTo>
                  <a:cubicBezTo>
                    <a:pt x="1801" y="1261"/>
                    <a:pt x="1701" y="1194"/>
                    <a:pt x="1601" y="1161"/>
                  </a:cubicBezTo>
                  <a:cubicBezTo>
                    <a:pt x="1468" y="1094"/>
                    <a:pt x="1368" y="1027"/>
                    <a:pt x="1267" y="994"/>
                  </a:cubicBezTo>
                  <a:cubicBezTo>
                    <a:pt x="1052" y="916"/>
                    <a:pt x="881" y="883"/>
                    <a:pt x="752" y="883"/>
                  </a:cubicBezTo>
                  <a:cubicBezTo>
                    <a:pt x="381" y="883"/>
                    <a:pt x="353" y="1155"/>
                    <a:pt x="600" y="1427"/>
                  </a:cubicBezTo>
                  <a:cubicBezTo>
                    <a:pt x="667" y="1494"/>
                    <a:pt x="734" y="1561"/>
                    <a:pt x="834" y="1628"/>
                  </a:cubicBezTo>
                  <a:cubicBezTo>
                    <a:pt x="901" y="1661"/>
                    <a:pt x="967" y="1728"/>
                    <a:pt x="1067" y="1761"/>
                  </a:cubicBezTo>
                  <a:cubicBezTo>
                    <a:pt x="1301" y="1928"/>
                    <a:pt x="1601" y="2128"/>
                    <a:pt x="1968" y="2328"/>
                  </a:cubicBezTo>
                  <a:cubicBezTo>
                    <a:pt x="2168" y="2462"/>
                    <a:pt x="2435" y="2628"/>
                    <a:pt x="2702" y="2762"/>
                  </a:cubicBezTo>
                  <a:cubicBezTo>
                    <a:pt x="2935" y="2929"/>
                    <a:pt x="3169" y="3062"/>
                    <a:pt x="3402" y="3195"/>
                  </a:cubicBezTo>
                  <a:cubicBezTo>
                    <a:pt x="4703" y="3996"/>
                    <a:pt x="6004" y="4730"/>
                    <a:pt x="6004" y="4730"/>
                  </a:cubicBezTo>
                  <a:cubicBezTo>
                    <a:pt x="6004" y="4730"/>
                    <a:pt x="4436" y="4063"/>
                    <a:pt x="3002" y="3496"/>
                  </a:cubicBezTo>
                  <a:cubicBezTo>
                    <a:pt x="2635" y="3329"/>
                    <a:pt x="2268" y="3195"/>
                    <a:pt x="1968" y="3062"/>
                  </a:cubicBezTo>
                  <a:cubicBezTo>
                    <a:pt x="1668" y="2962"/>
                    <a:pt x="1434" y="2862"/>
                    <a:pt x="1234" y="2762"/>
                  </a:cubicBezTo>
                  <a:cubicBezTo>
                    <a:pt x="1134" y="2728"/>
                    <a:pt x="1034" y="2695"/>
                    <a:pt x="967" y="2662"/>
                  </a:cubicBezTo>
                  <a:cubicBezTo>
                    <a:pt x="714" y="2569"/>
                    <a:pt x="524" y="2529"/>
                    <a:pt x="392" y="2529"/>
                  </a:cubicBezTo>
                  <a:cubicBezTo>
                    <a:pt x="1" y="2529"/>
                    <a:pt x="102" y="2872"/>
                    <a:pt x="500" y="3195"/>
                  </a:cubicBezTo>
                  <a:cubicBezTo>
                    <a:pt x="600" y="3295"/>
                    <a:pt x="734" y="3396"/>
                    <a:pt x="901" y="3496"/>
                  </a:cubicBezTo>
                  <a:cubicBezTo>
                    <a:pt x="934" y="3496"/>
                    <a:pt x="967" y="3496"/>
                    <a:pt x="967" y="3529"/>
                  </a:cubicBezTo>
                  <a:cubicBezTo>
                    <a:pt x="1201" y="3629"/>
                    <a:pt x="1534" y="3796"/>
                    <a:pt x="1968" y="3996"/>
                  </a:cubicBezTo>
                  <a:cubicBezTo>
                    <a:pt x="3536" y="4730"/>
                    <a:pt x="6171" y="5897"/>
                    <a:pt x="6171" y="5897"/>
                  </a:cubicBezTo>
                  <a:cubicBezTo>
                    <a:pt x="6171" y="5897"/>
                    <a:pt x="4203" y="5364"/>
                    <a:pt x="2869" y="4997"/>
                  </a:cubicBezTo>
                  <a:cubicBezTo>
                    <a:pt x="2502" y="4863"/>
                    <a:pt x="2168" y="4763"/>
                    <a:pt x="1968" y="4696"/>
                  </a:cubicBezTo>
                  <a:lnTo>
                    <a:pt x="1901" y="4696"/>
                  </a:lnTo>
                  <a:cubicBezTo>
                    <a:pt x="1634" y="4608"/>
                    <a:pt x="1393" y="4567"/>
                    <a:pt x="1209" y="4567"/>
                  </a:cubicBezTo>
                  <a:cubicBezTo>
                    <a:pt x="841" y="4567"/>
                    <a:pt x="700" y="4730"/>
                    <a:pt x="1034" y="4997"/>
                  </a:cubicBezTo>
                  <a:cubicBezTo>
                    <a:pt x="1167" y="5097"/>
                    <a:pt x="1401" y="5230"/>
                    <a:pt x="1734" y="5364"/>
                  </a:cubicBezTo>
                  <a:cubicBezTo>
                    <a:pt x="1801" y="5397"/>
                    <a:pt x="1868" y="5430"/>
                    <a:pt x="1968" y="5464"/>
                  </a:cubicBezTo>
                  <a:cubicBezTo>
                    <a:pt x="3536" y="6164"/>
                    <a:pt x="6938" y="7632"/>
                    <a:pt x="8806" y="8566"/>
                  </a:cubicBezTo>
                  <a:cubicBezTo>
                    <a:pt x="10507" y="9433"/>
                    <a:pt x="12042" y="9934"/>
                    <a:pt x="13309" y="10234"/>
                  </a:cubicBezTo>
                  <a:cubicBezTo>
                    <a:pt x="14243" y="10447"/>
                    <a:pt x="15007" y="10554"/>
                    <a:pt x="15497" y="10554"/>
                  </a:cubicBezTo>
                  <a:cubicBezTo>
                    <a:pt x="15619" y="10554"/>
                    <a:pt x="15724" y="10547"/>
                    <a:pt x="15811" y="10534"/>
                  </a:cubicBezTo>
                  <a:cubicBezTo>
                    <a:pt x="17346" y="10334"/>
                    <a:pt x="16945" y="8132"/>
                    <a:pt x="16845" y="7965"/>
                  </a:cubicBezTo>
                  <a:cubicBezTo>
                    <a:pt x="16145" y="6831"/>
                    <a:pt x="15311" y="5897"/>
                    <a:pt x="14477" y="5097"/>
                  </a:cubicBezTo>
                  <a:cubicBezTo>
                    <a:pt x="11942" y="2795"/>
                    <a:pt x="9140" y="1794"/>
                    <a:pt x="8439" y="894"/>
                  </a:cubicBezTo>
                  <a:cubicBezTo>
                    <a:pt x="7996" y="309"/>
                    <a:pt x="7732" y="129"/>
                    <a:pt x="7581" y="129"/>
                  </a:cubicBezTo>
                  <a:cubicBezTo>
                    <a:pt x="7449" y="129"/>
                    <a:pt x="7405" y="268"/>
                    <a:pt x="7405" y="393"/>
                  </a:cubicBezTo>
                  <a:cubicBezTo>
                    <a:pt x="7272" y="1761"/>
                    <a:pt x="8706" y="2828"/>
                    <a:pt x="9373" y="3362"/>
                  </a:cubicBezTo>
                  <a:cubicBezTo>
                    <a:pt x="7639" y="2495"/>
                    <a:pt x="4570" y="1094"/>
                    <a:pt x="3302" y="393"/>
                  </a:cubicBezTo>
                  <a:cubicBezTo>
                    <a:pt x="2764" y="113"/>
                    <a:pt x="2406" y="0"/>
                    <a:pt x="2193"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0"/>
          <p:cNvGrpSpPr/>
          <p:nvPr/>
        </p:nvGrpSpPr>
        <p:grpSpPr>
          <a:xfrm>
            <a:off x="1795983" y="1199358"/>
            <a:ext cx="2718721" cy="3010546"/>
            <a:chOff x="1814675" y="2132750"/>
            <a:chExt cx="3106400" cy="3273400"/>
          </a:xfrm>
        </p:grpSpPr>
        <p:sp>
          <p:nvSpPr>
            <p:cNvPr id="391" name="Google Shape;391;p30"/>
            <p:cNvSpPr/>
            <p:nvPr/>
          </p:nvSpPr>
          <p:spPr>
            <a:xfrm>
              <a:off x="1909750" y="2349675"/>
              <a:ext cx="2351700" cy="2974675"/>
            </a:xfrm>
            <a:custGeom>
              <a:rect b="b" l="l" r="r" t="t"/>
              <a:pathLst>
                <a:path extrusionOk="0" h="118987" w="94068">
                  <a:moveTo>
                    <a:pt x="1101" y="16346"/>
                  </a:moveTo>
                  <a:cubicBezTo>
                    <a:pt x="0" y="13210"/>
                    <a:pt x="1702" y="10175"/>
                    <a:pt x="4904" y="9575"/>
                  </a:cubicBezTo>
                  <a:lnTo>
                    <a:pt x="50436" y="635"/>
                  </a:lnTo>
                  <a:cubicBezTo>
                    <a:pt x="53639" y="1"/>
                    <a:pt x="57141" y="2036"/>
                    <a:pt x="58275" y="5138"/>
                  </a:cubicBezTo>
                  <a:lnTo>
                    <a:pt x="92967" y="102674"/>
                  </a:lnTo>
                  <a:cubicBezTo>
                    <a:pt x="94067" y="105777"/>
                    <a:pt x="92366" y="108812"/>
                    <a:pt x="89164" y="109446"/>
                  </a:cubicBezTo>
                  <a:lnTo>
                    <a:pt x="43598" y="118352"/>
                  </a:lnTo>
                  <a:cubicBezTo>
                    <a:pt x="40396" y="118986"/>
                    <a:pt x="36893" y="116985"/>
                    <a:pt x="35793" y="113849"/>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2049000" y="2503975"/>
              <a:ext cx="2013975" cy="2465100"/>
            </a:xfrm>
            <a:custGeom>
              <a:rect b="b" l="l" r="r" t="t"/>
              <a:pathLst>
                <a:path extrusionOk="0" h="98604" w="80559">
                  <a:moveTo>
                    <a:pt x="1002" y="14510"/>
                  </a:moveTo>
                  <a:cubicBezTo>
                    <a:pt x="1" y="11708"/>
                    <a:pt x="1535" y="8940"/>
                    <a:pt x="4471" y="8373"/>
                  </a:cubicBezTo>
                  <a:lnTo>
                    <a:pt x="44199" y="601"/>
                  </a:lnTo>
                  <a:cubicBezTo>
                    <a:pt x="47101" y="0"/>
                    <a:pt x="50270" y="1835"/>
                    <a:pt x="51271" y="4670"/>
                  </a:cubicBezTo>
                  <a:lnTo>
                    <a:pt x="79558" y="84094"/>
                  </a:lnTo>
                  <a:cubicBezTo>
                    <a:pt x="80558" y="86929"/>
                    <a:pt x="78991" y="89664"/>
                    <a:pt x="76089" y="90265"/>
                  </a:cubicBezTo>
                  <a:lnTo>
                    <a:pt x="36360" y="98037"/>
                  </a:lnTo>
                  <a:cubicBezTo>
                    <a:pt x="33458" y="98604"/>
                    <a:pt x="30256" y="96769"/>
                    <a:pt x="29255" y="93934"/>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1814675" y="2586925"/>
              <a:ext cx="2425100" cy="2819225"/>
            </a:xfrm>
            <a:custGeom>
              <a:rect b="b" l="l" r="r" t="t"/>
              <a:pathLst>
                <a:path extrusionOk="0" h="112769" w="97004">
                  <a:moveTo>
                    <a:pt x="7239" y="1"/>
                  </a:moveTo>
                  <a:cubicBezTo>
                    <a:pt x="6939" y="134"/>
                    <a:pt x="5838" y="635"/>
                    <a:pt x="4137" y="2269"/>
                  </a:cubicBezTo>
                  <a:cubicBezTo>
                    <a:pt x="2703" y="3670"/>
                    <a:pt x="1" y="6072"/>
                    <a:pt x="901" y="8607"/>
                  </a:cubicBezTo>
                  <a:cubicBezTo>
                    <a:pt x="4971" y="20316"/>
                    <a:pt x="36226" y="107778"/>
                    <a:pt x="36226" y="107778"/>
                  </a:cubicBezTo>
                  <a:cubicBezTo>
                    <a:pt x="37252" y="110736"/>
                    <a:pt x="40308" y="112769"/>
                    <a:pt x="43387" y="112769"/>
                  </a:cubicBezTo>
                  <a:cubicBezTo>
                    <a:pt x="43815" y="112769"/>
                    <a:pt x="44243" y="112730"/>
                    <a:pt x="44666" y="112648"/>
                  </a:cubicBezTo>
                  <a:lnTo>
                    <a:pt x="93768" y="103008"/>
                  </a:lnTo>
                  <a:cubicBezTo>
                    <a:pt x="95669" y="102174"/>
                    <a:pt x="96870" y="98171"/>
                    <a:pt x="97003" y="95469"/>
                  </a:cubicBezTo>
                  <a:lnTo>
                    <a:pt x="97003" y="95469"/>
                  </a:lnTo>
                  <a:cubicBezTo>
                    <a:pt x="96636" y="97404"/>
                    <a:pt x="95135" y="98938"/>
                    <a:pt x="92967" y="99372"/>
                  </a:cubicBezTo>
                  <a:lnTo>
                    <a:pt x="47401" y="108312"/>
                  </a:lnTo>
                  <a:cubicBezTo>
                    <a:pt x="47018" y="108384"/>
                    <a:pt x="46631" y="108418"/>
                    <a:pt x="46245" y="108418"/>
                  </a:cubicBezTo>
                  <a:cubicBezTo>
                    <a:pt x="43396" y="108418"/>
                    <a:pt x="40565" y="106540"/>
                    <a:pt x="39596" y="103809"/>
                  </a:cubicBezTo>
                  <a:lnTo>
                    <a:pt x="4904" y="6272"/>
                  </a:lnTo>
                  <a:cubicBezTo>
                    <a:pt x="3970" y="3670"/>
                    <a:pt x="5004" y="1135"/>
                    <a:pt x="7239"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3396650" y="4870275"/>
              <a:ext cx="249350" cy="225950"/>
            </a:xfrm>
            <a:custGeom>
              <a:rect b="b" l="l" r="r" t="t"/>
              <a:pathLst>
                <a:path extrusionOk="0" h="9038" w="9974">
                  <a:moveTo>
                    <a:pt x="4079" y="0"/>
                  </a:moveTo>
                  <a:cubicBezTo>
                    <a:pt x="3543" y="0"/>
                    <a:pt x="3018" y="107"/>
                    <a:pt x="2535" y="333"/>
                  </a:cubicBezTo>
                  <a:cubicBezTo>
                    <a:pt x="500" y="1300"/>
                    <a:pt x="0" y="3935"/>
                    <a:pt x="1334" y="6237"/>
                  </a:cubicBezTo>
                  <a:cubicBezTo>
                    <a:pt x="2372" y="7983"/>
                    <a:pt x="4196" y="9038"/>
                    <a:pt x="5890" y="9038"/>
                  </a:cubicBezTo>
                  <a:cubicBezTo>
                    <a:pt x="6429" y="9038"/>
                    <a:pt x="6955" y="8931"/>
                    <a:pt x="7439" y="8705"/>
                  </a:cubicBezTo>
                  <a:cubicBezTo>
                    <a:pt x="9440" y="7738"/>
                    <a:pt x="9974" y="5103"/>
                    <a:pt x="8606" y="2801"/>
                  </a:cubicBezTo>
                  <a:cubicBezTo>
                    <a:pt x="7569" y="1055"/>
                    <a:pt x="5764" y="0"/>
                    <a:pt x="4079" y="0"/>
                  </a:cubicBezTo>
                  <a:close/>
                </a:path>
              </a:pathLst>
            </a:custGeom>
            <a:solidFill>
              <a:srgbClr val="9E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984675" y="2132750"/>
              <a:ext cx="1453575" cy="1574175"/>
            </a:xfrm>
            <a:custGeom>
              <a:rect b="b" l="l" r="r" t="t"/>
              <a:pathLst>
                <a:path extrusionOk="0" h="62967" w="58143">
                  <a:moveTo>
                    <a:pt x="34509" y="1"/>
                  </a:moveTo>
                  <a:cubicBezTo>
                    <a:pt x="27180" y="1"/>
                    <a:pt x="18189" y="3744"/>
                    <a:pt x="15078" y="12764"/>
                  </a:cubicBezTo>
                  <a:cubicBezTo>
                    <a:pt x="14411" y="14699"/>
                    <a:pt x="14011" y="16834"/>
                    <a:pt x="13977" y="19235"/>
                  </a:cubicBezTo>
                  <a:cubicBezTo>
                    <a:pt x="13944" y="19469"/>
                    <a:pt x="13944" y="19669"/>
                    <a:pt x="13944" y="19903"/>
                  </a:cubicBezTo>
                  <a:cubicBezTo>
                    <a:pt x="13977" y="33212"/>
                    <a:pt x="2969" y="33512"/>
                    <a:pt x="634" y="44554"/>
                  </a:cubicBezTo>
                  <a:cubicBezTo>
                    <a:pt x="101" y="47122"/>
                    <a:pt x="1" y="49590"/>
                    <a:pt x="268" y="51892"/>
                  </a:cubicBezTo>
                  <a:lnTo>
                    <a:pt x="401" y="51692"/>
                  </a:lnTo>
                  <a:cubicBezTo>
                    <a:pt x="935" y="50991"/>
                    <a:pt x="1502" y="50291"/>
                    <a:pt x="2069" y="49590"/>
                  </a:cubicBezTo>
                  <a:cubicBezTo>
                    <a:pt x="4304" y="46788"/>
                    <a:pt x="6672" y="44220"/>
                    <a:pt x="9274" y="42185"/>
                  </a:cubicBezTo>
                  <a:cubicBezTo>
                    <a:pt x="10908" y="40884"/>
                    <a:pt x="12643" y="39783"/>
                    <a:pt x="14478" y="38983"/>
                  </a:cubicBezTo>
                  <a:cubicBezTo>
                    <a:pt x="15212" y="38649"/>
                    <a:pt x="15979" y="38382"/>
                    <a:pt x="16746" y="38149"/>
                  </a:cubicBezTo>
                  <a:cubicBezTo>
                    <a:pt x="17146" y="38049"/>
                    <a:pt x="17547" y="37949"/>
                    <a:pt x="17947" y="37849"/>
                  </a:cubicBezTo>
                  <a:cubicBezTo>
                    <a:pt x="18347" y="37749"/>
                    <a:pt x="18747" y="37682"/>
                    <a:pt x="19148" y="37615"/>
                  </a:cubicBezTo>
                  <a:cubicBezTo>
                    <a:pt x="23584" y="36915"/>
                    <a:pt x="26553" y="36881"/>
                    <a:pt x="27754" y="34380"/>
                  </a:cubicBezTo>
                  <a:cubicBezTo>
                    <a:pt x="27787" y="34246"/>
                    <a:pt x="27854" y="34146"/>
                    <a:pt x="27887" y="34046"/>
                  </a:cubicBezTo>
                  <a:cubicBezTo>
                    <a:pt x="28021" y="33679"/>
                    <a:pt x="28121" y="33312"/>
                    <a:pt x="28187" y="32879"/>
                  </a:cubicBezTo>
                  <a:cubicBezTo>
                    <a:pt x="28254" y="32612"/>
                    <a:pt x="28288" y="32278"/>
                    <a:pt x="28288" y="31978"/>
                  </a:cubicBezTo>
                  <a:cubicBezTo>
                    <a:pt x="28321" y="31644"/>
                    <a:pt x="28321" y="31277"/>
                    <a:pt x="28321" y="30910"/>
                  </a:cubicBezTo>
                  <a:lnTo>
                    <a:pt x="28254" y="30910"/>
                  </a:lnTo>
                  <a:cubicBezTo>
                    <a:pt x="28160" y="30934"/>
                    <a:pt x="27982" y="30958"/>
                    <a:pt x="27756" y="30958"/>
                  </a:cubicBezTo>
                  <a:cubicBezTo>
                    <a:pt x="27663" y="30958"/>
                    <a:pt x="27561" y="30954"/>
                    <a:pt x="27454" y="30944"/>
                  </a:cubicBezTo>
                  <a:lnTo>
                    <a:pt x="27187" y="30944"/>
                  </a:lnTo>
                  <a:cubicBezTo>
                    <a:pt x="26720" y="30910"/>
                    <a:pt x="26119" y="30777"/>
                    <a:pt x="25586" y="30443"/>
                  </a:cubicBezTo>
                  <a:cubicBezTo>
                    <a:pt x="25385" y="30343"/>
                    <a:pt x="25219" y="30210"/>
                    <a:pt x="25019" y="30043"/>
                  </a:cubicBezTo>
                  <a:cubicBezTo>
                    <a:pt x="24685" y="29776"/>
                    <a:pt x="24385" y="29376"/>
                    <a:pt x="24151" y="28909"/>
                  </a:cubicBezTo>
                  <a:cubicBezTo>
                    <a:pt x="23951" y="28609"/>
                    <a:pt x="23818" y="28275"/>
                    <a:pt x="23684" y="27942"/>
                  </a:cubicBezTo>
                  <a:cubicBezTo>
                    <a:pt x="23618" y="27775"/>
                    <a:pt x="23584" y="27608"/>
                    <a:pt x="23517" y="27441"/>
                  </a:cubicBezTo>
                  <a:cubicBezTo>
                    <a:pt x="23050" y="25673"/>
                    <a:pt x="23317" y="23739"/>
                    <a:pt x="25152" y="23305"/>
                  </a:cubicBezTo>
                  <a:cubicBezTo>
                    <a:pt x="25352" y="23272"/>
                    <a:pt x="25552" y="23238"/>
                    <a:pt x="25719" y="23238"/>
                  </a:cubicBezTo>
                  <a:lnTo>
                    <a:pt x="25986" y="23238"/>
                  </a:lnTo>
                  <a:cubicBezTo>
                    <a:pt x="26253" y="23272"/>
                    <a:pt x="26486" y="23372"/>
                    <a:pt x="26720" y="23472"/>
                  </a:cubicBezTo>
                  <a:cubicBezTo>
                    <a:pt x="26953" y="23605"/>
                    <a:pt x="27153" y="23739"/>
                    <a:pt x="27354" y="23905"/>
                  </a:cubicBezTo>
                  <a:cubicBezTo>
                    <a:pt x="27787" y="24339"/>
                    <a:pt x="28154" y="24906"/>
                    <a:pt x="28421" y="25473"/>
                  </a:cubicBezTo>
                  <a:cubicBezTo>
                    <a:pt x="28488" y="25640"/>
                    <a:pt x="28554" y="25807"/>
                    <a:pt x="28621" y="25974"/>
                  </a:cubicBezTo>
                  <a:cubicBezTo>
                    <a:pt x="29088" y="27141"/>
                    <a:pt x="29255" y="28209"/>
                    <a:pt x="29255" y="28209"/>
                  </a:cubicBezTo>
                  <a:cubicBezTo>
                    <a:pt x="29255" y="28209"/>
                    <a:pt x="35293" y="25773"/>
                    <a:pt x="36593" y="16167"/>
                  </a:cubicBezTo>
                  <a:cubicBezTo>
                    <a:pt x="36660" y="15666"/>
                    <a:pt x="36760" y="15166"/>
                    <a:pt x="36894" y="14699"/>
                  </a:cubicBezTo>
                  <a:cubicBezTo>
                    <a:pt x="36994" y="14399"/>
                    <a:pt x="37094" y="14098"/>
                    <a:pt x="37194" y="13798"/>
                  </a:cubicBezTo>
                  <a:cubicBezTo>
                    <a:pt x="37494" y="13098"/>
                    <a:pt x="37828" y="12431"/>
                    <a:pt x="38228" y="11830"/>
                  </a:cubicBezTo>
                  <a:cubicBezTo>
                    <a:pt x="38495" y="11497"/>
                    <a:pt x="38728" y="11163"/>
                    <a:pt x="38995" y="10863"/>
                  </a:cubicBezTo>
                  <a:cubicBezTo>
                    <a:pt x="40255" y="9480"/>
                    <a:pt x="41734" y="8700"/>
                    <a:pt x="42850" y="8700"/>
                  </a:cubicBezTo>
                  <a:cubicBezTo>
                    <a:pt x="43242" y="8700"/>
                    <a:pt x="43588" y="8796"/>
                    <a:pt x="43865" y="8995"/>
                  </a:cubicBezTo>
                  <a:cubicBezTo>
                    <a:pt x="44766" y="9695"/>
                    <a:pt x="45633" y="10663"/>
                    <a:pt x="46400" y="11964"/>
                  </a:cubicBezTo>
                  <a:cubicBezTo>
                    <a:pt x="46467" y="12130"/>
                    <a:pt x="46567" y="12297"/>
                    <a:pt x="46667" y="12464"/>
                  </a:cubicBezTo>
                  <a:cubicBezTo>
                    <a:pt x="46834" y="12797"/>
                    <a:pt x="47001" y="13164"/>
                    <a:pt x="47168" y="13565"/>
                  </a:cubicBezTo>
                  <a:cubicBezTo>
                    <a:pt x="47601" y="14532"/>
                    <a:pt x="47935" y="15633"/>
                    <a:pt x="48235" y="16900"/>
                  </a:cubicBezTo>
                  <a:cubicBezTo>
                    <a:pt x="48335" y="17401"/>
                    <a:pt x="48469" y="17901"/>
                    <a:pt x="48569" y="18368"/>
                  </a:cubicBezTo>
                  <a:cubicBezTo>
                    <a:pt x="48735" y="19369"/>
                    <a:pt x="48902" y="20370"/>
                    <a:pt x="49036" y="21337"/>
                  </a:cubicBezTo>
                  <a:cubicBezTo>
                    <a:pt x="49069" y="21604"/>
                    <a:pt x="49102" y="21837"/>
                    <a:pt x="49102" y="22071"/>
                  </a:cubicBezTo>
                  <a:cubicBezTo>
                    <a:pt x="49169" y="22571"/>
                    <a:pt x="49202" y="23038"/>
                    <a:pt x="49236" y="23505"/>
                  </a:cubicBezTo>
                  <a:cubicBezTo>
                    <a:pt x="49269" y="23539"/>
                    <a:pt x="49269" y="23572"/>
                    <a:pt x="49269" y="23605"/>
                  </a:cubicBezTo>
                  <a:cubicBezTo>
                    <a:pt x="49303" y="24306"/>
                    <a:pt x="49336" y="24973"/>
                    <a:pt x="49336" y="25607"/>
                  </a:cubicBezTo>
                  <a:cubicBezTo>
                    <a:pt x="49369" y="25840"/>
                    <a:pt x="49369" y="26074"/>
                    <a:pt x="49369" y="26307"/>
                  </a:cubicBezTo>
                  <a:cubicBezTo>
                    <a:pt x="49369" y="26507"/>
                    <a:pt x="49369" y="26741"/>
                    <a:pt x="49336" y="26974"/>
                  </a:cubicBezTo>
                  <a:cubicBezTo>
                    <a:pt x="49336" y="27408"/>
                    <a:pt x="49336" y="27842"/>
                    <a:pt x="49303" y="28242"/>
                  </a:cubicBezTo>
                  <a:cubicBezTo>
                    <a:pt x="49236" y="29076"/>
                    <a:pt x="49169" y="29876"/>
                    <a:pt x="49036" y="30644"/>
                  </a:cubicBezTo>
                  <a:cubicBezTo>
                    <a:pt x="48769" y="32145"/>
                    <a:pt x="48369" y="33446"/>
                    <a:pt x="47835" y="34413"/>
                  </a:cubicBezTo>
                  <a:cubicBezTo>
                    <a:pt x="47568" y="34913"/>
                    <a:pt x="47234" y="35314"/>
                    <a:pt x="46901" y="35647"/>
                  </a:cubicBezTo>
                  <a:cubicBezTo>
                    <a:pt x="46634" y="35881"/>
                    <a:pt x="46267" y="36114"/>
                    <a:pt x="45800" y="36281"/>
                  </a:cubicBezTo>
                  <a:cubicBezTo>
                    <a:pt x="45533" y="36414"/>
                    <a:pt x="45233" y="36514"/>
                    <a:pt x="44933" y="36615"/>
                  </a:cubicBezTo>
                  <a:cubicBezTo>
                    <a:pt x="44199" y="36848"/>
                    <a:pt x="43365" y="37048"/>
                    <a:pt x="42531" y="37182"/>
                  </a:cubicBezTo>
                  <a:cubicBezTo>
                    <a:pt x="42431" y="37215"/>
                    <a:pt x="42298" y="37248"/>
                    <a:pt x="42197" y="37248"/>
                  </a:cubicBezTo>
                  <a:cubicBezTo>
                    <a:pt x="41730" y="37348"/>
                    <a:pt x="41297" y="37415"/>
                    <a:pt x="40897" y="37482"/>
                  </a:cubicBezTo>
                  <a:cubicBezTo>
                    <a:pt x="40763" y="37482"/>
                    <a:pt x="40663" y="37482"/>
                    <a:pt x="40596" y="37515"/>
                  </a:cubicBezTo>
                  <a:cubicBezTo>
                    <a:pt x="39496" y="37649"/>
                    <a:pt x="38728" y="37715"/>
                    <a:pt x="38728" y="37715"/>
                  </a:cubicBezTo>
                  <a:cubicBezTo>
                    <a:pt x="38728" y="37715"/>
                    <a:pt x="33725" y="39950"/>
                    <a:pt x="32324" y="44053"/>
                  </a:cubicBezTo>
                  <a:cubicBezTo>
                    <a:pt x="32257" y="44220"/>
                    <a:pt x="32224" y="44353"/>
                    <a:pt x="32190" y="44520"/>
                  </a:cubicBezTo>
                  <a:cubicBezTo>
                    <a:pt x="32090" y="44820"/>
                    <a:pt x="32024" y="45121"/>
                    <a:pt x="31990" y="45454"/>
                  </a:cubicBezTo>
                  <a:cubicBezTo>
                    <a:pt x="31957" y="45621"/>
                    <a:pt x="31957" y="45788"/>
                    <a:pt x="31957" y="45921"/>
                  </a:cubicBezTo>
                  <a:cubicBezTo>
                    <a:pt x="31923" y="46321"/>
                    <a:pt x="31957" y="46722"/>
                    <a:pt x="31990" y="47155"/>
                  </a:cubicBezTo>
                  <a:cubicBezTo>
                    <a:pt x="32224" y="50291"/>
                    <a:pt x="33758" y="54928"/>
                    <a:pt x="34592" y="59297"/>
                  </a:cubicBezTo>
                  <a:cubicBezTo>
                    <a:pt x="36193" y="60799"/>
                    <a:pt x="37728" y="62066"/>
                    <a:pt x="39029" y="62867"/>
                  </a:cubicBezTo>
                  <a:cubicBezTo>
                    <a:pt x="39146" y="62934"/>
                    <a:pt x="39304" y="62967"/>
                    <a:pt x="39501" y="62967"/>
                  </a:cubicBezTo>
                  <a:cubicBezTo>
                    <a:pt x="40757" y="62967"/>
                    <a:pt x="43559" y="61644"/>
                    <a:pt x="46934" y="59798"/>
                  </a:cubicBezTo>
                  <a:cubicBezTo>
                    <a:pt x="55073" y="44053"/>
                    <a:pt x="58142" y="7227"/>
                    <a:pt x="40229" y="889"/>
                  </a:cubicBezTo>
                  <a:cubicBezTo>
                    <a:pt x="38578" y="309"/>
                    <a:pt x="36612" y="1"/>
                    <a:pt x="34509" y="1"/>
                  </a:cubicBez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3709375" y="3930400"/>
              <a:ext cx="43375" cy="17525"/>
            </a:xfrm>
            <a:custGeom>
              <a:rect b="b" l="l" r="r" t="t"/>
              <a:pathLst>
                <a:path extrusionOk="0" h="701" w="1735">
                  <a:moveTo>
                    <a:pt x="967" y="0"/>
                  </a:moveTo>
                  <a:cubicBezTo>
                    <a:pt x="667" y="234"/>
                    <a:pt x="334" y="467"/>
                    <a:pt x="0" y="701"/>
                  </a:cubicBezTo>
                  <a:cubicBezTo>
                    <a:pt x="567" y="634"/>
                    <a:pt x="1134" y="534"/>
                    <a:pt x="1735" y="401"/>
                  </a:cubicBezTo>
                  <a:cubicBezTo>
                    <a:pt x="1468" y="267"/>
                    <a:pt x="1234" y="134"/>
                    <a:pt x="967" y="0"/>
                  </a:cubicBezTo>
                  <a:close/>
                </a:path>
              </a:pathLst>
            </a:custGeom>
            <a:solidFill>
              <a:srgbClr val="55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3384975" y="4153075"/>
              <a:ext cx="18350" cy="8350"/>
            </a:xfrm>
            <a:custGeom>
              <a:rect b="b" l="l" r="r" t="t"/>
              <a:pathLst>
                <a:path extrusionOk="0" h="334" w="734">
                  <a:moveTo>
                    <a:pt x="733" y="0"/>
                  </a:moveTo>
                  <a:lnTo>
                    <a:pt x="733" y="0"/>
                  </a:lnTo>
                  <a:cubicBezTo>
                    <a:pt x="500" y="100"/>
                    <a:pt x="233" y="200"/>
                    <a:pt x="0" y="333"/>
                  </a:cubicBezTo>
                  <a:cubicBezTo>
                    <a:pt x="267" y="200"/>
                    <a:pt x="500" y="100"/>
                    <a:pt x="733"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2720325" y="3836175"/>
              <a:ext cx="25" cy="1675"/>
            </a:xfrm>
            <a:custGeom>
              <a:rect b="b" l="l" r="r" t="t"/>
              <a:pathLst>
                <a:path extrusionOk="0" h="67" w="1">
                  <a:moveTo>
                    <a:pt x="0" y="67"/>
                  </a:moveTo>
                  <a:cubicBezTo>
                    <a:pt x="0" y="33"/>
                    <a:pt x="0" y="33"/>
                    <a:pt x="0" y="0"/>
                  </a:cubicBezTo>
                  <a:cubicBezTo>
                    <a:pt x="0" y="0"/>
                    <a:pt x="0" y="33"/>
                    <a:pt x="0" y="67"/>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3448350" y="4115525"/>
              <a:ext cx="25875" cy="15050"/>
            </a:xfrm>
            <a:custGeom>
              <a:rect b="b" l="l" r="r" t="t"/>
              <a:pathLst>
                <a:path extrusionOk="0" h="602" w="1035">
                  <a:moveTo>
                    <a:pt x="0" y="601"/>
                  </a:moveTo>
                  <a:cubicBezTo>
                    <a:pt x="334" y="401"/>
                    <a:pt x="701" y="201"/>
                    <a:pt x="1034" y="1"/>
                  </a:cubicBezTo>
                  <a:cubicBezTo>
                    <a:pt x="701" y="201"/>
                    <a:pt x="334" y="401"/>
                    <a:pt x="0" y="60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3234025" y="4198925"/>
              <a:ext cx="31700" cy="5850"/>
            </a:xfrm>
            <a:custGeom>
              <a:rect b="b" l="l" r="r" t="t"/>
              <a:pathLst>
                <a:path extrusionOk="0" h="234" w="1268">
                  <a:moveTo>
                    <a:pt x="0" y="234"/>
                  </a:moveTo>
                  <a:cubicBezTo>
                    <a:pt x="434" y="167"/>
                    <a:pt x="868" y="101"/>
                    <a:pt x="1268" y="0"/>
                  </a:cubicBezTo>
                  <a:cubicBezTo>
                    <a:pt x="868" y="101"/>
                    <a:pt x="434" y="167"/>
                    <a:pt x="0" y="234"/>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2797050" y="4006275"/>
              <a:ext cx="25875" cy="30050"/>
            </a:xfrm>
            <a:custGeom>
              <a:rect b="b" l="l" r="r" t="t"/>
              <a:pathLst>
                <a:path extrusionOk="0" h="1202" w="1035">
                  <a:moveTo>
                    <a:pt x="0" y="1"/>
                  </a:moveTo>
                  <a:cubicBezTo>
                    <a:pt x="334" y="401"/>
                    <a:pt x="667" y="802"/>
                    <a:pt x="1034" y="1202"/>
                  </a:cubicBezTo>
                  <a:cubicBezTo>
                    <a:pt x="667" y="802"/>
                    <a:pt x="334" y="401"/>
                    <a:pt x="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2842900" y="4057150"/>
              <a:ext cx="109275" cy="86750"/>
            </a:xfrm>
            <a:custGeom>
              <a:rect b="b" l="l" r="r" t="t"/>
              <a:pathLst>
                <a:path extrusionOk="0" h="3470" w="4371">
                  <a:moveTo>
                    <a:pt x="4371" y="3470"/>
                  </a:moveTo>
                  <a:cubicBezTo>
                    <a:pt x="2770" y="2503"/>
                    <a:pt x="1269" y="1302"/>
                    <a:pt x="1" y="1"/>
                  </a:cubicBezTo>
                  <a:cubicBezTo>
                    <a:pt x="1269" y="1302"/>
                    <a:pt x="2770" y="2503"/>
                    <a:pt x="4371" y="347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2773700" y="3972925"/>
              <a:ext cx="15025" cy="21700"/>
            </a:xfrm>
            <a:custGeom>
              <a:rect b="b" l="l" r="r" t="t"/>
              <a:pathLst>
                <a:path extrusionOk="0" h="868" w="601">
                  <a:moveTo>
                    <a:pt x="0" y="1"/>
                  </a:moveTo>
                  <a:lnTo>
                    <a:pt x="0" y="1"/>
                  </a:lnTo>
                  <a:cubicBezTo>
                    <a:pt x="167" y="301"/>
                    <a:pt x="367" y="568"/>
                    <a:pt x="601" y="868"/>
                  </a:cubicBezTo>
                  <a:cubicBezTo>
                    <a:pt x="367" y="568"/>
                    <a:pt x="167" y="268"/>
                    <a:pt x="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3656825" y="3966250"/>
              <a:ext cx="29200" cy="21725"/>
            </a:xfrm>
            <a:custGeom>
              <a:rect b="b" l="l" r="r" t="t"/>
              <a:pathLst>
                <a:path extrusionOk="0" h="869" w="1168">
                  <a:moveTo>
                    <a:pt x="1" y="868"/>
                  </a:moveTo>
                  <a:cubicBezTo>
                    <a:pt x="401" y="568"/>
                    <a:pt x="768" y="268"/>
                    <a:pt x="1168" y="1"/>
                  </a:cubicBezTo>
                  <a:cubicBezTo>
                    <a:pt x="768" y="268"/>
                    <a:pt x="401" y="568"/>
                    <a:pt x="1" y="868"/>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3572600" y="4003775"/>
              <a:ext cx="63400" cy="47575"/>
            </a:xfrm>
            <a:custGeom>
              <a:rect b="b" l="l" r="r" t="t"/>
              <a:pathLst>
                <a:path extrusionOk="0" h="1903" w="2536">
                  <a:moveTo>
                    <a:pt x="0" y="1902"/>
                  </a:moveTo>
                  <a:cubicBezTo>
                    <a:pt x="868" y="1268"/>
                    <a:pt x="1735" y="635"/>
                    <a:pt x="2536" y="1"/>
                  </a:cubicBezTo>
                  <a:cubicBezTo>
                    <a:pt x="1735" y="635"/>
                    <a:pt x="868" y="1268"/>
                    <a:pt x="0" y="1902"/>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3474200" y="4067175"/>
              <a:ext cx="75075" cy="48375"/>
            </a:xfrm>
            <a:custGeom>
              <a:rect b="b" l="l" r="r" t="t"/>
              <a:pathLst>
                <a:path extrusionOk="0" h="1935" w="3003">
                  <a:moveTo>
                    <a:pt x="0" y="1935"/>
                  </a:moveTo>
                  <a:cubicBezTo>
                    <a:pt x="1034" y="1334"/>
                    <a:pt x="2035" y="667"/>
                    <a:pt x="3002" y="0"/>
                  </a:cubicBezTo>
                  <a:cubicBezTo>
                    <a:pt x="2035" y="667"/>
                    <a:pt x="1034" y="1334"/>
                    <a:pt x="0" y="1935"/>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2724500" y="3865375"/>
              <a:ext cx="10850" cy="35850"/>
            </a:xfrm>
            <a:custGeom>
              <a:rect b="b" l="l" r="r" t="t"/>
              <a:pathLst>
                <a:path extrusionOk="0" h="1434" w="434">
                  <a:moveTo>
                    <a:pt x="1" y="1"/>
                  </a:moveTo>
                  <a:lnTo>
                    <a:pt x="1" y="1"/>
                  </a:lnTo>
                  <a:cubicBezTo>
                    <a:pt x="101" y="468"/>
                    <a:pt x="234" y="967"/>
                    <a:pt x="434" y="1434"/>
                  </a:cubicBezTo>
                  <a:cubicBezTo>
                    <a:pt x="267" y="967"/>
                    <a:pt x="101" y="468"/>
                    <a:pt x="1"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2754525" y="3942075"/>
              <a:ext cx="4175" cy="7525"/>
            </a:xfrm>
            <a:custGeom>
              <a:rect b="b" l="l" r="r" t="t"/>
              <a:pathLst>
                <a:path extrusionOk="0" h="301" w="167">
                  <a:moveTo>
                    <a:pt x="0" y="0"/>
                  </a:moveTo>
                  <a:cubicBezTo>
                    <a:pt x="67" y="101"/>
                    <a:pt x="134" y="201"/>
                    <a:pt x="167" y="301"/>
                  </a:cubicBezTo>
                  <a:cubicBezTo>
                    <a:pt x="134" y="201"/>
                    <a:pt x="67" y="101"/>
                    <a:pt x="0"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3463350" y="2350575"/>
              <a:ext cx="752225" cy="1264625"/>
            </a:xfrm>
            <a:custGeom>
              <a:rect b="b" l="l" r="r" t="t"/>
              <a:pathLst>
                <a:path extrusionOk="0" h="50585" w="30089">
                  <a:moveTo>
                    <a:pt x="27804" y="10083"/>
                  </a:moveTo>
                  <a:cubicBezTo>
                    <a:pt x="28242" y="10083"/>
                    <a:pt x="28662" y="10564"/>
                    <a:pt x="28788" y="11223"/>
                  </a:cubicBezTo>
                  <a:cubicBezTo>
                    <a:pt x="28921" y="11957"/>
                    <a:pt x="28654" y="12591"/>
                    <a:pt x="28187" y="12691"/>
                  </a:cubicBezTo>
                  <a:cubicBezTo>
                    <a:pt x="28159" y="12695"/>
                    <a:pt x="28132" y="12697"/>
                    <a:pt x="28104" y="12697"/>
                  </a:cubicBezTo>
                  <a:cubicBezTo>
                    <a:pt x="27666" y="12697"/>
                    <a:pt x="27245" y="12213"/>
                    <a:pt x="27120" y="11523"/>
                  </a:cubicBezTo>
                  <a:cubicBezTo>
                    <a:pt x="26987" y="10823"/>
                    <a:pt x="27253" y="10155"/>
                    <a:pt x="27720" y="10089"/>
                  </a:cubicBezTo>
                  <a:cubicBezTo>
                    <a:pt x="27748" y="10085"/>
                    <a:pt x="27776" y="10083"/>
                    <a:pt x="27804" y="10083"/>
                  </a:cubicBezTo>
                  <a:close/>
                  <a:moveTo>
                    <a:pt x="19894" y="11651"/>
                  </a:moveTo>
                  <a:cubicBezTo>
                    <a:pt x="20334" y="11651"/>
                    <a:pt x="20756" y="12163"/>
                    <a:pt x="20882" y="12824"/>
                  </a:cubicBezTo>
                  <a:cubicBezTo>
                    <a:pt x="20982" y="13558"/>
                    <a:pt x="20715" y="14192"/>
                    <a:pt x="20248" y="14258"/>
                  </a:cubicBezTo>
                  <a:cubicBezTo>
                    <a:pt x="20220" y="14262"/>
                    <a:pt x="20193" y="14264"/>
                    <a:pt x="20165" y="14264"/>
                  </a:cubicBezTo>
                  <a:cubicBezTo>
                    <a:pt x="19727" y="14264"/>
                    <a:pt x="19308" y="13781"/>
                    <a:pt x="19214" y="13091"/>
                  </a:cubicBezTo>
                  <a:cubicBezTo>
                    <a:pt x="19081" y="12390"/>
                    <a:pt x="19348" y="11757"/>
                    <a:pt x="19815" y="11657"/>
                  </a:cubicBezTo>
                  <a:cubicBezTo>
                    <a:pt x="19841" y="11653"/>
                    <a:pt x="19868" y="11651"/>
                    <a:pt x="19894" y="11651"/>
                  </a:cubicBezTo>
                  <a:close/>
                  <a:moveTo>
                    <a:pt x="24752" y="9255"/>
                  </a:moveTo>
                  <a:lnTo>
                    <a:pt x="24885" y="9288"/>
                  </a:lnTo>
                  <a:lnTo>
                    <a:pt x="24918" y="9288"/>
                  </a:lnTo>
                  <a:lnTo>
                    <a:pt x="25052" y="9322"/>
                  </a:lnTo>
                  <a:lnTo>
                    <a:pt x="25052" y="9355"/>
                  </a:lnTo>
                  <a:lnTo>
                    <a:pt x="25052" y="9422"/>
                  </a:lnTo>
                  <a:lnTo>
                    <a:pt x="25052" y="9488"/>
                  </a:lnTo>
                  <a:lnTo>
                    <a:pt x="25052" y="9555"/>
                  </a:lnTo>
                  <a:lnTo>
                    <a:pt x="25052" y="9622"/>
                  </a:lnTo>
                  <a:lnTo>
                    <a:pt x="25052" y="9688"/>
                  </a:lnTo>
                  <a:lnTo>
                    <a:pt x="25052" y="9755"/>
                  </a:lnTo>
                  <a:lnTo>
                    <a:pt x="25052" y="9822"/>
                  </a:lnTo>
                  <a:lnTo>
                    <a:pt x="25052" y="9889"/>
                  </a:lnTo>
                  <a:lnTo>
                    <a:pt x="25052" y="9955"/>
                  </a:lnTo>
                  <a:lnTo>
                    <a:pt x="25052" y="10022"/>
                  </a:lnTo>
                  <a:lnTo>
                    <a:pt x="25052" y="10055"/>
                  </a:lnTo>
                  <a:lnTo>
                    <a:pt x="25052" y="10089"/>
                  </a:lnTo>
                  <a:lnTo>
                    <a:pt x="25052" y="10155"/>
                  </a:lnTo>
                  <a:lnTo>
                    <a:pt x="25052" y="10222"/>
                  </a:lnTo>
                  <a:lnTo>
                    <a:pt x="25052" y="10289"/>
                  </a:lnTo>
                  <a:lnTo>
                    <a:pt x="25052" y="10356"/>
                  </a:lnTo>
                  <a:lnTo>
                    <a:pt x="25052" y="10422"/>
                  </a:lnTo>
                  <a:lnTo>
                    <a:pt x="25052" y="10489"/>
                  </a:lnTo>
                  <a:lnTo>
                    <a:pt x="25085" y="10556"/>
                  </a:lnTo>
                  <a:lnTo>
                    <a:pt x="25085" y="10622"/>
                  </a:lnTo>
                  <a:lnTo>
                    <a:pt x="25085" y="10689"/>
                  </a:lnTo>
                  <a:lnTo>
                    <a:pt x="25085" y="10756"/>
                  </a:lnTo>
                  <a:lnTo>
                    <a:pt x="25085" y="10823"/>
                  </a:lnTo>
                  <a:lnTo>
                    <a:pt x="25119" y="10889"/>
                  </a:lnTo>
                  <a:lnTo>
                    <a:pt x="25119" y="10956"/>
                  </a:lnTo>
                  <a:lnTo>
                    <a:pt x="25119" y="11023"/>
                  </a:lnTo>
                  <a:lnTo>
                    <a:pt x="25119" y="11089"/>
                  </a:lnTo>
                  <a:lnTo>
                    <a:pt x="25152" y="11156"/>
                  </a:lnTo>
                  <a:lnTo>
                    <a:pt x="25152" y="11223"/>
                  </a:lnTo>
                  <a:lnTo>
                    <a:pt x="25152" y="11290"/>
                  </a:lnTo>
                  <a:lnTo>
                    <a:pt x="25185" y="11356"/>
                  </a:lnTo>
                  <a:lnTo>
                    <a:pt x="25185" y="11423"/>
                  </a:lnTo>
                  <a:lnTo>
                    <a:pt x="25185" y="11490"/>
                  </a:lnTo>
                  <a:lnTo>
                    <a:pt x="25219" y="11556"/>
                  </a:lnTo>
                  <a:lnTo>
                    <a:pt x="25219" y="11623"/>
                  </a:lnTo>
                  <a:lnTo>
                    <a:pt x="25219" y="11690"/>
                  </a:lnTo>
                  <a:lnTo>
                    <a:pt x="25252" y="11757"/>
                  </a:lnTo>
                  <a:lnTo>
                    <a:pt x="25252" y="11823"/>
                  </a:lnTo>
                  <a:lnTo>
                    <a:pt x="25252" y="11890"/>
                  </a:lnTo>
                  <a:lnTo>
                    <a:pt x="25285" y="11957"/>
                  </a:lnTo>
                  <a:lnTo>
                    <a:pt x="25285" y="12023"/>
                  </a:lnTo>
                  <a:lnTo>
                    <a:pt x="25319" y="12057"/>
                  </a:lnTo>
                  <a:lnTo>
                    <a:pt x="25319" y="12090"/>
                  </a:lnTo>
                  <a:lnTo>
                    <a:pt x="25319" y="12157"/>
                  </a:lnTo>
                  <a:lnTo>
                    <a:pt x="25352" y="12257"/>
                  </a:lnTo>
                  <a:lnTo>
                    <a:pt x="25352" y="12324"/>
                  </a:lnTo>
                  <a:lnTo>
                    <a:pt x="25385" y="12424"/>
                  </a:lnTo>
                  <a:lnTo>
                    <a:pt x="25419" y="12490"/>
                  </a:lnTo>
                  <a:lnTo>
                    <a:pt x="25419" y="12557"/>
                  </a:lnTo>
                  <a:lnTo>
                    <a:pt x="25452" y="12624"/>
                  </a:lnTo>
                  <a:lnTo>
                    <a:pt x="25452" y="12691"/>
                  </a:lnTo>
                  <a:lnTo>
                    <a:pt x="25486" y="12757"/>
                  </a:lnTo>
                  <a:lnTo>
                    <a:pt x="25486" y="12824"/>
                  </a:lnTo>
                  <a:lnTo>
                    <a:pt x="25519" y="12857"/>
                  </a:lnTo>
                  <a:lnTo>
                    <a:pt x="25519" y="12891"/>
                  </a:lnTo>
                  <a:lnTo>
                    <a:pt x="25552" y="12957"/>
                  </a:lnTo>
                  <a:lnTo>
                    <a:pt x="25552" y="13024"/>
                  </a:lnTo>
                  <a:lnTo>
                    <a:pt x="25586" y="13091"/>
                  </a:lnTo>
                  <a:lnTo>
                    <a:pt x="25619" y="13158"/>
                  </a:lnTo>
                  <a:lnTo>
                    <a:pt x="25619" y="13224"/>
                  </a:lnTo>
                  <a:lnTo>
                    <a:pt x="25652" y="13291"/>
                  </a:lnTo>
                  <a:lnTo>
                    <a:pt x="25652" y="13358"/>
                  </a:lnTo>
                  <a:lnTo>
                    <a:pt x="25719" y="13491"/>
                  </a:lnTo>
                  <a:lnTo>
                    <a:pt x="25719" y="13525"/>
                  </a:lnTo>
                  <a:lnTo>
                    <a:pt x="25752" y="13625"/>
                  </a:lnTo>
                  <a:lnTo>
                    <a:pt x="25819" y="13758"/>
                  </a:lnTo>
                  <a:lnTo>
                    <a:pt x="25852" y="13891"/>
                  </a:lnTo>
                  <a:lnTo>
                    <a:pt x="25919" y="14025"/>
                  </a:lnTo>
                  <a:lnTo>
                    <a:pt x="25953" y="14158"/>
                  </a:lnTo>
                  <a:lnTo>
                    <a:pt x="26019" y="14292"/>
                  </a:lnTo>
                  <a:lnTo>
                    <a:pt x="26053" y="14392"/>
                  </a:lnTo>
                  <a:lnTo>
                    <a:pt x="26053" y="14425"/>
                  </a:lnTo>
                  <a:lnTo>
                    <a:pt x="26119" y="14559"/>
                  </a:lnTo>
                  <a:lnTo>
                    <a:pt x="26186" y="14692"/>
                  </a:lnTo>
                  <a:lnTo>
                    <a:pt x="26219" y="14826"/>
                  </a:lnTo>
                  <a:lnTo>
                    <a:pt x="26286" y="14959"/>
                  </a:lnTo>
                  <a:lnTo>
                    <a:pt x="26353" y="15059"/>
                  </a:lnTo>
                  <a:lnTo>
                    <a:pt x="26420" y="15192"/>
                  </a:lnTo>
                  <a:lnTo>
                    <a:pt x="26453" y="15326"/>
                  </a:lnTo>
                  <a:lnTo>
                    <a:pt x="26520" y="15459"/>
                  </a:lnTo>
                  <a:lnTo>
                    <a:pt x="26586" y="15593"/>
                  </a:lnTo>
                  <a:lnTo>
                    <a:pt x="26653" y="15726"/>
                  </a:lnTo>
                  <a:lnTo>
                    <a:pt x="26720" y="15860"/>
                  </a:lnTo>
                  <a:lnTo>
                    <a:pt x="26786" y="15960"/>
                  </a:lnTo>
                  <a:lnTo>
                    <a:pt x="26853" y="16093"/>
                  </a:lnTo>
                  <a:lnTo>
                    <a:pt x="26920" y="16227"/>
                  </a:lnTo>
                  <a:lnTo>
                    <a:pt x="26953" y="16260"/>
                  </a:lnTo>
                  <a:lnTo>
                    <a:pt x="26987" y="16327"/>
                  </a:lnTo>
                  <a:lnTo>
                    <a:pt x="27053" y="16460"/>
                  </a:lnTo>
                  <a:lnTo>
                    <a:pt x="27120" y="16560"/>
                  </a:lnTo>
                  <a:lnTo>
                    <a:pt x="27187" y="16694"/>
                  </a:lnTo>
                  <a:lnTo>
                    <a:pt x="27287" y="16794"/>
                  </a:lnTo>
                  <a:lnTo>
                    <a:pt x="27354" y="16927"/>
                  </a:lnTo>
                  <a:lnTo>
                    <a:pt x="27420" y="17027"/>
                  </a:lnTo>
                  <a:lnTo>
                    <a:pt x="27487" y="17161"/>
                  </a:lnTo>
                  <a:lnTo>
                    <a:pt x="27520" y="17161"/>
                  </a:lnTo>
                  <a:lnTo>
                    <a:pt x="27587" y="17261"/>
                  </a:lnTo>
                  <a:lnTo>
                    <a:pt x="27654" y="17361"/>
                  </a:lnTo>
                  <a:lnTo>
                    <a:pt x="27720" y="17494"/>
                  </a:lnTo>
                  <a:lnTo>
                    <a:pt x="27787" y="17594"/>
                  </a:lnTo>
                  <a:lnTo>
                    <a:pt x="27787" y="17628"/>
                  </a:lnTo>
                  <a:lnTo>
                    <a:pt x="27754" y="17628"/>
                  </a:lnTo>
                  <a:lnTo>
                    <a:pt x="27654" y="17527"/>
                  </a:lnTo>
                  <a:lnTo>
                    <a:pt x="27587" y="17427"/>
                  </a:lnTo>
                  <a:lnTo>
                    <a:pt x="27487" y="17327"/>
                  </a:lnTo>
                  <a:lnTo>
                    <a:pt x="27420" y="17261"/>
                  </a:lnTo>
                  <a:lnTo>
                    <a:pt x="27387" y="17227"/>
                  </a:lnTo>
                  <a:lnTo>
                    <a:pt x="27287" y="17127"/>
                  </a:lnTo>
                  <a:lnTo>
                    <a:pt x="27220" y="17027"/>
                  </a:lnTo>
                  <a:lnTo>
                    <a:pt x="27120" y="16927"/>
                  </a:lnTo>
                  <a:lnTo>
                    <a:pt x="27053" y="16794"/>
                  </a:lnTo>
                  <a:lnTo>
                    <a:pt x="26953" y="16694"/>
                  </a:lnTo>
                  <a:lnTo>
                    <a:pt x="26853" y="16593"/>
                  </a:lnTo>
                  <a:lnTo>
                    <a:pt x="26786" y="16460"/>
                  </a:lnTo>
                  <a:lnTo>
                    <a:pt x="26720" y="16393"/>
                  </a:lnTo>
                  <a:lnTo>
                    <a:pt x="26686" y="16360"/>
                  </a:lnTo>
                  <a:lnTo>
                    <a:pt x="26620" y="16227"/>
                  </a:lnTo>
                  <a:lnTo>
                    <a:pt x="26520" y="16126"/>
                  </a:lnTo>
                  <a:lnTo>
                    <a:pt x="26453" y="15993"/>
                  </a:lnTo>
                  <a:lnTo>
                    <a:pt x="26386" y="15893"/>
                  </a:lnTo>
                  <a:lnTo>
                    <a:pt x="26286" y="15760"/>
                  </a:lnTo>
                  <a:lnTo>
                    <a:pt x="26219" y="15626"/>
                  </a:lnTo>
                  <a:lnTo>
                    <a:pt x="26153" y="15526"/>
                  </a:lnTo>
                  <a:lnTo>
                    <a:pt x="26053" y="15393"/>
                  </a:lnTo>
                  <a:lnTo>
                    <a:pt x="25986" y="15259"/>
                  </a:lnTo>
                  <a:lnTo>
                    <a:pt x="25919" y="15126"/>
                  </a:lnTo>
                  <a:lnTo>
                    <a:pt x="25852" y="14992"/>
                  </a:lnTo>
                  <a:lnTo>
                    <a:pt x="25786" y="14892"/>
                  </a:lnTo>
                  <a:lnTo>
                    <a:pt x="25719" y="14759"/>
                  </a:lnTo>
                  <a:lnTo>
                    <a:pt x="25652" y="14625"/>
                  </a:lnTo>
                  <a:lnTo>
                    <a:pt x="25652" y="14592"/>
                  </a:lnTo>
                  <a:lnTo>
                    <a:pt x="25586" y="14492"/>
                  </a:lnTo>
                  <a:lnTo>
                    <a:pt x="25519" y="14358"/>
                  </a:lnTo>
                  <a:lnTo>
                    <a:pt x="25452" y="14192"/>
                  </a:lnTo>
                  <a:lnTo>
                    <a:pt x="25419" y="14092"/>
                  </a:lnTo>
                  <a:lnTo>
                    <a:pt x="25385" y="14058"/>
                  </a:lnTo>
                  <a:lnTo>
                    <a:pt x="25352" y="13925"/>
                  </a:lnTo>
                  <a:lnTo>
                    <a:pt x="25285" y="13791"/>
                  </a:lnTo>
                  <a:lnTo>
                    <a:pt x="25252" y="13691"/>
                  </a:lnTo>
                  <a:lnTo>
                    <a:pt x="25252" y="13658"/>
                  </a:lnTo>
                  <a:lnTo>
                    <a:pt x="25185" y="13525"/>
                  </a:lnTo>
                  <a:lnTo>
                    <a:pt x="25152" y="13458"/>
                  </a:lnTo>
                  <a:lnTo>
                    <a:pt x="25152" y="13358"/>
                  </a:lnTo>
                  <a:lnTo>
                    <a:pt x="25119" y="13291"/>
                  </a:lnTo>
                  <a:lnTo>
                    <a:pt x="25085" y="13224"/>
                  </a:lnTo>
                  <a:lnTo>
                    <a:pt x="25052" y="13158"/>
                  </a:lnTo>
                  <a:lnTo>
                    <a:pt x="25052" y="13091"/>
                  </a:lnTo>
                  <a:lnTo>
                    <a:pt x="25019" y="13024"/>
                  </a:lnTo>
                  <a:lnTo>
                    <a:pt x="25019" y="12957"/>
                  </a:lnTo>
                  <a:lnTo>
                    <a:pt x="24985" y="12891"/>
                  </a:lnTo>
                  <a:lnTo>
                    <a:pt x="24952" y="12791"/>
                  </a:lnTo>
                  <a:lnTo>
                    <a:pt x="24952" y="12724"/>
                  </a:lnTo>
                  <a:lnTo>
                    <a:pt x="24918" y="12657"/>
                  </a:lnTo>
                  <a:lnTo>
                    <a:pt x="24918" y="12591"/>
                  </a:lnTo>
                  <a:lnTo>
                    <a:pt x="24885" y="12524"/>
                  </a:lnTo>
                  <a:lnTo>
                    <a:pt x="24885" y="12457"/>
                  </a:lnTo>
                  <a:lnTo>
                    <a:pt x="24852" y="12390"/>
                  </a:lnTo>
                  <a:lnTo>
                    <a:pt x="24852" y="12290"/>
                  </a:lnTo>
                  <a:lnTo>
                    <a:pt x="24818" y="12224"/>
                  </a:lnTo>
                  <a:lnTo>
                    <a:pt x="24818" y="12190"/>
                  </a:lnTo>
                  <a:lnTo>
                    <a:pt x="24818" y="12157"/>
                  </a:lnTo>
                  <a:lnTo>
                    <a:pt x="24785" y="12090"/>
                  </a:lnTo>
                  <a:lnTo>
                    <a:pt x="24785" y="12023"/>
                  </a:lnTo>
                  <a:lnTo>
                    <a:pt x="24785" y="11957"/>
                  </a:lnTo>
                  <a:lnTo>
                    <a:pt x="24752" y="11890"/>
                  </a:lnTo>
                  <a:lnTo>
                    <a:pt x="24752" y="11823"/>
                  </a:lnTo>
                  <a:lnTo>
                    <a:pt x="24752" y="11723"/>
                  </a:lnTo>
                  <a:lnTo>
                    <a:pt x="24718" y="11657"/>
                  </a:lnTo>
                  <a:lnTo>
                    <a:pt x="24718" y="11590"/>
                  </a:lnTo>
                  <a:lnTo>
                    <a:pt x="24718" y="11523"/>
                  </a:lnTo>
                  <a:lnTo>
                    <a:pt x="24685" y="11456"/>
                  </a:lnTo>
                  <a:lnTo>
                    <a:pt x="24685" y="11390"/>
                  </a:lnTo>
                  <a:lnTo>
                    <a:pt x="24685" y="11323"/>
                  </a:lnTo>
                  <a:lnTo>
                    <a:pt x="24685" y="11256"/>
                  </a:lnTo>
                  <a:lnTo>
                    <a:pt x="24652" y="11156"/>
                  </a:lnTo>
                  <a:lnTo>
                    <a:pt x="24652" y="11089"/>
                  </a:lnTo>
                  <a:lnTo>
                    <a:pt x="24652" y="11023"/>
                  </a:lnTo>
                  <a:lnTo>
                    <a:pt x="24652" y="10956"/>
                  </a:lnTo>
                  <a:lnTo>
                    <a:pt x="24618" y="10889"/>
                  </a:lnTo>
                  <a:lnTo>
                    <a:pt x="24618" y="10823"/>
                  </a:lnTo>
                  <a:lnTo>
                    <a:pt x="24618" y="10756"/>
                  </a:lnTo>
                  <a:lnTo>
                    <a:pt x="24618" y="10656"/>
                  </a:lnTo>
                  <a:lnTo>
                    <a:pt x="24618" y="10589"/>
                  </a:lnTo>
                  <a:lnTo>
                    <a:pt x="24618" y="10522"/>
                  </a:lnTo>
                  <a:lnTo>
                    <a:pt x="24618" y="10456"/>
                  </a:lnTo>
                  <a:lnTo>
                    <a:pt x="24618" y="10389"/>
                  </a:lnTo>
                  <a:lnTo>
                    <a:pt x="24618" y="10322"/>
                  </a:lnTo>
                  <a:lnTo>
                    <a:pt x="24618" y="10256"/>
                  </a:lnTo>
                  <a:lnTo>
                    <a:pt x="24618" y="10189"/>
                  </a:lnTo>
                  <a:lnTo>
                    <a:pt x="24652" y="10089"/>
                  </a:lnTo>
                  <a:lnTo>
                    <a:pt x="24652" y="10055"/>
                  </a:lnTo>
                  <a:lnTo>
                    <a:pt x="24652" y="10022"/>
                  </a:lnTo>
                  <a:lnTo>
                    <a:pt x="24652" y="9955"/>
                  </a:lnTo>
                  <a:lnTo>
                    <a:pt x="24652" y="9889"/>
                  </a:lnTo>
                  <a:lnTo>
                    <a:pt x="24652" y="9822"/>
                  </a:lnTo>
                  <a:lnTo>
                    <a:pt x="24652" y="9755"/>
                  </a:lnTo>
                  <a:lnTo>
                    <a:pt x="24685" y="9688"/>
                  </a:lnTo>
                  <a:lnTo>
                    <a:pt x="24685" y="9622"/>
                  </a:lnTo>
                  <a:lnTo>
                    <a:pt x="24685" y="9522"/>
                  </a:lnTo>
                  <a:lnTo>
                    <a:pt x="24685" y="9455"/>
                  </a:lnTo>
                  <a:lnTo>
                    <a:pt x="24718" y="9388"/>
                  </a:lnTo>
                  <a:lnTo>
                    <a:pt x="24718" y="9322"/>
                  </a:lnTo>
                  <a:lnTo>
                    <a:pt x="24752" y="9255"/>
                  </a:lnTo>
                  <a:close/>
                  <a:moveTo>
                    <a:pt x="16546" y="16827"/>
                  </a:moveTo>
                  <a:cubicBezTo>
                    <a:pt x="18948" y="16827"/>
                    <a:pt x="20916" y="18795"/>
                    <a:pt x="20916" y="21197"/>
                  </a:cubicBezTo>
                  <a:cubicBezTo>
                    <a:pt x="20916" y="23598"/>
                    <a:pt x="18948" y="25567"/>
                    <a:pt x="16546" y="25567"/>
                  </a:cubicBezTo>
                  <a:cubicBezTo>
                    <a:pt x="14144" y="25567"/>
                    <a:pt x="12176" y="23598"/>
                    <a:pt x="12176" y="21197"/>
                  </a:cubicBezTo>
                  <a:cubicBezTo>
                    <a:pt x="12176" y="18795"/>
                    <a:pt x="14144" y="16827"/>
                    <a:pt x="16546" y="16827"/>
                  </a:cubicBezTo>
                  <a:close/>
                  <a:moveTo>
                    <a:pt x="23678" y="1"/>
                  </a:moveTo>
                  <a:cubicBezTo>
                    <a:pt x="22565" y="1"/>
                    <a:pt x="21099" y="786"/>
                    <a:pt x="19848" y="2183"/>
                  </a:cubicBezTo>
                  <a:cubicBezTo>
                    <a:pt x="19581" y="2450"/>
                    <a:pt x="19314" y="2784"/>
                    <a:pt x="19081" y="3150"/>
                  </a:cubicBezTo>
                  <a:cubicBezTo>
                    <a:pt x="18681" y="3718"/>
                    <a:pt x="18347" y="4385"/>
                    <a:pt x="18047" y="5119"/>
                  </a:cubicBezTo>
                  <a:cubicBezTo>
                    <a:pt x="17947" y="5385"/>
                    <a:pt x="17847" y="5686"/>
                    <a:pt x="17747" y="6019"/>
                  </a:cubicBezTo>
                  <a:cubicBezTo>
                    <a:pt x="17613" y="6486"/>
                    <a:pt x="17513" y="6953"/>
                    <a:pt x="17446" y="7454"/>
                  </a:cubicBezTo>
                  <a:cubicBezTo>
                    <a:pt x="16146" y="17060"/>
                    <a:pt x="10108" y="19529"/>
                    <a:pt x="10108" y="19529"/>
                  </a:cubicBezTo>
                  <a:cubicBezTo>
                    <a:pt x="10108" y="19529"/>
                    <a:pt x="9941" y="18428"/>
                    <a:pt x="9474" y="17261"/>
                  </a:cubicBezTo>
                  <a:cubicBezTo>
                    <a:pt x="9407" y="17094"/>
                    <a:pt x="9341" y="16927"/>
                    <a:pt x="9274" y="16760"/>
                  </a:cubicBezTo>
                  <a:cubicBezTo>
                    <a:pt x="8974" y="16193"/>
                    <a:pt x="8640" y="15626"/>
                    <a:pt x="8207" y="15226"/>
                  </a:cubicBezTo>
                  <a:cubicBezTo>
                    <a:pt x="8006" y="15026"/>
                    <a:pt x="7806" y="14892"/>
                    <a:pt x="7573" y="14759"/>
                  </a:cubicBezTo>
                  <a:cubicBezTo>
                    <a:pt x="7339" y="14659"/>
                    <a:pt x="7106" y="14592"/>
                    <a:pt x="6839" y="14559"/>
                  </a:cubicBezTo>
                  <a:cubicBezTo>
                    <a:pt x="6772" y="14525"/>
                    <a:pt x="6672" y="14525"/>
                    <a:pt x="6572" y="14525"/>
                  </a:cubicBezTo>
                  <a:cubicBezTo>
                    <a:pt x="6405" y="14525"/>
                    <a:pt x="6205" y="14559"/>
                    <a:pt x="6005" y="14592"/>
                  </a:cubicBezTo>
                  <a:cubicBezTo>
                    <a:pt x="4170" y="15059"/>
                    <a:pt x="3870" y="16960"/>
                    <a:pt x="4370" y="18728"/>
                  </a:cubicBezTo>
                  <a:cubicBezTo>
                    <a:pt x="4404" y="18895"/>
                    <a:pt x="4471" y="19062"/>
                    <a:pt x="4537" y="19262"/>
                  </a:cubicBezTo>
                  <a:cubicBezTo>
                    <a:pt x="4671" y="19596"/>
                    <a:pt x="4804" y="19929"/>
                    <a:pt x="4971" y="20229"/>
                  </a:cubicBezTo>
                  <a:cubicBezTo>
                    <a:pt x="5238" y="20663"/>
                    <a:pt x="5538" y="21063"/>
                    <a:pt x="5872" y="21364"/>
                  </a:cubicBezTo>
                  <a:cubicBezTo>
                    <a:pt x="6038" y="21497"/>
                    <a:pt x="6238" y="21630"/>
                    <a:pt x="6405" y="21730"/>
                  </a:cubicBezTo>
                  <a:cubicBezTo>
                    <a:pt x="6972" y="22064"/>
                    <a:pt x="7573" y="22197"/>
                    <a:pt x="8040" y="22231"/>
                  </a:cubicBezTo>
                  <a:cubicBezTo>
                    <a:pt x="8140" y="22264"/>
                    <a:pt x="8207" y="22264"/>
                    <a:pt x="8273" y="22264"/>
                  </a:cubicBezTo>
                  <a:cubicBezTo>
                    <a:pt x="8674" y="22264"/>
                    <a:pt x="8940" y="22231"/>
                    <a:pt x="9107" y="22231"/>
                  </a:cubicBezTo>
                  <a:cubicBezTo>
                    <a:pt x="9140" y="22197"/>
                    <a:pt x="9174" y="22197"/>
                    <a:pt x="9174" y="22197"/>
                  </a:cubicBezTo>
                  <a:lnTo>
                    <a:pt x="9174" y="22197"/>
                  </a:lnTo>
                  <a:cubicBezTo>
                    <a:pt x="9174" y="22598"/>
                    <a:pt x="9174" y="22931"/>
                    <a:pt x="9141" y="23265"/>
                  </a:cubicBezTo>
                  <a:cubicBezTo>
                    <a:pt x="9107" y="23598"/>
                    <a:pt x="9074" y="23899"/>
                    <a:pt x="9040" y="24199"/>
                  </a:cubicBezTo>
                  <a:cubicBezTo>
                    <a:pt x="8974" y="24599"/>
                    <a:pt x="8874" y="24999"/>
                    <a:pt x="8740" y="25333"/>
                  </a:cubicBezTo>
                  <a:cubicBezTo>
                    <a:pt x="8674" y="25433"/>
                    <a:pt x="8640" y="25567"/>
                    <a:pt x="8607" y="25667"/>
                  </a:cubicBezTo>
                  <a:cubicBezTo>
                    <a:pt x="7406" y="28168"/>
                    <a:pt x="4437" y="28235"/>
                    <a:pt x="1" y="28902"/>
                  </a:cubicBezTo>
                  <a:cubicBezTo>
                    <a:pt x="968" y="28769"/>
                    <a:pt x="1869" y="28635"/>
                    <a:pt x="2669" y="28535"/>
                  </a:cubicBezTo>
                  <a:cubicBezTo>
                    <a:pt x="6405" y="36875"/>
                    <a:pt x="10975" y="45648"/>
                    <a:pt x="14411" y="46315"/>
                  </a:cubicBezTo>
                  <a:cubicBezTo>
                    <a:pt x="14411" y="46315"/>
                    <a:pt x="14444" y="46348"/>
                    <a:pt x="14478" y="46348"/>
                  </a:cubicBezTo>
                  <a:cubicBezTo>
                    <a:pt x="14811" y="47749"/>
                    <a:pt x="15145" y="49183"/>
                    <a:pt x="15412" y="50584"/>
                  </a:cubicBezTo>
                  <a:cubicBezTo>
                    <a:pt x="14611" y="46215"/>
                    <a:pt x="13077" y="41578"/>
                    <a:pt x="12843" y="38442"/>
                  </a:cubicBezTo>
                  <a:cubicBezTo>
                    <a:pt x="12776" y="38009"/>
                    <a:pt x="12776" y="37608"/>
                    <a:pt x="12810" y="37242"/>
                  </a:cubicBezTo>
                  <a:cubicBezTo>
                    <a:pt x="12810" y="37075"/>
                    <a:pt x="12810" y="36908"/>
                    <a:pt x="12843" y="36741"/>
                  </a:cubicBezTo>
                  <a:cubicBezTo>
                    <a:pt x="12877" y="36441"/>
                    <a:pt x="12943" y="36107"/>
                    <a:pt x="13010" y="35807"/>
                  </a:cubicBezTo>
                  <a:cubicBezTo>
                    <a:pt x="13077" y="35674"/>
                    <a:pt x="13110" y="35507"/>
                    <a:pt x="13177" y="35374"/>
                  </a:cubicBezTo>
                  <a:cubicBezTo>
                    <a:pt x="14578" y="31271"/>
                    <a:pt x="19581" y="29002"/>
                    <a:pt x="19581" y="29002"/>
                  </a:cubicBezTo>
                  <a:cubicBezTo>
                    <a:pt x="19581" y="29002"/>
                    <a:pt x="20349" y="28936"/>
                    <a:pt x="21416" y="28802"/>
                  </a:cubicBezTo>
                  <a:cubicBezTo>
                    <a:pt x="21516" y="28802"/>
                    <a:pt x="21616" y="28802"/>
                    <a:pt x="21716" y="28769"/>
                  </a:cubicBezTo>
                  <a:cubicBezTo>
                    <a:pt x="22150" y="28702"/>
                    <a:pt x="22583" y="28635"/>
                    <a:pt x="23050" y="28569"/>
                  </a:cubicBezTo>
                  <a:cubicBezTo>
                    <a:pt x="23151" y="28535"/>
                    <a:pt x="23284" y="28535"/>
                    <a:pt x="23384" y="28502"/>
                  </a:cubicBezTo>
                  <a:cubicBezTo>
                    <a:pt x="24218" y="28335"/>
                    <a:pt x="25052" y="28168"/>
                    <a:pt x="25786" y="27935"/>
                  </a:cubicBezTo>
                  <a:cubicBezTo>
                    <a:pt x="26086" y="27835"/>
                    <a:pt x="26386" y="27701"/>
                    <a:pt x="26653" y="27601"/>
                  </a:cubicBezTo>
                  <a:cubicBezTo>
                    <a:pt x="27120" y="27401"/>
                    <a:pt x="27487" y="27201"/>
                    <a:pt x="27754" y="26934"/>
                  </a:cubicBezTo>
                  <a:cubicBezTo>
                    <a:pt x="28087" y="26634"/>
                    <a:pt x="28388" y="26200"/>
                    <a:pt x="28688" y="25700"/>
                  </a:cubicBezTo>
                  <a:cubicBezTo>
                    <a:pt x="29222" y="24733"/>
                    <a:pt x="29622" y="23432"/>
                    <a:pt x="29889" y="21964"/>
                  </a:cubicBezTo>
                  <a:cubicBezTo>
                    <a:pt x="29889" y="21931"/>
                    <a:pt x="29889" y="21931"/>
                    <a:pt x="29889" y="21931"/>
                  </a:cubicBezTo>
                  <a:cubicBezTo>
                    <a:pt x="28855" y="21130"/>
                    <a:pt x="28221" y="19896"/>
                    <a:pt x="28221" y="18495"/>
                  </a:cubicBezTo>
                  <a:cubicBezTo>
                    <a:pt x="28221" y="17027"/>
                    <a:pt x="28955" y="15693"/>
                    <a:pt x="30089" y="14892"/>
                  </a:cubicBezTo>
                  <a:cubicBezTo>
                    <a:pt x="30089" y="14859"/>
                    <a:pt x="30089" y="14859"/>
                    <a:pt x="30089" y="14826"/>
                  </a:cubicBezTo>
                  <a:cubicBezTo>
                    <a:pt x="30055" y="14325"/>
                    <a:pt x="30022" y="13858"/>
                    <a:pt x="29955" y="13358"/>
                  </a:cubicBezTo>
                  <a:cubicBezTo>
                    <a:pt x="29955" y="13124"/>
                    <a:pt x="29922" y="12891"/>
                    <a:pt x="29889" y="12657"/>
                  </a:cubicBezTo>
                  <a:cubicBezTo>
                    <a:pt x="29755" y="11657"/>
                    <a:pt x="29588" y="10656"/>
                    <a:pt x="29388" y="9688"/>
                  </a:cubicBezTo>
                  <a:cubicBezTo>
                    <a:pt x="29322" y="9188"/>
                    <a:pt x="29188" y="8688"/>
                    <a:pt x="29088" y="8187"/>
                  </a:cubicBezTo>
                  <a:cubicBezTo>
                    <a:pt x="28788" y="6920"/>
                    <a:pt x="28454" y="5819"/>
                    <a:pt x="28021" y="4852"/>
                  </a:cubicBezTo>
                  <a:cubicBezTo>
                    <a:pt x="27854" y="4451"/>
                    <a:pt x="27687" y="4118"/>
                    <a:pt x="27520" y="3751"/>
                  </a:cubicBezTo>
                  <a:cubicBezTo>
                    <a:pt x="27420" y="3584"/>
                    <a:pt x="27320" y="3417"/>
                    <a:pt x="27220" y="3251"/>
                  </a:cubicBezTo>
                  <a:cubicBezTo>
                    <a:pt x="26486" y="1950"/>
                    <a:pt x="25619" y="1016"/>
                    <a:pt x="24718" y="315"/>
                  </a:cubicBezTo>
                  <a:cubicBezTo>
                    <a:pt x="24435" y="103"/>
                    <a:pt x="24080" y="1"/>
                    <a:pt x="23678"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4218050" y="2773750"/>
              <a:ext cx="875" cy="16700"/>
            </a:xfrm>
            <a:custGeom>
              <a:rect b="b" l="l" r="r" t="t"/>
              <a:pathLst>
                <a:path extrusionOk="0" h="668" w="35">
                  <a:moveTo>
                    <a:pt x="1" y="0"/>
                  </a:moveTo>
                  <a:cubicBezTo>
                    <a:pt x="34" y="234"/>
                    <a:pt x="34" y="434"/>
                    <a:pt x="34" y="667"/>
                  </a:cubicBezTo>
                  <a:cubicBezTo>
                    <a:pt x="34" y="434"/>
                    <a:pt x="34" y="234"/>
                    <a:pt x="1"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3346600" y="3086450"/>
              <a:ext cx="56725" cy="20875"/>
            </a:xfrm>
            <a:custGeom>
              <a:rect b="b" l="l" r="r" t="t"/>
              <a:pathLst>
                <a:path extrusionOk="0" h="835" w="2269">
                  <a:moveTo>
                    <a:pt x="1" y="835"/>
                  </a:moveTo>
                  <a:cubicBezTo>
                    <a:pt x="735" y="535"/>
                    <a:pt x="1502" y="234"/>
                    <a:pt x="2269" y="1"/>
                  </a:cubicBezTo>
                  <a:cubicBezTo>
                    <a:pt x="1502" y="234"/>
                    <a:pt x="735" y="535"/>
                    <a:pt x="1" y="835"/>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3216500" y="3107300"/>
              <a:ext cx="130125" cy="80100"/>
            </a:xfrm>
            <a:custGeom>
              <a:rect b="b" l="l" r="r" t="t"/>
              <a:pathLst>
                <a:path extrusionOk="0" h="3204" w="5205">
                  <a:moveTo>
                    <a:pt x="1" y="3203"/>
                  </a:moveTo>
                  <a:cubicBezTo>
                    <a:pt x="1635" y="1902"/>
                    <a:pt x="3370" y="835"/>
                    <a:pt x="5205" y="1"/>
                  </a:cubicBezTo>
                  <a:cubicBezTo>
                    <a:pt x="3370" y="835"/>
                    <a:pt x="1635" y="1902"/>
                    <a:pt x="1" y="3203"/>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2718650" y="3063100"/>
              <a:ext cx="1130825" cy="1147475"/>
            </a:xfrm>
            <a:custGeom>
              <a:rect b="b" l="l" r="r" t="t"/>
              <a:pathLst>
                <a:path extrusionOk="0" h="45899" w="45233">
                  <a:moveTo>
                    <a:pt x="32491" y="1"/>
                  </a:moveTo>
                  <a:cubicBezTo>
                    <a:pt x="31657" y="134"/>
                    <a:pt x="30756" y="234"/>
                    <a:pt x="29789" y="401"/>
                  </a:cubicBezTo>
                  <a:cubicBezTo>
                    <a:pt x="29388" y="468"/>
                    <a:pt x="28988" y="535"/>
                    <a:pt x="28588" y="635"/>
                  </a:cubicBezTo>
                  <a:cubicBezTo>
                    <a:pt x="28188" y="735"/>
                    <a:pt x="27787" y="835"/>
                    <a:pt x="27387" y="935"/>
                  </a:cubicBezTo>
                  <a:cubicBezTo>
                    <a:pt x="26620" y="1168"/>
                    <a:pt x="25853" y="1469"/>
                    <a:pt x="25119" y="1769"/>
                  </a:cubicBezTo>
                  <a:cubicBezTo>
                    <a:pt x="23284" y="2603"/>
                    <a:pt x="21549" y="3670"/>
                    <a:pt x="19915" y="4971"/>
                  </a:cubicBezTo>
                  <a:cubicBezTo>
                    <a:pt x="17313" y="7006"/>
                    <a:pt x="14945" y="9608"/>
                    <a:pt x="12710" y="12376"/>
                  </a:cubicBezTo>
                  <a:cubicBezTo>
                    <a:pt x="12143" y="13077"/>
                    <a:pt x="11576" y="13777"/>
                    <a:pt x="11042" y="14478"/>
                  </a:cubicBezTo>
                  <a:lnTo>
                    <a:pt x="10909" y="14678"/>
                  </a:lnTo>
                  <a:cubicBezTo>
                    <a:pt x="10675" y="14978"/>
                    <a:pt x="10442" y="15279"/>
                    <a:pt x="10241" y="15579"/>
                  </a:cubicBezTo>
                  <a:cubicBezTo>
                    <a:pt x="7006" y="19915"/>
                    <a:pt x="4004" y="24452"/>
                    <a:pt x="868" y="28154"/>
                  </a:cubicBezTo>
                  <a:cubicBezTo>
                    <a:pt x="268" y="28888"/>
                    <a:pt x="1" y="29822"/>
                    <a:pt x="67" y="30923"/>
                  </a:cubicBezTo>
                  <a:cubicBezTo>
                    <a:pt x="67" y="30923"/>
                    <a:pt x="67" y="30956"/>
                    <a:pt x="67" y="30990"/>
                  </a:cubicBezTo>
                  <a:cubicBezTo>
                    <a:pt x="101" y="31323"/>
                    <a:pt x="134" y="31724"/>
                    <a:pt x="234" y="32091"/>
                  </a:cubicBezTo>
                  <a:cubicBezTo>
                    <a:pt x="334" y="32558"/>
                    <a:pt x="501" y="33025"/>
                    <a:pt x="668" y="33525"/>
                  </a:cubicBezTo>
                  <a:cubicBezTo>
                    <a:pt x="901" y="34059"/>
                    <a:pt x="1135" y="34626"/>
                    <a:pt x="1435" y="35159"/>
                  </a:cubicBezTo>
                  <a:cubicBezTo>
                    <a:pt x="1502" y="35260"/>
                    <a:pt x="1569" y="35360"/>
                    <a:pt x="1635" y="35460"/>
                  </a:cubicBezTo>
                  <a:cubicBezTo>
                    <a:pt x="1802" y="35760"/>
                    <a:pt x="2002" y="36093"/>
                    <a:pt x="2202" y="36394"/>
                  </a:cubicBezTo>
                  <a:cubicBezTo>
                    <a:pt x="2369" y="36661"/>
                    <a:pt x="2569" y="36961"/>
                    <a:pt x="2803" y="37228"/>
                  </a:cubicBezTo>
                  <a:cubicBezTo>
                    <a:pt x="2903" y="37394"/>
                    <a:pt x="3036" y="37561"/>
                    <a:pt x="3136" y="37728"/>
                  </a:cubicBezTo>
                  <a:cubicBezTo>
                    <a:pt x="3470" y="38128"/>
                    <a:pt x="3803" y="38529"/>
                    <a:pt x="4170" y="38929"/>
                  </a:cubicBezTo>
                  <a:cubicBezTo>
                    <a:pt x="4437" y="39196"/>
                    <a:pt x="4671" y="39496"/>
                    <a:pt x="4971" y="39763"/>
                  </a:cubicBezTo>
                  <a:cubicBezTo>
                    <a:pt x="6239" y="41064"/>
                    <a:pt x="7740" y="42231"/>
                    <a:pt x="9341" y="43232"/>
                  </a:cubicBezTo>
                  <a:cubicBezTo>
                    <a:pt x="11953" y="44842"/>
                    <a:pt x="14924" y="45898"/>
                    <a:pt x="17903" y="45898"/>
                  </a:cubicBezTo>
                  <a:cubicBezTo>
                    <a:pt x="18195" y="45898"/>
                    <a:pt x="18488" y="45888"/>
                    <a:pt x="18781" y="45867"/>
                  </a:cubicBezTo>
                  <a:cubicBezTo>
                    <a:pt x="19381" y="45834"/>
                    <a:pt x="20015" y="45767"/>
                    <a:pt x="20615" y="45667"/>
                  </a:cubicBezTo>
                  <a:cubicBezTo>
                    <a:pt x="21049" y="45600"/>
                    <a:pt x="21483" y="45534"/>
                    <a:pt x="21883" y="45433"/>
                  </a:cubicBezTo>
                  <a:cubicBezTo>
                    <a:pt x="23584" y="45100"/>
                    <a:pt x="25152" y="44566"/>
                    <a:pt x="26653" y="43932"/>
                  </a:cubicBezTo>
                  <a:cubicBezTo>
                    <a:pt x="26920" y="43799"/>
                    <a:pt x="27153" y="43699"/>
                    <a:pt x="27420" y="43599"/>
                  </a:cubicBezTo>
                  <a:cubicBezTo>
                    <a:pt x="28021" y="43299"/>
                    <a:pt x="28588" y="42998"/>
                    <a:pt x="29188" y="42698"/>
                  </a:cubicBezTo>
                  <a:cubicBezTo>
                    <a:pt x="29522" y="42498"/>
                    <a:pt x="29889" y="42298"/>
                    <a:pt x="30222" y="42098"/>
                  </a:cubicBezTo>
                  <a:cubicBezTo>
                    <a:pt x="31256" y="41497"/>
                    <a:pt x="32257" y="40830"/>
                    <a:pt x="33224" y="40163"/>
                  </a:cubicBezTo>
                  <a:cubicBezTo>
                    <a:pt x="33525" y="39963"/>
                    <a:pt x="33858" y="39729"/>
                    <a:pt x="34158" y="39529"/>
                  </a:cubicBezTo>
                  <a:cubicBezTo>
                    <a:pt x="35026" y="38895"/>
                    <a:pt x="35893" y="38262"/>
                    <a:pt x="36694" y="37628"/>
                  </a:cubicBezTo>
                  <a:cubicBezTo>
                    <a:pt x="36994" y="37394"/>
                    <a:pt x="37261" y="37194"/>
                    <a:pt x="37528" y="36994"/>
                  </a:cubicBezTo>
                  <a:cubicBezTo>
                    <a:pt x="37928" y="36694"/>
                    <a:pt x="38295" y="36394"/>
                    <a:pt x="38695" y="36127"/>
                  </a:cubicBezTo>
                  <a:cubicBezTo>
                    <a:pt x="38895" y="35960"/>
                    <a:pt x="39095" y="35793"/>
                    <a:pt x="39329" y="35626"/>
                  </a:cubicBezTo>
                  <a:cubicBezTo>
                    <a:pt x="39429" y="35560"/>
                    <a:pt x="39529" y="35493"/>
                    <a:pt x="39629" y="35426"/>
                  </a:cubicBezTo>
                  <a:cubicBezTo>
                    <a:pt x="39963" y="35159"/>
                    <a:pt x="40296" y="34926"/>
                    <a:pt x="40596" y="34692"/>
                  </a:cubicBezTo>
                  <a:cubicBezTo>
                    <a:pt x="30923" y="29155"/>
                    <a:pt x="20015" y="18181"/>
                    <a:pt x="19081" y="12877"/>
                  </a:cubicBezTo>
                  <a:cubicBezTo>
                    <a:pt x="18110" y="7188"/>
                    <a:pt x="22945" y="3134"/>
                    <a:pt x="27237" y="3134"/>
                  </a:cubicBezTo>
                  <a:cubicBezTo>
                    <a:pt x="29287" y="3134"/>
                    <a:pt x="31213" y="4059"/>
                    <a:pt x="32324" y="6172"/>
                  </a:cubicBezTo>
                  <a:cubicBezTo>
                    <a:pt x="34292" y="9808"/>
                    <a:pt x="40129" y="17280"/>
                    <a:pt x="45233" y="22083"/>
                  </a:cubicBezTo>
                  <a:cubicBezTo>
                    <a:pt x="44966" y="20682"/>
                    <a:pt x="44599" y="19248"/>
                    <a:pt x="44266" y="17847"/>
                  </a:cubicBezTo>
                  <a:cubicBezTo>
                    <a:pt x="44232" y="17814"/>
                    <a:pt x="44232" y="17814"/>
                    <a:pt x="44199" y="17814"/>
                  </a:cubicBezTo>
                  <a:cubicBezTo>
                    <a:pt x="40763" y="17147"/>
                    <a:pt x="36193" y="8340"/>
                    <a:pt x="32491" y="1"/>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767750" y="2771225"/>
              <a:ext cx="218500" cy="218525"/>
            </a:xfrm>
            <a:custGeom>
              <a:rect b="b" l="l" r="r" t="t"/>
              <a:pathLst>
                <a:path extrusionOk="0" h="8741" w="8740">
                  <a:moveTo>
                    <a:pt x="4370" y="1"/>
                  </a:moveTo>
                  <a:cubicBezTo>
                    <a:pt x="1968" y="1"/>
                    <a:pt x="0" y="1969"/>
                    <a:pt x="0" y="4371"/>
                  </a:cubicBezTo>
                  <a:cubicBezTo>
                    <a:pt x="0" y="6772"/>
                    <a:pt x="1968" y="8741"/>
                    <a:pt x="4370" y="8741"/>
                  </a:cubicBezTo>
                  <a:cubicBezTo>
                    <a:pt x="6772" y="8741"/>
                    <a:pt x="8740" y="6772"/>
                    <a:pt x="8740" y="4371"/>
                  </a:cubicBezTo>
                  <a:cubicBezTo>
                    <a:pt x="8740" y="1969"/>
                    <a:pt x="6772" y="1"/>
                    <a:pt x="4370"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4168850" y="2722875"/>
              <a:ext cx="50075" cy="175975"/>
            </a:xfrm>
            <a:custGeom>
              <a:rect b="b" l="l" r="r" t="t"/>
              <a:pathLst>
                <a:path extrusionOk="0" h="7039" w="2003">
                  <a:moveTo>
                    <a:pt x="1902" y="0"/>
                  </a:moveTo>
                  <a:cubicBezTo>
                    <a:pt x="735" y="801"/>
                    <a:pt x="1" y="2102"/>
                    <a:pt x="1" y="3603"/>
                  </a:cubicBezTo>
                  <a:cubicBezTo>
                    <a:pt x="1" y="5004"/>
                    <a:pt x="635" y="6238"/>
                    <a:pt x="1669" y="7039"/>
                  </a:cubicBezTo>
                  <a:cubicBezTo>
                    <a:pt x="1802" y="6305"/>
                    <a:pt x="1869" y="5504"/>
                    <a:pt x="1936" y="4670"/>
                  </a:cubicBezTo>
                  <a:cubicBezTo>
                    <a:pt x="1969" y="4237"/>
                    <a:pt x="1969" y="3803"/>
                    <a:pt x="1969" y="3369"/>
                  </a:cubicBezTo>
                  <a:cubicBezTo>
                    <a:pt x="2002" y="3136"/>
                    <a:pt x="2002" y="2936"/>
                    <a:pt x="2002" y="2702"/>
                  </a:cubicBezTo>
                  <a:cubicBezTo>
                    <a:pt x="2002" y="2469"/>
                    <a:pt x="2002" y="2269"/>
                    <a:pt x="1969" y="2035"/>
                  </a:cubicBezTo>
                  <a:cubicBezTo>
                    <a:pt x="1969" y="1368"/>
                    <a:pt x="1936" y="701"/>
                    <a:pt x="1902"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170825" y="3140975"/>
              <a:ext cx="1466725" cy="866225"/>
            </a:xfrm>
            <a:custGeom>
              <a:rect b="b" l="l" r="r" t="t"/>
              <a:pathLst>
                <a:path extrusionOk="0" h="34649" w="58669">
                  <a:moveTo>
                    <a:pt x="9144" y="0"/>
                  </a:moveTo>
                  <a:cubicBezTo>
                    <a:pt x="4844" y="0"/>
                    <a:pt x="1" y="4039"/>
                    <a:pt x="994" y="9728"/>
                  </a:cubicBezTo>
                  <a:cubicBezTo>
                    <a:pt x="1928" y="15032"/>
                    <a:pt x="12836" y="26007"/>
                    <a:pt x="22509" y="31577"/>
                  </a:cubicBezTo>
                  <a:cubicBezTo>
                    <a:pt x="22776" y="31711"/>
                    <a:pt x="23010" y="31844"/>
                    <a:pt x="23243" y="31978"/>
                  </a:cubicBezTo>
                  <a:cubicBezTo>
                    <a:pt x="24144" y="32478"/>
                    <a:pt x="25011" y="32912"/>
                    <a:pt x="25845" y="33279"/>
                  </a:cubicBezTo>
                  <a:cubicBezTo>
                    <a:pt x="26812" y="33712"/>
                    <a:pt x="27746" y="34079"/>
                    <a:pt x="28647" y="34346"/>
                  </a:cubicBezTo>
                  <a:cubicBezTo>
                    <a:pt x="29014" y="34446"/>
                    <a:pt x="29381" y="34513"/>
                    <a:pt x="29748" y="34580"/>
                  </a:cubicBezTo>
                  <a:cubicBezTo>
                    <a:pt x="30094" y="34626"/>
                    <a:pt x="30448" y="34648"/>
                    <a:pt x="30808" y="34648"/>
                  </a:cubicBezTo>
                  <a:cubicBezTo>
                    <a:pt x="40056" y="34648"/>
                    <a:pt x="53596" y="19851"/>
                    <a:pt x="58669" y="13398"/>
                  </a:cubicBezTo>
                  <a:lnTo>
                    <a:pt x="58669" y="13398"/>
                  </a:lnTo>
                  <a:cubicBezTo>
                    <a:pt x="57708" y="13611"/>
                    <a:pt x="56961" y="13718"/>
                    <a:pt x="56478" y="13718"/>
                  </a:cubicBezTo>
                  <a:cubicBezTo>
                    <a:pt x="56358" y="13718"/>
                    <a:pt x="56253" y="13711"/>
                    <a:pt x="56167" y="13698"/>
                  </a:cubicBezTo>
                  <a:cubicBezTo>
                    <a:pt x="54632" y="13498"/>
                    <a:pt x="55033" y="11296"/>
                    <a:pt x="55099" y="11129"/>
                  </a:cubicBezTo>
                  <a:cubicBezTo>
                    <a:pt x="55833" y="9995"/>
                    <a:pt x="56667" y="9061"/>
                    <a:pt x="57501" y="8261"/>
                  </a:cubicBezTo>
                  <a:lnTo>
                    <a:pt x="57501" y="8261"/>
                  </a:lnTo>
                  <a:cubicBezTo>
                    <a:pt x="54365" y="10362"/>
                    <a:pt x="45926" y="15933"/>
                    <a:pt x="39488" y="19469"/>
                  </a:cubicBezTo>
                  <a:cubicBezTo>
                    <a:pt x="36121" y="21340"/>
                    <a:pt x="33325" y="22639"/>
                    <a:pt x="32064" y="22639"/>
                  </a:cubicBezTo>
                  <a:cubicBezTo>
                    <a:pt x="31863" y="22639"/>
                    <a:pt x="31702" y="22606"/>
                    <a:pt x="31583" y="22538"/>
                  </a:cubicBezTo>
                  <a:cubicBezTo>
                    <a:pt x="30282" y="21737"/>
                    <a:pt x="28747" y="20503"/>
                    <a:pt x="27146" y="18968"/>
                  </a:cubicBezTo>
                  <a:cubicBezTo>
                    <a:pt x="22042" y="14165"/>
                    <a:pt x="16205" y="6693"/>
                    <a:pt x="14237" y="3024"/>
                  </a:cubicBezTo>
                  <a:cubicBezTo>
                    <a:pt x="13126" y="921"/>
                    <a:pt x="11197" y="0"/>
                    <a:pt x="9144"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940350" y="2641825"/>
              <a:ext cx="47575" cy="65375"/>
            </a:xfrm>
            <a:custGeom>
              <a:rect b="b" l="l" r="r" t="t"/>
              <a:pathLst>
                <a:path extrusionOk="0" h="2615" w="1903">
                  <a:moveTo>
                    <a:pt x="814" y="1"/>
                  </a:moveTo>
                  <a:cubicBezTo>
                    <a:pt x="788" y="1"/>
                    <a:pt x="761" y="3"/>
                    <a:pt x="735" y="7"/>
                  </a:cubicBezTo>
                  <a:cubicBezTo>
                    <a:pt x="268" y="107"/>
                    <a:pt x="1" y="740"/>
                    <a:pt x="134" y="1441"/>
                  </a:cubicBezTo>
                  <a:cubicBezTo>
                    <a:pt x="228" y="2131"/>
                    <a:pt x="647" y="2614"/>
                    <a:pt x="1085" y="2614"/>
                  </a:cubicBezTo>
                  <a:cubicBezTo>
                    <a:pt x="1113" y="2614"/>
                    <a:pt x="1140" y="2612"/>
                    <a:pt x="1168" y="2608"/>
                  </a:cubicBezTo>
                  <a:cubicBezTo>
                    <a:pt x="1635" y="2542"/>
                    <a:pt x="1902" y="1875"/>
                    <a:pt x="1802" y="1174"/>
                  </a:cubicBezTo>
                  <a:cubicBezTo>
                    <a:pt x="1676" y="513"/>
                    <a:pt x="1254" y="1"/>
                    <a:pt x="81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078800" y="2581925"/>
              <a:ext cx="79250" cy="210175"/>
            </a:xfrm>
            <a:custGeom>
              <a:rect b="b" l="l" r="r" t="t"/>
              <a:pathLst>
                <a:path extrusionOk="0" h="8407" w="3170">
                  <a:moveTo>
                    <a:pt x="134" y="1"/>
                  </a:moveTo>
                  <a:lnTo>
                    <a:pt x="100" y="68"/>
                  </a:lnTo>
                  <a:lnTo>
                    <a:pt x="100" y="134"/>
                  </a:lnTo>
                  <a:lnTo>
                    <a:pt x="100" y="201"/>
                  </a:lnTo>
                  <a:lnTo>
                    <a:pt x="67" y="268"/>
                  </a:lnTo>
                  <a:lnTo>
                    <a:pt x="67" y="334"/>
                  </a:lnTo>
                  <a:lnTo>
                    <a:pt x="67" y="401"/>
                  </a:lnTo>
                  <a:lnTo>
                    <a:pt x="67" y="501"/>
                  </a:lnTo>
                  <a:lnTo>
                    <a:pt x="34" y="568"/>
                  </a:lnTo>
                  <a:lnTo>
                    <a:pt x="34" y="635"/>
                  </a:lnTo>
                  <a:lnTo>
                    <a:pt x="34" y="701"/>
                  </a:lnTo>
                  <a:lnTo>
                    <a:pt x="34" y="768"/>
                  </a:lnTo>
                  <a:lnTo>
                    <a:pt x="34" y="801"/>
                  </a:lnTo>
                  <a:lnTo>
                    <a:pt x="34" y="835"/>
                  </a:lnTo>
                  <a:lnTo>
                    <a:pt x="34" y="901"/>
                  </a:lnTo>
                  <a:lnTo>
                    <a:pt x="34" y="968"/>
                  </a:lnTo>
                  <a:lnTo>
                    <a:pt x="34" y="1035"/>
                  </a:lnTo>
                  <a:lnTo>
                    <a:pt x="34" y="1135"/>
                  </a:lnTo>
                  <a:lnTo>
                    <a:pt x="0" y="1202"/>
                  </a:lnTo>
                  <a:lnTo>
                    <a:pt x="0" y="1268"/>
                  </a:lnTo>
                  <a:lnTo>
                    <a:pt x="0" y="1335"/>
                  </a:lnTo>
                  <a:lnTo>
                    <a:pt x="34" y="1402"/>
                  </a:lnTo>
                  <a:lnTo>
                    <a:pt x="34" y="1469"/>
                  </a:lnTo>
                  <a:lnTo>
                    <a:pt x="34" y="1535"/>
                  </a:lnTo>
                  <a:lnTo>
                    <a:pt x="34" y="1635"/>
                  </a:lnTo>
                  <a:lnTo>
                    <a:pt x="34" y="1702"/>
                  </a:lnTo>
                  <a:lnTo>
                    <a:pt x="34" y="1769"/>
                  </a:lnTo>
                  <a:lnTo>
                    <a:pt x="34" y="1835"/>
                  </a:lnTo>
                  <a:lnTo>
                    <a:pt x="67" y="1902"/>
                  </a:lnTo>
                  <a:lnTo>
                    <a:pt x="67" y="1969"/>
                  </a:lnTo>
                  <a:lnTo>
                    <a:pt x="67" y="2069"/>
                  </a:lnTo>
                  <a:lnTo>
                    <a:pt x="67" y="2136"/>
                  </a:lnTo>
                  <a:lnTo>
                    <a:pt x="100" y="2202"/>
                  </a:lnTo>
                  <a:lnTo>
                    <a:pt x="100" y="2269"/>
                  </a:lnTo>
                  <a:lnTo>
                    <a:pt x="100" y="2336"/>
                  </a:lnTo>
                  <a:lnTo>
                    <a:pt x="100" y="2403"/>
                  </a:lnTo>
                  <a:lnTo>
                    <a:pt x="134" y="2469"/>
                  </a:lnTo>
                  <a:lnTo>
                    <a:pt x="134" y="2569"/>
                  </a:lnTo>
                  <a:lnTo>
                    <a:pt x="167" y="2636"/>
                  </a:lnTo>
                  <a:lnTo>
                    <a:pt x="167" y="2703"/>
                  </a:lnTo>
                  <a:lnTo>
                    <a:pt x="167" y="2769"/>
                  </a:lnTo>
                  <a:lnTo>
                    <a:pt x="200" y="2836"/>
                  </a:lnTo>
                  <a:lnTo>
                    <a:pt x="200" y="2903"/>
                  </a:lnTo>
                  <a:lnTo>
                    <a:pt x="200" y="2936"/>
                  </a:lnTo>
                  <a:lnTo>
                    <a:pt x="234" y="3003"/>
                  </a:lnTo>
                  <a:lnTo>
                    <a:pt x="234" y="3070"/>
                  </a:lnTo>
                  <a:lnTo>
                    <a:pt x="267" y="3136"/>
                  </a:lnTo>
                  <a:lnTo>
                    <a:pt x="267" y="3203"/>
                  </a:lnTo>
                  <a:lnTo>
                    <a:pt x="300" y="3270"/>
                  </a:lnTo>
                  <a:lnTo>
                    <a:pt x="300" y="3337"/>
                  </a:lnTo>
                  <a:lnTo>
                    <a:pt x="334" y="3437"/>
                  </a:lnTo>
                  <a:lnTo>
                    <a:pt x="334" y="3503"/>
                  </a:lnTo>
                  <a:lnTo>
                    <a:pt x="367" y="3570"/>
                  </a:lnTo>
                  <a:lnTo>
                    <a:pt x="367" y="3637"/>
                  </a:lnTo>
                  <a:lnTo>
                    <a:pt x="401" y="3703"/>
                  </a:lnTo>
                  <a:lnTo>
                    <a:pt x="434" y="3770"/>
                  </a:lnTo>
                  <a:lnTo>
                    <a:pt x="434" y="3837"/>
                  </a:lnTo>
                  <a:lnTo>
                    <a:pt x="467" y="3904"/>
                  </a:lnTo>
                  <a:lnTo>
                    <a:pt x="501" y="4004"/>
                  </a:lnTo>
                  <a:lnTo>
                    <a:pt x="501" y="4070"/>
                  </a:lnTo>
                  <a:lnTo>
                    <a:pt x="534" y="4137"/>
                  </a:lnTo>
                  <a:lnTo>
                    <a:pt x="567" y="4204"/>
                  </a:lnTo>
                  <a:lnTo>
                    <a:pt x="567" y="4271"/>
                  </a:lnTo>
                  <a:lnTo>
                    <a:pt x="634" y="4404"/>
                  </a:lnTo>
                  <a:lnTo>
                    <a:pt x="634" y="4437"/>
                  </a:lnTo>
                  <a:lnTo>
                    <a:pt x="667" y="4537"/>
                  </a:lnTo>
                  <a:lnTo>
                    <a:pt x="734" y="4704"/>
                  </a:lnTo>
                  <a:lnTo>
                    <a:pt x="801" y="4838"/>
                  </a:lnTo>
                  <a:lnTo>
                    <a:pt x="834" y="4971"/>
                  </a:lnTo>
                  <a:lnTo>
                    <a:pt x="901" y="5104"/>
                  </a:lnTo>
                  <a:lnTo>
                    <a:pt x="968" y="5238"/>
                  </a:lnTo>
                  <a:lnTo>
                    <a:pt x="1034" y="5371"/>
                  </a:lnTo>
                  <a:lnTo>
                    <a:pt x="1101" y="5505"/>
                  </a:lnTo>
                  <a:lnTo>
                    <a:pt x="1168" y="5638"/>
                  </a:lnTo>
                  <a:lnTo>
                    <a:pt x="1234" y="5772"/>
                  </a:lnTo>
                  <a:lnTo>
                    <a:pt x="1301" y="5905"/>
                  </a:lnTo>
                  <a:lnTo>
                    <a:pt x="1368" y="6039"/>
                  </a:lnTo>
                  <a:lnTo>
                    <a:pt x="1435" y="6139"/>
                  </a:lnTo>
                  <a:lnTo>
                    <a:pt x="1535" y="6272"/>
                  </a:lnTo>
                  <a:lnTo>
                    <a:pt x="1601" y="6405"/>
                  </a:lnTo>
                  <a:lnTo>
                    <a:pt x="1668" y="6506"/>
                  </a:lnTo>
                  <a:lnTo>
                    <a:pt x="1768" y="6639"/>
                  </a:lnTo>
                  <a:lnTo>
                    <a:pt x="1835" y="6772"/>
                  </a:lnTo>
                  <a:lnTo>
                    <a:pt x="1935" y="6872"/>
                  </a:lnTo>
                  <a:lnTo>
                    <a:pt x="2002" y="7006"/>
                  </a:lnTo>
                  <a:lnTo>
                    <a:pt x="2102" y="7106"/>
                  </a:lnTo>
                  <a:lnTo>
                    <a:pt x="2135" y="7173"/>
                  </a:lnTo>
                  <a:lnTo>
                    <a:pt x="2168" y="7239"/>
                  </a:lnTo>
                  <a:lnTo>
                    <a:pt x="2269" y="7339"/>
                  </a:lnTo>
                  <a:lnTo>
                    <a:pt x="2335" y="7440"/>
                  </a:lnTo>
                  <a:lnTo>
                    <a:pt x="2435" y="7573"/>
                  </a:lnTo>
                  <a:lnTo>
                    <a:pt x="2502" y="7673"/>
                  </a:lnTo>
                  <a:lnTo>
                    <a:pt x="2602" y="7773"/>
                  </a:lnTo>
                  <a:lnTo>
                    <a:pt x="2702" y="7873"/>
                  </a:lnTo>
                  <a:lnTo>
                    <a:pt x="2769" y="8007"/>
                  </a:lnTo>
                  <a:lnTo>
                    <a:pt x="2802" y="8007"/>
                  </a:lnTo>
                  <a:lnTo>
                    <a:pt x="2869" y="8107"/>
                  </a:lnTo>
                  <a:lnTo>
                    <a:pt x="2969" y="8207"/>
                  </a:lnTo>
                  <a:lnTo>
                    <a:pt x="3036" y="8273"/>
                  </a:lnTo>
                  <a:lnTo>
                    <a:pt x="3136" y="8374"/>
                  </a:lnTo>
                  <a:lnTo>
                    <a:pt x="3169" y="8407"/>
                  </a:lnTo>
                  <a:lnTo>
                    <a:pt x="3169" y="8340"/>
                  </a:lnTo>
                  <a:lnTo>
                    <a:pt x="3102" y="8240"/>
                  </a:lnTo>
                  <a:lnTo>
                    <a:pt x="3036" y="8140"/>
                  </a:lnTo>
                  <a:lnTo>
                    <a:pt x="2969" y="8040"/>
                  </a:lnTo>
                  <a:lnTo>
                    <a:pt x="2902" y="7940"/>
                  </a:lnTo>
                  <a:lnTo>
                    <a:pt x="2869" y="7907"/>
                  </a:lnTo>
                  <a:lnTo>
                    <a:pt x="2802" y="7806"/>
                  </a:lnTo>
                  <a:lnTo>
                    <a:pt x="2736" y="7673"/>
                  </a:lnTo>
                  <a:lnTo>
                    <a:pt x="2669" y="7573"/>
                  </a:lnTo>
                  <a:lnTo>
                    <a:pt x="2569" y="7473"/>
                  </a:lnTo>
                  <a:lnTo>
                    <a:pt x="2502" y="7339"/>
                  </a:lnTo>
                  <a:lnTo>
                    <a:pt x="2435" y="7206"/>
                  </a:lnTo>
                  <a:lnTo>
                    <a:pt x="2369" y="7106"/>
                  </a:lnTo>
                  <a:lnTo>
                    <a:pt x="2335" y="7039"/>
                  </a:lnTo>
                  <a:lnTo>
                    <a:pt x="2302" y="6973"/>
                  </a:lnTo>
                  <a:lnTo>
                    <a:pt x="2235" y="6872"/>
                  </a:lnTo>
                  <a:lnTo>
                    <a:pt x="2168" y="6739"/>
                  </a:lnTo>
                  <a:lnTo>
                    <a:pt x="2102" y="6606"/>
                  </a:lnTo>
                  <a:lnTo>
                    <a:pt x="2035" y="6472"/>
                  </a:lnTo>
                  <a:lnTo>
                    <a:pt x="1968" y="6339"/>
                  </a:lnTo>
                  <a:lnTo>
                    <a:pt x="1902" y="6239"/>
                  </a:lnTo>
                  <a:lnTo>
                    <a:pt x="1868" y="6105"/>
                  </a:lnTo>
                  <a:lnTo>
                    <a:pt x="1802" y="5972"/>
                  </a:lnTo>
                  <a:lnTo>
                    <a:pt x="1735" y="5838"/>
                  </a:lnTo>
                  <a:lnTo>
                    <a:pt x="1668" y="5705"/>
                  </a:lnTo>
                  <a:lnTo>
                    <a:pt x="1635" y="5572"/>
                  </a:lnTo>
                  <a:lnTo>
                    <a:pt x="1568" y="5438"/>
                  </a:lnTo>
                  <a:lnTo>
                    <a:pt x="1501" y="5305"/>
                  </a:lnTo>
                  <a:lnTo>
                    <a:pt x="1468" y="5171"/>
                  </a:lnTo>
                  <a:lnTo>
                    <a:pt x="1435" y="5171"/>
                  </a:lnTo>
                  <a:lnTo>
                    <a:pt x="1401" y="5038"/>
                  </a:lnTo>
                  <a:lnTo>
                    <a:pt x="1335" y="4904"/>
                  </a:lnTo>
                  <a:lnTo>
                    <a:pt x="1301" y="4771"/>
                  </a:lnTo>
                  <a:lnTo>
                    <a:pt x="1268" y="4671"/>
                  </a:lnTo>
                  <a:lnTo>
                    <a:pt x="1234" y="4637"/>
                  </a:lnTo>
                  <a:lnTo>
                    <a:pt x="1201" y="4504"/>
                  </a:lnTo>
                  <a:lnTo>
                    <a:pt x="1134" y="4371"/>
                  </a:lnTo>
                  <a:lnTo>
                    <a:pt x="1134" y="4271"/>
                  </a:lnTo>
                  <a:lnTo>
                    <a:pt x="1101" y="4237"/>
                  </a:lnTo>
                  <a:lnTo>
                    <a:pt x="1068" y="4104"/>
                  </a:lnTo>
                  <a:lnTo>
                    <a:pt x="1034" y="4037"/>
                  </a:lnTo>
                  <a:lnTo>
                    <a:pt x="1001" y="3970"/>
                  </a:lnTo>
                  <a:lnTo>
                    <a:pt x="1001" y="3904"/>
                  </a:lnTo>
                  <a:lnTo>
                    <a:pt x="968" y="3837"/>
                  </a:lnTo>
                  <a:lnTo>
                    <a:pt x="934" y="3770"/>
                  </a:lnTo>
                  <a:lnTo>
                    <a:pt x="934" y="3703"/>
                  </a:lnTo>
                  <a:lnTo>
                    <a:pt x="901" y="3637"/>
                  </a:lnTo>
                  <a:lnTo>
                    <a:pt x="901" y="3570"/>
                  </a:lnTo>
                  <a:lnTo>
                    <a:pt x="868" y="3503"/>
                  </a:lnTo>
                  <a:lnTo>
                    <a:pt x="834" y="3437"/>
                  </a:lnTo>
                  <a:lnTo>
                    <a:pt x="834" y="3370"/>
                  </a:lnTo>
                  <a:lnTo>
                    <a:pt x="801" y="3303"/>
                  </a:lnTo>
                  <a:lnTo>
                    <a:pt x="801" y="3236"/>
                  </a:lnTo>
                  <a:lnTo>
                    <a:pt x="767" y="3170"/>
                  </a:lnTo>
                  <a:lnTo>
                    <a:pt x="767" y="3103"/>
                  </a:lnTo>
                  <a:lnTo>
                    <a:pt x="734" y="3003"/>
                  </a:lnTo>
                  <a:lnTo>
                    <a:pt x="734" y="2936"/>
                  </a:lnTo>
                  <a:lnTo>
                    <a:pt x="701" y="2870"/>
                  </a:lnTo>
                  <a:lnTo>
                    <a:pt x="701" y="2836"/>
                  </a:lnTo>
                  <a:lnTo>
                    <a:pt x="701" y="2803"/>
                  </a:lnTo>
                  <a:lnTo>
                    <a:pt x="667" y="2736"/>
                  </a:lnTo>
                  <a:lnTo>
                    <a:pt x="667" y="2669"/>
                  </a:lnTo>
                  <a:lnTo>
                    <a:pt x="634" y="2603"/>
                  </a:lnTo>
                  <a:lnTo>
                    <a:pt x="634" y="2536"/>
                  </a:lnTo>
                  <a:lnTo>
                    <a:pt x="634" y="2469"/>
                  </a:lnTo>
                  <a:lnTo>
                    <a:pt x="601" y="2403"/>
                  </a:lnTo>
                  <a:lnTo>
                    <a:pt x="601" y="2336"/>
                  </a:lnTo>
                  <a:lnTo>
                    <a:pt x="567" y="2269"/>
                  </a:lnTo>
                  <a:lnTo>
                    <a:pt x="567" y="2202"/>
                  </a:lnTo>
                  <a:lnTo>
                    <a:pt x="567" y="2136"/>
                  </a:lnTo>
                  <a:lnTo>
                    <a:pt x="534" y="2069"/>
                  </a:lnTo>
                  <a:lnTo>
                    <a:pt x="534" y="2002"/>
                  </a:lnTo>
                  <a:lnTo>
                    <a:pt x="534" y="1936"/>
                  </a:lnTo>
                  <a:lnTo>
                    <a:pt x="534" y="1869"/>
                  </a:lnTo>
                  <a:lnTo>
                    <a:pt x="501" y="1802"/>
                  </a:lnTo>
                  <a:lnTo>
                    <a:pt x="501" y="1735"/>
                  </a:lnTo>
                  <a:lnTo>
                    <a:pt x="501" y="1635"/>
                  </a:lnTo>
                  <a:lnTo>
                    <a:pt x="501" y="1569"/>
                  </a:lnTo>
                  <a:lnTo>
                    <a:pt x="501" y="1502"/>
                  </a:lnTo>
                  <a:lnTo>
                    <a:pt x="467" y="1435"/>
                  </a:lnTo>
                  <a:lnTo>
                    <a:pt x="467" y="1368"/>
                  </a:lnTo>
                  <a:lnTo>
                    <a:pt x="467" y="1302"/>
                  </a:lnTo>
                  <a:lnTo>
                    <a:pt x="467" y="1235"/>
                  </a:lnTo>
                  <a:lnTo>
                    <a:pt x="467" y="1168"/>
                  </a:lnTo>
                  <a:lnTo>
                    <a:pt x="434" y="1102"/>
                  </a:lnTo>
                  <a:lnTo>
                    <a:pt x="434" y="1035"/>
                  </a:lnTo>
                  <a:lnTo>
                    <a:pt x="434" y="968"/>
                  </a:lnTo>
                  <a:lnTo>
                    <a:pt x="434" y="901"/>
                  </a:lnTo>
                  <a:lnTo>
                    <a:pt x="434" y="835"/>
                  </a:lnTo>
                  <a:lnTo>
                    <a:pt x="434" y="801"/>
                  </a:lnTo>
                  <a:lnTo>
                    <a:pt x="434" y="768"/>
                  </a:lnTo>
                  <a:lnTo>
                    <a:pt x="434" y="701"/>
                  </a:lnTo>
                  <a:lnTo>
                    <a:pt x="434" y="635"/>
                  </a:lnTo>
                  <a:lnTo>
                    <a:pt x="434" y="568"/>
                  </a:lnTo>
                  <a:lnTo>
                    <a:pt x="434" y="501"/>
                  </a:lnTo>
                  <a:lnTo>
                    <a:pt x="434" y="434"/>
                  </a:lnTo>
                  <a:lnTo>
                    <a:pt x="434" y="368"/>
                  </a:lnTo>
                  <a:lnTo>
                    <a:pt x="434" y="301"/>
                  </a:lnTo>
                  <a:lnTo>
                    <a:pt x="434" y="234"/>
                  </a:lnTo>
                  <a:lnTo>
                    <a:pt x="434" y="168"/>
                  </a:lnTo>
                  <a:lnTo>
                    <a:pt x="434" y="101"/>
                  </a:lnTo>
                  <a:lnTo>
                    <a:pt x="434" y="34"/>
                  </a:lnTo>
                  <a:lnTo>
                    <a:pt x="267" y="34"/>
                  </a:lnTo>
                  <a:lnTo>
                    <a:pt x="134"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4138000" y="2602625"/>
              <a:ext cx="48400" cy="65375"/>
            </a:xfrm>
            <a:custGeom>
              <a:rect b="b" l="l" r="r" t="t"/>
              <a:pathLst>
                <a:path extrusionOk="0" h="2615" w="1936">
                  <a:moveTo>
                    <a:pt x="818" y="1"/>
                  </a:moveTo>
                  <a:cubicBezTo>
                    <a:pt x="790" y="1"/>
                    <a:pt x="762" y="3"/>
                    <a:pt x="734" y="7"/>
                  </a:cubicBezTo>
                  <a:cubicBezTo>
                    <a:pt x="267" y="73"/>
                    <a:pt x="1" y="741"/>
                    <a:pt x="134" y="1441"/>
                  </a:cubicBezTo>
                  <a:cubicBezTo>
                    <a:pt x="259" y="2131"/>
                    <a:pt x="680" y="2615"/>
                    <a:pt x="1118" y="2615"/>
                  </a:cubicBezTo>
                  <a:cubicBezTo>
                    <a:pt x="1146" y="2615"/>
                    <a:pt x="1173" y="2613"/>
                    <a:pt x="1201" y="2609"/>
                  </a:cubicBezTo>
                  <a:cubicBezTo>
                    <a:pt x="1668" y="2509"/>
                    <a:pt x="1935" y="1875"/>
                    <a:pt x="1802" y="1141"/>
                  </a:cubicBezTo>
                  <a:cubicBezTo>
                    <a:pt x="1676" y="482"/>
                    <a:pt x="1256" y="1"/>
                    <a:pt x="8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4536625" y="3220075"/>
              <a:ext cx="384450" cy="263950"/>
            </a:xfrm>
            <a:custGeom>
              <a:rect b="b" l="l" r="r" t="t"/>
              <a:pathLst>
                <a:path extrusionOk="0" h="10558" w="15378">
                  <a:moveTo>
                    <a:pt x="15153" y="0"/>
                  </a:moveTo>
                  <a:cubicBezTo>
                    <a:pt x="14940" y="0"/>
                    <a:pt x="14582" y="113"/>
                    <a:pt x="14044" y="393"/>
                  </a:cubicBezTo>
                  <a:cubicBezTo>
                    <a:pt x="12776" y="1127"/>
                    <a:pt x="9674" y="2495"/>
                    <a:pt x="7973" y="3362"/>
                  </a:cubicBezTo>
                  <a:cubicBezTo>
                    <a:pt x="8640" y="2828"/>
                    <a:pt x="10074" y="1761"/>
                    <a:pt x="9941" y="393"/>
                  </a:cubicBezTo>
                  <a:cubicBezTo>
                    <a:pt x="9925" y="268"/>
                    <a:pt x="9880" y="129"/>
                    <a:pt x="9751" y="129"/>
                  </a:cubicBezTo>
                  <a:cubicBezTo>
                    <a:pt x="9605" y="129"/>
                    <a:pt x="9350" y="309"/>
                    <a:pt x="8907" y="894"/>
                  </a:cubicBezTo>
                  <a:cubicBezTo>
                    <a:pt x="8173" y="1828"/>
                    <a:pt x="5404" y="2795"/>
                    <a:pt x="2869" y="5097"/>
                  </a:cubicBezTo>
                  <a:cubicBezTo>
                    <a:pt x="2002" y="5897"/>
                    <a:pt x="1168" y="6831"/>
                    <a:pt x="467" y="7965"/>
                  </a:cubicBezTo>
                  <a:cubicBezTo>
                    <a:pt x="367" y="8132"/>
                    <a:pt x="0" y="10334"/>
                    <a:pt x="1501" y="10534"/>
                  </a:cubicBezTo>
                  <a:cubicBezTo>
                    <a:pt x="1601" y="10549"/>
                    <a:pt x="1726" y="10558"/>
                    <a:pt x="1873" y="10558"/>
                  </a:cubicBezTo>
                  <a:cubicBezTo>
                    <a:pt x="2365" y="10558"/>
                    <a:pt x="3112" y="10465"/>
                    <a:pt x="4037" y="10234"/>
                  </a:cubicBezTo>
                  <a:cubicBezTo>
                    <a:pt x="5271" y="9934"/>
                    <a:pt x="6805" y="9433"/>
                    <a:pt x="8506" y="8566"/>
                  </a:cubicBezTo>
                  <a:cubicBezTo>
                    <a:pt x="10374" y="7632"/>
                    <a:pt x="13777" y="6164"/>
                    <a:pt x="15378" y="5464"/>
                  </a:cubicBezTo>
                  <a:cubicBezTo>
                    <a:pt x="15278" y="5430"/>
                    <a:pt x="15211" y="5397"/>
                    <a:pt x="15144" y="5364"/>
                  </a:cubicBezTo>
                  <a:cubicBezTo>
                    <a:pt x="14811" y="5230"/>
                    <a:pt x="14611" y="5097"/>
                    <a:pt x="14444" y="4997"/>
                  </a:cubicBezTo>
                  <a:cubicBezTo>
                    <a:pt x="13110" y="5364"/>
                    <a:pt x="11142" y="5897"/>
                    <a:pt x="11142" y="5897"/>
                  </a:cubicBezTo>
                  <a:cubicBezTo>
                    <a:pt x="11142" y="5897"/>
                    <a:pt x="13777" y="4730"/>
                    <a:pt x="15378" y="3996"/>
                  </a:cubicBezTo>
                  <a:cubicBezTo>
                    <a:pt x="14944" y="3796"/>
                    <a:pt x="14611" y="3629"/>
                    <a:pt x="14377" y="3529"/>
                  </a:cubicBezTo>
                  <a:cubicBezTo>
                    <a:pt x="14377" y="3529"/>
                    <a:pt x="14344" y="3496"/>
                    <a:pt x="14311" y="3496"/>
                  </a:cubicBezTo>
                  <a:cubicBezTo>
                    <a:pt x="12910" y="4063"/>
                    <a:pt x="11342" y="4730"/>
                    <a:pt x="11342" y="4730"/>
                  </a:cubicBezTo>
                  <a:cubicBezTo>
                    <a:pt x="11342" y="4730"/>
                    <a:pt x="12609" y="3996"/>
                    <a:pt x="13910" y="3195"/>
                  </a:cubicBezTo>
                  <a:cubicBezTo>
                    <a:pt x="13517" y="2876"/>
                    <a:pt x="13414" y="2557"/>
                    <a:pt x="13785" y="2557"/>
                  </a:cubicBezTo>
                  <a:cubicBezTo>
                    <a:pt x="13919" y="2557"/>
                    <a:pt x="14113" y="2598"/>
                    <a:pt x="14377" y="2695"/>
                  </a:cubicBezTo>
                  <a:cubicBezTo>
                    <a:pt x="14444" y="2695"/>
                    <a:pt x="14544" y="2728"/>
                    <a:pt x="14644" y="2762"/>
                  </a:cubicBezTo>
                  <a:cubicBezTo>
                    <a:pt x="14878" y="2628"/>
                    <a:pt x="15144" y="2462"/>
                    <a:pt x="15378" y="2328"/>
                  </a:cubicBezTo>
                  <a:cubicBezTo>
                    <a:pt x="15011" y="2128"/>
                    <a:pt x="14711" y="1928"/>
                    <a:pt x="14477" y="1761"/>
                  </a:cubicBezTo>
                  <a:cubicBezTo>
                    <a:pt x="12910" y="2562"/>
                    <a:pt x="10575" y="3729"/>
                    <a:pt x="10575" y="3729"/>
                  </a:cubicBezTo>
                  <a:cubicBezTo>
                    <a:pt x="10575" y="3729"/>
                    <a:pt x="12743" y="2295"/>
                    <a:pt x="14010" y="1427"/>
                  </a:cubicBezTo>
                  <a:cubicBezTo>
                    <a:pt x="13763" y="1155"/>
                    <a:pt x="13791" y="883"/>
                    <a:pt x="14162" y="883"/>
                  </a:cubicBezTo>
                  <a:cubicBezTo>
                    <a:pt x="14291" y="883"/>
                    <a:pt x="14462" y="916"/>
                    <a:pt x="14677" y="994"/>
                  </a:cubicBezTo>
                  <a:cubicBezTo>
                    <a:pt x="14677" y="994"/>
                    <a:pt x="14711" y="994"/>
                    <a:pt x="14711" y="960"/>
                  </a:cubicBezTo>
                  <a:cubicBezTo>
                    <a:pt x="15078" y="727"/>
                    <a:pt x="15311" y="460"/>
                    <a:pt x="15378" y="293"/>
                  </a:cubicBezTo>
                  <a:cubicBezTo>
                    <a:pt x="15345" y="193"/>
                    <a:pt x="15345" y="127"/>
                    <a:pt x="15378" y="93"/>
                  </a:cubicBezTo>
                  <a:cubicBezTo>
                    <a:pt x="15343" y="34"/>
                    <a:pt x="15269" y="0"/>
                    <a:pt x="15153"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30"/>
          <p:cNvSpPr/>
          <p:nvPr/>
        </p:nvSpPr>
        <p:spPr>
          <a:xfrm>
            <a:off x="4087803" y="1522224"/>
            <a:ext cx="474008" cy="444353"/>
          </a:xfrm>
          <a:custGeom>
            <a:rect b="b" l="l" r="r" t="t"/>
            <a:pathLst>
              <a:path extrusionOk="0" h="19326" w="21664">
                <a:moveTo>
                  <a:pt x="16242" y="1"/>
                </a:moveTo>
                <a:cubicBezTo>
                  <a:pt x="14452" y="1"/>
                  <a:pt x="12636" y="1106"/>
                  <a:pt x="11542" y="3714"/>
                </a:cubicBezTo>
                <a:cubicBezTo>
                  <a:pt x="11542" y="3714"/>
                  <a:pt x="9586" y="681"/>
                  <a:pt x="6476" y="681"/>
                </a:cubicBezTo>
                <a:cubicBezTo>
                  <a:pt x="5755" y="681"/>
                  <a:pt x="4972" y="844"/>
                  <a:pt x="4137" y="1246"/>
                </a:cubicBezTo>
                <a:cubicBezTo>
                  <a:pt x="601" y="2947"/>
                  <a:pt x="1" y="6516"/>
                  <a:pt x="1902" y="10719"/>
                </a:cubicBezTo>
                <a:cubicBezTo>
                  <a:pt x="4137" y="15789"/>
                  <a:pt x="12677" y="19325"/>
                  <a:pt x="12677" y="19325"/>
                </a:cubicBezTo>
                <a:cubicBezTo>
                  <a:pt x="12677" y="19325"/>
                  <a:pt x="21450" y="12520"/>
                  <a:pt x="21583" y="6349"/>
                </a:cubicBezTo>
                <a:cubicBezTo>
                  <a:pt x="21664" y="2595"/>
                  <a:pt x="18984" y="1"/>
                  <a:pt x="16242" y="1"/>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ctrTitle"/>
          </p:nvPr>
        </p:nvSpPr>
        <p:spPr>
          <a:xfrm>
            <a:off x="-244250" y="39450"/>
            <a:ext cx="9388200" cy="5104200"/>
          </a:xfrm>
          <a:prstGeom prst="rect">
            <a:avLst/>
          </a:prstGeom>
          <a:solidFill>
            <a:srgbClr val="FFF2CC"/>
          </a:solidFill>
        </p:spPr>
        <p:txBody>
          <a:bodyPr anchorCtr="0" anchor="b" bIns="91425" lIns="91425" spcFirstLastPara="1" rIns="91425" wrap="square" tIns="91425">
            <a:normAutofit/>
          </a:bodyPr>
          <a:lstStyle/>
          <a:p>
            <a:pPr indent="0" lvl="0" marL="0" rtl="0" algn="ctr">
              <a:spcBef>
                <a:spcPts val="0"/>
              </a:spcBef>
              <a:spcAft>
                <a:spcPts val="0"/>
              </a:spcAft>
              <a:buNone/>
            </a:pPr>
            <a:r>
              <a:rPr lang="fr-CA" sz="10800"/>
              <a:t> </a:t>
            </a:r>
            <a:r>
              <a:rPr b="1" lang="fr-CA" sz="5500">
                <a:solidFill>
                  <a:srgbClr val="333332"/>
                </a:solidFill>
                <a:latin typeface="Arial"/>
                <a:ea typeface="Arial"/>
                <a:cs typeface="Arial"/>
                <a:sym typeface="Arial"/>
              </a:rPr>
              <a:t>B)</a:t>
            </a:r>
            <a:r>
              <a:rPr b="1" lang="fr-CA" sz="5700">
                <a:solidFill>
                  <a:srgbClr val="333332"/>
                </a:solidFill>
                <a:latin typeface="Arial"/>
                <a:ea typeface="Arial"/>
                <a:cs typeface="Arial"/>
                <a:sym typeface="Arial"/>
              </a:rPr>
              <a:t> </a:t>
            </a:r>
            <a:r>
              <a:rPr b="1" lang="fr-CA" sz="6000">
                <a:solidFill>
                  <a:srgbClr val="333332"/>
                </a:solidFill>
                <a:latin typeface="Arial"/>
                <a:ea typeface="Arial"/>
                <a:cs typeface="Arial"/>
                <a:sym typeface="Arial"/>
              </a:rPr>
              <a:t>inconvénients</a:t>
            </a:r>
            <a:endParaRPr b="1" sz="6000">
              <a:solidFill>
                <a:srgbClr val="333332"/>
              </a:solidFill>
              <a:latin typeface="Arial"/>
              <a:ea typeface="Arial"/>
              <a:cs typeface="Arial"/>
              <a:sym typeface="Arial"/>
            </a:endParaRPr>
          </a:p>
          <a:p>
            <a:pPr indent="0" lvl="0" marL="0" rtl="0" algn="ctr">
              <a:spcBef>
                <a:spcPts val="0"/>
              </a:spcBef>
              <a:spcAft>
                <a:spcPts val="0"/>
              </a:spcAft>
              <a:buNone/>
            </a:pPr>
            <a:r>
              <a:t/>
            </a:r>
            <a:endParaRPr b="1" sz="4500">
              <a:solidFill>
                <a:srgbClr val="333332"/>
              </a:solidFill>
              <a:latin typeface="Arial"/>
              <a:ea typeface="Arial"/>
              <a:cs typeface="Arial"/>
              <a:sym typeface="Arial"/>
            </a:endParaRPr>
          </a:p>
          <a:p>
            <a:pPr indent="0" lvl="0" marL="0" rtl="0" algn="l">
              <a:spcBef>
                <a:spcPts val="0"/>
              </a:spcBef>
              <a:spcAft>
                <a:spcPts val="0"/>
              </a:spcAft>
              <a:buNone/>
            </a:pPr>
            <a:r>
              <a:t/>
            </a:r>
            <a:endParaRPr b="1" sz="4500">
              <a:solidFill>
                <a:srgbClr val="333332"/>
              </a:solidFill>
              <a:latin typeface="Arial"/>
              <a:ea typeface="Arial"/>
              <a:cs typeface="Arial"/>
              <a:sym typeface="Arial"/>
            </a:endParaRPr>
          </a:p>
          <a:p>
            <a:pPr indent="0" lvl="0" marL="0" rtl="0" algn="ctr">
              <a:spcBef>
                <a:spcPts val="0"/>
              </a:spcBef>
              <a:spcAft>
                <a:spcPts val="0"/>
              </a:spcAft>
              <a:buNone/>
            </a:pPr>
            <a:r>
              <a:rPr b="1" lang="fr-CA" sz="4500">
                <a:solidFill>
                  <a:srgbClr val="333332"/>
                </a:solidFill>
                <a:latin typeface="Arial"/>
                <a:ea typeface="Arial"/>
                <a:cs typeface="Arial"/>
                <a:sym typeface="Arial"/>
              </a:rPr>
              <a:t> </a:t>
            </a:r>
            <a:endParaRPr sz="12700" u="sng"/>
          </a:p>
        </p:txBody>
      </p:sp>
      <p:sp>
        <p:nvSpPr>
          <p:cNvPr id="427" name="Google Shape;427;p31"/>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type="ctrTitle"/>
          </p:nvPr>
        </p:nvSpPr>
        <p:spPr>
          <a:xfrm>
            <a:off x="-1306025" y="0"/>
            <a:ext cx="11205900" cy="52242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10200"/>
              <a:t>  </a:t>
            </a:r>
            <a:r>
              <a:rPr b="1" lang="fr-CA" sz="2100">
                <a:solidFill>
                  <a:srgbClr val="333332"/>
                </a:solidFill>
                <a:latin typeface="Arial"/>
                <a:ea typeface="Arial"/>
                <a:cs typeface="Arial"/>
                <a:sym typeface="Arial"/>
              </a:rPr>
              <a:t>1</a:t>
            </a:r>
            <a:r>
              <a:rPr b="1" lang="fr-CA" sz="3200">
                <a:solidFill>
                  <a:srgbClr val="595959"/>
                </a:solidFill>
                <a:latin typeface="Arial"/>
                <a:ea typeface="Arial"/>
                <a:cs typeface="Arial"/>
                <a:sym typeface="Arial"/>
              </a:rPr>
              <a:t>)</a:t>
            </a:r>
            <a:r>
              <a:rPr b="1" lang="fr-CA" sz="3600">
                <a:solidFill>
                  <a:srgbClr val="595959"/>
                </a:solidFill>
                <a:latin typeface="Arial"/>
                <a:ea typeface="Arial"/>
                <a:cs typeface="Arial"/>
                <a:sym typeface="Arial"/>
              </a:rPr>
              <a:t>Intimidation et harcèlement</a:t>
            </a:r>
            <a:endParaRPr b="1" sz="3600">
              <a:solidFill>
                <a:srgbClr val="595959"/>
              </a:solidFill>
              <a:latin typeface="Arial"/>
              <a:ea typeface="Arial"/>
              <a:cs typeface="Arial"/>
              <a:sym typeface="Arial"/>
            </a:endParaRPr>
          </a:p>
          <a:p>
            <a:pPr indent="0" lvl="0" marL="0" rtl="0" algn="l">
              <a:lnSpc>
                <a:spcPct val="158823"/>
              </a:lnSpc>
              <a:spcBef>
                <a:spcPts val="0"/>
              </a:spcBef>
              <a:spcAft>
                <a:spcPts val="400"/>
              </a:spcAft>
              <a:buNone/>
            </a:pPr>
            <a:r>
              <a:rPr b="1" lang="fr-CA" sz="3100">
                <a:solidFill>
                  <a:srgbClr val="333333"/>
                </a:solidFill>
                <a:latin typeface="Arial"/>
                <a:ea typeface="Arial"/>
                <a:cs typeface="Arial"/>
                <a:sym typeface="Arial"/>
              </a:rPr>
              <a:t>l’</a:t>
            </a:r>
            <a:r>
              <a:rPr b="1" lang="fr-CA" sz="3100">
                <a:solidFill>
                  <a:schemeClr val="hlink"/>
                </a:solidFill>
                <a:uFill>
                  <a:noFill/>
                </a:uFill>
                <a:latin typeface="Arial"/>
                <a:ea typeface="Arial"/>
                <a:cs typeface="Arial"/>
                <a:sym typeface="Arial"/>
                <a:hlinkClick r:id="rId3"/>
              </a:rPr>
              <a:t>intimidation</a:t>
            </a:r>
            <a:r>
              <a:rPr b="1" lang="fr-CA" sz="3100">
                <a:solidFill>
                  <a:srgbClr val="333333"/>
                </a:solidFill>
                <a:latin typeface="Arial"/>
                <a:ea typeface="Arial"/>
                <a:cs typeface="Arial"/>
                <a:sym typeface="Arial"/>
              </a:rPr>
              <a:t> trouve sa place dans les réseaux sociaux. Des personnes mal intentionnées s’en servent pour harceler des collègues, des confrères ou consœurs de classe. Jeunes et moins jeunes rédigent des messages insultants ou haineux et s’en donnent à cœur joie, sans censure.</a:t>
            </a:r>
            <a:endParaRPr b="1" sz="110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0" y="-445375"/>
            <a:ext cx="9144000" cy="55170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fr-CA" sz="6280"/>
              <a:t> PLAN: </a:t>
            </a:r>
            <a:endParaRPr sz="6280"/>
          </a:p>
          <a:p>
            <a:pPr indent="0" lvl="0" marL="0" rtl="0" algn="l">
              <a:spcBef>
                <a:spcPts val="0"/>
              </a:spcBef>
              <a:spcAft>
                <a:spcPts val="0"/>
              </a:spcAft>
              <a:buSzPts val="990"/>
              <a:buNone/>
            </a:pPr>
            <a:r>
              <a:rPr lang="fr-CA" sz="6280"/>
              <a:t>I</a:t>
            </a:r>
            <a:r>
              <a:rPr lang="fr-CA" sz="5080"/>
              <a:t>.</a:t>
            </a:r>
            <a:r>
              <a:rPr lang="fr-CA" sz="6180"/>
              <a:t> </a:t>
            </a:r>
            <a:r>
              <a:rPr lang="fr-CA" sz="6180"/>
              <a:t>Définition</a:t>
            </a:r>
            <a:endParaRPr sz="6180"/>
          </a:p>
          <a:p>
            <a:pPr indent="0" lvl="0" marL="0" rtl="0" algn="l">
              <a:spcBef>
                <a:spcPts val="0"/>
              </a:spcBef>
              <a:spcAft>
                <a:spcPts val="0"/>
              </a:spcAft>
              <a:buSzPts val="990"/>
              <a:buNone/>
            </a:pPr>
            <a:r>
              <a:rPr lang="fr-CA" sz="6180"/>
              <a:t>II.Types de réseaux sociaux</a:t>
            </a:r>
            <a:endParaRPr sz="6180"/>
          </a:p>
          <a:p>
            <a:pPr indent="0" lvl="0" marL="0" rtl="0" algn="l">
              <a:spcBef>
                <a:spcPts val="0"/>
              </a:spcBef>
              <a:spcAft>
                <a:spcPts val="0"/>
              </a:spcAft>
              <a:buSzPts val="990"/>
              <a:buNone/>
            </a:pPr>
            <a:r>
              <a:rPr lang="fr-CA" sz="6180"/>
              <a:t>III.Impact des </a:t>
            </a:r>
            <a:r>
              <a:rPr lang="fr-CA" sz="6180"/>
              <a:t>réseaux</a:t>
            </a:r>
            <a:r>
              <a:rPr lang="fr-CA" sz="6180"/>
              <a:t> sociaux</a:t>
            </a:r>
            <a:endParaRPr sz="6180"/>
          </a:p>
          <a:p>
            <a:pPr indent="0" lvl="0" marL="0" rtl="0" algn="l">
              <a:spcBef>
                <a:spcPts val="0"/>
              </a:spcBef>
              <a:spcAft>
                <a:spcPts val="0"/>
              </a:spcAft>
              <a:buSzPts val="990"/>
              <a:buNone/>
            </a:pPr>
            <a:r>
              <a:rPr lang="fr-CA" sz="6180"/>
              <a:t>IV. Conclusion  </a:t>
            </a:r>
            <a:endParaRPr sz="5080"/>
          </a:p>
        </p:txBody>
      </p:sp>
      <p:sp>
        <p:nvSpPr>
          <p:cNvPr id="117" name="Google Shape;117;p15"/>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ctrTitle"/>
          </p:nvPr>
        </p:nvSpPr>
        <p:spPr>
          <a:xfrm>
            <a:off x="0" y="0"/>
            <a:ext cx="8778300" cy="25719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r>
              <a:rPr lang="fr-CA" sz="10200"/>
              <a:t>  </a:t>
            </a:r>
            <a:endParaRPr sz="10200" u="sng"/>
          </a:p>
        </p:txBody>
      </p:sp>
      <p:sp>
        <p:nvSpPr>
          <p:cNvPr id="438" name="Google Shape;438;p33"/>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pic>
        <p:nvPicPr>
          <p:cNvPr id="439" name="Google Shape;439;p33"/>
          <p:cNvPicPr preferRelativeResize="0"/>
          <p:nvPr/>
        </p:nvPicPr>
        <p:blipFill>
          <a:blip r:embed="rId3">
            <a:alphaModFix/>
          </a:blip>
          <a:stretch>
            <a:fillRect/>
          </a:stretch>
        </p:blipFill>
        <p:spPr>
          <a:xfrm>
            <a:off x="0" y="48375"/>
            <a:ext cx="9144000" cy="504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ctrTitle"/>
          </p:nvPr>
        </p:nvSpPr>
        <p:spPr>
          <a:xfrm>
            <a:off x="-1467275" y="-854575"/>
            <a:ext cx="11673600" cy="59982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lnSpc>
                <a:spcPct val="158823"/>
              </a:lnSpc>
              <a:spcBef>
                <a:spcPts val="0"/>
              </a:spcBef>
              <a:spcAft>
                <a:spcPts val="0"/>
              </a:spcAft>
              <a:buClr>
                <a:schemeClr val="hlink"/>
              </a:buClr>
              <a:buSzPct val="37931"/>
              <a:buFont typeface="Arial"/>
              <a:buNone/>
            </a:pPr>
            <a:r>
              <a:rPr b="1" lang="fr-CA" sz="2900">
                <a:solidFill>
                  <a:srgbClr val="333333"/>
                </a:solidFill>
                <a:latin typeface="Arial"/>
                <a:ea typeface="Arial"/>
                <a:cs typeface="Arial"/>
                <a:sym typeface="Arial"/>
              </a:rPr>
              <a:t>2.</a:t>
            </a:r>
            <a:r>
              <a:rPr b="1" lang="fr-CA" sz="3300">
                <a:solidFill>
                  <a:srgbClr val="595959"/>
                </a:solidFill>
                <a:latin typeface="Arial"/>
                <a:ea typeface="Arial"/>
                <a:cs typeface="Arial"/>
                <a:sym typeface="Arial"/>
              </a:rPr>
              <a:t>Pédophilie et pornographie juvénile</a:t>
            </a:r>
            <a:endParaRPr b="1" sz="3300">
              <a:solidFill>
                <a:srgbClr val="595959"/>
              </a:solidFill>
              <a:latin typeface="Arial"/>
              <a:ea typeface="Arial"/>
              <a:cs typeface="Arial"/>
              <a:sym typeface="Arial"/>
            </a:endParaRPr>
          </a:p>
          <a:p>
            <a:pPr indent="0" lvl="0" marL="0" rtl="0" algn="l">
              <a:lnSpc>
                <a:spcPct val="158823"/>
              </a:lnSpc>
              <a:spcBef>
                <a:spcPts val="400"/>
              </a:spcBef>
              <a:spcAft>
                <a:spcPts val="400"/>
              </a:spcAft>
              <a:buClr>
                <a:schemeClr val="hlink"/>
              </a:buClr>
              <a:buSzPct val="45833"/>
              <a:buFont typeface="Arial"/>
              <a:buNone/>
            </a:pPr>
            <a:r>
              <a:rPr lang="fr-CA" sz="2400">
                <a:solidFill>
                  <a:srgbClr val="333333"/>
                </a:solidFill>
                <a:latin typeface="Arial"/>
                <a:ea typeface="Arial"/>
                <a:cs typeface="Arial"/>
                <a:sym typeface="Arial"/>
              </a:rPr>
              <a:t> </a:t>
            </a:r>
            <a:r>
              <a:rPr b="1" lang="fr-CA" sz="3200">
                <a:solidFill>
                  <a:srgbClr val="333333"/>
                </a:solidFill>
                <a:latin typeface="Arial"/>
                <a:ea typeface="Arial"/>
                <a:cs typeface="Arial"/>
                <a:sym typeface="Arial"/>
              </a:rPr>
              <a:t>De nombreux </a:t>
            </a:r>
            <a:r>
              <a:rPr b="1" lang="fr-CA" sz="3200">
                <a:solidFill>
                  <a:schemeClr val="hlink"/>
                </a:solidFill>
                <a:uFill>
                  <a:noFill/>
                </a:uFill>
                <a:latin typeface="Arial"/>
                <a:ea typeface="Arial"/>
                <a:cs typeface="Arial"/>
                <a:sym typeface="Arial"/>
                <a:hlinkClick r:id="rId3"/>
              </a:rPr>
              <a:t>pédophiles utilisent les réseaux sociaux</a:t>
            </a:r>
            <a:r>
              <a:rPr b="1" lang="fr-CA" sz="3200">
                <a:solidFill>
                  <a:srgbClr val="333333"/>
                </a:solidFill>
                <a:latin typeface="Arial"/>
                <a:ea typeface="Arial"/>
                <a:cs typeface="Arial"/>
                <a:sym typeface="Arial"/>
              </a:rPr>
              <a:t> pour dénicher et séduire des fillettes et des adolescentes pour ensuite les agresser ou pour obtenir des photos d’elles peu vêtues. Les utilisateurs des réseaux sociaux sont de plus en plus jeunes, et les gens malintentionnés savent où les trouver. Pour cette raison, il est impératif de ne pas laisser les enfants seuls sur les réseaux</a:t>
            </a:r>
            <a:r>
              <a:rPr lang="fr-CA" sz="3000">
                <a:solidFill>
                  <a:srgbClr val="333333"/>
                </a:solidFill>
                <a:latin typeface="Arial"/>
                <a:ea typeface="Arial"/>
                <a:cs typeface="Arial"/>
                <a:sym typeface="Arial"/>
              </a:rPr>
              <a:t> sociaux.</a:t>
            </a:r>
            <a:endParaRPr sz="3300">
              <a:solidFill>
                <a:srgbClr val="333333"/>
              </a:solidFill>
              <a:latin typeface="Arial"/>
              <a:ea typeface="Arial"/>
              <a:cs typeface="Arial"/>
              <a:sym typeface="Arial"/>
            </a:endParaRPr>
          </a:p>
        </p:txBody>
      </p:sp>
      <p:sp>
        <p:nvSpPr>
          <p:cNvPr id="445" name="Google Shape;445;p34"/>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ctrTitle"/>
          </p:nvPr>
        </p:nvSpPr>
        <p:spPr>
          <a:xfrm>
            <a:off x="0" y="209600"/>
            <a:ext cx="9144000" cy="32892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10200"/>
              <a:t>IV.CONCLUSION</a:t>
            </a:r>
            <a:endParaRPr sz="10200" u="sng"/>
          </a:p>
        </p:txBody>
      </p:sp>
      <p:sp>
        <p:nvSpPr>
          <p:cNvPr id="451" name="Google Shape;451;p35"/>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txBox="1"/>
          <p:nvPr>
            <p:ph type="ctrTitle"/>
          </p:nvPr>
        </p:nvSpPr>
        <p:spPr>
          <a:xfrm>
            <a:off x="0" y="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fr-CA" sz="11400">
                <a:latin typeface="Fira Sans Extra Condensed"/>
                <a:ea typeface="Fira Sans Extra Condensed"/>
                <a:cs typeface="Fira Sans Extra Condensed"/>
                <a:sym typeface="Fira Sans Extra Condensed"/>
              </a:rPr>
              <a:t> </a:t>
            </a:r>
            <a:r>
              <a:rPr b="1" lang="fr-CA" sz="3300">
                <a:solidFill>
                  <a:srgbClr val="333333"/>
                </a:solidFill>
                <a:latin typeface="Arial"/>
                <a:ea typeface="Arial"/>
                <a:cs typeface="Arial"/>
                <a:sym typeface="Arial"/>
              </a:rPr>
              <a:t>D</a:t>
            </a:r>
            <a:r>
              <a:rPr b="1" lang="fr-CA" sz="3400">
                <a:solidFill>
                  <a:srgbClr val="333333"/>
                </a:solidFill>
                <a:latin typeface="Arial"/>
                <a:ea typeface="Arial"/>
                <a:cs typeface="Arial"/>
                <a:sym typeface="Arial"/>
              </a:rPr>
              <a:t>ans un monde de plus en plus individualiste, </a:t>
            </a:r>
            <a:r>
              <a:rPr b="1" lang="fr-CA" sz="3400">
                <a:solidFill>
                  <a:srgbClr val="55ACFF"/>
                </a:solidFill>
                <a:latin typeface="Arial"/>
                <a:ea typeface="Arial"/>
                <a:cs typeface="Arial"/>
                <a:sym typeface="Arial"/>
              </a:rPr>
              <a:t>Twitter</a:t>
            </a:r>
            <a:r>
              <a:rPr b="1" lang="fr-CA" sz="3400">
                <a:solidFill>
                  <a:srgbClr val="333333"/>
                </a:solidFill>
                <a:latin typeface="Arial"/>
                <a:ea typeface="Arial"/>
                <a:cs typeface="Arial"/>
                <a:sym typeface="Arial"/>
              </a:rPr>
              <a:t>, </a:t>
            </a:r>
            <a:r>
              <a:rPr b="1" lang="fr-CA" sz="3400">
                <a:solidFill>
                  <a:schemeClr val="accent4"/>
                </a:solidFill>
                <a:latin typeface="Arial"/>
                <a:ea typeface="Arial"/>
                <a:cs typeface="Arial"/>
                <a:sym typeface="Arial"/>
              </a:rPr>
              <a:t>Instagram</a:t>
            </a:r>
            <a:r>
              <a:rPr b="1" lang="fr-CA" sz="3400">
                <a:solidFill>
                  <a:srgbClr val="333333"/>
                </a:solidFill>
                <a:latin typeface="Arial"/>
                <a:ea typeface="Arial"/>
                <a:cs typeface="Arial"/>
                <a:sym typeface="Arial"/>
              </a:rPr>
              <a:t>, </a:t>
            </a:r>
            <a:r>
              <a:rPr b="1" lang="fr-CA" sz="3400">
                <a:solidFill>
                  <a:schemeClr val="accent3"/>
                </a:solidFill>
                <a:latin typeface="Arial"/>
                <a:ea typeface="Arial"/>
                <a:cs typeface="Arial"/>
                <a:sym typeface="Arial"/>
              </a:rPr>
              <a:t>youtube</a:t>
            </a:r>
            <a:r>
              <a:rPr b="1" lang="fr-CA" sz="3400">
                <a:solidFill>
                  <a:srgbClr val="333333"/>
                </a:solidFill>
                <a:latin typeface="Arial"/>
                <a:ea typeface="Arial"/>
                <a:cs typeface="Arial"/>
                <a:sym typeface="Arial"/>
              </a:rPr>
              <a:t>, </a:t>
            </a:r>
            <a:r>
              <a:rPr b="1" lang="fr-CA" sz="3400">
                <a:solidFill>
                  <a:schemeClr val="accent1"/>
                </a:solidFill>
                <a:latin typeface="Arial"/>
                <a:ea typeface="Arial"/>
                <a:cs typeface="Arial"/>
                <a:sym typeface="Arial"/>
              </a:rPr>
              <a:t>Facebook</a:t>
            </a:r>
            <a:r>
              <a:rPr b="1" lang="fr-CA" sz="3400">
                <a:solidFill>
                  <a:srgbClr val="333333"/>
                </a:solidFill>
                <a:latin typeface="Arial"/>
                <a:ea typeface="Arial"/>
                <a:cs typeface="Arial"/>
                <a:sym typeface="Arial"/>
              </a:rPr>
              <a:t>, </a:t>
            </a:r>
            <a:r>
              <a:rPr b="1" lang="fr-CA" sz="3400">
                <a:solidFill>
                  <a:schemeClr val="accent6"/>
                </a:solidFill>
                <a:latin typeface="Arial"/>
                <a:ea typeface="Arial"/>
                <a:cs typeface="Arial"/>
                <a:sym typeface="Arial"/>
              </a:rPr>
              <a:t>watsapp</a:t>
            </a:r>
            <a:r>
              <a:rPr b="1" lang="fr-CA" sz="3400">
                <a:solidFill>
                  <a:srgbClr val="333333"/>
                </a:solidFill>
                <a:latin typeface="Arial"/>
                <a:ea typeface="Arial"/>
                <a:cs typeface="Arial"/>
                <a:sym typeface="Arial"/>
              </a:rPr>
              <a:t>,  </a:t>
            </a:r>
            <a:r>
              <a:rPr b="1" lang="fr-CA" sz="3400">
                <a:solidFill>
                  <a:srgbClr val="666666"/>
                </a:solidFill>
                <a:latin typeface="Arial"/>
                <a:ea typeface="Arial"/>
                <a:cs typeface="Arial"/>
                <a:sym typeface="Arial"/>
              </a:rPr>
              <a:t>Tiktok</a:t>
            </a:r>
            <a:r>
              <a:rPr b="1" lang="fr-CA" sz="3400">
                <a:solidFill>
                  <a:srgbClr val="333333"/>
                </a:solidFill>
                <a:latin typeface="Arial"/>
                <a:ea typeface="Arial"/>
                <a:cs typeface="Arial"/>
                <a:sym typeface="Arial"/>
              </a:rPr>
              <a:t>, </a:t>
            </a:r>
            <a:r>
              <a:rPr b="1" lang="fr-CA" sz="3400">
                <a:solidFill>
                  <a:srgbClr val="4949E7"/>
                </a:solidFill>
                <a:latin typeface="Arial"/>
                <a:ea typeface="Arial"/>
                <a:cs typeface="Arial"/>
                <a:sym typeface="Arial"/>
              </a:rPr>
              <a:t>LinkedIn </a:t>
            </a:r>
            <a:r>
              <a:rPr b="1" lang="fr-CA" sz="3400">
                <a:solidFill>
                  <a:srgbClr val="333333"/>
                </a:solidFill>
                <a:latin typeface="Arial"/>
                <a:ea typeface="Arial"/>
                <a:cs typeface="Arial"/>
                <a:sym typeface="Arial"/>
              </a:rPr>
              <a:t>pour ne nommer que ceux-là, permettent de rapprocher les gens, les professionnels, de trouver des fournisseurs ou des clients... Mais, ils creusent également un fossé entre la réalité et le monde virtuel.</a:t>
            </a:r>
            <a:r>
              <a:rPr b="1" lang="fr-CA" sz="2700">
                <a:solidFill>
                  <a:srgbClr val="333333"/>
                </a:solidFill>
                <a:latin typeface="Arial"/>
                <a:ea typeface="Arial"/>
                <a:cs typeface="Arial"/>
                <a:sym typeface="Arial"/>
              </a:rPr>
              <a:t> </a:t>
            </a:r>
            <a:endParaRPr b="1" sz="10800">
              <a:latin typeface="Fira Sans Extra Condensed"/>
              <a:ea typeface="Fira Sans Extra Condensed"/>
              <a:cs typeface="Fira Sans Extra Condensed"/>
              <a:sym typeface="Fira Sans Extra Condensed"/>
            </a:endParaRPr>
          </a:p>
        </p:txBody>
      </p:sp>
      <p:sp>
        <p:nvSpPr>
          <p:cNvPr id="457" name="Google Shape;457;p36"/>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type="ctrTitle"/>
          </p:nvPr>
        </p:nvSpPr>
        <p:spPr>
          <a:xfrm>
            <a:off x="0" y="209600"/>
            <a:ext cx="91440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CA"/>
              <a:t> </a:t>
            </a:r>
            <a:r>
              <a:rPr lang="fr-CA" sz="5700"/>
              <a:t> </a:t>
            </a:r>
            <a:r>
              <a:rPr lang="fr-CA" sz="6300"/>
              <a:t> </a:t>
            </a:r>
            <a:r>
              <a:rPr b="1" lang="fr-CA" sz="3700">
                <a:solidFill>
                  <a:srgbClr val="333333"/>
                </a:solidFill>
                <a:latin typeface="Arial"/>
                <a:ea typeface="Arial"/>
                <a:cs typeface="Arial"/>
                <a:sym typeface="Arial"/>
              </a:rPr>
              <a:t>Les réseaux sociaux sont là pour rester et ils apportent indéniablement du positif à de nombreux aspects de notre monde, mais il ne faut pas pour autant oublier de vivre pleinement notre vie. Il faut apprendre à les utiliser avec parcimonie et ne pas se laisser happer par l’univers virtuel... </a:t>
            </a:r>
            <a:r>
              <a:rPr b="1" lang="fr-CA" sz="3700">
                <a:solidFill>
                  <a:schemeClr val="hlink"/>
                </a:solidFill>
                <a:uFill>
                  <a:noFill/>
                </a:uFill>
                <a:latin typeface="Arial"/>
                <a:ea typeface="Arial"/>
                <a:cs typeface="Arial"/>
                <a:sym typeface="Arial"/>
                <a:hlinkClick r:id="rId3"/>
              </a:rPr>
              <a:t>qui n’a rien de réel</a:t>
            </a:r>
            <a:r>
              <a:rPr b="1" lang="fr-CA" sz="3700">
                <a:solidFill>
                  <a:srgbClr val="333333"/>
                </a:solidFill>
                <a:latin typeface="Arial"/>
                <a:ea typeface="Arial"/>
                <a:cs typeface="Arial"/>
                <a:sym typeface="Arial"/>
              </a:rPr>
              <a:t>!</a:t>
            </a:r>
            <a:endParaRPr sz="11300" u="sng"/>
          </a:p>
        </p:txBody>
      </p:sp>
      <p:sp>
        <p:nvSpPr>
          <p:cNvPr id="463" name="Google Shape;463;p37"/>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8"/>
          <p:cNvSpPr txBox="1"/>
          <p:nvPr>
            <p:ph type="ctrTitle"/>
          </p:nvPr>
        </p:nvSpPr>
        <p:spPr>
          <a:xfrm>
            <a:off x="0" y="129000"/>
            <a:ext cx="9144000" cy="4837200"/>
          </a:xfrm>
          <a:prstGeom prst="rect">
            <a:avLst/>
          </a:prstGeom>
          <a:solidFill>
            <a:srgbClr val="FFF2CC"/>
          </a:solidFill>
        </p:spPr>
        <p:txBody>
          <a:bodyPr anchorCtr="0" anchor="b" bIns="91425" lIns="91425" spcFirstLastPara="1" rIns="91425" wrap="square" tIns="91425">
            <a:normAutofit/>
          </a:bodyPr>
          <a:lstStyle/>
          <a:p>
            <a:pPr indent="0" lvl="0" marL="0" rtl="0" algn="l">
              <a:spcBef>
                <a:spcPts val="0"/>
              </a:spcBef>
              <a:spcAft>
                <a:spcPts val="0"/>
              </a:spcAft>
              <a:buNone/>
            </a:pPr>
            <a:r>
              <a:rPr lang="fr-CA" sz="10200"/>
              <a:t>             </a:t>
            </a:r>
            <a:r>
              <a:rPr lang="fr-CA" sz="10200"/>
              <a:t>MERCI</a:t>
            </a:r>
            <a:endParaRPr sz="10200" u="sng"/>
          </a:p>
        </p:txBody>
      </p:sp>
      <p:sp>
        <p:nvSpPr>
          <p:cNvPr id="469" name="Google Shape;469;p38"/>
          <p:cNvSpPr txBox="1"/>
          <p:nvPr>
            <p:ph idx="1" type="subTitle"/>
          </p:nvPr>
        </p:nvSpPr>
        <p:spPr>
          <a:xfrm flipH="1" rot="10800000">
            <a:off x="457200" y="41175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ctrTitle"/>
          </p:nvPr>
        </p:nvSpPr>
        <p:spPr>
          <a:xfrm>
            <a:off x="0" y="0"/>
            <a:ext cx="8778300" cy="25719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r>
              <a:rPr lang="fr-CA" sz="10200"/>
              <a:t>  I.DÉFINITION</a:t>
            </a:r>
            <a:endParaRPr sz="10200" u="sng"/>
          </a:p>
        </p:txBody>
      </p:sp>
      <p:sp>
        <p:nvSpPr>
          <p:cNvPr id="123" name="Google Shape;123;p16"/>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ctrTitle"/>
          </p:nvPr>
        </p:nvSpPr>
        <p:spPr>
          <a:xfrm>
            <a:off x="0" y="-431025"/>
            <a:ext cx="9144000" cy="4827600"/>
          </a:xfrm>
          <a:prstGeom prst="rect">
            <a:avLst/>
          </a:prstGeom>
          <a:solidFill>
            <a:schemeClr val="lt1"/>
          </a:solidFill>
        </p:spPr>
        <p:txBody>
          <a:bodyPr anchorCtr="0" anchor="b" bIns="91425" lIns="91425" spcFirstLastPara="1" rIns="91425" wrap="square" tIns="91425">
            <a:normAutofit/>
          </a:bodyPr>
          <a:lstStyle/>
          <a:p>
            <a:pPr indent="-228600" lvl="0" marL="457200" rtl="0" algn="l">
              <a:lnSpc>
                <a:spcPct val="115000"/>
              </a:lnSpc>
              <a:spcBef>
                <a:spcPts val="0"/>
              </a:spcBef>
              <a:spcAft>
                <a:spcPts val="0"/>
              </a:spcAft>
              <a:buClr>
                <a:schemeClr val="hlink"/>
              </a:buClr>
              <a:buSzPts val="3500"/>
              <a:buFont typeface="Roboto"/>
              <a:buNone/>
            </a:pPr>
            <a:r>
              <a:rPr b="1" lang="fr-CA" sz="3500">
                <a:solidFill>
                  <a:schemeClr val="hlink"/>
                </a:solidFill>
                <a:highlight>
                  <a:srgbClr val="FFFFFF"/>
                </a:highlight>
                <a:latin typeface="Roboto"/>
                <a:ea typeface="Roboto"/>
                <a:cs typeface="Roboto"/>
                <a:sym typeface="Roboto"/>
              </a:rPr>
              <a:t>Réseau social (nom, masculin) : désigne un site internet ou une application mobile permettant de développer des interactions sociales, de se constituer un réseau de connaissances, d’amis ou de relations professionnelles, avec lequel on interagit en temps réel.</a:t>
            </a:r>
            <a:endParaRPr b="1" sz="5500">
              <a:latin typeface="Fira Sans Extra Condensed"/>
              <a:ea typeface="Fira Sans Extra Condensed"/>
              <a:cs typeface="Fira Sans Extra Condensed"/>
              <a:sym typeface="Fira Sans Extra Condensed"/>
            </a:endParaRPr>
          </a:p>
        </p:txBody>
      </p:sp>
      <p:sp>
        <p:nvSpPr>
          <p:cNvPr id="129" name="Google Shape;129;p17"/>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91500" y="-186775"/>
            <a:ext cx="8778300" cy="25719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r>
              <a:rPr lang="fr-CA" sz="10200"/>
              <a:t>  </a:t>
            </a:r>
            <a:endParaRPr sz="10200" u="sng"/>
          </a:p>
        </p:txBody>
      </p:sp>
      <p:sp>
        <p:nvSpPr>
          <p:cNvPr id="135" name="Google Shape;135;p18"/>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grpSp>
        <p:nvGrpSpPr>
          <p:cNvPr id="136" name="Google Shape;136;p18"/>
          <p:cNvGrpSpPr/>
          <p:nvPr/>
        </p:nvGrpSpPr>
        <p:grpSpPr>
          <a:xfrm>
            <a:off x="152397" y="1048801"/>
            <a:ext cx="5536957" cy="3807230"/>
            <a:chOff x="160656" y="678575"/>
            <a:chExt cx="5319394" cy="4464911"/>
          </a:xfrm>
        </p:grpSpPr>
        <p:sp>
          <p:nvSpPr>
            <p:cNvPr id="137" name="Google Shape;137;p18"/>
            <p:cNvSpPr/>
            <p:nvPr/>
          </p:nvSpPr>
          <p:spPr>
            <a:xfrm flipH="1">
              <a:off x="1969283" y="2039363"/>
              <a:ext cx="659694" cy="1238194"/>
            </a:xfrm>
            <a:custGeom>
              <a:rect b="b" l="l" r="r" t="t"/>
              <a:pathLst>
                <a:path extrusionOk="0" h="54540" w="29055">
                  <a:moveTo>
                    <a:pt x="3637" y="468"/>
                  </a:moveTo>
                  <a:cubicBezTo>
                    <a:pt x="3536" y="368"/>
                    <a:pt x="3570" y="201"/>
                    <a:pt x="3670" y="101"/>
                  </a:cubicBezTo>
                  <a:cubicBezTo>
                    <a:pt x="3770" y="1"/>
                    <a:pt x="3937" y="1"/>
                    <a:pt x="4037" y="101"/>
                  </a:cubicBezTo>
                  <a:cubicBezTo>
                    <a:pt x="4104" y="168"/>
                    <a:pt x="29055" y="25853"/>
                    <a:pt x="468" y="54440"/>
                  </a:cubicBezTo>
                  <a:cubicBezTo>
                    <a:pt x="368" y="54540"/>
                    <a:pt x="201" y="54540"/>
                    <a:pt x="101" y="54440"/>
                  </a:cubicBezTo>
                  <a:cubicBezTo>
                    <a:pt x="1" y="54340"/>
                    <a:pt x="1" y="54140"/>
                    <a:pt x="101" y="54040"/>
                  </a:cubicBezTo>
                  <a:cubicBezTo>
                    <a:pt x="28321" y="25853"/>
                    <a:pt x="3703" y="568"/>
                    <a:pt x="3637" y="468"/>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flipH="1">
              <a:off x="1629152" y="1162477"/>
              <a:ext cx="1497349" cy="2662663"/>
            </a:xfrm>
            <a:custGeom>
              <a:rect b="b" l="l" r="r" t="t"/>
              <a:pathLst>
                <a:path extrusionOk="0" h="117285" w="65948">
                  <a:moveTo>
                    <a:pt x="23284" y="0"/>
                  </a:moveTo>
                  <a:cubicBezTo>
                    <a:pt x="9975" y="11108"/>
                    <a:pt x="16446" y="31389"/>
                    <a:pt x="27254" y="42097"/>
                  </a:cubicBezTo>
                  <a:cubicBezTo>
                    <a:pt x="39729" y="54506"/>
                    <a:pt x="44299" y="74320"/>
                    <a:pt x="22150" y="89464"/>
                  </a:cubicBezTo>
                  <a:cubicBezTo>
                    <a:pt x="1" y="104608"/>
                    <a:pt x="34359" y="117284"/>
                    <a:pt x="47702" y="100472"/>
                  </a:cubicBezTo>
                  <a:cubicBezTo>
                    <a:pt x="61045" y="83693"/>
                    <a:pt x="65948" y="42898"/>
                    <a:pt x="65014" y="32757"/>
                  </a:cubicBezTo>
                  <a:cubicBezTo>
                    <a:pt x="64080" y="22583"/>
                    <a:pt x="64447" y="18147"/>
                    <a:pt x="56775" y="13743"/>
                  </a:cubicBezTo>
                  <a:cubicBezTo>
                    <a:pt x="49103" y="9340"/>
                    <a:pt x="23284" y="0"/>
                    <a:pt x="23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flipH="1">
              <a:off x="3352060" y="2704990"/>
              <a:ext cx="454441" cy="368825"/>
            </a:xfrm>
            <a:custGeom>
              <a:rect b="b" l="l" r="r" t="t"/>
              <a:pathLst>
                <a:path extrusionOk="0" h="16246" w="20015">
                  <a:moveTo>
                    <a:pt x="20014" y="3637"/>
                  </a:moveTo>
                  <a:cubicBezTo>
                    <a:pt x="20014" y="3637"/>
                    <a:pt x="18080" y="1068"/>
                    <a:pt x="17679" y="668"/>
                  </a:cubicBezTo>
                  <a:cubicBezTo>
                    <a:pt x="17313" y="301"/>
                    <a:pt x="14744" y="234"/>
                    <a:pt x="13210" y="101"/>
                  </a:cubicBezTo>
                  <a:cubicBezTo>
                    <a:pt x="11675" y="1"/>
                    <a:pt x="11408" y="1402"/>
                    <a:pt x="11375" y="1969"/>
                  </a:cubicBezTo>
                  <a:cubicBezTo>
                    <a:pt x="11342" y="2536"/>
                    <a:pt x="11275" y="3237"/>
                    <a:pt x="11275" y="3237"/>
                  </a:cubicBezTo>
                  <a:cubicBezTo>
                    <a:pt x="11275" y="3237"/>
                    <a:pt x="2469" y="3970"/>
                    <a:pt x="1835" y="4104"/>
                  </a:cubicBezTo>
                  <a:cubicBezTo>
                    <a:pt x="1201" y="4237"/>
                    <a:pt x="334" y="6706"/>
                    <a:pt x="167" y="7206"/>
                  </a:cubicBezTo>
                  <a:cubicBezTo>
                    <a:pt x="0" y="7706"/>
                    <a:pt x="334" y="8841"/>
                    <a:pt x="1001" y="8874"/>
                  </a:cubicBezTo>
                  <a:cubicBezTo>
                    <a:pt x="1635" y="8941"/>
                    <a:pt x="2469" y="8540"/>
                    <a:pt x="2735" y="8107"/>
                  </a:cubicBezTo>
                  <a:cubicBezTo>
                    <a:pt x="3002" y="7706"/>
                    <a:pt x="3236" y="8273"/>
                    <a:pt x="3236" y="8273"/>
                  </a:cubicBezTo>
                  <a:cubicBezTo>
                    <a:pt x="3236" y="8273"/>
                    <a:pt x="2569" y="9408"/>
                    <a:pt x="2535" y="10242"/>
                  </a:cubicBezTo>
                  <a:cubicBezTo>
                    <a:pt x="2502" y="11042"/>
                    <a:pt x="2669" y="11476"/>
                    <a:pt x="3336" y="11743"/>
                  </a:cubicBezTo>
                  <a:cubicBezTo>
                    <a:pt x="3970" y="12043"/>
                    <a:pt x="5004" y="12243"/>
                    <a:pt x="5004" y="12243"/>
                  </a:cubicBezTo>
                  <a:cubicBezTo>
                    <a:pt x="5004" y="12243"/>
                    <a:pt x="5037" y="13577"/>
                    <a:pt x="5271" y="14078"/>
                  </a:cubicBezTo>
                  <a:cubicBezTo>
                    <a:pt x="5504" y="14578"/>
                    <a:pt x="5571" y="14778"/>
                    <a:pt x="6605" y="15112"/>
                  </a:cubicBezTo>
                  <a:cubicBezTo>
                    <a:pt x="7606" y="15412"/>
                    <a:pt x="11175" y="16246"/>
                    <a:pt x="11175" y="16246"/>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flipH="1">
              <a:off x="3648968" y="2977610"/>
              <a:ext cx="48498" cy="16686"/>
            </a:xfrm>
            <a:custGeom>
              <a:rect b="b" l="l" r="r" t="t"/>
              <a:pathLst>
                <a:path extrusionOk="0" h="735" w="2136">
                  <a:moveTo>
                    <a:pt x="167" y="434"/>
                  </a:moveTo>
                  <a:cubicBezTo>
                    <a:pt x="67" y="434"/>
                    <a:pt x="1" y="301"/>
                    <a:pt x="1" y="201"/>
                  </a:cubicBezTo>
                  <a:cubicBezTo>
                    <a:pt x="1" y="67"/>
                    <a:pt x="134" y="0"/>
                    <a:pt x="234" y="0"/>
                  </a:cubicBezTo>
                  <a:lnTo>
                    <a:pt x="1969" y="301"/>
                  </a:lnTo>
                  <a:cubicBezTo>
                    <a:pt x="2069" y="301"/>
                    <a:pt x="2135" y="434"/>
                    <a:pt x="2135" y="534"/>
                  </a:cubicBezTo>
                  <a:cubicBezTo>
                    <a:pt x="2102" y="668"/>
                    <a:pt x="2002" y="734"/>
                    <a:pt x="1902" y="701"/>
                  </a:cubicBezTo>
                  <a:close/>
                </a:path>
              </a:pathLst>
            </a:custGeom>
            <a:solidFill>
              <a:srgbClr val="EF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flipH="1">
              <a:off x="1590257" y="3182831"/>
              <a:ext cx="3140102" cy="1960656"/>
            </a:xfrm>
            <a:custGeom>
              <a:rect b="b" l="l" r="r" t="t"/>
              <a:pathLst>
                <a:path extrusionOk="0" h="86363" w="138300">
                  <a:moveTo>
                    <a:pt x="138299" y="68716"/>
                  </a:moveTo>
                  <a:cubicBezTo>
                    <a:pt x="138299" y="68716"/>
                    <a:pt x="136031" y="86362"/>
                    <a:pt x="121254" y="86362"/>
                  </a:cubicBezTo>
                  <a:lnTo>
                    <a:pt x="104642" y="86362"/>
                  </a:lnTo>
                  <a:cubicBezTo>
                    <a:pt x="98538" y="86362"/>
                    <a:pt x="84494" y="70684"/>
                    <a:pt x="73720" y="57074"/>
                  </a:cubicBezTo>
                  <a:cubicBezTo>
                    <a:pt x="62912" y="43431"/>
                    <a:pt x="57775" y="33791"/>
                    <a:pt x="57775" y="33791"/>
                  </a:cubicBezTo>
                  <a:cubicBezTo>
                    <a:pt x="55173" y="38228"/>
                    <a:pt x="27287" y="60477"/>
                    <a:pt x="20749" y="66281"/>
                  </a:cubicBezTo>
                  <a:cubicBezTo>
                    <a:pt x="19481" y="67449"/>
                    <a:pt x="13944" y="73886"/>
                    <a:pt x="12943" y="73886"/>
                  </a:cubicBezTo>
                  <a:cubicBezTo>
                    <a:pt x="12943" y="73886"/>
                    <a:pt x="5538" y="74387"/>
                    <a:pt x="0" y="70551"/>
                  </a:cubicBezTo>
                  <a:cubicBezTo>
                    <a:pt x="0" y="70551"/>
                    <a:pt x="1768" y="63079"/>
                    <a:pt x="2135" y="62612"/>
                  </a:cubicBezTo>
                  <a:cubicBezTo>
                    <a:pt x="18747" y="41864"/>
                    <a:pt x="37260" y="18547"/>
                    <a:pt x="46434" y="9274"/>
                  </a:cubicBezTo>
                  <a:cubicBezTo>
                    <a:pt x="55607" y="0"/>
                    <a:pt x="65014" y="5104"/>
                    <a:pt x="86295" y="20148"/>
                  </a:cubicBezTo>
                  <a:cubicBezTo>
                    <a:pt x="107611" y="35192"/>
                    <a:pt x="138299" y="68716"/>
                    <a:pt x="138299" y="687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flipH="1">
              <a:off x="3423256" y="2653503"/>
              <a:ext cx="427921" cy="403650"/>
            </a:xfrm>
            <a:custGeom>
              <a:rect b="b" l="l" r="r" t="t"/>
              <a:pathLst>
                <a:path extrusionOk="0" h="17780" w="18847">
                  <a:moveTo>
                    <a:pt x="400" y="1035"/>
                  </a:moveTo>
                  <a:lnTo>
                    <a:pt x="934" y="468"/>
                  </a:lnTo>
                  <a:cubicBezTo>
                    <a:pt x="1334" y="34"/>
                    <a:pt x="2035" y="1"/>
                    <a:pt x="2469" y="401"/>
                  </a:cubicBezTo>
                  <a:lnTo>
                    <a:pt x="18413" y="15245"/>
                  </a:lnTo>
                  <a:cubicBezTo>
                    <a:pt x="18847" y="15645"/>
                    <a:pt x="18847" y="16312"/>
                    <a:pt x="18447" y="16746"/>
                  </a:cubicBezTo>
                  <a:lnTo>
                    <a:pt x="17946" y="17313"/>
                  </a:lnTo>
                  <a:cubicBezTo>
                    <a:pt x="17546" y="17747"/>
                    <a:pt x="16845" y="17780"/>
                    <a:pt x="16412" y="17380"/>
                  </a:cubicBezTo>
                  <a:lnTo>
                    <a:pt x="467" y="2536"/>
                  </a:lnTo>
                  <a:cubicBezTo>
                    <a:pt x="33" y="2135"/>
                    <a:pt x="0" y="1468"/>
                    <a:pt x="400" y="1035"/>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flipH="1">
              <a:off x="3033222" y="2767101"/>
              <a:ext cx="717251" cy="513462"/>
            </a:xfrm>
            <a:custGeom>
              <a:rect b="b" l="l" r="r" t="t"/>
              <a:pathLst>
                <a:path extrusionOk="0" h="22617" w="31590">
                  <a:moveTo>
                    <a:pt x="30022" y="9374"/>
                  </a:moveTo>
                  <a:cubicBezTo>
                    <a:pt x="30022" y="9374"/>
                    <a:pt x="28087" y="8473"/>
                    <a:pt x="27420" y="8039"/>
                  </a:cubicBezTo>
                  <a:cubicBezTo>
                    <a:pt x="26720" y="7606"/>
                    <a:pt x="21549" y="1034"/>
                    <a:pt x="20882" y="767"/>
                  </a:cubicBezTo>
                  <a:cubicBezTo>
                    <a:pt x="20215" y="467"/>
                    <a:pt x="15512" y="0"/>
                    <a:pt x="14845" y="0"/>
                  </a:cubicBezTo>
                  <a:cubicBezTo>
                    <a:pt x="14177" y="0"/>
                    <a:pt x="13177" y="634"/>
                    <a:pt x="12843" y="1334"/>
                  </a:cubicBezTo>
                  <a:cubicBezTo>
                    <a:pt x="12543" y="2035"/>
                    <a:pt x="12009" y="4070"/>
                    <a:pt x="12009" y="4070"/>
                  </a:cubicBezTo>
                  <a:cubicBezTo>
                    <a:pt x="12009" y="4070"/>
                    <a:pt x="5238" y="4237"/>
                    <a:pt x="3303" y="4270"/>
                  </a:cubicBezTo>
                  <a:lnTo>
                    <a:pt x="1302" y="2435"/>
                  </a:lnTo>
                  <a:cubicBezTo>
                    <a:pt x="1302" y="2435"/>
                    <a:pt x="568" y="2702"/>
                    <a:pt x="301" y="3102"/>
                  </a:cubicBezTo>
                  <a:cubicBezTo>
                    <a:pt x="1" y="3503"/>
                    <a:pt x="1" y="4737"/>
                    <a:pt x="34" y="5371"/>
                  </a:cubicBezTo>
                  <a:cubicBezTo>
                    <a:pt x="67" y="5971"/>
                    <a:pt x="1201" y="7506"/>
                    <a:pt x="1535" y="7839"/>
                  </a:cubicBezTo>
                  <a:cubicBezTo>
                    <a:pt x="1835" y="8173"/>
                    <a:pt x="2636" y="8373"/>
                    <a:pt x="3236" y="8473"/>
                  </a:cubicBezTo>
                  <a:cubicBezTo>
                    <a:pt x="3236" y="8473"/>
                    <a:pt x="3203" y="9941"/>
                    <a:pt x="4437" y="10441"/>
                  </a:cubicBezTo>
                  <a:cubicBezTo>
                    <a:pt x="5638" y="10941"/>
                    <a:pt x="7106" y="11575"/>
                    <a:pt x="7106" y="11575"/>
                  </a:cubicBezTo>
                  <a:cubicBezTo>
                    <a:pt x="7106" y="11575"/>
                    <a:pt x="7172" y="12843"/>
                    <a:pt x="8073" y="13410"/>
                  </a:cubicBezTo>
                  <a:cubicBezTo>
                    <a:pt x="8940" y="13943"/>
                    <a:pt x="11309" y="15778"/>
                    <a:pt x="11309" y="15778"/>
                  </a:cubicBezTo>
                  <a:cubicBezTo>
                    <a:pt x="11309" y="15778"/>
                    <a:pt x="12176" y="16112"/>
                    <a:pt x="12743" y="16078"/>
                  </a:cubicBezTo>
                  <a:cubicBezTo>
                    <a:pt x="12743" y="16078"/>
                    <a:pt x="13410" y="17513"/>
                    <a:pt x="14511" y="17980"/>
                  </a:cubicBezTo>
                  <a:cubicBezTo>
                    <a:pt x="15612" y="18413"/>
                    <a:pt x="19581" y="20181"/>
                    <a:pt x="20182" y="20315"/>
                  </a:cubicBezTo>
                  <a:cubicBezTo>
                    <a:pt x="20749" y="20448"/>
                    <a:pt x="22950" y="20048"/>
                    <a:pt x="25119" y="21282"/>
                  </a:cubicBezTo>
                  <a:cubicBezTo>
                    <a:pt x="27253" y="22550"/>
                    <a:pt x="27554" y="22616"/>
                    <a:pt x="27554" y="22616"/>
                  </a:cubicBezTo>
                  <a:lnTo>
                    <a:pt x="31590" y="11475"/>
                  </a:ln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flipH="1">
              <a:off x="4526490" y="4552699"/>
              <a:ext cx="927794" cy="572534"/>
            </a:xfrm>
            <a:custGeom>
              <a:rect b="b" l="l" r="r" t="t"/>
              <a:pathLst>
                <a:path extrusionOk="0" h="25219" w="40863">
                  <a:moveTo>
                    <a:pt x="34158" y="24418"/>
                  </a:moveTo>
                  <a:cubicBezTo>
                    <a:pt x="34158" y="24418"/>
                    <a:pt x="1268" y="25219"/>
                    <a:pt x="0" y="22883"/>
                  </a:cubicBezTo>
                  <a:lnTo>
                    <a:pt x="0" y="19748"/>
                  </a:lnTo>
                  <a:cubicBezTo>
                    <a:pt x="0" y="18480"/>
                    <a:pt x="1501" y="16679"/>
                    <a:pt x="5604" y="15512"/>
                  </a:cubicBezTo>
                  <a:cubicBezTo>
                    <a:pt x="9674" y="14344"/>
                    <a:pt x="18380" y="12042"/>
                    <a:pt x="21082" y="11242"/>
                  </a:cubicBezTo>
                  <a:cubicBezTo>
                    <a:pt x="23750" y="10408"/>
                    <a:pt x="31422" y="2035"/>
                    <a:pt x="32523" y="1001"/>
                  </a:cubicBezTo>
                  <a:cubicBezTo>
                    <a:pt x="33591" y="0"/>
                    <a:pt x="38694" y="3303"/>
                    <a:pt x="39762" y="3837"/>
                  </a:cubicBezTo>
                  <a:cubicBezTo>
                    <a:pt x="40863" y="4370"/>
                    <a:pt x="40129" y="5705"/>
                    <a:pt x="39595" y="7272"/>
                  </a:cubicBezTo>
                  <a:cubicBezTo>
                    <a:pt x="39028" y="8840"/>
                    <a:pt x="34158" y="24418"/>
                    <a:pt x="34158" y="24418"/>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flipH="1">
              <a:off x="4234908" y="5071425"/>
              <a:ext cx="1245142" cy="71967"/>
            </a:xfrm>
            <a:custGeom>
              <a:rect b="b" l="l" r="r" t="t"/>
              <a:pathLst>
                <a:path extrusionOk="0" h="3170" w="54840">
                  <a:moveTo>
                    <a:pt x="1135" y="3169"/>
                  </a:moveTo>
                  <a:lnTo>
                    <a:pt x="53706" y="3169"/>
                  </a:lnTo>
                  <a:cubicBezTo>
                    <a:pt x="54340" y="3169"/>
                    <a:pt x="54840" y="2869"/>
                    <a:pt x="54840" y="2535"/>
                  </a:cubicBezTo>
                  <a:lnTo>
                    <a:pt x="54840" y="667"/>
                  </a:lnTo>
                  <a:cubicBezTo>
                    <a:pt x="54840" y="300"/>
                    <a:pt x="54340" y="0"/>
                    <a:pt x="53706" y="0"/>
                  </a:cubicBezTo>
                  <a:lnTo>
                    <a:pt x="1135" y="0"/>
                  </a:lnTo>
                  <a:cubicBezTo>
                    <a:pt x="535" y="0"/>
                    <a:pt x="1" y="300"/>
                    <a:pt x="1" y="667"/>
                  </a:cubicBezTo>
                  <a:lnTo>
                    <a:pt x="1" y="2535"/>
                  </a:lnTo>
                  <a:cubicBezTo>
                    <a:pt x="1" y="2869"/>
                    <a:pt x="535" y="3169"/>
                    <a:pt x="1135" y="3169"/>
                  </a:cubicBezTo>
                  <a:close/>
                </a:path>
              </a:pathLst>
            </a:custGeom>
            <a:solidFill>
              <a:srgbClr val="FB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flipH="1">
              <a:off x="5022567" y="5071425"/>
              <a:ext cx="457483" cy="71967"/>
            </a:xfrm>
            <a:custGeom>
              <a:rect b="b" l="l" r="r" t="t"/>
              <a:pathLst>
                <a:path extrusionOk="0" h="3170" w="20149">
                  <a:moveTo>
                    <a:pt x="1135" y="3169"/>
                  </a:moveTo>
                  <a:lnTo>
                    <a:pt x="19014" y="3169"/>
                  </a:lnTo>
                  <a:cubicBezTo>
                    <a:pt x="19615" y="3169"/>
                    <a:pt x="20149" y="2869"/>
                    <a:pt x="20149" y="2535"/>
                  </a:cubicBezTo>
                  <a:lnTo>
                    <a:pt x="20149" y="667"/>
                  </a:lnTo>
                  <a:cubicBezTo>
                    <a:pt x="20149" y="300"/>
                    <a:pt x="19615" y="0"/>
                    <a:pt x="19014" y="0"/>
                  </a:cubicBezTo>
                  <a:lnTo>
                    <a:pt x="1135" y="0"/>
                  </a:lnTo>
                  <a:cubicBezTo>
                    <a:pt x="535" y="0"/>
                    <a:pt x="1" y="300"/>
                    <a:pt x="1" y="667"/>
                  </a:cubicBezTo>
                  <a:lnTo>
                    <a:pt x="1" y="2535"/>
                  </a:lnTo>
                  <a:cubicBezTo>
                    <a:pt x="1" y="2869"/>
                    <a:pt x="535" y="3169"/>
                    <a:pt x="1135" y="316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flipH="1">
              <a:off x="4203851" y="4622369"/>
              <a:ext cx="1251204" cy="449101"/>
            </a:xfrm>
            <a:custGeom>
              <a:rect b="b" l="l" r="r" t="t"/>
              <a:pathLst>
                <a:path extrusionOk="0" h="19782" w="55107">
                  <a:moveTo>
                    <a:pt x="23284" y="9174"/>
                  </a:moveTo>
                  <a:cubicBezTo>
                    <a:pt x="23451" y="9741"/>
                    <a:pt x="25085" y="12476"/>
                    <a:pt x="23951" y="13143"/>
                  </a:cubicBezTo>
                  <a:cubicBezTo>
                    <a:pt x="22817" y="13810"/>
                    <a:pt x="19181" y="16179"/>
                    <a:pt x="17146" y="16179"/>
                  </a:cubicBezTo>
                  <a:lnTo>
                    <a:pt x="5405" y="16179"/>
                  </a:lnTo>
                  <a:cubicBezTo>
                    <a:pt x="1" y="16179"/>
                    <a:pt x="1235" y="14577"/>
                    <a:pt x="1235" y="14577"/>
                  </a:cubicBezTo>
                  <a:cubicBezTo>
                    <a:pt x="401" y="15311"/>
                    <a:pt x="34" y="16045"/>
                    <a:pt x="34" y="16646"/>
                  </a:cubicBezTo>
                  <a:lnTo>
                    <a:pt x="34" y="19781"/>
                  </a:lnTo>
                  <a:lnTo>
                    <a:pt x="52605" y="19781"/>
                  </a:lnTo>
                  <a:cubicBezTo>
                    <a:pt x="52605" y="19781"/>
                    <a:pt x="54840" y="17580"/>
                    <a:pt x="54840" y="12309"/>
                  </a:cubicBezTo>
                  <a:cubicBezTo>
                    <a:pt x="54840" y="7072"/>
                    <a:pt x="55107" y="4037"/>
                    <a:pt x="54239" y="3203"/>
                  </a:cubicBezTo>
                  <a:cubicBezTo>
                    <a:pt x="53339" y="2369"/>
                    <a:pt x="52738" y="2802"/>
                    <a:pt x="52738" y="2802"/>
                  </a:cubicBezTo>
                  <a:cubicBezTo>
                    <a:pt x="48635" y="5838"/>
                    <a:pt x="43699" y="3670"/>
                    <a:pt x="41130" y="2435"/>
                  </a:cubicBezTo>
                  <a:cubicBezTo>
                    <a:pt x="40830" y="2335"/>
                    <a:pt x="40596" y="2202"/>
                    <a:pt x="40329" y="2068"/>
                  </a:cubicBezTo>
                  <a:cubicBezTo>
                    <a:pt x="38228" y="968"/>
                    <a:pt x="36960" y="0"/>
                    <a:pt x="35092" y="934"/>
                  </a:cubicBezTo>
                  <a:cubicBezTo>
                    <a:pt x="32991" y="1935"/>
                    <a:pt x="25652" y="6438"/>
                    <a:pt x="24451" y="7139"/>
                  </a:cubicBezTo>
                  <a:cubicBezTo>
                    <a:pt x="23284" y="7839"/>
                    <a:pt x="23117" y="8640"/>
                    <a:pt x="23284" y="9174"/>
                  </a:cubicBezTo>
                  <a:close/>
                </a:path>
              </a:pathLst>
            </a:custGeom>
            <a:solidFill>
              <a:srgbClr val="A7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flipH="1">
              <a:off x="4203852" y="4695059"/>
              <a:ext cx="1250432" cy="377157"/>
            </a:xfrm>
            <a:custGeom>
              <a:rect b="b" l="l" r="r" t="t"/>
              <a:pathLst>
                <a:path extrusionOk="0" h="16613" w="55073">
                  <a:moveTo>
                    <a:pt x="0" y="14244"/>
                  </a:moveTo>
                  <a:lnTo>
                    <a:pt x="0" y="16612"/>
                  </a:lnTo>
                  <a:lnTo>
                    <a:pt x="52571" y="16612"/>
                  </a:lnTo>
                  <a:cubicBezTo>
                    <a:pt x="52571" y="16612"/>
                    <a:pt x="54806" y="14378"/>
                    <a:pt x="54806" y="9107"/>
                  </a:cubicBezTo>
                  <a:cubicBezTo>
                    <a:pt x="54806" y="3870"/>
                    <a:pt x="55073" y="868"/>
                    <a:pt x="54205" y="1"/>
                  </a:cubicBezTo>
                  <a:cubicBezTo>
                    <a:pt x="54305" y="1702"/>
                    <a:pt x="53271" y="3570"/>
                    <a:pt x="51470" y="3570"/>
                  </a:cubicBezTo>
                  <a:lnTo>
                    <a:pt x="40996" y="3570"/>
                  </a:lnTo>
                  <a:cubicBezTo>
                    <a:pt x="37160" y="3570"/>
                    <a:pt x="36393" y="5338"/>
                    <a:pt x="36393" y="5338"/>
                  </a:cubicBezTo>
                  <a:cubicBezTo>
                    <a:pt x="36393" y="5338"/>
                    <a:pt x="34425" y="8673"/>
                    <a:pt x="33024" y="11008"/>
                  </a:cubicBezTo>
                  <a:cubicBezTo>
                    <a:pt x="31656" y="13343"/>
                    <a:pt x="29321" y="14945"/>
                    <a:pt x="27620" y="14945"/>
                  </a:cubicBezTo>
                  <a:lnTo>
                    <a:pt x="2335" y="14945"/>
                  </a:lnTo>
                  <a:cubicBezTo>
                    <a:pt x="1134" y="14945"/>
                    <a:pt x="434" y="14611"/>
                    <a:pt x="0" y="14244"/>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flipH="1">
              <a:off x="4655339" y="4599645"/>
              <a:ext cx="232522" cy="197671"/>
            </a:xfrm>
            <a:custGeom>
              <a:rect b="b" l="l" r="r" t="t"/>
              <a:pathLst>
                <a:path extrusionOk="0" h="8707" w="10241">
                  <a:moveTo>
                    <a:pt x="9540" y="3170"/>
                  </a:moveTo>
                  <a:cubicBezTo>
                    <a:pt x="9740" y="3303"/>
                    <a:pt x="10007" y="3270"/>
                    <a:pt x="10141" y="3103"/>
                  </a:cubicBezTo>
                  <a:cubicBezTo>
                    <a:pt x="10241" y="2903"/>
                    <a:pt x="10174" y="2669"/>
                    <a:pt x="9974" y="2536"/>
                  </a:cubicBezTo>
                  <a:lnTo>
                    <a:pt x="6672" y="401"/>
                  </a:lnTo>
                  <a:lnTo>
                    <a:pt x="6505" y="1"/>
                  </a:lnTo>
                  <a:lnTo>
                    <a:pt x="5804" y="734"/>
                  </a:lnTo>
                  <a:lnTo>
                    <a:pt x="5938" y="835"/>
                  </a:lnTo>
                  <a:lnTo>
                    <a:pt x="7305" y="4204"/>
                  </a:lnTo>
                  <a:cubicBezTo>
                    <a:pt x="7372" y="4437"/>
                    <a:pt x="7639" y="4571"/>
                    <a:pt x="7872" y="4504"/>
                  </a:cubicBezTo>
                  <a:cubicBezTo>
                    <a:pt x="8106" y="4470"/>
                    <a:pt x="8206" y="4270"/>
                    <a:pt x="8139" y="4037"/>
                  </a:cubicBezTo>
                  <a:lnTo>
                    <a:pt x="7172" y="1635"/>
                  </a:lnTo>
                  <a:close/>
                  <a:moveTo>
                    <a:pt x="0" y="6405"/>
                  </a:moveTo>
                  <a:cubicBezTo>
                    <a:pt x="200" y="6238"/>
                    <a:pt x="434" y="6038"/>
                    <a:pt x="634" y="5838"/>
                  </a:cubicBezTo>
                  <a:lnTo>
                    <a:pt x="1568" y="8173"/>
                  </a:lnTo>
                  <a:cubicBezTo>
                    <a:pt x="1668" y="8373"/>
                    <a:pt x="1568" y="8607"/>
                    <a:pt x="1334" y="8640"/>
                  </a:cubicBezTo>
                  <a:cubicBezTo>
                    <a:pt x="1101" y="8707"/>
                    <a:pt x="834" y="8540"/>
                    <a:pt x="734" y="8340"/>
                  </a:cubicBezTo>
                  <a:close/>
                  <a:moveTo>
                    <a:pt x="667" y="5805"/>
                  </a:moveTo>
                  <a:lnTo>
                    <a:pt x="3002" y="7272"/>
                  </a:lnTo>
                  <a:cubicBezTo>
                    <a:pt x="3202" y="7406"/>
                    <a:pt x="3469" y="7406"/>
                    <a:pt x="3603" y="7206"/>
                  </a:cubicBezTo>
                  <a:cubicBezTo>
                    <a:pt x="3703" y="7039"/>
                    <a:pt x="3636" y="6772"/>
                    <a:pt x="3436" y="6639"/>
                  </a:cubicBezTo>
                  <a:lnTo>
                    <a:pt x="1268" y="5238"/>
                  </a:lnTo>
                  <a:cubicBezTo>
                    <a:pt x="1068" y="5438"/>
                    <a:pt x="867" y="5605"/>
                    <a:pt x="667" y="5805"/>
                  </a:cubicBezTo>
                  <a:close/>
                  <a:moveTo>
                    <a:pt x="2969" y="3603"/>
                  </a:moveTo>
                  <a:cubicBezTo>
                    <a:pt x="3269" y="3336"/>
                    <a:pt x="3536" y="3036"/>
                    <a:pt x="3836" y="2736"/>
                  </a:cubicBezTo>
                  <a:lnTo>
                    <a:pt x="6705" y="4604"/>
                  </a:lnTo>
                  <a:cubicBezTo>
                    <a:pt x="6905" y="4737"/>
                    <a:pt x="6972" y="4971"/>
                    <a:pt x="6872" y="5171"/>
                  </a:cubicBezTo>
                  <a:cubicBezTo>
                    <a:pt x="6738" y="5338"/>
                    <a:pt x="6471" y="5371"/>
                    <a:pt x="6271" y="5238"/>
                  </a:cubicBezTo>
                  <a:lnTo>
                    <a:pt x="3870" y="3703"/>
                  </a:lnTo>
                  <a:lnTo>
                    <a:pt x="4870" y="6105"/>
                  </a:lnTo>
                  <a:cubicBezTo>
                    <a:pt x="4937" y="6338"/>
                    <a:pt x="4837" y="6539"/>
                    <a:pt x="4603" y="6605"/>
                  </a:cubicBezTo>
                  <a:cubicBezTo>
                    <a:pt x="4370" y="6639"/>
                    <a:pt x="4103" y="6505"/>
                    <a:pt x="4036" y="6272"/>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2909843" y="2971549"/>
              <a:ext cx="268146" cy="368825"/>
            </a:xfrm>
            <a:custGeom>
              <a:rect b="b" l="l" r="r" t="t"/>
              <a:pathLst>
                <a:path extrusionOk="0" h="16246" w="11810">
                  <a:moveTo>
                    <a:pt x="9641" y="2135"/>
                  </a:moveTo>
                  <a:lnTo>
                    <a:pt x="6238" y="201"/>
                  </a:lnTo>
                  <a:cubicBezTo>
                    <a:pt x="6238" y="201"/>
                    <a:pt x="5538" y="1"/>
                    <a:pt x="5038" y="267"/>
                  </a:cubicBezTo>
                  <a:cubicBezTo>
                    <a:pt x="5038" y="267"/>
                    <a:pt x="4170" y="9007"/>
                    <a:pt x="101" y="12309"/>
                  </a:cubicBezTo>
                  <a:cubicBezTo>
                    <a:pt x="101" y="12309"/>
                    <a:pt x="1" y="12876"/>
                    <a:pt x="301" y="13143"/>
                  </a:cubicBezTo>
                  <a:cubicBezTo>
                    <a:pt x="601" y="13444"/>
                    <a:pt x="4237" y="15979"/>
                    <a:pt x="4237" y="15979"/>
                  </a:cubicBezTo>
                  <a:cubicBezTo>
                    <a:pt x="4237" y="15979"/>
                    <a:pt x="5771" y="16246"/>
                    <a:pt x="7206" y="15345"/>
                  </a:cubicBezTo>
                  <a:cubicBezTo>
                    <a:pt x="8607" y="14411"/>
                    <a:pt x="11809" y="8273"/>
                    <a:pt x="11742" y="7473"/>
                  </a:cubicBezTo>
                  <a:cubicBezTo>
                    <a:pt x="11676" y="6705"/>
                    <a:pt x="9641" y="2135"/>
                    <a:pt x="9641" y="2135"/>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1377476" y="3182831"/>
              <a:ext cx="3140102" cy="1960656"/>
            </a:xfrm>
            <a:custGeom>
              <a:rect b="b" l="l" r="r" t="t"/>
              <a:pathLst>
                <a:path extrusionOk="0" h="86363" w="138300">
                  <a:moveTo>
                    <a:pt x="138300" y="68716"/>
                  </a:moveTo>
                  <a:cubicBezTo>
                    <a:pt x="138300" y="68716"/>
                    <a:pt x="135998" y="86362"/>
                    <a:pt x="121254" y="86362"/>
                  </a:cubicBezTo>
                  <a:lnTo>
                    <a:pt x="104642" y="86362"/>
                  </a:lnTo>
                  <a:cubicBezTo>
                    <a:pt x="98538" y="86362"/>
                    <a:pt x="84461" y="70684"/>
                    <a:pt x="73687" y="57074"/>
                  </a:cubicBezTo>
                  <a:cubicBezTo>
                    <a:pt x="62879" y="43431"/>
                    <a:pt x="57775" y="33791"/>
                    <a:pt x="57775" y="33791"/>
                  </a:cubicBezTo>
                  <a:cubicBezTo>
                    <a:pt x="55140" y="38228"/>
                    <a:pt x="27254" y="60477"/>
                    <a:pt x="20716" y="66281"/>
                  </a:cubicBezTo>
                  <a:cubicBezTo>
                    <a:pt x="19448" y="67449"/>
                    <a:pt x="13911" y="73886"/>
                    <a:pt x="12910" y="73886"/>
                  </a:cubicBezTo>
                  <a:cubicBezTo>
                    <a:pt x="12910" y="73886"/>
                    <a:pt x="5538" y="74387"/>
                    <a:pt x="1" y="70551"/>
                  </a:cubicBezTo>
                  <a:cubicBezTo>
                    <a:pt x="1" y="70551"/>
                    <a:pt x="1735" y="63079"/>
                    <a:pt x="2102" y="62612"/>
                  </a:cubicBezTo>
                  <a:cubicBezTo>
                    <a:pt x="18714" y="41864"/>
                    <a:pt x="37227" y="18547"/>
                    <a:pt x="46401" y="9274"/>
                  </a:cubicBezTo>
                  <a:cubicBezTo>
                    <a:pt x="55574" y="0"/>
                    <a:pt x="64981" y="5104"/>
                    <a:pt x="86262" y="20148"/>
                  </a:cubicBezTo>
                  <a:cubicBezTo>
                    <a:pt x="107578" y="35192"/>
                    <a:pt x="138300" y="68716"/>
                    <a:pt x="138300" y="68716"/>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flipH="1">
              <a:off x="2103369" y="2690620"/>
              <a:ext cx="299933" cy="846667"/>
            </a:xfrm>
            <a:custGeom>
              <a:rect b="b" l="l" r="r" t="t"/>
              <a:pathLst>
                <a:path extrusionOk="0" h="37294" w="13210">
                  <a:moveTo>
                    <a:pt x="12909" y="1234"/>
                  </a:moveTo>
                  <a:lnTo>
                    <a:pt x="11475" y="0"/>
                  </a:lnTo>
                  <a:cubicBezTo>
                    <a:pt x="11475" y="0"/>
                    <a:pt x="3402" y="17413"/>
                    <a:pt x="1701" y="27353"/>
                  </a:cubicBezTo>
                  <a:cubicBezTo>
                    <a:pt x="0" y="37293"/>
                    <a:pt x="7539" y="36159"/>
                    <a:pt x="7539" y="36159"/>
                  </a:cubicBezTo>
                  <a:cubicBezTo>
                    <a:pt x="7539" y="36159"/>
                    <a:pt x="12909" y="33024"/>
                    <a:pt x="13076" y="29054"/>
                  </a:cubicBezTo>
                  <a:cubicBezTo>
                    <a:pt x="13209" y="25085"/>
                    <a:pt x="12909" y="1234"/>
                    <a:pt x="12909" y="1234"/>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flipH="1">
              <a:off x="1443753" y="1372987"/>
              <a:ext cx="609697" cy="760352"/>
            </a:xfrm>
            <a:custGeom>
              <a:rect b="b" l="l" r="r" t="t"/>
              <a:pathLst>
                <a:path extrusionOk="0" h="33492" w="26853">
                  <a:moveTo>
                    <a:pt x="5737" y="1"/>
                  </a:moveTo>
                  <a:cubicBezTo>
                    <a:pt x="5737" y="1"/>
                    <a:pt x="13643" y="12443"/>
                    <a:pt x="25518" y="17513"/>
                  </a:cubicBezTo>
                  <a:cubicBezTo>
                    <a:pt x="25518" y="17513"/>
                    <a:pt x="26853" y="26153"/>
                    <a:pt x="20982" y="29822"/>
                  </a:cubicBezTo>
                  <a:cubicBezTo>
                    <a:pt x="15077" y="33491"/>
                    <a:pt x="6004" y="30522"/>
                    <a:pt x="6004" y="30522"/>
                  </a:cubicBezTo>
                  <a:lnTo>
                    <a:pt x="0" y="21716"/>
                  </a:ln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flipH="1">
              <a:off x="1837596" y="1530489"/>
              <a:ext cx="205253" cy="382469"/>
            </a:xfrm>
            <a:custGeom>
              <a:rect b="b" l="l" r="r" t="t"/>
              <a:pathLst>
                <a:path extrusionOk="0" h="16847" w="9040">
                  <a:moveTo>
                    <a:pt x="967" y="16846"/>
                  </a:moveTo>
                  <a:lnTo>
                    <a:pt x="0" y="15445"/>
                  </a:lnTo>
                  <a:cubicBezTo>
                    <a:pt x="834" y="12143"/>
                    <a:pt x="2202" y="6372"/>
                    <a:pt x="2202" y="5972"/>
                  </a:cubicBezTo>
                  <a:cubicBezTo>
                    <a:pt x="2202" y="5405"/>
                    <a:pt x="5971" y="1"/>
                    <a:pt x="5971" y="1"/>
                  </a:cubicBezTo>
                  <a:lnTo>
                    <a:pt x="9040" y="68"/>
                  </a:lnTo>
                  <a:lnTo>
                    <a:pt x="8973" y="12076"/>
                  </a:ln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flipH="1">
              <a:off x="744630" y="1954551"/>
              <a:ext cx="1685937" cy="2981497"/>
            </a:xfrm>
            <a:custGeom>
              <a:rect b="b" l="l" r="r" t="t"/>
              <a:pathLst>
                <a:path extrusionOk="0" h="131329" w="74254">
                  <a:moveTo>
                    <a:pt x="51537" y="13344"/>
                  </a:moveTo>
                  <a:cubicBezTo>
                    <a:pt x="51537" y="13344"/>
                    <a:pt x="74253" y="53739"/>
                    <a:pt x="53805" y="114449"/>
                  </a:cubicBezTo>
                  <a:cubicBezTo>
                    <a:pt x="53805" y="114449"/>
                    <a:pt x="51670" y="119853"/>
                    <a:pt x="51971" y="124390"/>
                  </a:cubicBezTo>
                  <a:cubicBezTo>
                    <a:pt x="52237" y="128926"/>
                    <a:pt x="36626" y="131328"/>
                    <a:pt x="29688" y="119286"/>
                  </a:cubicBezTo>
                  <a:cubicBezTo>
                    <a:pt x="22716" y="107211"/>
                    <a:pt x="27386" y="107645"/>
                    <a:pt x="19748" y="100106"/>
                  </a:cubicBezTo>
                  <a:cubicBezTo>
                    <a:pt x="12075" y="92567"/>
                    <a:pt x="0" y="83361"/>
                    <a:pt x="0" y="83361"/>
                  </a:cubicBezTo>
                  <a:cubicBezTo>
                    <a:pt x="0" y="83361"/>
                    <a:pt x="3269" y="77390"/>
                    <a:pt x="9807" y="76255"/>
                  </a:cubicBezTo>
                  <a:cubicBezTo>
                    <a:pt x="9807" y="76255"/>
                    <a:pt x="9807" y="72419"/>
                    <a:pt x="12009" y="71652"/>
                  </a:cubicBezTo>
                  <a:cubicBezTo>
                    <a:pt x="12009" y="71652"/>
                    <a:pt x="8373" y="58576"/>
                    <a:pt x="8673" y="49636"/>
                  </a:cubicBezTo>
                  <a:cubicBezTo>
                    <a:pt x="8940" y="40697"/>
                    <a:pt x="14044" y="25352"/>
                    <a:pt x="22716" y="13978"/>
                  </a:cubicBezTo>
                  <a:cubicBezTo>
                    <a:pt x="22716" y="13978"/>
                    <a:pt x="23784" y="10642"/>
                    <a:pt x="22450" y="8107"/>
                  </a:cubicBezTo>
                  <a:cubicBezTo>
                    <a:pt x="21082" y="5538"/>
                    <a:pt x="20882" y="4537"/>
                    <a:pt x="21516" y="3270"/>
                  </a:cubicBezTo>
                  <a:cubicBezTo>
                    <a:pt x="21516" y="3270"/>
                    <a:pt x="24084" y="3270"/>
                    <a:pt x="26186" y="1702"/>
                  </a:cubicBezTo>
                  <a:cubicBezTo>
                    <a:pt x="28320" y="134"/>
                    <a:pt x="33658" y="1"/>
                    <a:pt x="33658"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flipH="1">
              <a:off x="1289186" y="3107099"/>
              <a:ext cx="1141380" cy="1755425"/>
            </a:xfrm>
            <a:custGeom>
              <a:rect b="b" l="l" r="r" t="t"/>
              <a:pathLst>
                <a:path extrusionOk="0" h="77323" w="50270">
                  <a:moveTo>
                    <a:pt x="44232" y="77323"/>
                  </a:moveTo>
                  <a:cubicBezTo>
                    <a:pt x="39362" y="77189"/>
                    <a:pt x="33324" y="74821"/>
                    <a:pt x="29688" y="68516"/>
                  </a:cubicBezTo>
                  <a:cubicBezTo>
                    <a:pt x="22716" y="56441"/>
                    <a:pt x="27386" y="56875"/>
                    <a:pt x="19748" y="49336"/>
                  </a:cubicBezTo>
                  <a:cubicBezTo>
                    <a:pt x="12075" y="41797"/>
                    <a:pt x="0" y="32591"/>
                    <a:pt x="0" y="32591"/>
                  </a:cubicBezTo>
                  <a:cubicBezTo>
                    <a:pt x="0" y="32591"/>
                    <a:pt x="3269" y="26620"/>
                    <a:pt x="9807" y="25485"/>
                  </a:cubicBezTo>
                  <a:cubicBezTo>
                    <a:pt x="9807" y="25485"/>
                    <a:pt x="9807" y="21649"/>
                    <a:pt x="12009" y="20849"/>
                  </a:cubicBezTo>
                  <a:lnTo>
                    <a:pt x="11942" y="20682"/>
                  </a:lnTo>
                  <a:lnTo>
                    <a:pt x="29088" y="26686"/>
                  </a:lnTo>
                  <a:lnTo>
                    <a:pt x="47267" y="1"/>
                  </a:lnTo>
                  <a:lnTo>
                    <a:pt x="50269" y="8206"/>
                  </a:lnTo>
                  <a:cubicBezTo>
                    <a:pt x="50269" y="8206"/>
                    <a:pt x="37894" y="46000"/>
                    <a:pt x="35359" y="53973"/>
                  </a:cubicBezTo>
                  <a:cubicBezTo>
                    <a:pt x="33024" y="61178"/>
                    <a:pt x="32590" y="71452"/>
                    <a:pt x="44232" y="77323"/>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flipH="1">
              <a:off x="1169421" y="2366512"/>
              <a:ext cx="1963892" cy="1783440"/>
            </a:xfrm>
            <a:custGeom>
              <a:rect b="b" l="l" r="r" t="t"/>
              <a:pathLst>
                <a:path extrusionOk="0" h="78557" w="86496">
                  <a:moveTo>
                    <a:pt x="55274" y="16645"/>
                  </a:moveTo>
                  <a:cubicBezTo>
                    <a:pt x="51271" y="31256"/>
                    <a:pt x="52305" y="46900"/>
                    <a:pt x="52305" y="46900"/>
                  </a:cubicBezTo>
                  <a:cubicBezTo>
                    <a:pt x="52305" y="46900"/>
                    <a:pt x="50837" y="46066"/>
                    <a:pt x="50737" y="48235"/>
                  </a:cubicBezTo>
                  <a:cubicBezTo>
                    <a:pt x="44232" y="40996"/>
                    <a:pt x="29722" y="42264"/>
                    <a:pt x="16212" y="28654"/>
                  </a:cubicBezTo>
                  <a:cubicBezTo>
                    <a:pt x="13544" y="25985"/>
                    <a:pt x="7673" y="28787"/>
                    <a:pt x="7673" y="28787"/>
                  </a:cubicBezTo>
                  <a:cubicBezTo>
                    <a:pt x="7673" y="28787"/>
                    <a:pt x="9107" y="36660"/>
                    <a:pt x="2269" y="42631"/>
                  </a:cubicBezTo>
                  <a:cubicBezTo>
                    <a:pt x="2269" y="42631"/>
                    <a:pt x="1" y="50870"/>
                    <a:pt x="13210" y="58242"/>
                  </a:cubicBezTo>
                  <a:cubicBezTo>
                    <a:pt x="26420" y="65647"/>
                    <a:pt x="40330" y="67749"/>
                    <a:pt x="48002" y="73153"/>
                  </a:cubicBezTo>
                  <a:cubicBezTo>
                    <a:pt x="55674" y="78556"/>
                    <a:pt x="61912" y="77556"/>
                    <a:pt x="66448" y="72719"/>
                  </a:cubicBezTo>
                  <a:cubicBezTo>
                    <a:pt x="71018" y="67915"/>
                    <a:pt x="86496" y="33991"/>
                    <a:pt x="84628" y="21182"/>
                  </a:cubicBezTo>
                  <a:cubicBezTo>
                    <a:pt x="81559" y="0"/>
                    <a:pt x="59310" y="2035"/>
                    <a:pt x="55274" y="16645"/>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flipH="1">
              <a:off x="1258224" y="3008666"/>
              <a:ext cx="690732" cy="450599"/>
            </a:xfrm>
            <a:custGeom>
              <a:rect b="b" l="l" r="r" t="t"/>
              <a:pathLst>
                <a:path extrusionOk="0" h="19848" w="30422">
                  <a:moveTo>
                    <a:pt x="868" y="0"/>
                  </a:moveTo>
                  <a:cubicBezTo>
                    <a:pt x="667" y="1434"/>
                    <a:pt x="534" y="2869"/>
                    <a:pt x="401" y="4236"/>
                  </a:cubicBezTo>
                  <a:cubicBezTo>
                    <a:pt x="5871" y="4937"/>
                    <a:pt x="17479" y="6905"/>
                    <a:pt x="29154" y="12209"/>
                  </a:cubicBezTo>
                  <a:cubicBezTo>
                    <a:pt x="29621" y="10808"/>
                    <a:pt x="30022" y="9407"/>
                    <a:pt x="30422" y="8073"/>
                  </a:cubicBezTo>
                  <a:cubicBezTo>
                    <a:pt x="18380" y="2702"/>
                    <a:pt x="6472" y="701"/>
                    <a:pt x="868" y="0"/>
                  </a:cubicBezTo>
                  <a:close/>
                  <a:moveTo>
                    <a:pt x="167" y="8106"/>
                  </a:moveTo>
                  <a:cubicBezTo>
                    <a:pt x="6105" y="8940"/>
                    <a:pt x="16912" y="11008"/>
                    <a:pt x="27954" y="15811"/>
                  </a:cubicBezTo>
                  <a:cubicBezTo>
                    <a:pt x="27487" y="17146"/>
                    <a:pt x="26986" y="18513"/>
                    <a:pt x="26486" y="19848"/>
                  </a:cubicBezTo>
                  <a:cubicBezTo>
                    <a:pt x="16045" y="15244"/>
                    <a:pt x="5804" y="13243"/>
                    <a:pt x="0" y="12409"/>
                  </a:cubicBezTo>
                  <a:cubicBezTo>
                    <a:pt x="34" y="11141"/>
                    <a:pt x="67" y="9674"/>
                    <a:pt x="167" y="81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flipH="1">
              <a:off x="1870808" y="1122341"/>
              <a:ext cx="783164" cy="908009"/>
            </a:xfrm>
            <a:custGeom>
              <a:rect b="b" l="l" r="r" t="t"/>
              <a:pathLst>
                <a:path extrusionOk="0" h="39996" w="34493">
                  <a:moveTo>
                    <a:pt x="4170" y="1868"/>
                  </a:moveTo>
                  <a:cubicBezTo>
                    <a:pt x="4170" y="1868"/>
                    <a:pt x="1" y="5538"/>
                    <a:pt x="2870" y="13276"/>
                  </a:cubicBezTo>
                  <a:cubicBezTo>
                    <a:pt x="5772" y="21049"/>
                    <a:pt x="7873" y="24151"/>
                    <a:pt x="5104" y="27687"/>
                  </a:cubicBezTo>
                  <a:cubicBezTo>
                    <a:pt x="5104" y="27687"/>
                    <a:pt x="4738" y="28354"/>
                    <a:pt x="5238" y="28754"/>
                  </a:cubicBezTo>
                  <a:cubicBezTo>
                    <a:pt x="5738" y="29154"/>
                    <a:pt x="7540" y="29855"/>
                    <a:pt x="8574" y="30422"/>
                  </a:cubicBezTo>
                  <a:cubicBezTo>
                    <a:pt x="9608" y="30956"/>
                    <a:pt x="13310" y="36526"/>
                    <a:pt x="15579" y="38261"/>
                  </a:cubicBezTo>
                  <a:cubicBezTo>
                    <a:pt x="17847" y="39996"/>
                    <a:pt x="22850" y="38628"/>
                    <a:pt x="27020" y="33791"/>
                  </a:cubicBezTo>
                  <a:cubicBezTo>
                    <a:pt x="31190" y="28921"/>
                    <a:pt x="34492" y="16979"/>
                    <a:pt x="33024" y="12242"/>
                  </a:cubicBezTo>
                  <a:cubicBezTo>
                    <a:pt x="31590" y="7506"/>
                    <a:pt x="12510" y="0"/>
                    <a:pt x="4170" y="1868"/>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flipH="1">
              <a:off x="160656" y="678575"/>
              <a:ext cx="2564484" cy="2753541"/>
            </a:xfrm>
            <a:custGeom>
              <a:rect b="b" l="l" r="r" t="t"/>
              <a:pathLst>
                <a:path extrusionOk="0" h="121288" w="112948">
                  <a:moveTo>
                    <a:pt x="24818" y="32591"/>
                  </a:moveTo>
                  <a:cubicBezTo>
                    <a:pt x="24818" y="32591"/>
                    <a:pt x="16812" y="35560"/>
                    <a:pt x="9741" y="30990"/>
                  </a:cubicBezTo>
                  <a:cubicBezTo>
                    <a:pt x="2669" y="26420"/>
                    <a:pt x="0" y="19715"/>
                    <a:pt x="6171" y="13744"/>
                  </a:cubicBezTo>
                  <a:cubicBezTo>
                    <a:pt x="12309" y="7773"/>
                    <a:pt x="26853" y="1"/>
                    <a:pt x="39262" y="8807"/>
                  </a:cubicBezTo>
                  <a:cubicBezTo>
                    <a:pt x="51670" y="17647"/>
                    <a:pt x="45733" y="30990"/>
                    <a:pt x="64146" y="38829"/>
                  </a:cubicBezTo>
                  <a:cubicBezTo>
                    <a:pt x="73886" y="42965"/>
                    <a:pt x="81458" y="45767"/>
                    <a:pt x="86395" y="51071"/>
                  </a:cubicBezTo>
                  <a:cubicBezTo>
                    <a:pt x="112948" y="79525"/>
                    <a:pt x="61444" y="121288"/>
                    <a:pt x="43431" y="83294"/>
                  </a:cubicBezTo>
                  <a:cubicBezTo>
                    <a:pt x="31589" y="58309"/>
                    <a:pt x="45132" y="37795"/>
                    <a:pt x="24818" y="325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flipH="1">
              <a:off x="4314458" y="4552699"/>
              <a:ext cx="927045" cy="572534"/>
            </a:xfrm>
            <a:custGeom>
              <a:rect b="b" l="l" r="r" t="t"/>
              <a:pathLst>
                <a:path extrusionOk="0" h="25219" w="40830">
                  <a:moveTo>
                    <a:pt x="34125" y="24418"/>
                  </a:moveTo>
                  <a:cubicBezTo>
                    <a:pt x="34125" y="24418"/>
                    <a:pt x="1268" y="25219"/>
                    <a:pt x="0" y="22883"/>
                  </a:cubicBezTo>
                  <a:lnTo>
                    <a:pt x="0" y="19748"/>
                  </a:lnTo>
                  <a:cubicBezTo>
                    <a:pt x="0" y="18480"/>
                    <a:pt x="1501" y="16679"/>
                    <a:pt x="5571" y="15512"/>
                  </a:cubicBezTo>
                  <a:cubicBezTo>
                    <a:pt x="9641" y="14344"/>
                    <a:pt x="18380" y="12042"/>
                    <a:pt x="21049" y="11242"/>
                  </a:cubicBezTo>
                  <a:cubicBezTo>
                    <a:pt x="23717" y="10408"/>
                    <a:pt x="31389" y="2035"/>
                    <a:pt x="32490" y="1001"/>
                  </a:cubicBezTo>
                  <a:cubicBezTo>
                    <a:pt x="33558" y="0"/>
                    <a:pt x="38661" y="3303"/>
                    <a:pt x="39762" y="3837"/>
                  </a:cubicBezTo>
                  <a:cubicBezTo>
                    <a:pt x="40830" y="4370"/>
                    <a:pt x="40096" y="5705"/>
                    <a:pt x="39562" y="7272"/>
                  </a:cubicBezTo>
                  <a:cubicBezTo>
                    <a:pt x="39028" y="8840"/>
                    <a:pt x="34125" y="24418"/>
                    <a:pt x="34125" y="24418"/>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flipH="1">
              <a:off x="4022877" y="5071425"/>
              <a:ext cx="1244370" cy="71967"/>
            </a:xfrm>
            <a:custGeom>
              <a:rect b="b" l="l" r="r" t="t"/>
              <a:pathLst>
                <a:path extrusionOk="0" h="3170" w="54806">
                  <a:moveTo>
                    <a:pt x="1134" y="3169"/>
                  </a:moveTo>
                  <a:lnTo>
                    <a:pt x="53672" y="3169"/>
                  </a:lnTo>
                  <a:cubicBezTo>
                    <a:pt x="54306" y="3169"/>
                    <a:pt x="54806" y="2869"/>
                    <a:pt x="54806" y="2535"/>
                  </a:cubicBezTo>
                  <a:lnTo>
                    <a:pt x="54806" y="667"/>
                  </a:lnTo>
                  <a:cubicBezTo>
                    <a:pt x="54806" y="300"/>
                    <a:pt x="54306" y="0"/>
                    <a:pt x="53672" y="0"/>
                  </a:cubicBezTo>
                  <a:lnTo>
                    <a:pt x="1134" y="0"/>
                  </a:lnTo>
                  <a:cubicBezTo>
                    <a:pt x="501" y="0"/>
                    <a:pt x="0" y="300"/>
                    <a:pt x="0" y="667"/>
                  </a:cubicBezTo>
                  <a:lnTo>
                    <a:pt x="0" y="2535"/>
                  </a:lnTo>
                  <a:cubicBezTo>
                    <a:pt x="0" y="2869"/>
                    <a:pt x="501" y="3169"/>
                    <a:pt x="1134" y="3169"/>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flipH="1">
              <a:off x="3991071" y="4622369"/>
              <a:ext cx="1251954" cy="449101"/>
            </a:xfrm>
            <a:custGeom>
              <a:rect b="b" l="l" r="r" t="t"/>
              <a:pathLst>
                <a:path extrusionOk="0" h="19782" w="55140">
                  <a:moveTo>
                    <a:pt x="23284" y="9174"/>
                  </a:moveTo>
                  <a:cubicBezTo>
                    <a:pt x="23484" y="9741"/>
                    <a:pt x="25119" y="12476"/>
                    <a:pt x="23984" y="13143"/>
                  </a:cubicBezTo>
                  <a:cubicBezTo>
                    <a:pt x="22850" y="13810"/>
                    <a:pt x="19214" y="16179"/>
                    <a:pt x="17180" y="16179"/>
                  </a:cubicBezTo>
                  <a:lnTo>
                    <a:pt x="5405" y="16179"/>
                  </a:lnTo>
                  <a:cubicBezTo>
                    <a:pt x="1" y="16179"/>
                    <a:pt x="1268" y="14577"/>
                    <a:pt x="1268" y="14577"/>
                  </a:cubicBezTo>
                  <a:cubicBezTo>
                    <a:pt x="401" y="15311"/>
                    <a:pt x="67" y="16045"/>
                    <a:pt x="67" y="16646"/>
                  </a:cubicBezTo>
                  <a:lnTo>
                    <a:pt x="67" y="19781"/>
                  </a:lnTo>
                  <a:lnTo>
                    <a:pt x="52605" y="19781"/>
                  </a:lnTo>
                  <a:cubicBezTo>
                    <a:pt x="52605" y="19781"/>
                    <a:pt x="54840" y="17580"/>
                    <a:pt x="54840" y="12309"/>
                  </a:cubicBezTo>
                  <a:cubicBezTo>
                    <a:pt x="54840" y="7072"/>
                    <a:pt x="55140" y="4037"/>
                    <a:pt x="54239" y="3203"/>
                  </a:cubicBezTo>
                  <a:cubicBezTo>
                    <a:pt x="53372" y="2369"/>
                    <a:pt x="52738" y="2802"/>
                    <a:pt x="52738" y="2802"/>
                  </a:cubicBezTo>
                  <a:cubicBezTo>
                    <a:pt x="48669" y="5838"/>
                    <a:pt x="43732" y="3670"/>
                    <a:pt x="41130" y="2435"/>
                  </a:cubicBezTo>
                  <a:cubicBezTo>
                    <a:pt x="40863" y="2335"/>
                    <a:pt x="40596" y="2202"/>
                    <a:pt x="40329" y="2068"/>
                  </a:cubicBezTo>
                  <a:cubicBezTo>
                    <a:pt x="38261" y="968"/>
                    <a:pt x="36960" y="0"/>
                    <a:pt x="35092" y="934"/>
                  </a:cubicBezTo>
                  <a:cubicBezTo>
                    <a:pt x="32991" y="1935"/>
                    <a:pt x="25652" y="6438"/>
                    <a:pt x="24485" y="7139"/>
                  </a:cubicBezTo>
                  <a:cubicBezTo>
                    <a:pt x="23284" y="7839"/>
                    <a:pt x="23117" y="8640"/>
                    <a:pt x="23284" y="9174"/>
                  </a:cubicBezTo>
                  <a:close/>
                </a:path>
              </a:pathLst>
            </a:custGeom>
            <a:solidFill>
              <a:srgbClr val="A7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flipH="1">
              <a:off x="3991071" y="4695059"/>
              <a:ext cx="1250432" cy="377157"/>
            </a:xfrm>
            <a:custGeom>
              <a:rect b="b" l="l" r="r" t="t"/>
              <a:pathLst>
                <a:path extrusionOk="0" h="16613" w="55073">
                  <a:moveTo>
                    <a:pt x="0" y="14244"/>
                  </a:moveTo>
                  <a:lnTo>
                    <a:pt x="0" y="16612"/>
                  </a:lnTo>
                  <a:lnTo>
                    <a:pt x="52538" y="16612"/>
                  </a:lnTo>
                  <a:cubicBezTo>
                    <a:pt x="52538" y="16612"/>
                    <a:pt x="54773" y="14378"/>
                    <a:pt x="54773" y="9107"/>
                  </a:cubicBezTo>
                  <a:cubicBezTo>
                    <a:pt x="54773" y="3870"/>
                    <a:pt x="55073" y="868"/>
                    <a:pt x="54172" y="1"/>
                  </a:cubicBezTo>
                  <a:cubicBezTo>
                    <a:pt x="54306" y="1702"/>
                    <a:pt x="53272" y="3570"/>
                    <a:pt x="51437" y="3570"/>
                  </a:cubicBezTo>
                  <a:lnTo>
                    <a:pt x="40963" y="3570"/>
                  </a:lnTo>
                  <a:cubicBezTo>
                    <a:pt x="37127" y="3570"/>
                    <a:pt x="36360" y="5338"/>
                    <a:pt x="36360" y="5338"/>
                  </a:cubicBezTo>
                  <a:cubicBezTo>
                    <a:pt x="36360" y="5338"/>
                    <a:pt x="34425" y="8673"/>
                    <a:pt x="33024" y="11008"/>
                  </a:cubicBezTo>
                  <a:cubicBezTo>
                    <a:pt x="31623" y="13343"/>
                    <a:pt x="29288" y="14945"/>
                    <a:pt x="27587" y="14945"/>
                  </a:cubicBezTo>
                  <a:lnTo>
                    <a:pt x="2302" y="14945"/>
                  </a:lnTo>
                  <a:cubicBezTo>
                    <a:pt x="1101" y="14945"/>
                    <a:pt x="401" y="14611"/>
                    <a:pt x="0" y="14244"/>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a:off x="4442535" y="4599645"/>
              <a:ext cx="233294" cy="197671"/>
            </a:xfrm>
            <a:custGeom>
              <a:rect b="b" l="l" r="r" t="t"/>
              <a:pathLst>
                <a:path extrusionOk="0" h="8707" w="10275">
                  <a:moveTo>
                    <a:pt x="9540" y="3170"/>
                  </a:moveTo>
                  <a:cubicBezTo>
                    <a:pt x="9740" y="3303"/>
                    <a:pt x="10041" y="3270"/>
                    <a:pt x="10141" y="3103"/>
                  </a:cubicBezTo>
                  <a:cubicBezTo>
                    <a:pt x="10274" y="2903"/>
                    <a:pt x="10174" y="2669"/>
                    <a:pt x="9974" y="2536"/>
                  </a:cubicBezTo>
                  <a:lnTo>
                    <a:pt x="6672" y="401"/>
                  </a:lnTo>
                  <a:lnTo>
                    <a:pt x="6505" y="1"/>
                  </a:lnTo>
                  <a:lnTo>
                    <a:pt x="5804" y="734"/>
                  </a:lnTo>
                  <a:lnTo>
                    <a:pt x="5938" y="835"/>
                  </a:lnTo>
                  <a:lnTo>
                    <a:pt x="7305" y="4204"/>
                  </a:lnTo>
                  <a:cubicBezTo>
                    <a:pt x="7405" y="4437"/>
                    <a:pt x="7639" y="4571"/>
                    <a:pt x="7872" y="4504"/>
                  </a:cubicBezTo>
                  <a:cubicBezTo>
                    <a:pt x="8106" y="4470"/>
                    <a:pt x="8239" y="4270"/>
                    <a:pt x="8139" y="4037"/>
                  </a:cubicBezTo>
                  <a:lnTo>
                    <a:pt x="7172" y="1635"/>
                  </a:lnTo>
                  <a:close/>
                  <a:moveTo>
                    <a:pt x="0" y="6405"/>
                  </a:moveTo>
                  <a:cubicBezTo>
                    <a:pt x="200" y="6238"/>
                    <a:pt x="434" y="6038"/>
                    <a:pt x="667" y="5838"/>
                  </a:cubicBezTo>
                  <a:lnTo>
                    <a:pt x="1601" y="8173"/>
                  </a:lnTo>
                  <a:cubicBezTo>
                    <a:pt x="1701" y="8373"/>
                    <a:pt x="1568" y="8607"/>
                    <a:pt x="1334" y="8640"/>
                  </a:cubicBezTo>
                  <a:cubicBezTo>
                    <a:pt x="1101" y="8707"/>
                    <a:pt x="867" y="8540"/>
                    <a:pt x="767" y="8340"/>
                  </a:cubicBezTo>
                  <a:close/>
                  <a:moveTo>
                    <a:pt x="701" y="5805"/>
                  </a:moveTo>
                  <a:lnTo>
                    <a:pt x="3002" y="7272"/>
                  </a:lnTo>
                  <a:cubicBezTo>
                    <a:pt x="3202" y="7406"/>
                    <a:pt x="3469" y="7406"/>
                    <a:pt x="3603" y="7206"/>
                  </a:cubicBezTo>
                  <a:cubicBezTo>
                    <a:pt x="3736" y="7039"/>
                    <a:pt x="3636" y="6772"/>
                    <a:pt x="3436" y="6639"/>
                  </a:cubicBezTo>
                  <a:lnTo>
                    <a:pt x="1268" y="5238"/>
                  </a:lnTo>
                  <a:cubicBezTo>
                    <a:pt x="1068" y="5438"/>
                    <a:pt x="867" y="5605"/>
                    <a:pt x="701" y="5805"/>
                  </a:cubicBezTo>
                  <a:close/>
                  <a:moveTo>
                    <a:pt x="2969" y="3603"/>
                  </a:moveTo>
                  <a:cubicBezTo>
                    <a:pt x="3269" y="3336"/>
                    <a:pt x="3569" y="3036"/>
                    <a:pt x="3836" y="2736"/>
                  </a:cubicBezTo>
                  <a:lnTo>
                    <a:pt x="6705" y="4604"/>
                  </a:lnTo>
                  <a:cubicBezTo>
                    <a:pt x="6905" y="4737"/>
                    <a:pt x="7005" y="4971"/>
                    <a:pt x="6872" y="5171"/>
                  </a:cubicBezTo>
                  <a:cubicBezTo>
                    <a:pt x="6738" y="5338"/>
                    <a:pt x="6471" y="5371"/>
                    <a:pt x="6271" y="5238"/>
                  </a:cubicBezTo>
                  <a:lnTo>
                    <a:pt x="3903" y="3703"/>
                  </a:lnTo>
                  <a:lnTo>
                    <a:pt x="4870" y="6105"/>
                  </a:lnTo>
                  <a:cubicBezTo>
                    <a:pt x="4970" y="6338"/>
                    <a:pt x="4837" y="6539"/>
                    <a:pt x="4603" y="6605"/>
                  </a:cubicBezTo>
                  <a:cubicBezTo>
                    <a:pt x="4370" y="6639"/>
                    <a:pt x="4136" y="6505"/>
                    <a:pt x="4036" y="6272"/>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flipH="1">
              <a:off x="3455111" y="2736794"/>
              <a:ext cx="105283" cy="103773"/>
            </a:xfrm>
            <a:custGeom>
              <a:rect b="b" l="l" r="r" t="t"/>
              <a:pathLst>
                <a:path extrusionOk="0" h="4571" w="4637">
                  <a:moveTo>
                    <a:pt x="200" y="1802"/>
                  </a:moveTo>
                  <a:cubicBezTo>
                    <a:pt x="234" y="1702"/>
                    <a:pt x="334" y="1602"/>
                    <a:pt x="467" y="1635"/>
                  </a:cubicBezTo>
                  <a:cubicBezTo>
                    <a:pt x="567" y="1635"/>
                    <a:pt x="667" y="1735"/>
                    <a:pt x="634" y="1869"/>
                  </a:cubicBezTo>
                  <a:cubicBezTo>
                    <a:pt x="634" y="1869"/>
                    <a:pt x="501" y="2936"/>
                    <a:pt x="467" y="3303"/>
                  </a:cubicBezTo>
                  <a:cubicBezTo>
                    <a:pt x="434" y="3437"/>
                    <a:pt x="467" y="3670"/>
                    <a:pt x="601" y="3837"/>
                  </a:cubicBezTo>
                  <a:cubicBezTo>
                    <a:pt x="701" y="3937"/>
                    <a:pt x="834" y="4037"/>
                    <a:pt x="1101" y="4104"/>
                  </a:cubicBezTo>
                  <a:cubicBezTo>
                    <a:pt x="1168" y="4137"/>
                    <a:pt x="1268" y="4137"/>
                    <a:pt x="1401" y="4104"/>
                  </a:cubicBezTo>
                  <a:cubicBezTo>
                    <a:pt x="1802" y="4070"/>
                    <a:pt x="2402" y="3904"/>
                    <a:pt x="2936" y="3503"/>
                  </a:cubicBezTo>
                  <a:cubicBezTo>
                    <a:pt x="3436" y="3103"/>
                    <a:pt x="3936" y="2503"/>
                    <a:pt x="4103" y="1602"/>
                  </a:cubicBezTo>
                  <a:cubicBezTo>
                    <a:pt x="4203" y="1202"/>
                    <a:pt x="4203" y="768"/>
                    <a:pt x="4170" y="268"/>
                  </a:cubicBezTo>
                  <a:cubicBezTo>
                    <a:pt x="4170" y="134"/>
                    <a:pt x="4237" y="34"/>
                    <a:pt x="4370" y="34"/>
                  </a:cubicBezTo>
                  <a:cubicBezTo>
                    <a:pt x="4470" y="1"/>
                    <a:pt x="4570" y="101"/>
                    <a:pt x="4604" y="201"/>
                  </a:cubicBezTo>
                  <a:cubicBezTo>
                    <a:pt x="4637" y="768"/>
                    <a:pt x="4604" y="1268"/>
                    <a:pt x="4537" y="1702"/>
                  </a:cubicBezTo>
                  <a:cubicBezTo>
                    <a:pt x="4303" y="2736"/>
                    <a:pt x="3770" y="3403"/>
                    <a:pt x="3169" y="3870"/>
                  </a:cubicBezTo>
                  <a:cubicBezTo>
                    <a:pt x="2569" y="4304"/>
                    <a:pt x="1902" y="4504"/>
                    <a:pt x="1435" y="4537"/>
                  </a:cubicBezTo>
                  <a:cubicBezTo>
                    <a:pt x="1268" y="4571"/>
                    <a:pt x="1134" y="4537"/>
                    <a:pt x="1001" y="4537"/>
                  </a:cubicBezTo>
                  <a:cubicBezTo>
                    <a:pt x="634" y="4437"/>
                    <a:pt x="401" y="4304"/>
                    <a:pt x="267" y="4104"/>
                  </a:cubicBezTo>
                  <a:cubicBezTo>
                    <a:pt x="34" y="3837"/>
                    <a:pt x="0" y="3503"/>
                    <a:pt x="34" y="3270"/>
                  </a:cubicBezTo>
                  <a:cubicBezTo>
                    <a:pt x="67" y="2936"/>
                    <a:pt x="200" y="1802"/>
                    <a:pt x="200" y="1802"/>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flipH="1">
              <a:off x="3433147" y="2750438"/>
              <a:ext cx="37145" cy="40161"/>
            </a:xfrm>
            <a:custGeom>
              <a:rect b="b" l="l" r="r" t="t"/>
              <a:pathLst>
                <a:path extrusionOk="0" h="1769" w="1636">
                  <a:moveTo>
                    <a:pt x="268" y="1735"/>
                  </a:moveTo>
                  <a:cubicBezTo>
                    <a:pt x="168" y="1768"/>
                    <a:pt x="67" y="1702"/>
                    <a:pt x="34" y="1568"/>
                  </a:cubicBezTo>
                  <a:cubicBezTo>
                    <a:pt x="1" y="1468"/>
                    <a:pt x="67" y="1335"/>
                    <a:pt x="168" y="1301"/>
                  </a:cubicBezTo>
                  <a:cubicBezTo>
                    <a:pt x="168" y="1301"/>
                    <a:pt x="935" y="1134"/>
                    <a:pt x="1168" y="167"/>
                  </a:cubicBezTo>
                  <a:cubicBezTo>
                    <a:pt x="1202" y="67"/>
                    <a:pt x="1335" y="0"/>
                    <a:pt x="1435" y="34"/>
                  </a:cubicBezTo>
                  <a:cubicBezTo>
                    <a:pt x="1569" y="67"/>
                    <a:pt x="1635" y="167"/>
                    <a:pt x="1602" y="267"/>
                  </a:cubicBezTo>
                  <a:cubicBezTo>
                    <a:pt x="1268" y="1501"/>
                    <a:pt x="268" y="1735"/>
                    <a:pt x="268" y="17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flipH="1">
              <a:off x="3365734" y="2853411"/>
              <a:ext cx="117430" cy="10625"/>
            </a:xfrm>
            <a:custGeom>
              <a:rect b="b" l="l" r="r" t="t"/>
              <a:pathLst>
                <a:path extrusionOk="0" h="468" w="5172">
                  <a:moveTo>
                    <a:pt x="234" y="468"/>
                  </a:moveTo>
                  <a:cubicBezTo>
                    <a:pt x="101" y="468"/>
                    <a:pt x="1" y="401"/>
                    <a:pt x="1" y="268"/>
                  </a:cubicBezTo>
                  <a:cubicBezTo>
                    <a:pt x="1" y="134"/>
                    <a:pt x="101" y="68"/>
                    <a:pt x="234" y="34"/>
                  </a:cubicBezTo>
                  <a:lnTo>
                    <a:pt x="4971" y="1"/>
                  </a:lnTo>
                  <a:cubicBezTo>
                    <a:pt x="5071" y="1"/>
                    <a:pt x="5171" y="101"/>
                    <a:pt x="5171" y="234"/>
                  </a:cubicBezTo>
                  <a:cubicBezTo>
                    <a:pt x="5171" y="334"/>
                    <a:pt x="5104" y="435"/>
                    <a:pt x="4971" y="4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flipH="1">
              <a:off x="3407403" y="2821607"/>
              <a:ext cx="40165" cy="42431"/>
            </a:xfrm>
            <a:custGeom>
              <a:rect b="b" l="l" r="r" t="t"/>
              <a:pathLst>
                <a:path extrusionOk="0" h="1869" w="1769">
                  <a:moveTo>
                    <a:pt x="1602" y="1435"/>
                  </a:moveTo>
                  <a:cubicBezTo>
                    <a:pt x="1702" y="1469"/>
                    <a:pt x="1768" y="1602"/>
                    <a:pt x="1735" y="1702"/>
                  </a:cubicBezTo>
                  <a:cubicBezTo>
                    <a:pt x="1668" y="1836"/>
                    <a:pt x="1568" y="1869"/>
                    <a:pt x="1435" y="1836"/>
                  </a:cubicBezTo>
                  <a:cubicBezTo>
                    <a:pt x="1435" y="1836"/>
                    <a:pt x="367" y="1469"/>
                    <a:pt x="34" y="301"/>
                  </a:cubicBezTo>
                  <a:cubicBezTo>
                    <a:pt x="0" y="201"/>
                    <a:pt x="67" y="68"/>
                    <a:pt x="201" y="34"/>
                  </a:cubicBezTo>
                  <a:cubicBezTo>
                    <a:pt x="301" y="1"/>
                    <a:pt x="434" y="68"/>
                    <a:pt x="467" y="168"/>
                  </a:cubicBezTo>
                  <a:cubicBezTo>
                    <a:pt x="734" y="1135"/>
                    <a:pt x="1602" y="1435"/>
                    <a:pt x="1602" y="14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flipH="1">
              <a:off x="3555811" y="2954137"/>
              <a:ext cx="126512" cy="18957"/>
            </a:xfrm>
            <a:custGeom>
              <a:rect b="b" l="l" r="r" t="t"/>
              <a:pathLst>
                <a:path extrusionOk="0" h="835" w="5572">
                  <a:moveTo>
                    <a:pt x="201" y="434"/>
                  </a:moveTo>
                  <a:cubicBezTo>
                    <a:pt x="101" y="434"/>
                    <a:pt x="1" y="334"/>
                    <a:pt x="34" y="201"/>
                  </a:cubicBezTo>
                  <a:cubicBezTo>
                    <a:pt x="34" y="100"/>
                    <a:pt x="134" y="0"/>
                    <a:pt x="234" y="0"/>
                  </a:cubicBezTo>
                  <a:lnTo>
                    <a:pt x="5371" y="401"/>
                  </a:lnTo>
                  <a:cubicBezTo>
                    <a:pt x="5471" y="401"/>
                    <a:pt x="5571" y="501"/>
                    <a:pt x="5571" y="634"/>
                  </a:cubicBezTo>
                  <a:cubicBezTo>
                    <a:pt x="5571" y="734"/>
                    <a:pt x="5471" y="834"/>
                    <a:pt x="5338" y="834"/>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flipH="1">
              <a:off x="3517953" y="3024557"/>
              <a:ext cx="77288" cy="37890"/>
            </a:xfrm>
            <a:custGeom>
              <a:rect b="b" l="l" r="r" t="t"/>
              <a:pathLst>
                <a:path extrusionOk="0" h="1669" w="3404">
                  <a:moveTo>
                    <a:pt x="168" y="434"/>
                  </a:moveTo>
                  <a:cubicBezTo>
                    <a:pt x="68" y="401"/>
                    <a:pt x="1" y="267"/>
                    <a:pt x="68" y="167"/>
                  </a:cubicBezTo>
                  <a:cubicBezTo>
                    <a:pt x="101" y="34"/>
                    <a:pt x="234" y="1"/>
                    <a:pt x="334" y="34"/>
                  </a:cubicBezTo>
                  <a:lnTo>
                    <a:pt x="3236" y="1235"/>
                  </a:lnTo>
                  <a:cubicBezTo>
                    <a:pt x="3337" y="1268"/>
                    <a:pt x="3403" y="1402"/>
                    <a:pt x="3337" y="1502"/>
                  </a:cubicBezTo>
                  <a:cubicBezTo>
                    <a:pt x="3303" y="1635"/>
                    <a:pt x="3170" y="1668"/>
                    <a:pt x="3070" y="16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flipH="1">
              <a:off x="3430128" y="3126032"/>
              <a:ext cx="36373" cy="10625"/>
            </a:xfrm>
            <a:custGeom>
              <a:rect b="b" l="l" r="r" t="t"/>
              <a:pathLst>
                <a:path extrusionOk="0" h="468" w="1602">
                  <a:moveTo>
                    <a:pt x="234" y="467"/>
                  </a:moveTo>
                  <a:cubicBezTo>
                    <a:pt x="134" y="467"/>
                    <a:pt x="34" y="401"/>
                    <a:pt x="34" y="267"/>
                  </a:cubicBezTo>
                  <a:cubicBezTo>
                    <a:pt x="1" y="167"/>
                    <a:pt x="101" y="67"/>
                    <a:pt x="234" y="34"/>
                  </a:cubicBezTo>
                  <a:lnTo>
                    <a:pt x="1368" y="0"/>
                  </a:lnTo>
                  <a:cubicBezTo>
                    <a:pt x="1468" y="0"/>
                    <a:pt x="1568" y="101"/>
                    <a:pt x="1568" y="201"/>
                  </a:cubicBezTo>
                  <a:cubicBezTo>
                    <a:pt x="1602" y="334"/>
                    <a:pt x="1502" y="434"/>
                    <a:pt x="1368" y="434"/>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flipH="1">
              <a:off x="3692115" y="2710302"/>
              <a:ext cx="100016" cy="94669"/>
            </a:xfrm>
            <a:custGeom>
              <a:rect b="b" l="l" r="r" t="t"/>
              <a:pathLst>
                <a:path extrusionOk="0" h="4170" w="4405">
                  <a:moveTo>
                    <a:pt x="101" y="234"/>
                  </a:moveTo>
                  <a:lnTo>
                    <a:pt x="201" y="100"/>
                  </a:lnTo>
                  <a:cubicBezTo>
                    <a:pt x="301" y="0"/>
                    <a:pt x="468" y="0"/>
                    <a:pt x="568" y="100"/>
                  </a:cubicBezTo>
                  <a:lnTo>
                    <a:pt x="4304" y="3570"/>
                  </a:lnTo>
                  <a:cubicBezTo>
                    <a:pt x="4404" y="3670"/>
                    <a:pt x="4404" y="3836"/>
                    <a:pt x="4304" y="3937"/>
                  </a:cubicBezTo>
                  <a:lnTo>
                    <a:pt x="4204" y="4037"/>
                  </a:lnTo>
                  <a:cubicBezTo>
                    <a:pt x="4104" y="4137"/>
                    <a:pt x="3937" y="4170"/>
                    <a:pt x="3837" y="4070"/>
                  </a:cubicBezTo>
                  <a:lnTo>
                    <a:pt x="101" y="601"/>
                  </a:lnTo>
                  <a:cubicBezTo>
                    <a:pt x="1" y="501"/>
                    <a:pt x="1" y="334"/>
                    <a:pt x="101" y="2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flipH="1">
              <a:off x="1825879" y="3514498"/>
              <a:ext cx="2390314" cy="1107178"/>
            </a:xfrm>
            <a:custGeom>
              <a:rect b="b" l="l" r="r" t="t"/>
              <a:pathLst>
                <a:path extrusionOk="0" h="48769" w="105277">
                  <a:moveTo>
                    <a:pt x="105076" y="43465"/>
                  </a:moveTo>
                  <a:cubicBezTo>
                    <a:pt x="105209" y="43499"/>
                    <a:pt x="105276" y="43665"/>
                    <a:pt x="105243" y="43799"/>
                  </a:cubicBezTo>
                  <a:cubicBezTo>
                    <a:pt x="105209" y="43932"/>
                    <a:pt x="105043" y="43999"/>
                    <a:pt x="104909" y="43966"/>
                  </a:cubicBezTo>
                  <a:cubicBezTo>
                    <a:pt x="104175" y="43732"/>
                    <a:pt x="103442" y="43365"/>
                    <a:pt x="102641" y="42931"/>
                  </a:cubicBezTo>
                  <a:cubicBezTo>
                    <a:pt x="101907" y="42531"/>
                    <a:pt x="101140" y="42031"/>
                    <a:pt x="100373" y="41430"/>
                  </a:cubicBezTo>
                  <a:cubicBezTo>
                    <a:pt x="90899" y="34225"/>
                    <a:pt x="52772" y="3837"/>
                    <a:pt x="52238" y="3403"/>
                  </a:cubicBezTo>
                  <a:cubicBezTo>
                    <a:pt x="51871" y="3203"/>
                    <a:pt x="47135" y="634"/>
                    <a:pt x="42732" y="3670"/>
                  </a:cubicBezTo>
                  <a:cubicBezTo>
                    <a:pt x="38095" y="6939"/>
                    <a:pt x="601" y="48535"/>
                    <a:pt x="468" y="48636"/>
                  </a:cubicBezTo>
                  <a:cubicBezTo>
                    <a:pt x="368" y="48769"/>
                    <a:pt x="201" y="48769"/>
                    <a:pt x="101" y="48669"/>
                  </a:cubicBezTo>
                  <a:cubicBezTo>
                    <a:pt x="1" y="48569"/>
                    <a:pt x="1" y="48402"/>
                    <a:pt x="101" y="48302"/>
                  </a:cubicBezTo>
                  <a:cubicBezTo>
                    <a:pt x="201" y="48169"/>
                    <a:pt x="37728" y="6539"/>
                    <a:pt x="42431" y="3236"/>
                  </a:cubicBezTo>
                  <a:cubicBezTo>
                    <a:pt x="47101" y="1"/>
                    <a:pt x="52172" y="2736"/>
                    <a:pt x="52505" y="2936"/>
                  </a:cubicBezTo>
                  <a:cubicBezTo>
                    <a:pt x="52539" y="2936"/>
                    <a:pt x="52539" y="2970"/>
                    <a:pt x="52572" y="2970"/>
                  </a:cubicBezTo>
                  <a:cubicBezTo>
                    <a:pt x="52672" y="3070"/>
                    <a:pt x="91199" y="33792"/>
                    <a:pt x="100673" y="41030"/>
                  </a:cubicBezTo>
                  <a:cubicBezTo>
                    <a:pt x="101440" y="41597"/>
                    <a:pt x="102207" y="42098"/>
                    <a:pt x="102908" y="42464"/>
                  </a:cubicBezTo>
                  <a:cubicBezTo>
                    <a:pt x="103675" y="42898"/>
                    <a:pt x="104376" y="43232"/>
                    <a:pt x="105076" y="43465"/>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flipH="1">
              <a:off x="4107841" y="4482279"/>
              <a:ext cx="276456" cy="242349"/>
            </a:xfrm>
            <a:custGeom>
              <a:rect b="b" l="l" r="r" t="t"/>
              <a:pathLst>
                <a:path extrusionOk="0" h="10675" w="12176">
                  <a:moveTo>
                    <a:pt x="167" y="534"/>
                  </a:moveTo>
                  <a:cubicBezTo>
                    <a:pt x="34" y="434"/>
                    <a:pt x="1" y="300"/>
                    <a:pt x="67" y="167"/>
                  </a:cubicBezTo>
                  <a:cubicBezTo>
                    <a:pt x="167" y="34"/>
                    <a:pt x="334" y="0"/>
                    <a:pt x="434" y="67"/>
                  </a:cubicBezTo>
                  <a:cubicBezTo>
                    <a:pt x="468" y="100"/>
                    <a:pt x="9641" y="6105"/>
                    <a:pt x="12076" y="10208"/>
                  </a:cubicBezTo>
                  <a:cubicBezTo>
                    <a:pt x="12176" y="10341"/>
                    <a:pt x="12109" y="10508"/>
                    <a:pt x="12009" y="10574"/>
                  </a:cubicBezTo>
                  <a:cubicBezTo>
                    <a:pt x="11876" y="10675"/>
                    <a:pt x="11709" y="10608"/>
                    <a:pt x="11642" y="10508"/>
                  </a:cubicBezTo>
                  <a:cubicBezTo>
                    <a:pt x="9241" y="6472"/>
                    <a:pt x="167" y="534"/>
                    <a:pt x="167" y="534"/>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flipH="1">
              <a:off x="3171898" y="3809842"/>
              <a:ext cx="43957" cy="157533"/>
            </a:xfrm>
            <a:custGeom>
              <a:rect b="b" l="l" r="r" t="t"/>
              <a:pathLst>
                <a:path extrusionOk="0" h="6939" w="1936">
                  <a:moveTo>
                    <a:pt x="535" y="6738"/>
                  </a:moveTo>
                  <a:cubicBezTo>
                    <a:pt x="501" y="6872"/>
                    <a:pt x="334" y="6938"/>
                    <a:pt x="201" y="6905"/>
                  </a:cubicBezTo>
                  <a:cubicBezTo>
                    <a:pt x="68" y="6838"/>
                    <a:pt x="1" y="6671"/>
                    <a:pt x="68" y="6538"/>
                  </a:cubicBezTo>
                  <a:cubicBezTo>
                    <a:pt x="68" y="6538"/>
                    <a:pt x="1402" y="3503"/>
                    <a:pt x="1402" y="267"/>
                  </a:cubicBezTo>
                  <a:cubicBezTo>
                    <a:pt x="1402" y="133"/>
                    <a:pt x="1535" y="0"/>
                    <a:pt x="1669" y="0"/>
                  </a:cubicBezTo>
                  <a:cubicBezTo>
                    <a:pt x="1835" y="0"/>
                    <a:pt x="1936" y="133"/>
                    <a:pt x="1936" y="267"/>
                  </a:cubicBezTo>
                  <a:cubicBezTo>
                    <a:pt x="1936" y="3636"/>
                    <a:pt x="568" y="6738"/>
                    <a:pt x="535" y="6738"/>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flipH="1">
              <a:off x="1201978" y="2737566"/>
              <a:ext cx="1938144" cy="1379790"/>
            </a:xfrm>
            <a:custGeom>
              <a:rect b="b" l="l" r="r" t="t"/>
              <a:pathLst>
                <a:path extrusionOk="0" h="60777" w="85362">
                  <a:moveTo>
                    <a:pt x="2336" y="26219"/>
                  </a:moveTo>
                  <a:cubicBezTo>
                    <a:pt x="2369" y="26086"/>
                    <a:pt x="2502" y="25985"/>
                    <a:pt x="2636" y="26019"/>
                  </a:cubicBezTo>
                  <a:cubicBezTo>
                    <a:pt x="2803" y="26052"/>
                    <a:pt x="2869" y="26219"/>
                    <a:pt x="2836" y="26352"/>
                  </a:cubicBezTo>
                  <a:cubicBezTo>
                    <a:pt x="2836" y="26386"/>
                    <a:pt x="634" y="34391"/>
                    <a:pt x="13644" y="41663"/>
                  </a:cubicBezTo>
                  <a:cubicBezTo>
                    <a:pt x="20248" y="45366"/>
                    <a:pt x="27053" y="47734"/>
                    <a:pt x="33158" y="49869"/>
                  </a:cubicBezTo>
                  <a:cubicBezTo>
                    <a:pt x="39229" y="52004"/>
                    <a:pt x="44632" y="53905"/>
                    <a:pt x="48468" y="56607"/>
                  </a:cubicBezTo>
                  <a:cubicBezTo>
                    <a:pt x="52104" y="59143"/>
                    <a:pt x="55373" y="60243"/>
                    <a:pt x="58309" y="60177"/>
                  </a:cubicBezTo>
                  <a:cubicBezTo>
                    <a:pt x="61478" y="60110"/>
                    <a:pt x="64246" y="58676"/>
                    <a:pt x="66581" y="56207"/>
                  </a:cubicBezTo>
                  <a:cubicBezTo>
                    <a:pt x="68983" y="53639"/>
                    <a:pt x="74487" y="42798"/>
                    <a:pt x="78857" y="31323"/>
                  </a:cubicBezTo>
                  <a:cubicBezTo>
                    <a:pt x="82059" y="22850"/>
                    <a:pt x="84594" y="14044"/>
                    <a:pt x="84794" y="7973"/>
                  </a:cubicBezTo>
                  <a:cubicBezTo>
                    <a:pt x="84828" y="7806"/>
                    <a:pt x="84928" y="7706"/>
                    <a:pt x="85095" y="7706"/>
                  </a:cubicBezTo>
                  <a:cubicBezTo>
                    <a:pt x="85228" y="7706"/>
                    <a:pt x="85361" y="7839"/>
                    <a:pt x="85328" y="7973"/>
                  </a:cubicBezTo>
                  <a:cubicBezTo>
                    <a:pt x="85128" y="14144"/>
                    <a:pt x="82559" y="22983"/>
                    <a:pt x="79357" y="31489"/>
                  </a:cubicBezTo>
                  <a:cubicBezTo>
                    <a:pt x="74987" y="43064"/>
                    <a:pt x="69417" y="53972"/>
                    <a:pt x="66948" y="56574"/>
                  </a:cubicBezTo>
                  <a:cubicBezTo>
                    <a:pt x="64547" y="59143"/>
                    <a:pt x="61645" y="60644"/>
                    <a:pt x="58342" y="60710"/>
                  </a:cubicBezTo>
                  <a:cubicBezTo>
                    <a:pt x="55273" y="60777"/>
                    <a:pt x="51871" y="59643"/>
                    <a:pt x="48135" y="57041"/>
                  </a:cubicBezTo>
                  <a:cubicBezTo>
                    <a:pt x="44366" y="54372"/>
                    <a:pt x="39028" y="52504"/>
                    <a:pt x="32991" y="50403"/>
                  </a:cubicBezTo>
                  <a:cubicBezTo>
                    <a:pt x="26853" y="48235"/>
                    <a:pt x="20048" y="45866"/>
                    <a:pt x="13377" y="42130"/>
                  </a:cubicBezTo>
                  <a:cubicBezTo>
                    <a:pt x="1" y="34658"/>
                    <a:pt x="2302" y="26252"/>
                    <a:pt x="2336" y="26219"/>
                  </a:cubicBezTo>
                  <a:close/>
                  <a:moveTo>
                    <a:pt x="52872" y="30455"/>
                  </a:moveTo>
                  <a:cubicBezTo>
                    <a:pt x="52772" y="29154"/>
                    <a:pt x="52004" y="14310"/>
                    <a:pt x="55840" y="367"/>
                  </a:cubicBezTo>
                  <a:cubicBezTo>
                    <a:pt x="55874" y="234"/>
                    <a:pt x="55807" y="100"/>
                    <a:pt x="55640" y="34"/>
                  </a:cubicBezTo>
                  <a:cubicBezTo>
                    <a:pt x="55507" y="0"/>
                    <a:pt x="55373" y="100"/>
                    <a:pt x="55307" y="234"/>
                  </a:cubicBezTo>
                  <a:cubicBezTo>
                    <a:pt x="51671" y="13510"/>
                    <a:pt x="52171" y="27620"/>
                    <a:pt x="52305" y="30155"/>
                  </a:cubicBezTo>
                  <a:cubicBezTo>
                    <a:pt x="51838" y="30022"/>
                    <a:pt x="51070" y="30088"/>
                    <a:pt x="50837" y="31289"/>
                  </a:cubicBezTo>
                  <a:cubicBezTo>
                    <a:pt x="48001" y="28421"/>
                    <a:pt x="43899" y="26919"/>
                    <a:pt x="39062" y="25185"/>
                  </a:cubicBezTo>
                  <a:cubicBezTo>
                    <a:pt x="32390" y="22750"/>
                    <a:pt x="24385" y="19848"/>
                    <a:pt x="16679" y="12109"/>
                  </a:cubicBezTo>
                  <a:cubicBezTo>
                    <a:pt x="13910" y="9307"/>
                    <a:pt x="7873" y="12176"/>
                    <a:pt x="7873" y="12209"/>
                  </a:cubicBezTo>
                  <a:cubicBezTo>
                    <a:pt x="7739" y="12276"/>
                    <a:pt x="7673" y="12409"/>
                    <a:pt x="7739" y="12543"/>
                  </a:cubicBezTo>
                  <a:cubicBezTo>
                    <a:pt x="7806" y="12676"/>
                    <a:pt x="7940" y="12743"/>
                    <a:pt x="8073" y="12676"/>
                  </a:cubicBezTo>
                  <a:cubicBezTo>
                    <a:pt x="8106" y="12676"/>
                    <a:pt x="13810" y="9974"/>
                    <a:pt x="16312" y="12476"/>
                  </a:cubicBezTo>
                  <a:cubicBezTo>
                    <a:pt x="24084" y="20315"/>
                    <a:pt x="32157" y="23250"/>
                    <a:pt x="38895" y="25685"/>
                  </a:cubicBezTo>
                  <a:cubicBezTo>
                    <a:pt x="43865" y="27487"/>
                    <a:pt x="48068" y="29021"/>
                    <a:pt x="50803" y="32056"/>
                  </a:cubicBezTo>
                  <a:cubicBezTo>
                    <a:pt x="50870" y="32157"/>
                    <a:pt x="51371" y="32957"/>
                    <a:pt x="51637" y="33991"/>
                  </a:cubicBezTo>
                  <a:cubicBezTo>
                    <a:pt x="51671" y="34125"/>
                    <a:pt x="51804" y="34225"/>
                    <a:pt x="51938" y="34191"/>
                  </a:cubicBezTo>
                  <a:cubicBezTo>
                    <a:pt x="52071" y="34158"/>
                    <a:pt x="52171" y="34025"/>
                    <a:pt x="52138" y="33858"/>
                  </a:cubicBezTo>
                  <a:cubicBezTo>
                    <a:pt x="51904" y="32857"/>
                    <a:pt x="51471" y="32056"/>
                    <a:pt x="51304" y="31823"/>
                  </a:cubicBezTo>
                  <a:cubicBezTo>
                    <a:pt x="51404" y="30355"/>
                    <a:pt x="52238" y="30689"/>
                    <a:pt x="52438" y="30756"/>
                  </a:cubicBezTo>
                  <a:cubicBezTo>
                    <a:pt x="52571" y="30956"/>
                    <a:pt x="53172" y="31623"/>
                    <a:pt x="53272" y="32090"/>
                  </a:cubicBezTo>
                  <a:cubicBezTo>
                    <a:pt x="53305" y="32223"/>
                    <a:pt x="53472" y="32323"/>
                    <a:pt x="53605" y="32257"/>
                  </a:cubicBezTo>
                  <a:cubicBezTo>
                    <a:pt x="53739" y="32223"/>
                    <a:pt x="53839" y="32090"/>
                    <a:pt x="53806" y="31956"/>
                  </a:cubicBezTo>
                  <a:cubicBezTo>
                    <a:pt x="53639" y="31389"/>
                    <a:pt x="53038" y="30655"/>
                    <a:pt x="52872" y="30455"/>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flipH="1">
              <a:off x="2196534" y="1596369"/>
              <a:ext cx="167404" cy="166636"/>
            </a:xfrm>
            <a:custGeom>
              <a:rect b="b" l="l" r="r" t="t"/>
              <a:pathLst>
                <a:path extrusionOk="0" h="7340" w="7373">
                  <a:moveTo>
                    <a:pt x="2669" y="568"/>
                  </a:moveTo>
                  <a:cubicBezTo>
                    <a:pt x="935" y="1135"/>
                    <a:pt x="1" y="3003"/>
                    <a:pt x="601" y="4704"/>
                  </a:cubicBezTo>
                  <a:cubicBezTo>
                    <a:pt x="1135" y="6405"/>
                    <a:pt x="3003" y="7339"/>
                    <a:pt x="4704" y="6772"/>
                  </a:cubicBezTo>
                  <a:cubicBezTo>
                    <a:pt x="6439" y="6205"/>
                    <a:pt x="7373" y="4337"/>
                    <a:pt x="6772" y="2636"/>
                  </a:cubicBezTo>
                  <a:cubicBezTo>
                    <a:pt x="6205" y="935"/>
                    <a:pt x="4370" y="1"/>
                    <a:pt x="2669" y="568"/>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flipH="1">
              <a:off x="2395703" y="1447947"/>
              <a:ext cx="109075" cy="58345"/>
            </a:xfrm>
            <a:custGeom>
              <a:rect b="b" l="l" r="r" t="t"/>
              <a:pathLst>
                <a:path extrusionOk="0" h="2570" w="4804">
                  <a:moveTo>
                    <a:pt x="4170" y="1202"/>
                  </a:moveTo>
                  <a:cubicBezTo>
                    <a:pt x="3036" y="1102"/>
                    <a:pt x="1735" y="1402"/>
                    <a:pt x="968" y="2336"/>
                  </a:cubicBezTo>
                  <a:cubicBezTo>
                    <a:pt x="801" y="2536"/>
                    <a:pt x="467" y="2569"/>
                    <a:pt x="234" y="2403"/>
                  </a:cubicBezTo>
                  <a:cubicBezTo>
                    <a:pt x="34" y="2202"/>
                    <a:pt x="0" y="1902"/>
                    <a:pt x="167" y="1669"/>
                  </a:cubicBezTo>
                  <a:cubicBezTo>
                    <a:pt x="1134" y="501"/>
                    <a:pt x="2836" y="1"/>
                    <a:pt x="4303" y="201"/>
                  </a:cubicBezTo>
                  <a:cubicBezTo>
                    <a:pt x="4603" y="234"/>
                    <a:pt x="4804" y="501"/>
                    <a:pt x="4770" y="768"/>
                  </a:cubicBezTo>
                  <a:cubicBezTo>
                    <a:pt x="4704" y="1035"/>
                    <a:pt x="4470" y="1235"/>
                    <a:pt x="4170" y="120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flipH="1">
              <a:off x="2376026" y="1527470"/>
              <a:ext cx="75744" cy="102252"/>
            </a:xfrm>
            <a:custGeom>
              <a:rect b="b" l="l" r="r" t="t"/>
              <a:pathLst>
                <a:path extrusionOk="0" h="4504" w="3336">
                  <a:moveTo>
                    <a:pt x="968" y="501"/>
                  </a:moveTo>
                  <a:lnTo>
                    <a:pt x="968" y="501"/>
                  </a:lnTo>
                  <a:cubicBezTo>
                    <a:pt x="1234" y="401"/>
                    <a:pt x="1535" y="434"/>
                    <a:pt x="1768" y="501"/>
                  </a:cubicBezTo>
                  <a:cubicBezTo>
                    <a:pt x="1868" y="467"/>
                    <a:pt x="1968" y="367"/>
                    <a:pt x="2002" y="167"/>
                  </a:cubicBezTo>
                  <a:cubicBezTo>
                    <a:pt x="2035" y="67"/>
                    <a:pt x="2135" y="0"/>
                    <a:pt x="2235" y="0"/>
                  </a:cubicBezTo>
                  <a:cubicBezTo>
                    <a:pt x="2335" y="34"/>
                    <a:pt x="2402" y="134"/>
                    <a:pt x="2402" y="234"/>
                  </a:cubicBezTo>
                  <a:cubicBezTo>
                    <a:pt x="2369" y="434"/>
                    <a:pt x="2235" y="601"/>
                    <a:pt x="2135" y="701"/>
                  </a:cubicBezTo>
                  <a:lnTo>
                    <a:pt x="2168" y="734"/>
                  </a:lnTo>
                  <a:cubicBezTo>
                    <a:pt x="2302" y="634"/>
                    <a:pt x="2435" y="501"/>
                    <a:pt x="2535" y="267"/>
                  </a:cubicBezTo>
                  <a:cubicBezTo>
                    <a:pt x="2569" y="167"/>
                    <a:pt x="2669" y="100"/>
                    <a:pt x="2769" y="134"/>
                  </a:cubicBezTo>
                  <a:cubicBezTo>
                    <a:pt x="2869" y="167"/>
                    <a:pt x="2936" y="301"/>
                    <a:pt x="2902" y="401"/>
                  </a:cubicBezTo>
                  <a:cubicBezTo>
                    <a:pt x="2802" y="634"/>
                    <a:pt x="2635" y="834"/>
                    <a:pt x="2469" y="934"/>
                  </a:cubicBezTo>
                  <a:lnTo>
                    <a:pt x="2502" y="968"/>
                  </a:lnTo>
                  <a:cubicBezTo>
                    <a:pt x="2669" y="868"/>
                    <a:pt x="2836" y="768"/>
                    <a:pt x="2969" y="601"/>
                  </a:cubicBezTo>
                  <a:cubicBezTo>
                    <a:pt x="3036" y="501"/>
                    <a:pt x="3169" y="467"/>
                    <a:pt x="3236" y="567"/>
                  </a:cubicBezTo>
                  <a:cubicBezTo>
                    <a:pt x="3336" y="634"/>
                    <a:pt x="3336" y="734"/>
                    <a:pt x="3269" y="834"/>
                  </a:cubicBezTo>
                  <a:cubicBezTo>
                    <a:pt x="3136" y="1001"/>
                    <a:pt x="2969" y="1135"/>
                    <a:pt x="2769" y="1235"/>
                  </a:cubicBezTo>
                  <a:lnTo>
                    <a:pt x="2535" y="1368"/>
                  </a:lnTo>
                  <a:lnTo>
                    <a:pt x="3036" y="2736"/>
                  </a:lnTo>
                  <a:cubicBezTo>
                    <a:pt x="3236" y="3369"/>
                    <a:pt x="2902" y="4070"/>
                    <a:pt x="2302" y="4270"/>
                  </a:cubicBezTo>
                  <a:lnTo>
                    <a:pt x="2302" y="4270"/>
                  </a:lnTo>
                  <a:cubicBezTo>
                    <a:pt x="1668" y="4504"/>
                    <a:pt x="968" y="4170"/>
                    <a:pt x="734" y="3536"/>
                  </a:cubicBezTo>
                  <a:lnTo>
                    <a:pt x="234" y="2069"/>
                  </a:lnTo>
                  <a:cubicBezTo>
                    <a:pt x="0" y="1435"/>
                    <a:pt x="334" y="734"/>
                    <a:pt x="968" y="50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flipH="1">
              <a:off x="2163931" y="1188970"/>
              <a:ext cx="480937" cy="393071"/>
            </a:xfrm>
            <a:custGeom>
              <a:rect b="b" l="l" r="r" t="t"/>
              <a:pathLst>
                <a:path extrusionOk="0" h="17314" w="21182">
                  <a:moveTo>
                    <a:pt x="33" y="334"/>
                  </a:moveTo>
                  <a:cubicBezTo>
                    <a:pt x="0" y="201"/>
                    <a:pt x="100" y="34"/>
                    <a:pt x="267" y="34"/>
                  </a:cubicBezTo>
                  <a:cubicBezTo>
                    <a:pt x="400" y="1"/>
                    <a:pt x="534" y="101"/>
                    <a:pt x="567" y="234"/>
                  </a:cubicBezTo>
                  <a:cubicBezTo>
                    <a:pt x="567" y="301"/>
                    <a:pt x="3002" y="16613"/>
                    <a:pt x="20782" y="10341"/>
                  </a:cubicBezTo>
                  <a:cubicBezTo>
                    <a:pt x="20948" y="10275"/>
                    <a:pt x="21082" y="10341"/>
                    <a:pt x="21149" y="10508"/>
                  </a:cubicBezTo>
                  <a:cubicBezTo>
                    <a:pt x="21182" y="10642"/>
                    <a:pt x="21115" y="10775"/>
                    <a:pt x="20982" y="10842"/>
                  </a:cubicBezTo>
                  <a:cubicBezTo>
                    <a:pt x="2569" y="17313"/>
                    <a:pt x="33" y="368"/>
                    <a:pt x="33" y="3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flipH="1">
              <a:off x="1895132" y="1248039"/>
              <a:ext cx="282518" cy="331706"/>
            </a:xfrm>
            <a:custGeom>
              <a:rect b="b" l="l" r="r" t="t"/>
              <a:pathLst>
                <a:path extrusionOk="0" h="14611" w="12443">
                  <a:moveTo>
                    <a:pt x="0" y="9007"/>
                  </a:moveTo>
                  <a:cubicBezTo>
                    <a:pt x="434" y="1"/>
                    <a:pt x="12443" y="7439"/>
                    <a:pt x="5638" y="14611"/>
                  </a:cubicBezTo>
                  <a:cubicBezTo>
                    <a:pt x="5638" y="14611"/>
                    <a:pt x="801" y="14244"/>
                    <a:pt x="0" y="9007"/>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flipH="1">
              <a:off x="1987517" y="1347993"/>
              <a:ext cx="196943" cy="238581"/>
            </a:xfrm>
            <a:custGeom>
              <a:rect b="b" l="l" r="r" t="t"/>
              <a:pathLst>
                <a:path extrusionOk="0" h="10509" w="8674">
                  <a:moveTo>
                    <a:pt x="567" y="4637"/>
                  </a:moveTo>
                  <a:cubicBezTo>
                    <a:pt x="534" y="4771"/>
                    <a:pt x="434" y="4904"/>
                    <a:pt x="267" y="4871"/>
                  </a:cubicBezTo>
                  <a:cubicBezTo>
                    <a:pt x="134" y="4871"/>
                    <a:pt x="0" y="4737"/>
                    <a:pt x="34" y="4604"/>
                  </a:cubicBezTo>
                  <a:cubicBezTo>
                    <a:pt x="134" y="2269"/>
                    <a:pt x="1001" y="968"/>
                    <a:pt x="2135" y="468"/>
                  </a:cubicBezTo>
                  <a:cubicBezTo>
                    <a:pt x="3136" y="1"/>
                    <a:pt x="4303" y="134"/>
                    <a:pt x="5371" y="735"/>
                  </a:cubicBezTo>
                  <a:cubicBezTo>
                    <a:pt x="6405" y="1268"/>
                    <a:pt x="7339" y="2269"/>
                    <a:pt x="7873" y="3470"/>
                  </a:cubicBezTo>
                  <a:cubicBezTo>
                    <a:pt x="8673" y="5405"/>
                    <a:pt x="8473" y="7940"/>
                    <a:pt x="6138" y="10408"/>
                  </a:cubicBezTo>
                  <a:cubicBezTo>
                    <a:pt x="6038" y="10508"/>
                    <a:pt x="5871" y="10508"/>
                    <a:pt x="5771" y="10408"/>
                  </a:cubicBezTo>
                  <a:cubicBezTo>
                    <a:pt x="5671" y="10308"/>
                    <a:pt x="5671" y="10141"/>
                    <a:pt x="5771" y="10041"/>
                  </a:cubicBezTo>
                  <a:cubicBezTo>
                    <a:pt x="7939" y="7740"/>
                    <a:pt x="8106" y="5438"/>
                    <a:pt x="7372" y="3670"/>
                  </a:cubicBezTo>
                  <a:cubicBezTo>
                    <a:pt x="6905" y="2569"/>
                    <a:pt x="6038" y="1702"/>
                    <a:pt x="5104" y="1202"/>
                  </a:cubicBezTo>
                  <a:cubicBezTo>
                    <a:pt x="4203" y="701"/>
                    <a:pt x="3203" y="568"/>
                    <a:pt x="2369" y="935"/>
                  </a:cubicBezTo>
                  <a:cubicBezTo>
                    <a:pt x="1401" y="1402"/>
                    <a:pt x="667" y="2536"/>
                    <a:pt x="567" y="4637"/>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flipH="1">
              <a:off x="853821" y="1061002"/>
              <a:ext cx="837678" cy="748978"/>
            </a:xfrm>
            <a:custGeom>
              <a:rect b="b" l="l" r="r" t="t"/>
              <a:pathLst>
                <a:path extrusionOk="0" h="32991" w="36894">
                  <a:moveTo>
                    <a:pt x="67" y="401"/>
                  </a:moveTo>
                  <a:cubicBezTo>
                    <a:pt x="1" y="267"/>
                    <a:pt x="67" y="100"/>
                    <a:pt x="201" y="67"/>
                  </a:cubicBezTo>
                  <a:cubicBezTo>
                    <a:pt x="334" y="0"/>
                    <a:pt x="501" y="67"/>
                    <a:pt x="568" y="200"/>
                  </a:cubicBezTo>
                  <a:cubicBezTo>
                    <a:pt x="568" y="234"/>
                    <a:pt x="5705" y="12543"/>
                    <a:pt x="13577" y="17480"/>
                  </a:cubicBezTo>
                  <a:cubicBezTo>
                    <a:pt x="16146" y="19047"/>
                    <a:pt x="19181" y="20482"/>
                    <a:pt x="22217" y="21916"/>
                  </a:cubicBezTo>
                  <a:cubicBezTo>
                    <a:pt x="28655" y="24952"/>
                    <a:pt x="35059" y="27954"/>
                    <a:pt x="36827" y="32590"/>
                  </a:cubicBezTo>
                  <a:cubicBezTo>
                    <a:pt x="36894" y="32724"/>
                    <a:pt x="36827" y="32857"/>
                    <a:pt x="36694" y="32924"/>
                  </a:cubicBezTo>
                  <a:cubicBezTo>
                    <a:pt x="36560" y="32991"/>
                    <a:pt x="36393" y="32891"/>
                    <a:pt x="36327" y="32757"/>
                  </a:cubicBezTo>
                  <a:cubicBezTo>
                    <a:pt x="34625" y="28354"/>
                    <a:pt x="28321" y="25385"/>
                    <a:pt x="21983" y="22383"/>
                  </a:cubicBezTo>
                  <a:cubicBezTo>
                    <a:pt x="18914" y="20949"/>
                    <a:pt x="15879" y="19514"/>
                    <a:pt x="13310" y="17913"/>
                  </a:cubicBezTo>
                  <a:cubicBezTo>
                    <a:pt x="5271" y="12910"/>
                    <a:pt x="101" y="434"/>
                    <a:pt x="67" y="401"/>
                  </a:cubicBezTo>
                  <a:close/>
                </a:path>
              </a:pathLst>
            </a:custGeom>
            <a:solidFill>
              <a:srgbClr val="313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flipH="1">
              <a:off x="1642105" y="908041"/>
              <a:ext cx="985352" cy="454391"/>
            </a:xfrm>
            <a:custGeom>
              <a:rect b="b" l="l" r="r" t="t"/>
              <a:pathLst>
                <a:path extrusionOk="0" h="20015" w="43398">
                  <a:moveTo>
                    <a:pt x="0" y="5838"/>
                  </a:moveTo>
                  <a:cubicBezTo>
                    <a:pt x="501" y="5104"/>
                    <a:pt x="1134" y="4370"/>
                    <a:pt x="1868" y="3636"/>
                  </a:cubicBezTo>
                  <a:cubicBezTo>
                    <a:pt x="3103" y="2435"/>
                    <a:pt x="4670" y="1168"/>
                    <a:pt x="6472" y="0"/>
                  </a:cubicBezTo>
                  <a:cubicBezTo>
                    <a:pt x="17179" y="12042"/>
                    <a:pt x="32890" y="10541"/>
                    <a:pt x="42564" y="8039"/>
                  </a:cubicBezTo>
                  <a:cubicBezTo>
                    <a:pt x="42864" y="8673"/>
                    <a:pt x="43131" y="9307"/>
                    <a:pt x="43398" y="9941"/>
                  </a:cubicBezTo>
                  <a:cubicBezTo>
                    <a:pt x="16379" y="20015"/>
                    <a:pt x="4570" y="11609"/>
                    <a:pt x="0" y="583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flipH="1">
              <a:off x="3443681" y="2201428"/>
              <a:ext cx="468086" cy="409712"/>
            </a:xfrm>
            <a:custGeom>
              <a:rect b="b" l="l" r="r" t="t"/>
              <a:pathLst>
                <a:path extrusionOk="0" h="18047" w="20616">
                  <a:moveTo>
                    <a:pt x="2269" y="0"/>
                  </a:moveTo>
                  <a:lnTo>
                    <a:pt x="18347" y="0"/>
                  </a:lnTo>
                  <a:cubicBezTo>
                    <a:pt x="19581" y="0"/>
                    <a:pt x="20615" y="1001"/>
                    <a:pt x="20615" y="2269"/>
                  </a:cubicBezTo>
                  <a:lnTo>
                    <a:pt x="20615" y="12109"/>
                  </a:lnTo>
                  <a:cubicBezTo>
                    <a:pt x="20615" y="13377"/>
                    <a:pt x="19581" y="14411"/>
                    <a:pt x="18347" y="14411"/>
                  </a:cubicBezTo>
                  <a:lnTo>
                    <a:pt x="13010" y="14411"/>
                  </a:lnTo>
                  <a:lnTo>
                    <a:pt x="10908" y="17813"/>
                  </a:lnTo>
                  <a:cubicBezTo>
                    <a:pt x="10808" y="17946"/>
                    <a:pt x="10675" y="18047"/>
                    <a:pt x="10508" y="18047"/>
                  </a:cubicBezTo>
                  <a:cubicBezTo>
                    <a:pt x="10308" y="18047"/>
                    <a:pt x="10174" y="17946"/>
                    <a:pt x="10074" y="17813"/>
                  </a:cubicBezTo>
                  <a:lnTo>
                    <a:pt x="7973" y="14411"/>
                  </a:lnTo>
                  <a:lnTo>
                    <a:pt x="2269" y="14411"/>
                  </a:lnTo>
                  <a:cubicBezTo>
                    <a:pt x="1035" y="14411"/>
                    <a:pt x="1" y="13377"/>
                    <a:pt x="1" y="12109"/>
                  </a:cubicBezTo>
                  <a:lnTo>
                    <a:pt x="1" y="2269"/>
                  </a:lnTo>
                  <a:cubicBezTo>
                    <a:pt x="1" y="1001"/>
                    <a:pt x="1035" y="0"/>
                    <a:pt x="2269" y="0"/>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flipH="1">
              <a:off x="3570940" y="2283198"/>
              <a:ext cx="212859" cy="176489"/>
            </a:xfrm>
            <a:custGeom>
              <a:rect b="b" l="l" r="r" t="t"/>
              <a:pathLst>
                <a:path extrusionOk="0" h="7774" w="9375">
                  <a:moveTo>
                    <a:pt x="835" y="835"/>
                  </a:moveTo>
                  <a:lnTo>
                    <a:pt x="835" y="835"/>
                  </a:lnTo>
                  <a:cubicBezTo>
                    <a:pt x="1669" y="1"/>
                    <a:pt x="3070" y="1"/>
                    <a:pt x="3904" y="835"/>
                  </a:cubicBezTo>
                  <a:lnTo>
                    <a:pt x="4671" y="1602"/>
                  </a:lnTo>
                  <a:lnTo>
                    <a:pt x="5438" y="835"/>
                  </a:lnTo>
                  <a:cubicBezTo>
                    <a:pt x="6305" y="1"/>
                    <a:pt x="7673" y="1"/>
                    <a:pt x="8507" y="835"/>
                  </a:cubicBezTo>
                  <a:lnTo>
                    <a:pt x="8507" y="835"/>
                  </a:lnTo>
                  <a:cubicBezTo>
                    <a:pt x="9374" y="1702"/>
                    <a:pt x="9374" y="3070"/>
                    <a:pt x="8507" y="3937"/>
                  </a:cubicBezTo>
                  <a:lnTo>
                    <a:pt x="7740" y="4704"/>
                  </a:lnTo>
                  <a:lnTo>
                    <a:pt x="4671" y="7773"/>
                  </a:lnTo>
                  <a:lnTo>
                    <a:pt x="1602" y="4704"/>
                  </a:lnTo>
                  <a:lnTo>
                    <a:pt x="1602" y="4704"/>
                  </a:lnTo>
                  <a:lnTo>
                    <a:pt x="835" y="3937"/>
                  </a:lnTo>
                  <a:cubicBezTo>
                    <a:pt x="1" y="3070"/>
                    <a:pt x="1" y="1702"/>
                    <a:pt x="835" y="8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flipH="1">
              <a:off x="2961299" y="1661499"/>
              <a:ext cx="603635" cy="528605"/>
            </a:xfrm>
            <a:custGeom>
              <a:rect b="b" l="l" r="r" t="t"/>
              <a:pathLst>
                <a:path extrusionOk="0" h="23284" w="26586">
                  <a:moveTo>
                    <a:pt x="2936" y="1"/>
                  </a:moveTo>
                  <a:lnTo>
                    <a:pt x="23617" y="1"/>
                  </a:lnTo>
                  <a:cubicBezTo>
                    <a:pt x="25252" y="1"/>
                    <a:pt x="26586" y="1335"/>
                    <a:pt x="26586" y="2936"/>
                  </a:cubicBezTo>
                  <a:lnTo>
                    <a:pt x="26586" y="15645"/>
                  </a:lnTo>
                  <a:cubicBezTo>
                    <a:pt x="26586" y="17280"/>
                    <a:pt x="25252" y="18581"/>
                    <a:pt x="23617" y="18581"/>
                  </a:cubicBezTo>
                  <a:lnTo>
                    <a:pt x="16745" y="18581"/>
                  </a:lnTo>
                  <a:lnTo>
                    <a:pt x="14044" y="22984"/>
                  </a:lnTo>
                  <a:cubicBezTo>
                    <a:pt x="13910" y="23151"/>
                    <a:pt x="13743" y="23284"/>
                    <a:pt x="13510" y="23284"/>
                  </a:cubicBezTo>
                  <a:cubicBezTo>
                    <a:pt x="13310" y="23284"/>
                    <a:pt x="13110" y="23151"/>
                    <a:pt x="12976" y="22984"/>
                  </a:cubicBezTo>
                  <a:lnTo>
                    <a:pt x="10274" y="18581"/>
                  </a:lnTo>
                  <a:lnTo>
                    <a:pt x="2936" y="18581"/>
                  </a:lnTo>
                  <a:cubicBezTo>
                    <a:pt x="1301" y="18581"/>
                    <a:pt x="0" y="17280"/>
                    <a:pt x="0" y="15645"/>
                  </a:cubicBezTo>
                  <a:lnTo>
                    <a:pt x="0" y="2936"/>
                  </a:lnTo>
                  <a:cubicBezTo>
                    <a:pt x="0" y="1335"/>
                    <a:pt x="1301" y="1"/>
                    <a:pt x="2936" y="1"/>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flipH="1">
              <a:off x="3126436" y="1767514"/>
              <a:ext cx="274186" cy="227207"/>
            </a:xfrm>
            <a:custGeom>
              <a:rect b="b" l="l" r="r" t="t"/>
              <a:pathLst>
                <a:path extrusionOk="0" h="10008" w="12076">
                  <a:moveTo>
                    <a:pt x="1101" y="1068"/>
                  </a:moveTo>
                  <a:lnTo>
                    <a:pt x="1101" y="1068"/>
                  </a:lnTo>
                  <a:cubicBezTo>
                    <a:pt x="2169" y="1"/>
                    <a:pt x="3970" y="1"/>
                    <a:pt x="5038" y="1068"/>
                  </a:cubicBezTo>
                  <a:lnTo>
                    <a:pt x="6038" y="2069"/>
                  </a:lnTo>
                  <a:lnTo>
                    <a:pt x="7039" y="1068"/>
                  </a:lnTo>
                  <a:cubicBezTo>
                    <a:pt x="8140" y="1"/>
                    <a:pt x="9908" y="1"/>
                    <a:pt x="11009" y="1068"/>
                  </a:cubicBezTo>
                  <a:lnTo>
                    <a:pt x="11009" y="1068"/>
                  </a:lnTo>
                  <a:cubicBezTo>
                    <a:pt x="12076" y="2169"/>
                    <a:pt x="12076" y="3970"/>
                    <a:pt x="11009" y="5038"/>
                  </a:cubicBezTo>
                  <a:lnTo>
                    <a:pt x="10008" y="6038"/>
                  </a:lnTo>
                  <a:lnTo>
                    <a:pt x="6038" y="10008"/>
                  </a:lnTo>
                  <a:lnTo>
                    <a:pt x="2069" y="6038"/>
                  </a:lnTo>
                  <a:lnTo>
                    <a:pt x="2069" y="6038"/>
                  </a:lnTo>
                  <a:lnTo>
                    <a:pt x="1101" y="5038"/>
                  </a:lnTo>
                  <a:cubicBezTo>
                    <a:pt x="1" y="3970"/>
                    <a:pt x="1" y="2169"/>
                    <a:pt x="1101" y="1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flipH="1">
              <a:off x="3908656" y="1808399"/>
              <a:ext cx="441567" cy="386260"/>
            </a:xfrm>
            <a:custGeom>
              <a:rect b="b" l="l" r="r" t="t"/>
              <a:pathLst>
                <a:path extrusionOk="0" h="17014" w="19448">
                  <a:moveTo>
                    <a:pt x="2169" y="1"/>
                  </a:moveTo>
                  <a:lnTo>
                    <a:pt x="17313" y="1"/>
                  </a:lnTo>
                  <a:cubicBezTo>
                    <a:pt x="18481" y="1"/>
                    <a:pt x="19448" y="968"/>
                    <a:pt x="19448" y="2136"/>
                  </a:cubicBezTo>
                  <a:lnTo>
                    <a:pt x="19448" y="11442"/>
                  </a:lnTo>
                  <a:cubicBezTo>
                    <a:pt x="19448" y="12610"/>
                    <a:pt x="18481" y="13577"/>
                    <a:pt x="17313" y="13577"/>
                  </a:cubicBezTo>
                  <a:lnTo>
                    <a:pt x="12276" y="13577"/>
                  </a:lnTo>
                  <a:lnTo>
                    <a:pt x="10275" y="16813"/>
                  </a:lnTo>
                  <a:cubicBezTo>
                    <a:pt x="10208" y="16946"/>
                    <a:pt x="10075" y="17013"/>
                    <a:pt x="9908" y="17013"/>
                  </a:cubicBezTo>
                  <a:cubicBezTo>
                    <a:pt x="9741" y="17013"/>
                    <a:pt x="9608" y="16946"/>
                    <a:pt x="9508" y="16813"/>
                  </a:cubicBezTo>
                  <a:lnTo>
                    <a:pt x="7539" y="13577"/>
                  </a:lnTo>
                  <a:lnTo>
                    <a:pt x="2169" y="13577"/>
                  </a:lnTo>
                  <a:cubicBezTo>
                    <a:pt x="968" y="13577"/>
                    <a:pt x="1" y="12610"/>
                    <a:pt x="1" y="11442"/>
                  </a:cubicBezTo>
                  <a:lnTo>
                    <a:pt x="1" y="2136"/>
                  </a:lnTo>
                  <a:cubicBezTo>
                    <a:pt x="1" y="968"/>
                    <a:pt x="968" y="1"/>
                    <a:pt x="2169" y="1"/>
                  </a:cubicBez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flipH="1">
              <a:off x="4029079" y="1885652"/>
              <a:ext cx="200735" cy="166614"/>
            </a:xfrm>
            <a:custGeom>
              <a:rect b="b" l="l" r="r" t="t"/>
              <a:pathLst>
                <a:path extrusionOk="0" h="7339" w="8841">
                  <a:moveTo>
                    <a:pt x="801" y="801"/>
                  </a:moveTo>
                  <a:lnTo>
                    <a:pt x="801" y="801"/>
                  </a:lnTo>
                  <a:cubicBezTo>
                    <a:pt x="1602" y="0"/>
                    <a:pt x="2903" y="0"/>
                    <a:pt x="3703" y="801"/>
                  </a:cubicBezTo>
                  <a:lnTo>
                    <a:pt x="4437" y="1535"/>
                  </a:lnTo>
                  <a:lnTo>
                    <a:pt x="5171" y="801"/>
                  </a:lnTo>
                  <a:cubicBezTo>
                    <a:pt x="5938" y="0"/>
                    <a:pt x="7272" y="0"/>
                    <a:pt x="8040" y="801"/>
                  </a:cubicBezTo>
                  <a:lnTo>
                    <a:pt x="8040" y="801"/>
                  </a:lnTo>
                  <a:cubicBezTo>
                    <a:pt x="8840" y="1601"/>
                    <a:pt x="8840" y="2902"/>
                    <a:pt x="8040" y="3703"/>
                  </a:cubicBezTo>
                  <a:lnTo>
                    <a:pt x="7339" y="4437"/>
                  </a:lnTo>
                  <a:lnTo>
                    <a:pt x="4437" y="7339"/>
                  </a:lnTo>
                  <a:lnTo>
                    <a:pt x="1535" y="4437"/>
                  </a:lnTo>
                  <a:lnTo>
                    <a:pt x="1535" y="4437"/>
                  </a:lnTo>
                  <a:lnTo>
                    <a:pt x="801" y="3703"/>
                  </a:lnTo>
                  <a:cubicBezTo>
                    <a:pt x="1" y="2902"/>
                    <a:pt x="1" y="1601"/>
                    <a:pt x="801" y="8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flipH="1">
              <a:off x="3264884" y="777031"/>
              <a:ext cx="1045951" cy="914820"/>
            </a:xfrm>
            <a:custGeom>
              <a:rect b="b" l="l" r="r" t="t"/>
              <a:pathLst>
                <a:path extrusionOk="0" h="40296" w="46067">
                  <a:moveTo>
                    <a:pt x="5104" y="0"/>
                  </a:moveTo>
                  <a:lnTo>
                    <a:pt x="40996" y="0"/>
                  </a:lnTo>
                  <a:cubicBezTo>
                    <a:pt x="43798" y="0"/>
                    <a:pt x="46067" y="2302"/>
                    <a:pt x="46067" y="5104"/>
                  </a:cubicBezTo>
                  <a:lnTo>
                    <a:pt x="46067" y="27086"/>
                  </a:lnTo>
                  <a:cubicBezTo>
                    <a:pt x="46067" y="29888"/>
                    <a:pt x="43798" y="32190"/>
                    <a:pt x="40996" y="32190"/>
                  </a:cubicBezTo>
                  <a:lnTo>
                    <a:pt x="29054" y="32190"/>
                  </a:lnTo>
                  <a:lnTo>
                    <a:pt x="24384" y="39796"/>
                  </a:lnTo>
                  <a:cubicBezTo>
                    <a:pt x="24184" y="40129"/>
                    <a:pt x="23851" y="40296"/>
                    <a:pt x="23450" y="40296"/>
                  </a:cubicBezTo>
                  <a:cubicBezTo>
                    <a:pt x="23083" y="40296"/>
                    <a:pt x="22750" y="40129"/>
                    <a:pt x="22550" y="39796"/>
                  </a:cubicBezTo>
                  <a:lnTo>
                    <a:pt x="17846" y="32190"/>
                  </a:lnTo>
                  <a:lnTo>
                    <a:pt x="5104" y="32190"/>
                  </a:lnTo>
                  <a:cubicBezTo>
                    <a:pt x="2302" y="32190"/>
                    <a:pt x="34" y="29888"/>
                    <a:pt x="34" y="27086"/>
                  </a:cubicBezTo>
                  <a:lnTo>
                    <a:pt x="34" y="5104"/>
                  </a:lnTo>
                  <a:cubicBezTo>
                    <a:pt x="0" y="2302"/>
                    <a:pt x="2302" y="0"/>
                    <a:pt x="5104" y="0"/>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flipH="1">
              <a:off x="3549695" y="959527"/>
              <a:ext cx="475670" cy="393820"/>
            </a:xfrm>
            <a:custGeom>
              <a:rect b="b" l="l" r="r" t="t"/>
              <a:pathLst>
                <a:path extrusionOk="0" h="17347" w="20950">
                  <a:moveTo>
                    <a:pt x="1902" y="1902"/>
                  </a:moveTo>
                  <a:lnTo>
                    <a:pt x="1902" y="1902"/>
                  </a:lnTo>
                  <a:cubicBezTo>
                    <a:pt x="3770" y="0"/>
                    <a:pt x="6873" y="0"/>
                    <a:pt x="8741" y="1902"/>
                  </a:cubicBezTo>
                  <a:lnTo>
                    <a:pt x="10475" y="3603"/>
                  </a:lnTo>
                  <a:lnTo>
                    <a:pt x="12176" y="1902"/>
                  </a:lnTo>
                  <a:cubicBezTo>
                    <a:pt x="14078" y="0"/>
                    <a:pt x="17180" y="0"/>
                    <a:pt x="19048" y="1902"/>
                  </a:cubicBezTo>
                  <a:lnTo>
                    <a:pt x="19048" y="1902"/>
                  </a:lnTo>
                  <a:cubicBezTo>
                    <a:pt x="20949" y="3803"/>
                    <a:pt x="20949" y="6872"/>
                    <a:pt x="19048" y="8773"/>
                  </a:cubicBezTo>
                  <a:lnTo>
                    <a:pt x="17347" y="10475"/>
                  </a:lnTo>
                  <a:lnTo>
                    <a:pt x="10475" y="17346"/>
                  </a:lnTo>
                  <a:lnTo>
                    <a:pt x="3604" y="10475"/>
                  </a:lnTo>
                  <a:lnTo>
                    <a:pt x="3604" y="10475"/>
                  </a:lnTo>
                  <a:lnTo>
                    <a:pt x="1902" y="8773"/>
                  </a:lnTo>
                  <a:cubicBezTo>
                    <a:pt x="1" y="6872"/>
                    <a:pt x="1" y="3803"/>
                    <a:pt x="1902" y="19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ctrTitle"/>
          </p:nvPr>
        </p:nvSpPr>
        <p:spPr>
          <a:xfrm>
            <a:off x="0" y="0"/>
            <a:ext cx="9037200" cy="51435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a:t>             </a:t>
            </a:r>
            <a:r>
              <a:rPr lang="fr-CA" sz="10200"/>
              <a:t>II. LES TYPES   DE RÉSEAUX SOCIAUX</a:t>
            </a:r>
            <a:endParaRPr sz="10200" u="sng"/>
          </a:p>
        </p:txBody>
      </p:sp>
      <p:sp>
        <p:nvSpPr>
          <p:cNvPr id="199" name="Google Shape;199;p19"/>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ctrTitle"/>
          </p:nvPr>
        </p:nvSpPr>
        <p:spPr>
          <a:xfrm>
            <a:off x="0" y="-876400"/>
            <a:ext cx="9144000" cy="60774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lnSpc>
                <a:spcPct val="160000"/>
              </a:lnSpc>
              <a:spcBef>
                <a:spcPts val="0"/>
              </a:spcBef>
              <a:spcAft>
                <a:spcPts val="1500"/>
              </a:spcAft>
              <a:buNone/>
            </a:pPr>
            <a:r>
              <a:rPr b="1" lang="fr-CA" sz="4000">
                <a:solidFill>
                  <a:srgbClr val="666666"/>
                </a:solidFill>
                <a:highlight>
                  <a:srgbClr val="FFFFFF"/>
                </a:highlight>
                <a:latin typeface="Arial"/>
                <a:ea typeface="Arial"/>
                <a:cs typeface="Arial"/>
                <a:sym typeface="Arial"/>
              </a:rPr>
              <a:t>Nous pensons tous aux réseaux sociaux, et sans être un gestionnaire de communauté professionnelle, un gestionnaire de médias sociaux ou un professionnel du marketing en ligne, Facebook, Twitter ou Instagram nous viennent rapidement à l’esprit.</a:t>
            </a:r>
            <a:endParaRPr b="1" sz="2300">
              <a:solidFill>
                <a:schemeClr val="hlink"/>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ctrTitle"/>
          </p:nvPr>
        </p:nvSpPr>
        <p:spPr>
          <a:xfrm>
            <a:off x="0" y="0"/>
            <a:ext cx="8778300" cy="5143500"/>
          </a:xfrm>
          <a:prstGeom prst="rect">
            <a:avLst/>
          </a:prstGeom>
          <a:solidFill>
            <a:schemeClr val="l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fr-CA" sz="11800">
                <a:latin typeface="Fira Sans Extra Condensed"/>
                <a:ea typeface="Fira Sans Extra Condensed"/>
                <a:cs typeface="Fira Sans Extra Condensed"/>
                <a:sym typeface="Fira Sans Extra Condensed"/>
              </a:rPr>
              <a:t> </a:t>
            </a:r>
            <a:r>
              <a:rPr b="1" lang="fr-CA" sz="4000">
                <a:solidFill>
                  <a:srgbClr val="666666"/>
                </a:solidFill>
                <a:highlight>
                  <a:srgbClr val="FFFFFF"/>
                </a:highlight>
                <a:latin typeface="Arial"/>
                <a:ea typeface="Arial"/>
                <a:cs typeface="Arial"/>
                <a:sym typeface="Arial"/>
              </a:rPr>
              <a:t>En faisant une liste des réseaux sociaux, on peut les regrouper en 2 grands groupes, une petite classification des réseaux sociaux pour avoir une vue d’ensemble de leurs</a:t>
            </a:r>
            <a:endParaRPr b="1" sz="4000">
              <a:solidFill>
                <a:srgbClr val="666666"/>
              </a:solidFill>
              <a:highlight>
                <a:srgbClr val="FFFFFF"/>
              </a:highlight>
              <a:latin typeface="Arial"/>
              <a:ea typeface="Arial"/>
              <a:cs typeface="Arial"/>
              <a:sym typeface="Arial"/>
            </a:endParaRPr>
          </a:p>
          <a:p>
            <a:pPr indent="0" lvl="0" marL="0" rtl="0" algn="l">
              <a:lnSpc>
                <a:spcPct val="160000"/>
              </a:lnSpc>
              <a:spcBef>
                <a:spcPts val="0"/>
              </a:spcBef>
              <a:spcAft>
                <a:spcPts val="1500"/>
              </a:spcAft>
              <a:buNone/>
            </a:pPr>
            <a:r>
              <a:rPr b="1" lang="fr-CA" sz="4000">
                <a:solidFill>
                  <a:srgbClr val="666666"/>
                </a:solidFill>
                <a:highlight>
                  <a:srgbClr val="FFFFFF"/>
                </a:highlight>
                <a:latin typeface="Arial"/>
                <a:ea typeface="Arial"/>
                <a:cs typeface="Arial"/>
                <a:sym typeface="Arial"/>
              </a:rPr>
              <a:t>types :</a:t>
            </a:r>
            <a:endParaRPr b="1" sz="4100">
              <a:latin typeface="Fira Sans Extra Condensed"/>
              <a:ea typeface="Fira Sans Extra Condensed"/>
              <a:cs typeface="Fira Sans Extra Condensed"/>
              <a:sym typeface="Fira Sans Extra Condensed"/>
            </a:endParaRPr>
          </a:p>
        </p:txBody>
      </p:sp>
      <p:sp>
        <p:nvSpPr>
          <p:cNvPr id="210" name="Google Shape;210;p21"/>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ctrTitle"/>
          </p:nvPr>
        </p:nvSpPr>
        <p:spPr>
          <a:xfrm>
            <a:off x="84000" y="-272975"/>
            <a:ext cx="8976000" cy="30747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fr-CA" sz="3000">
                <a:solidFill>
                  <a:srgbClr val="666666"/>
                </a:solidFill>
                <a:highlight>
                  <a:srgbClr val="FFFFFF"/>
                </a:highlight>
                <a:latin typeface="Arial"/>
                <a:ea typeface="Arial"/>
                <a:cs typeface="Arial"/>
                <a:sym typeface="Arial"/>
              </a:rPr>
              <a:t>         </a:t>
            </a:r>
            <a:r>
              <a:rPr b="1" lang="fr-CA" sz="3900">
                <a:solidFill>
                  <a:srgbClr val="666666"/>
                </a:solidFill>
                <a:highlight>
                  <a:srgbClr val="FFFFFF"/>
                </a:highlight>
                <a:latin typeface="Arial"/>
                <a:ea typeface="Arial"/>
                <a:cs typeface="Arial"/>
                <a:sym typeface="Arial"/>
              </a:rPr>
              <a:t>Réseaux sociaux horizontaux:</a:t>
            </a:r>
            <a:endParaRPr b="1" sz="3900">
              <a:solidFill>
                <a:srgbClr val="666666"/>
              </a:solidFill>
              <a:highlight>
                <a:srgbClr val="FFFFFF"/>
              </a:highlight>
              <a:latin typeface="Arial"/>
              <a:ea typeface="Arial"/>
              <a:cs typeface="Arial"/>
              <a:sym typeface="Arial"/>
            </a:endParaRPr>
          </a:p>
          <a:p>
            <a:pPr indent="0" lvl="0" marL="0" rtl="0" algn="ctr">
              <a:spcBef>
                <a:spcPts val="0"/>
              </a:spcBef>
              <a:spcAft>
                <a:spcPts val="0"/>
              </a:spcAft>
              <a:buNone/>
            </a:pPr>
            <a:r>
              <a:t/>
            </a:r>
            <a:endParaRPr sz="3000">
              <a:solidFill>
                <a:srgbClr val="666666"/>
              </a:solidFill>
              <a:highlight>
                <a:srgbClr val="FFFFFF"/>
              </a:highlight>
              <a:latin typeface="Arial"/>
              <a:ea typeface="Arial"/>
              <a:cs typeface="Arial"/>
              <a:sym typeface="Arial"/>
            </a:endParaRPr>
          </a:p>
          <a:p>
            <a:pPr indent="0" lvl="0" marL="0" rtl="0" algn="ctr">
              <a:spcBef>
                <a:spcPts val="0"/>
              </a:spcBef>
              <a:spcAft>
                <a:spcPts val="0"/>
              </a:spcAft>
              <a:buNone/>
            </a:pPr>
            <a:r>
              <a:t/>
            </a:r>
            <a:endParaRPr sz="3000">
              <a:solidFill>
                <a:srgbClr val="666666"/>
              </a:solidFill>
              <a:highlight>
                <a:srgbClr val="FFFFFF"/>
              </a:highlight>
              <a:latin typeface="Arial"/>
              <a:ea typeface="Arial"/>
              <a:cs typeface="Arial"/>
              <a:sym typeface="Arial"/>
            </a:endParaRPr>
          </a:p>
          <a:p>
            <a:pPr indent="0" lvl="0" marL="0" rtl="0" algn="ctr">
              <a:spcBef>
                <a:spcPts val="0"/>
              </a:spcBef>
              <a:spcAft>
                <a:spcPts val="0"/>
              </a:spcAft>
              <a:buNone/>
            </a:pPr>
            <a:r>
              <a:t/>
            </a:r>
            <a:endParaRPr sz="3000">
              <a:solidFill>
                <a:srgbClr val="666666"/>
              </a:solidFill>
              <a:highlight>
                <a:srgbClr val="FFFFFF"/>
              </a:highlight>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3000">
              <a:solidFill>
                <a:srgbClr val="666666"/>
              </a:solidFill>
              <a:highlight>
                <a:srgbClr val="FFFFFF"/>
              </a:highlight>
              <a:latin typeface="Arial"/>
              <a:ea typeface="Arial"/>
              <a:cs typeface="Arial"/>
              <a:sym typeface="Arial"/>
            </a:endParaRPr>
          </a:p>
        </p:txBody>
      </p:sp>
      <p:sp>
        <p:nvSpPr>
          <p:cNvPr id="216" name="Google Shape;216;p22"/>
          <p:cNvSpPr txBox="1"/>
          <p:nvPr>
            <p:ph idx="1" type="subTitle"/>
          </p:nvPr>
        </p:nvSpPr>
        <p:spPr>
          <a:xfrm flipH="1" rot="10800000">
            <a:off x="455375" y="4585400"/>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CA"/>
              <a:t>                                                                     </a:t>
            </a:r>
            <a:endParaRPr/>
          </a:p>
        </p:txBody>
      </p:sp>
      <p:grpSp>
        <p:nvGrpSpPr>
          <p:cNvPr id="217" name="Google Shape;217;p22"/>
          <p:cNvGrpSpPr/>
          <p:nvPr/>
        </p:nvGrpSpPr>
        <p:grpSpPr>
          <a:xfrm>
            <a:off x="5458275" y="1469540"/>
            <a:ext cx="779454" cy="631071"/>
            <a:chOff x="6111838" y="1372100"/>
            <a:chExt cx="1673725" cy="1514450"/>
          </a:xfrm>
        </p:grpSpPr>
        <p:sp>
          <p:nvSpPr>
            <p:cNvPr id="218" name="Google Shape;218;p22"/>
            <p:cNvSpPr/>
            <p:nvPr/>
          </p:nvSpPr>
          <p:spPr>
            <a:xfrm>
              <a:off x="6123513" y="1382800"/>
              <a:ext cx="1662050" cy="1493100"/>
            </a:xfrm>
            <a:custGeom>
              <a:rect b="b" l="l" r="r" t="t"/>
              <a:pathLst>
                <a:path extrusionOk="0" h="59724" w="66482">
                  <a:moveTo>
                    <a:pt x="28959" y="1"/>
                  </a:moveTo>
                  <a:cubicBezTo>
                    <a:pt x="24639" y="1"/>
                    <a:pt x="20402" y="718"/>
                    <a:pt x="16679" y="2175"/>
                  </a:cubicBezTo>
                  <a:cubicBezTo>
                    <a:pt x="12243" y="3909"/>
                    <a:pt x="8340" y="6978"/>
                    <a:pt x="5538" y="11615"/>
                  </a:cubicBezTo>
                  <a:cubicBezTo>
                    <a:pt x="634" y="19721"/>
                    <a:pt x="901" y="30395"/>
                    <a:pt x="5238" y="38801"/>
                  </a:cubicBezTo>
                  <a:cubicBezTo>
                    <a:pt x="6805" y="41770"/>
                    <a:pt x="8874" y="44472"/>
                    <a:pt x="11309" y="46807"/>
                  </a:cubicBezTo>
                  <a:cubicBezTo>
                    <a:pt x="10708" y="48408"/>
                    <a:pt x="9841" y="49942"/>
                    <a:pt x="8807" y="51310"/>
                  </a:cubicBezTo>
                  <a:cubicBezTo>
                    <a:pt x="6405" y="54479"/>
                    <a:pt x="3169" y="56914"/>
                    <a:pt x="1" y="59316"/>
                  </a:cubicBezTo>
                  <a:cubicBezTo>
                    <a:pt x="1467" y="59591"/>
                    <a:pt x="2951" y="59724"/>
                    <a:pt x="4434" y="59724"/>
                  </a:cubicBezTo>
                  <a:cubicBezTo>
                    <a:pt x="10674" y="59724"/>
                    <a:pt x="16892" y="57373"/>
                    <a:pt x="21716" y="53411"/>
                  </a:cubicBezTo>
                  <a:cubicBezTo>
                    <a:pt x="25112" y="54704"/>
                    <a:pt x="28702" y="55438"/>
                    <a:pt x="32308" y="55438"/>
                  </a:cubicBezTo>
                  <a:cubicBezTo>
                    <a:pt x="33447" y="55438"/>
                    <a:pt x="34589" y="55365"/>
                    <a:pt x="35726" y="55213"/>
                  </a:cubicBezTo>
                  <a:cubicBezTo>
                    <a:pt x="55340" y="52711"/>
                    <a:pt x="66481" y="29294"/>
                    <a:pt x="55974" y="12682"/>
                  </a:cubicBezTo>
                  <a:cubicBezTo>
                    <a:pt x="50710" y="4336"/>
                    <a:pt x="39580" y="1"/>
                    <a:pt x="28959" y="1"/>
                  </a:cubicBezTo>
                  <a:close/>
                </a:path>
              </a:pathLst>
            </a:custGeom>
            <a:solidFill>
              <a:srgbClr val="3A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123513" y="1963375"/>
              <a:ext cx="1417700" cy="912525"/>
            </a:xfrm>
            <a:custGeom>
              <a:rect b="b" l="l" r="r" t="t"/>
              <a:pathLst>
                <a:path extrusionOk="0" h="36501" w="56708">
                  <a:moveTo>
                    <a:pt x="2002" y="0"/>
                  </a:moveTo>
                  <a:cubicBezTo>
                    <a:pt x="1635" y="5337"/>
                    <a:pt x="2803" y="10808"/>
                    <a:pt x="5238" y="15578"/>
                  </a:cubicBezTo>
                  <a:cubicBezTo>
                    <a:pt x="6805" y="18580"/>
                    <a:pt x="8874" y="21282"/>
                    <a:pt x="11309" y="23584"/>
                  </a:cubicBezTo>
                  <a:cubicBezTo>
                    <a:pt x="10708" y="25185"/>
                    <a:pt x="9841" y="26719"/>
                    <a:pt x="8807" y="28087"/>
                  </a:cubicBezTo>
                  <a:cubicBezTo>
                    <a:pt x="6405" y="31289"/>
                    <a:pt x="3169" y="33724"/>
                    <a:pt x="1" y="36093"/>
                  </a:cubicBezTo>
                  <a:cubicBezTo>
                    <a:pt x="1467" y="36368"/>
                    <a:pt x="2951" y="36501"/>
                    <a:pt x="4434" y="36501"/>
                  </a:cubicBezTo>
                  <a:cubicBezTo>
                    <a:pt x="10674" y="36501"/>
                    <a:pt x="16892" y="34150"/>
                    <a:pt x="21716" y="30188"/>
                  </a:cubicBezTo>
                  <a:cubicBezTo>
                    <a:pt x="25129" y="31513"/>
                    <a:pt x="28736" y="32234"/>
                    <a:pt x="32359" y="32234"/>
                  </a:cubicBezTo>
                  <a:cubicBezTo>
                    <a:pt x="33482" y="32234"/>
                    <a:pt x="34606" y="32165"/>
                    <a:pt x="35726" y="32023"/>
                  </a:cubicBezTo>
                  <a:cubicBezTo>
                    <a:pt x="45166" y="30789"/>
                    <a:pt x="52638" y="24718"/>
                    <a:pt x="56708" y="16912"/>
                  </a:cubicBezTo>
                  <a:lnTo>
                    <a:pt x="56708" y="16912"/>
                  </a:lnTo>
                  <a:cubicBezTo>
                    <a:pt x="50570" y="19514"/>
                    <a:pt x="43765" y="20215"/>
                    <a:pt x="37127" y="20515"/>
                  </a:cubicBezTo>
                  <a:cubicBezTo>
                    <a:pt x="35956" y="20568"/>
                    <a:pt x="34778" y="20610"/>
                    <a:pt x="33603" y="20610"/>
                  </a:cubicBezTo>
                  <a:cubicBezTo>
                    <a:pt x="31063" y="20610"/>
                    <a:pt x="28537" y="20411"/>
                    <a:pt x="26119" y="19681"/>
                  </a:cubicBezTo>
                  <a:cubicBezTo>
                    <a:pt x="23317" y="18847"/>
                    <a:pt x="20749" y="17346"/>
                    <a:pt x="18280" y="15812"/>
                  </a:cubicBezTo>
                  <a:cubicBezTo>
                    <a:pt x="15211" y="13910"/>
                    <a:pt x="12176" y="11909"/>
                    <a:pt x="9507" y="9474"/>
                  </a:cubicBezTo>
                  <a:cubicBezTo>
                    <a:pt x="6505" y="6772"/>
                    <a:pt x="3970" y="3536"/>
                    <a:pt x="2002" y="0"/>
                  </a:cubicBezTo>
                  <a:close/>
                </a:path>
              </a:pathLst>
            </a:custGeom>
            <a:solidFill>
              <a:srgbClr val="000000">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111838" y="1372100"/>
              <a:ext cx="1556125" cy="1514450"/>
            </a:xfrm>
            <a:custGeom>
              <a:rect b="b" l="l" r="r" t="t"/>
              <a:pathLst>
                <a:path extrusionOk="0" h="60578" w="62245">
                  <a:moveTo>
                    <a:pt x="29422" y="835"/>
                  </a:moveTo>
                  <a:cubicBezTo>
                    <a:pt x="40830" y="835"/>
                    <a:pt x="51304" y="5738"/>
                    <a:pt x="56107" y="13344"/>
                  </a:cubicBezTo>
                  <a:cubicBezTo>
                    <a:pt x="60911" y="20949"/>
                    <a:pt x="61378" y="30690"/>
                    <a:pt x="57308" y="39362"/>
                  </a:cubicBezTo>
                  <a:cubicBezTo>
                    <a:pt x="53172" y="48135"/>
                    <a:pt x="45266" y="54073"/>
                    <a:pt x="36160" y="55240"/>
                  </a:cubicBezTo>
                  <a:cubicBezTo>
                    <a:pt x="35059" y="55374"/>
                    <a:pt x="33925" y="55441"/>
                    <a:pt x="32824" y="55441"/>
                  </a:cubicBezTo>
                  <a:cubicBezTo>
                    <a:pt x="29288" y="55441"/>
                    <a:pt x="25786" y="54773"/>
                    <a:pt x="22350" y="53439"/>
                  </a:cubicBezTo>
                  <a:cubicBezTo>
                    <a:pt x="22303" y="53416"/>
                    <a:pt x="22251" y="53404"/>
                    <a:pt x="22200" y="53404"/>
                  </a:cubicBezTo>
                  <a:cubicBezTo>
                    <a:pt x="22107" y="53404"/>
                    <a:pt x="22014" y="53441"/>
                    <a:pt x="21950" y="53506"/>
                  </a:cubicBezTo>
                  <a:cubicBezTo>
                    <a:pt x="17113" y="57475"/>
                    <a:pt x="10908" y="59744"/>
                    <a:pt x="4904" y="59744"/>
                  </a:cubicBezTo>
                  <a:cubicBezTo>
                    <a:pt x="3737" y="59744"/>
                    <a:pt x="2602" y="59644"/>
                    <a:pt x="1502" y="59510"/>
                  </a:cubicBezTo>
                  <a:cubicBezTo>
                    <a:pt x="4404" y="57309"/>
                    <a:pt x="7372" y="54974"/>
                    <a:pt x="9641" y="52005"/>
                  </a:cubicBezTo>
                  <a:cubicBezTo>
                    <a:pt x="10742" y="50537"/>
                    <a:pt x="11575" y="48969"/>
                    <a:pt x="12176" y="47368"/>
                  </a:cubicBezTo>
                  <a:cubicBezTo>
                    <a:pt x="12243" y="47201"/>
                    <a:pt x="12209" y="47035"/>
                    <a:pt x="12076" y="46935"/>
                  </a:cubicBezTo>
                  <a:cubicBezTo>
                    <a:pt x="9607" y="44566"/>
                    <a:pt x="7606" y="41931"/>
                    <a:pt x="6105" y="39029"/>
                  </a:cubicBezTo>
                  <a:cubicBezTo>
                    <a:pt x="1635" y="30423"/>
                    <a:pt x="1735" y="19915"/>
                    <a:pt x="6372" y="12243"/>
                  </a:cubicBezTo>
                  <a:cubicBezTo>
                    <a:pt x="8974" y="7907"/>
                    <a:pt x="12676" y="4804"/>
                    <a:pt x="17280" y="3003"/>
                  </a:cubicBezTo>
                  <a:cubicBezTo>
                    <a:pt x="20882" y="1602"/>
                    <a:pt x="25085" y="835"/>
                    <a:pt x="29422" y="835"/>
                  </a:cubicBezTo>
                  <a:close/>
                  <a:moveTo>
                    <a:pt x="29422" y="1"/>
                  </a:moveTo>
                  <a:cubicBezTo>
                    <a:pt x="24985" y="1"/>
                    <a:pt x="20682" y="768"/>
                    <a:pt x="16979" y="2203"/>
                  </a:cubicBezTo>
                  <a:cubicBezTo>
                    <a:pt x="12176" y="4104"/>
                    <a:pt x="8373" y="7306"/>
                    <a:pt x="5638" y="11809"/>
                  </a:cubicBezTo>
                  <a:cubicBezTo>
                    <a:pt x="868" y="19715"/>
                    <a:pt x="768" y="30556"/>
                    <a:pt x="5338" y="39396"/>
                  </a:cubicBezTo>
                  <a:cubicBezTo>
                    <a:pt x="6839" y="42298"/>
                    <a:pt x="8840" y="44966"/>
                    <a:pt x="11309" y="47335"/>
                  </a:cubicBezTo>
                  <a:cubicBezTo>
                    <a:pt x="10742" y="48769"/>
                    <a:pt x="9941" y="50170"/>
                    <a:pt x="8940" y="51471"/>
                  </a:cubicBezTo>
                  <a:cubicBezTo>
                    <a:pt x="6572" y="54640"/>
                    <a:pt x="3336" y="57075"/>
                    <a:pt x="201" y="59410"/>
                  </a:cubicBezTo>
                  <a:cubicBezTo>
                    <a:pt x="67" y="59510"/>
                    <a:pt x="1" y="59677"/>
                    <a:pt x="67" y="59844"/>
                  </a:cubicBezTo>
                  <a:cubicBezTo>
                    <a:pt x="101" y="60011"/>
                    <a:pt x="234" y="60111"/>
                    <a:pt x="367" y="60144"/>
                  </a:cubicBezTo>
                  <a:cubicBezTo>
                    <a:pt x="1869" y="60444"/>
                    <a:pt x="3370" y="60578"/>
                    <a:pt x="4904" y="60578"/>
                  </a:cubicBezTo>
                  <a:cubicBezTo>
                    <a:pt x="11042" y="60578"/>
                    <a:pt x="17346" y="58276"/>
                    <a:pt x="22283" y="54306"/>
                  </a:cubicBezTo>
                  <a:cubicBezTo>
                    <a:pt x="25719" y="55607"/>
                    <a:pt x="29255" y="56275"/>
                    <a:pt x="32791" y="56275"/>
                  </a:cubicBezTo>
                  <a:cubicBezTo>
                    <a:pt x="33958" y="56275"/>
                    <a:pt x="35126" y="56208"/>
                    <a:pt x="36260" y="56074"/>
                  </a:cubicBezTo>
                  <a:cubicBezTo>
                    <a:pt x="45666" y="54874"/>
                    <a:pt x="53806" y="48736"/>
                    <a:pt x="58042" y="39729"/>
                  </a:cubicBezTo>
                  <a:cubicBezTo>
                    <a:pt x="62245" y="30790"/>
                    <a:pt x="61778" y="20749"/>
                    <a:pt x="56774" y="12877"/>
                  </a:cubicBezTo>
                  <a:cubicBezTo>
                    <a:pt x="51838" y="5071"/>
                    <a:pt x="41097" y="1"/>
                    <a:pt x="29422"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812338" y="1451750"/>
              <a:ext cx="533600" cy="199425"/>
            </a:xfrm>
            <a:custGeom>
              <a:rect b="b" l="l" r="r" t="t"/>
              <a:pathLst>
                <a:path extrusionOk="0" h="7977" w="21344">
                  <a:moveTo>
                    <a:pt x="3313" y="1"/>
                  </a:moveTo>
                  <a:cubicBezTo>
                    <a:pt x="2303" y="1"/>
                    <a:pt x="1320" y="123"/>
                    <a:pt x="401" y="418"/>
                  </a:cubicBezTo>
                  <a:cubicBezTo>
                    <a:pt x="34" y="551"/>
                    <a:pt x="1" y="1118"/>
                    <a:pt x="401" y="1218"/>
                  </a:cubicBezTo>
                  <a:cubicBezTo>
                    <a:pt x="2002" y="1618"/>
                    <a:pt x="3670" y="1685"/>
                    <a:pt x="5271" y="1985"/>
                  </a:cubicBezTo>
                  <a:cubicBezTo>
                    <a:pt x="6972" y="2286"/>
                    <a:pt x="8607" y="2853"/>
                    <a:pt x="10241" y="3453"/>
                  </a:cubicBezTo>
                  <a:cubicBezTo>
                    <a:pt x="13443" y="4554"/>
                    <a:pt x="17179" y="5688"/>
                    <a:pt x="19881" y="7789"/>
                  </a:cubicBezTo>
                  <a:cubicBezTo>
                    <a:pt x="20043" y="7920"/>
                    <a:pt x="20216" y="7977"/>
                    <a:pt x="20378" y="7977"/>
                  </a:cubicBezTo>
                  <a:cubicBezTo>
                    <a:pt x="20918" y="7977"/>
                    <a:pt x="21344" y="7353"/>
                    <a:pt x="20882" y="6789"/>
                  </a:cubicBezTo>
                  <a:cubicBezTo>
                    <a:pt x="18414" y="3953"/>
                    <a:pt x="14945" y="2919"/>
                    <a:pt x="11475" y="1752"/>
                  </a:cubicBezTo>
                  <a:cubicBezTo>
                    <a:pt x="9056" y="921"/>
                    <a:pt x="6082" y="1"/>
                    <a:pt x="33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383163" y="1678925"/>
              <a:ext cx="156500" cy="175550"/>
            </a:xfrm>
            <a:custGeom>
              <a:rect b="b" l="l" r="r" t="t"/>
              <a:pathLst>
                <a:path extrusionOk="0" h="7022" w="6260">
                  <a:moveTo>
                    <a:pt x="783" y="1"/>
                  </a:moveTo>
                  <a:cubicBezTo>
                    <a:pt x="337" y="1"/>
                    <a:pt x="1" y="654"/>
                    <a:pt x="384" y="1037"/>
                  </a:cubicBezTo>
                  <a:cubicBezTo>
                    <a:pt x="1218" y="1938"/>
                    <a:pt x="2019" y="2872"/>
                    <a:pt x="2719" y="3906"/>
                  </a:cubicBezTo>
                  <a:cubicBezTo>
                    <a:pt x="3453" y="4907"/>
                    <a:pt x="4020" y="6074"/>
                    <a:pt x="5021" y="6842"/>
                  </a:cubicBezTo>
                  <a:cubicBezTo>
                    <a:pt x="5183" y="6966"/>
                    <a:pt x="5356" y="7022"/>
                    <a:pt x="5519" y="7022"/>
                  </a:cubicBezTo>
                  <a:cubicBezTo>
                    <a:pt x="5923" y="7022"/>
                    <a:pt x="6260" y="6674"/>
                    <a:pt x="6188" y="6174"/>
                  </a:cubicBezTo>
                  <a:cubicBezTo>
                    <a:pt x="5755" y="3639"/>
                    <a:pt x="2986" y="1571"/>
                    <a:pt x="1085" y="103"/>
                  </a:cubicBezTo>
                  <a:cubicBezTo>
                    <a:pt x="983" y="32"/>
                    <a:pt x="881" y="1"/>
                    <a:pt x="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626363" y="1633950"/>
              <a:ext cx="522075" cy="919425"/>
            </a:xfrm>
            <a:custGeom>
              <a:rect b="b" l="l" r="r" t="t"/>
              <a:pathLst>
                <a:path extrusionOk="0" h="36777" w="20883">
                  <a:moveTo>
                    <a:pt x="18922" y="1"/>
                  </a:moveTo>
                  <a:cubicBezTo>
                    <a:pt x="18920" y="1"/>
                    <a:pt x="18917" y="1"/>
                    <a:pt x="18914" y="1"/>
                  </a:cubicBezTo>
                  <a:cubicBezTo>
                    <a:pt x="13577" y="268"/>
                    <a:pt x="4404" y="535"/>
                    <a:pt x="4371" y="5472"/>
                  </a:cubicBezTo>
                  <a:cubicBezTo>
                    <a:pt x="4337" y="6673"/>
                    <a:pt x="4337" y="9108"/>
                    <a:pt x="4371" y="12110"/>
                  </a:cubicBezTo>
                  <a:cubicBezTo>
                    <a:pt x="2336" y="12343"/>
                    <a:pt x="902" y="12577"/>
                    <a:pt x="601" y="12877"/>
                  </a:cubicBezTo>
                  <a:cubicBezTo>
                    <a:pt x="1" y="13444"/>
                    <a:pt x="835" y="17647"/>
                    <a:pt x="868" y="18214"/>
                  </a:cubicBezTo>
                  <a:cubicBezTo>
                    <a:pt x="868" y="18343"/>
                    <a:pt x="1750" y="18393"/>
                    <a:pt x="3126" y="18393"/>
                  </a:cubicBezTo>
                  <a:cubicBezTo>
                    <a:pt x="3525" y="18393"/>
                    <a:pt x="3965" y="18388"/>
                    <a:pt x="4437" y="18381"/>
                  </a:cubicBezTo>
                  <a:cubicBezTo>
                    <a:pt x="4537" y="26987"/>
                    <a:pt x="4871" y="36461"/>
                    <a:pt x="5672" y="36627"/>
                  </a:cubicBezTo>
                  <a:cubicBezTo>
                    <a:pt x="6074" y="36710"/>
                    <a:pt x="7154" y="36776"/>
                    <a:pt x="8384" y="36776"/>
                  </a:cubicBezTo>
                  <a:cubicBezTo>
                    <a:pt x="10617" y="36776"/>
                    <a:pt x="13346" y="36558"/>
                    <a:pt x="13410" y="35827"/>
                  </a:cubicBezTo>
                  <a:cubicBezTo>
                    <a:pt x="13444" y="35160"/>
                    <a:pt x="12910" y="25853"/>
                    <a:pt x="12643" y="18047"/>
                  </a:cubicBezTo>
                  <a:cubicBezTo>
                    <a:pt x="15612" y="17847"/>
                    <a:pt x="18114" y="17647"/>
                    <a:pt x="18614" y="17547"/>
                  </a:cubicBezTo>
                  <a:cubicBezTo>
                    <a:pt x="20015" y="17180"/>
                    <a:pt x="20882" y="11776"/>
                    <a:pt x="20582" y="11376"/>
                  </a:cubicBezTo>
                  <a:cubicBezTo>
                    <a:pt x="20528" y="11295"/>
                    <a:pt x="19880" y="11257"/>
                    <a:pt x="18849" y="11257"/>
                  </a:cubicBezTo>
                  <a:cubicBezTo>
                    <a:pt x="17339" y="11257"/>
                    <a:pt x="15007" y="11337"/>
                    <a:pt x="12510" y="11476"/>
                  </a:cubicBezTo>
                  <a:cubicBezTo>
                    <a:pt x="12510" y="9241"/>
                    <a:pt x="12577" y="7673"/>
                    <a:pt x="12777" y="7340"/>
                  </a:cubicBezTo>
                  <a:cubicBezTo>
                    <a:pt x="13711" y="5905"/>
                    <a:pt x="18381" y="6539"/>
                    <a:pt x="19481" y="6039"/>
                  </a:cubicBezTo>
                  <a:cubicBezTo>
                    <a:pt x="20612" y="5573"/>
                    <a:pt x="19787" y="1"/>
                    <a:pt x="18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2"/>
          <p:cNvGrpSpPr/>
          <p:nvPr/>
        </p:nvGrpSpPr>
        <p:grpSpPr>
          <a:xfrm>
            <a:off x="5316351" y="2569899"/>
            <a:ext cx="864886" cy="590412"/>
            <a:chOff x="6126013" y="3978150"/>
            <a:chExt cx="1857175" cy="1416875"/>
          </a:xfrm>
        </p:grpSpPr>
        <p:sp>
          <p:nvSpPr>
            <p:cNvPr id="225" name="Google Shape;225;p22"/>
            <p:cNvSpPr/>
            <p:nvPr/>
          </p:nvSpPr>
          <p:spPr>
            <a:xfrm>
              <a:off x="6162713" y="3999000"/>
              <a:ext cx="1798800" cy="1375175"/>
            </a:xfrm>
            <a:custGeom>
              <a:rect b="b" l="l" r="r" t="t"/>
              <a:pathLst>
                <a:path extrusionOk="0" h="55007" w="71952">
                  <a:moveTo>
                    <a:pt x="38828" y="0"/>
                  </a:moveTo>
                  <a:cubicBezTo>
                    <a:pt x="35826" y="0"/>
                    <a:pt x="32991" y="367"/>
                    <a:pt x="30355" y="1068"/>
                  </a:cubicBezTo>
                  <a:cubicBezTo>
                    <a:pt x="25585" y="2402"/>
                    <a:pt x="21616" y="5137"/>
                    <a:pt x="18547" y="9173"/>
                  </a:cubicBezTo>
                  <a:cubicBezTo>
                    <a:pt x="13377" y="16045"/>
                    <a:pt x="12076" y="25819"/>
                    <a:pt x="15144" y="34692"/>
                  </a:cubicBezTo>
                  <a:cubicBezTo>
                    <a:pt x="15245" y="34892"/>
                    <a:pt x="15111" y="35125"/>
                    <a:pt x="14911" y="35225"/>
                  </a:cubicBezTo>
                  <a:cubicBezTo>
                    <a:pt x="12609" y="36126"/>
                    <a:pt x="9941" y="36560"/>
                    <a:pt x="6772" y="36560"/>
                  </a:cubicBezTo>
                  <a:cubicBezTo>
                    <a:pt x="4504" y="36560"/>
                    <a:pt x="2202" y="36326"/>
                    <a:pt x="0" y="36093"/>
                  </a:cubicBezTo>
                  <a:lnTo>
                    <a:pt x="0" y="36093"/>
                  </a:lnTo>
                  <a:cubicBezTo>
                    <a:pt x="4537" y="40963"/>
                    <a:pt x="11375" y="43865"/>
                    <a:pt x="18480" y="43865"/>
                  </a:cubicBezTo>
                  <a:cubicBezTo>
                    <a:pt x="19014" y="43865"/>
                    <a:pt x="19581" y="43832"/>
                    <a:pt x="20115" y="43798"/>
                  </a:cubicBezTo>
                  <a:cubicBezTo>
                    <a:pt x="20248" y="43798"/>
                    <a:pt x="20382" y="43865"/>
                    <a:pt x="20448" y="43965"/>
                  </a:cubicBezTo>
                  <a:cubicBezTo>
                    <a:pt x="26252" y="50870"/>
                    <a:pt x="34725" y="55006"/>
                    <a:pt x="43131" y="55006"/>
                  </a:cubicBezTo>
                  <a:cubicBezTo>
                    <a:pt x="43365" y="55006"/>
                    <a:pt x="43565" y="55006"/>
                    <a:pt x="43798" y="54973"/>
                  </a:cubicBezTo>
                  <a:cubicBezTo>
                    <a:pt x="52972" y="54739"/>
                    <a:pt x="61444" y="49669"/>
                    <a:pt x="66448" y="41363"/>
                  </a:cubicBezTo>
                  <a:cubicBezTo>
                    <a:pt x="71385" y="33157"/>
                    <a:pt x="71952" y="23417"/>
                    <a:pt x="67916" y="15311"/>
                  </a:cubicBezTo>
                  <a:cubicBezTo>
                    <a:pt x="63412" y="6305"/>
                    <a:pt x="51470" y="0"/>
                    <a:pt x="38828" y="0"/>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126013" y="3978150"/>
              <a:ext cx="1857175" cy="1416875"/>
            </a:xfrm>
            <a:custGeom>
              <a:rect b="b" l="l" r="r" t="t"/>
              <a:pathLst>
                <a:path extrusionOk="0" h="56675" w="74287">
                  <a:moveTo>
                    <a:pt x="40296" y="834"/>
                  </a:moveTo>
                  <a:cubicBezTo>
                    <a:pt x="52938" y="834"/>
                    <a:pt x="64880" y="7139"/>
                    <a:pt x="69384" y="16145"/>
                  </a:cubicBezTo>
                  <a:cubicBezTo>
                    <a:pt x="73420" y="24251"/>
                    <a:pt x="72853" y="33958"/>
                    <a:pt x="67916" y="42164"/>
                  </a:cubicBezTo>
                  <a:cubicBezTo>
                    <a:pt x="62912" y="50470"/>
                    <a:pt x="54440" y="55573"/>
                    <a:pt x="45266" y="55807"/>
                  </a:cubicBezTo>
                  <a:cubicBezTo>
                    <a:pt x="45033" y="55840"/>
                    <a:pt x="44833" y="55840"/>
                    <a:pt x="44599" y="55840"/>
                  </a:cubicBezTo>
                  <a:cubicBezTo>
                    <a:pt x="36193" y="55840"/>
                    <a:pt x="27687" y="51704"/>
                    <a:pt x="21916" y="44799"/>
                  </a:cubicBezTo>
                  <a:cubicBezTo>
                    <a:pt x="21850" y="44699"/>
                    <a:pt x="21716" y="44632"/>
                    <a:pt x="21583" y="44632"/>
                  </a:cubicBezTo>
                  <a:cubicBezTo>
                    <a:pt x="21049" y="44666"/>
                    <a:pt x="20482" y="44699"/>
                    <a:pt x="19948" y="44699"/>
                  </a:cubicBezTo>
                  <a:cubicBezTo>
                    <a:pt x="12843" y="44699"/>
                    <a:pt x="6005" y="41797"/>
                    <a:pt x="1468" y="36927"/>
                  </a:cubicBezTo>
                  <a:lnTo>
                    <a:pt x="1468" y="36927"/>
                  </a:lnTo>
                  <a:cubicBezTo>
                    <a:pt x="3670" y="37160"/>
                    <a:pt x="5972" y="37394"/>
                    <a:pt x="8240" y="37394"/>
                  </a:cubicBezTo>
                  <a:cubicBezTo>
                    <a:pt x="11409" y="37394"/>
                    <a:pt x="14077" y="36960"/>
                    <a:pt x="16379" y="36059"/>
                  </a:cubicBezTo>
                  <a:cubicBezTo>
                    <a:pt x="16579" y="35959"/>
                    <a:pt x="16713" y="35726"/>
                    <a:pt x="16612" y="35526"/>
                  </a:cubicBezTo>
                  <a:cubicBezTo>
                    <a:pt x="13544" y="26653"/>
                    <a:pt x="14845" y="16879"/>
                    <a:pt x="20015" y="10007"/>
                  </a:cubicBezTo>
                  <a:cubicBezTo>
                    <a:pt x="23084" y="5971"/>
                    <a:pt x="27053" y="3236"/>
                    <a:pt x="31823" y="1902"/>
                  </a:cubicBezTo>
                  <a:cubicBezTo>
                    <a:pt x="34459" y="1201"/>
                    <a:pt x="37294" y="834"/>
                    <a:pt x="40296" y="834"/>
                  </a:cubicBezTo>
                  <a:close/>
                  <a:moveTo>
                    <a:pt x="40296" y="0"/>
                  </a:moveTo>
                  <a:cubicBezTo>
                    <a:pt x="37227" y="0"/>
                    <a:pt x="34292" y="367"/>
                    <a:pt x="31623" y="1101"/>
                  </a:cubicBezTo>
                  <a:cubicBezTo>
                    <a:pt x="26653" y="2502"/>
                    <a:pt x="22517" y="5304"/>
                    <a:pt x="19348" y="9507"/>
                  </a:cubicBezTo>
                  <a:cubicBezTo>
                    <a:pt x="14111" y="16512"/>
                    <a:pt x="12710" y="26419"/>
                    <a:pt x="15712" y="35426"/>
                  </a:cubicBezTo>
                  <a:cubicBezTo>
                    <a:pt x="13577" y="36193"/>
                    <a:pt x="11142" y="36560"/>
                    <a:pt x="8240" y="36560"/>
                  </a:cubicBezTo>
                  <a:cubicBezTo>
                    <a:pt x="5671" y="36560"/>
                    <a:pt x="3003" y="36260"/>
                    <a:pt x="468" y="35959"/>
                  </a:cubicBezTo>
                  <a:cubicBezTo>
                    <a:pt x="301" y="35959"/>
                    <a:pt x="134" y="36026"/>
                    <a:pt x="67" y="36193"/>
                  </a:cubicBezTo>
                  <a:cubicBezTo>
                    <a:pt x="1" y="36326"/>
                    <a:pt x="1" y="36526"/>
                    <a:pt x="101" y="36660"/>
                  </a:cubicBezTo>
                  <a:cubicBezTo>
                    <a:pt x="4804" y="42230"/>
                    <a:pt x="12209" y="45533"/>
                    <a:pt x="19948" y="45533"/>
                  </a:cubicBezTo>
                  <a:cubicBezTo>
                    <a:pt x="20449" y="45533"/>
                    <a:pt x="20949" y="45533"/>
                    <a:pt x="21416" y="45499"/>
                  </a:cubicBezTo>
                  <a:cubicBezTo>
                    <a:pt x="27353" y="52504"/>
                    <a:pt x="35993" y="56674"/>
                    <a:pt x="44599" y="56674"/>
                  </a:cubicBezTo>
                  <a:lnTo>
                    <a:pt x="45300" y="56674"/>
                  </a:lnTo>
                  <a:cubicBezTo>
                    <a:pt x="54773" y="56407"/>
                    <a:pt x="63479" y="51170"/>
                    <a:pt x="68650" y="42631"/>
                  </a:cubicBezTo>
                  <a:cubicBezTo>
                    <a:pt x="73720" y="34158"/>
                    <a:pt x="74287" y="24117"/>
                    <a:pt x="70117" y="15778"/>
                  </a:cubicBezTo>
                  <a:cubicBezTo>
                    <a:pt x="65514" y="6505"/>
                    <a:pt x="53239" y="0"/>
                    <a:pt x="4029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162713" y="4740350"/>
              <a:ext cx="1746275" cy="633825"/>
            </a:xfrm>
            <a:custGeom>
              <a:rect b="b" l="l" r="r" t="t"/>
              <a:pathLst>
                <a:path extrusionOk="0" h="25353" w="69851">
                  <a:moveTo>
                    <a:pt x="13877" y="1"/>
                  </a:moveTo>
                  <a:lnTo>
                    <a:pt x="13877" y="1"/>
                  </a:lnTo>
                  <a:cubicBezTo>
                    <a:pt x="14144" y="1702"/>
                    <a:pt x="14577" y="3370"/>
                    <a:pt x="15144" y="5038"/>
                  </a:cubicBezTo>
                  <a:cubicBezTo>
                    <a:pt x="15245" y="5238"/>
                    <a:pt x="15111" y="5471"/>
                    <a:pt x="14911" y="5571"/>
                  </a:cubicBezTo>
                  <a:cubicBezTo>
                    <a:pt x="12609" y="6472"/>
                    <a:pt x="9941" y="6906"/>
                    <a:pt x="6772" y="6906"/>
                  </a:cubicBezTo>
                  <a:cubicBezTo>
                    <a:pt x="4504" y="6906"/>
                    <a:pt x="2202" y="6672"/>
                    <a:pt x="0" y="6439"/>
                  </a:cubicBezTo>
                  <a:lnTo>
                    <a:pt x="0" y="6439"/>
                  </a:lnTo>
                  <a:cubicBezTo>
                    <a:pt x="4570" y="11309"/>
                    <a:pt x="11375" y="14211"/>
                    <a:pt x="18480" y="14211"/>
                  </a:cubicBezTo>
                  <a:cubicBezTo>
                    <a:pt x="19047" y="14211"/>
                    <a:pt x="19581" y="14178"/>
                    <a:pt x="20115" y="14144"/>
                  </a:cubicBezTo>
                  <a:cubicBezTo>
                    <a:pt x="20248" y="14144"/>
                    <a:pt x="20382" y="14211"/>
                    <a:pt x="20448" y="14311"/>
                  </a:cubicBezTo>
                  <a:cubicBezTo>
                    <a:pt x="26252" y="21216"/>
                    <a:pt x="34725" y="25352"/>
                    <a:pt x="43131" y="25352"/>
                  </a:cubicBezTo>
                  <a:cubicBezTo>
                    <a:pt x="43365" y="25352"/>
                    <a:pt x="43565" y="25319"/>
                    <a:pt x="43798" y="25319"/>
                  </a:cubicBezTo>
                  <a:cubicBezTo>
                    <a:pt x="52972" y="25085"/>
                    <a:pt x="61444" y="20015"/>
                    <a:pt x="66448" y="11709"/>
                  </a:cubicBezTo>
                  <a:cubicBezTo>
                    <a:pt x="68049" y="9074"/>
                    <a:pt x="69150" y="6305"/>
                    <a:pt x="69850" y="3470"/>
                  </a:cubicBezTo>
                  <a:lnTo>
                    <a:pt x="69850" y="3470"/>
                  </a:lnTo>
                  <a:cubicBezTo>
                    <a:pt x="67515" y="5738"/>
                    <a:pt x="65047" y="7873"/>
                    <a:pt x="62211" y="9441"/>
                  </a:cubicBezTo>
                  <a:cubicBezTo>
                    <a:pt x="56687" y="12544"/>
                    <a:pt x="50181" y="13425"/>
                    <a:pt x="43821" y="13425"/>
                  </a:cubicBezTo>
                  <a:cubicBezTo>
                    <a:pt x="43346" y="13425"/>
                    <a:pt x="42871" y="13420"/>
                    <a:pt x="42397" y="13410"/>
                  </a:cubicBezTo>
                  <a:cubicBezTo>
                    <a:pt x="38561" y="13344"/>
                    <a:pt x="34692" y="13010"/>
                    <a:pt x="31022" y="11809"/>
                  </a:cubicBezTo>
                  <a:cubicBezTo>
                    <a:pt x="28187" y="10875"/>
                    <a:pt x="25519" y="9407"/>
                    <a:pt x="22950" y="7840"/>
                  </a:cubicBezTo>
                  <a:cubicBezTo>
                    <a:pt x="19981" y="6005"/>
                    <a:pt x="17079" y="3937"/>
                    <a:pt x="14844" y="1235"/>
                  </a:cubicBezTo>
                  <a:cubicBezTo>
                    <a:pt x="14511" y="835"/>
                    <a:pt x="14177" y="434"/>
                    <a:pt x="13877" y="1"/>
                  </a:cubicBezTo>
                  <a:close/>
                </a:path>
              </a:pathLst>
            </a:custGeom>
            <a:solidFill>
              <a:srgbClr val="000000">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834863" y="4058875"/>
              <a:ext cx="600225" cy="113625"/>
            </a:xfrm>
            <a:custGeom>
              <a:rect b="b" l="l" r="r" t="t"/>
              <a:pathLst>
                <a:path extrusionOk="0" h="4545" w="24009">
                  <a:moveTo>
                    <a:pt x="11050" y="1"/>
                  </a:moveTo>
                  <a:cubicBezTo>
                    <a:pt x="7534" y="1"/>
                    <a:pt x="3278" y="501"/>
                    <a:pt x="400" y="2409"/>
                  </a:cubicBezTo>
                  <a:cubicBezTo>
                    <a:pt x="0" y="2675"/>
                    <a:pt x="134" y="3276"/>
                    <a:pt x="634" y="3276"/>
                  </a:cubicBezTo>
                  <a:cubicBezTo>
                    <a:pt x="845" y="3282"/>
                    <a:pt x="1055" y="3284"/>
                    <a:pt x="1266" y="3284"/>
                  </a:cubicBezTo>
                  <a:cubicBezTo>
                    <a:pt x="4416" y="3284"/>
                    <a:pt x="7547" y="2687"/>
                    <a:pt x="10719" y="2687"/>
                  </a:cubicBezTo>
                  <a:cubicBezTo>
                    <a:pt x="11059" y="2687"/>
                    <a:pt x="11400" y="2694"/>
                    <a:pt x="11742" y="2709"/>
                  </a:cubicBezTo>
                  <a:cubicBezTo>
                    <a:pt x="15511" y="2876"/>
                    <a:pt x="19047" y="4310"/>
                    <a:pt x="22750" y="4543"/>
                  </a:cubicBezTo>
                  <a:cubicBezTo>
                    <a:pt x="22763" y="4544"/>
                    <a:pt x="22776" y="4544"/>
                    <a:pt x="22789" y="4544"/>
                  </a:cubicBezTo>
                  <a:cubicBezTo>
                    <a:pt x="23887" y="4544"/>
                    <a:pt x="24008" y="3169"/>
                    <a:pt x="23250" y="2609"/>
                  </a:cubicBezTo>
                  <a:cubicBezTo>
                    <a:pt x="20148" y="307"/>
                    <a:pt x="15511" y="74"/>
                    <a:pt x="11742" y="7"/>
                  </a:cubicBezTo>
                  <a:cubicBezTo>
                    <a:pt x="11515" y="3"/>
                    <a:pt x="11284" y="1"/>
                    <a:pt x="110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487813" y="4155825"/>
              <a:ext cx="172475" cy="108725"/>
            </a:xfrm>
            <a:custGeom>
              <a:rect b="b" l="l" r="r" t="t"/>
              <a:pathLst>
                <a:path extrusionOk="0" h="4349" w="6899">
                  <a:moveTo>
                    <a:pt x="1196" y="1"/>
                  </a:moveTo>
                  <a:cubicBezTo>
                    <a:pt x="875" y="1"/>
                    <a:pt x="569" y="67"/>
                    <a:pt x="301" y="232"/>
                  </a:cubicBezTo>
                  <a:cubicBezTo>
                    <a:pt x="101" y="365"/>
                    <a:pt x="1" y="632"/>
                    <a:pt x="134" y="832"/>
                  </a:cubicBezTo>
                  <a:cubicBezTo>
                    <a:pt x="635" y="1533"/>
                    <a:pt x="1602" y="1800"/>
                    <a:pt x="2336" y="2267"/>
                  </a:cubicBezTo>
                  <a:cubicBezTo>
                    <a:pt x="3337" y="2900"/>
                    <a:pt x="4204" y="3734"/>
                    <a:pt x="5271" y="4235"/>
                  </a:cubicBezTo>
                  <a:cubicBezTo>
                    <a:pt x="5435" y="4314"/>
                    <a:pt x="5592" y="4349"/>
                    <a:pt x="5739" y="4349"/>
                  </a:cubicBezTo>
                  <a:cubicBezTo>
                    <a:pt x="6458" y="4349"/>
                    <a:pt x="6899" y="3499"/>
                    <a:pt x="6372" y="2834"/>
                  </a:cubicBezTo>
                  <a:cubicBezTo>
                    <a:pt x="5572" y="1800"/>
                    <a:pt x="4437" y="1166"/>
                    <a:pt x="3303" y="632"/>
                  </a:cubicBezTo>
                  <a:cubicBezTo>
                    <a:pt x="2704" y="332"/>
                    <a:pt x="1913" y="1"/>
                    <a:pt x="1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945788" y="4467850"/>
              <a:ext cx="490350" cy="430425"/>
            </a:xfrm>
            <a:custGeom>
              <a:rect b="b" l="l" r="r" t="t"/>
              <a:pathLst>
                <a:path extrusionOk="0" h="17217" w="19614">
                  <a:moveTo>
                    <a:pt x="10254" y="3569"/>
                  </a:moveTo>
                  <a:cubicBezTo>
                    <a:pt x="12319" y="3569"/>
                    <a:pt x="14228" y="4880"/>
                    <a:pt x="14744" y="6864"/>
                  </a:cubicBezTo>
                  <a:cubicBezTo>
                    <a:pt x="15644" y="10200"/>
                    <a:pt x="14877" y="13102"/>
                    <a:pt x="9873" y="13569"/>
                  </a:cubicBezTo>
                  <a:cubicBezTo>
                    <a:pt x="9686" y="13587"/>
                    <a:pt x="9504" y="13595"/>
                    <a:pt x="9328" y="13595"/>
                  </a:cubicBezTo>
                  <a:cubicBezTo>
                    <a:pt x="4847" y="13595"/>
                    <a:pt x="4182" y="8036"/>
                    <a:pt x="6204" y="5597"/>
                  </a:cubicBezTo>
                  <a:cubicBezTo>
                    <a:pt x="7367" y="4178"/>
                    <a:pt x="8847" y="3569"/>
                    <a:pt x="10254" y="3569"/>
                  </a:cubicBezTo>
                  <a:close/>
                  <a:moveTo>
                    <a:pt x="10384" y="0"/>
                  </a:moveTo>
                  <a:cubicBezTo>
                    <a:pt x="7977" y="0"/>
                    <a:pt x="5442" y="1038"/>
                    <a:pt x="3435" y="3462"/>
                  </a:cubicBezTo>
                  <a:cubicBezTo>
                    <a:pt x="0" y="7636"/>
                    <a:pt x="1138" y="17217"/>
                    <a:pt x="8842" y="17217"/>
                  </a:cubicBezTo>
                  <a:cubicBezTo>
                    <a:pt x="9142" y="17217"/>
                    <a:pt x="9453" y="17202"/>
                    <a:pt x="9773" y="17172"/>
                  </a:cubicBezTo>
                  <a:cubicBezTo>
                    <a:pt x="18313" y="16371"/>
                    <a:pt x="19614" y="11368"/>
                    <a:pt x="18113" y="5664"/>
                  </a:cubicBezTo>
                  <a:cubicBezTo>
                    <a:pt x="17218" y="2263"/>
                    <a:pt x="13939" y="0"/>
                    <a:pt x="10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343563" y="4393500"/>
              <a:ext cx="120925" cy="102500"/>
            </a:xfrm>
            <a:custGeom>
              <a:rect b="b" l="l" r="r" t="t"/>
              <a:pathLst>
                <a:path extrusionOk="0" h="4100" w="4837">
                  <a:moveTo>
                    <a:pt x="2209" y="1"/>
                  </a:moveTo>
                  <a:cubicBezTo>
                    <a:pt x="1577" y="1"/>
                    <a:pt x="969" y="289"/>
                    <a:pt x="567" y="765"/>
                  </a:cubicBezTo>
                  <a:cubicBezTo>
                    <a:pt x="200" y="1199"/>
                    <a:pt x="0" y="1833"/>
                    <a:pt x="133" y="2467"/>
                  </a:cubicBezTo>
                  <a:cubicBezTo>
                    <a:pt x="342" y="3389"/>
                    <a:pt x="1241" y="4100"/>
                    <a:pt x="2190" y="4100"/>
                  </a:cubicBezTo>
                  <a:cubicBezTo>
                    <a:pt x="2305" y="4100"/>
                    <a:pt x="2420" y="4089"/>
                    <a:pt x="2535" y="4068"/>
                  </a:cubicBezTo>
                  <a:cubicBezTo>
                    <a:pt x="4603" y="3734"/>
                    <a:pt x="4837" y="699"/>
                    <a:pt x="2835" y="98"/>
                  </a:cubicBezTo>
                  <a:cubicBezTo>
                    <a:pt x="2629" y="32"/>
                    <a:pt x="2418" y="1"/>
                    <a:pt x="2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748138" y="4245125"/>
              <a:ext cx="941525" cy="902000"/>
            </a:xfrm>
            <a:custGeom>
              <a:rect b="b" l="l" r="r" t="t"/>
              <a:pathLst>
                <a:path extrusionOk="0" h="36080" w="37661">
                  <a:moveTo>
                    <a:pt x="21880" y="4167"/>
                  </a:moveTo>
                  <a:cubicBezTo>
                    <a:pt x="25031" y="4167"/>
                    <a:pt x="27579" y="4471"/>
                    <a:pt x="28254" y="5099"/>
                  </a:cubicBezTo>
                  <a:cubicBezTo>
                    <a:pt x="30188" y="6934"/>
                    <a:pt x="33190" y="25547"/>
                    <a:pt x="30222" y="28850"/>
                  </a:cubicBezTo>
                  <a:cubicBezTo>
                    <a:pt x="28466" y="30804"/>
                    <a:pt x="21977" y="31960"/>
                    <a:pt x="16371" y="31960"/>
                  </a:cubicBezTo>
                  <a:cubicBezTo>
                    <a:pt x="12602" y="31960"/>
                    <a:pt x="9233" y="31437"/>
                    <a:pt x="7972" y="30284"/>
                  </a:cubicBezTo>
                  <a:cubicBezTo>
                    <a:pt x="4803" y="27449"/>
                    <a:pt x="4170" y="9302"/>
                    <a:pt x="6171" y="7201"/>
                  </a:cubicBezTo>
                  <a:cubicBezTo>
                    <a:pt x="8017" y="5224"/>
                    <a:pt x="16000" y="4167"/>
                    <a:pt x="21880" y="4167"/>
                  </a:cubicBezTo>
                  <a:close/>
                  <a:moveTo>
                    <a:pt x="22944" y="0"/>
                  </a:moveTo>
                  <a:cubicBezTo>
                    <a:pt x="15324" y="0"/>
                    <a:pt x="5007" y="1375"/>
                    <a:pt x="2602" y="3932"/>
                  </a:cubicBezTo>
                  <a:cubicBezTo>
                    <a:pt x="0" y="6667"/>
                    <a:pt x="834" y="30251"/>
                    <a:pt x="4937" y="33920"/>
                  </a:cubicBezTo>
                  <a:cubicBezTo>
                    <a:pt x="6569" y="35405"/>
                    <a:pt x="10923" y="36080"/>
                    <a:pt x="15799" y="36080"/>
                  </a:cubicBezTo>
                  <a:cubicBezTo>
                    <a:pt x="23080" y="36080"/>
                    <a:pt x="31527" y="34576"/>
                    <a:pt x="33824" y="32018"/>
                  </a:cubicBezTo>
                  <a:cubicBezTo>
                    <a:pt x="37660" y="27782"/>
                    <a:pt x="33758" y="3598"/>
                    <a:pt x="31256" y="1230"/>
                  </a:cubicBezTo>
                  <a:cubicBezTo>
                    <a:pt x="30379" y="400"/>
                    <a:pt x="27054" y="0"/>
                    <a:pt x="229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2"/>
          <p:cNvGrpSpPr/>
          <p:nvPr/>
        </p:nvGrpSpPr>
        <p:grpSpPr>
          <a:xfrm>
            <a:off x="2739575" y="2571779"/>
            <a:ext cx="915380" cy="586589"/>
            <a:chOff x="592888" y="4345900"/>
            <a:chExt cx="1965600" cy="1407700"/>
          </a:xfrm>
        </p:grpSpPr>
        <p:sp>
          <p:nvSpPr>
            <p:cNvPr id="234" name="Google Shape;234;p22"/>
            <p:cNvSpPr/>
            <p:nvPr/>
          </p:nvSpPr>
          <p:spPr>
            <a:xfrm>
              <a:off x="614588" y="4367600"/>
              <a:ext cx="1899700" cy="1365150"/>
            </a:xfrm>
            <a:custGeom>
              <a:rect b="b" l="l" r="r" t="t"/>
              <a:pathLst>
                <a:path extrusionOk="0" h="54606" w="75988">
                  <a:moveTo>
                    <a:pt x="27787" y="0"/>
                  </a:moveTo>
                  <a:cubicBezTo>
                    <a:pt x="23417" y="0"/>
                    <a:pt x="19214" y="734"/>
                    <a:pt x="15645" y="2135"/>
                  </a:cubicBezTo>
                  <a:cubicBezTo>
                    <a:pt x="11008" y="3936"/>
                    <a:pt x="7339" y="7038"/>
                    <a:pt x="4704" y="11375"/>
                  </a:cubicBezTo>
                  <a:cubicBezTo>
                    <a:pt x="100" y="19047"/>
                    <a:pt x="0" y="29555"/>
                    <a:pt x="4437" y="38161"/>
                  </a:cubicBezTo>
                  <a:cubicBezTo>
                    <a:pt x="9507" y="48001"/>
                    <a:pt x="20248" y="54606"/>
                    <a:pt x="31122" y="54606"/>
                  </a:cubicBezTo>
                  <a:cubicBezTo>
                    <a:pt x="32257" y="54606"/>
                    <a:pt x="33391" y="54506"/>
                    <a:pt x="34491" y="54372"/>
                  </a:cubicBezTo>
                  <a:cubicBezTo>
                    <a:pt x="40729" y="53572"/>
                    <a:pt x="46367" y="50603"/>
                    <a:pt x="50770" y="45800"/>
                  </a:cubicBezTo>
                  <a:cubicBezTo>
                    <a:pt x="50852" y="45717"/>
                    <a:pt x="50957" y="45657"/>
                    <a:pt x="51066" y="45657"/>
                  </a:cubicBezTo>
                  <a:cubicBezTo>
                    <a:pt x="51089" y="45657"/>
                    <a:pt x="51113" y="45660"/>
                    <a:pt x="51137" y="45666"/>
                  </a:cubicBezTo>
                  <a:lnTo>
                    <a:pt x="52571" y="45966"/>
                  </a:lnTo>
                  <a:cubicBezTo>
                    <a:pt x="54993" y="46418"/>
                    <a:pt x="57478" y="46902"/>
                    <a:pt x="59995" y="46902"/>
                  </a:cubicBezTo>
                  <a:cubicBezTo>
                    <a:pt x="60078" y="46902"/>
                    <a:pt x="60160" y="46901"/>
                    <a:pt x="60243" y="46900"/>
                  </a:cubicBezTo>
                  <a:cubicBezTo>
                    <a:pt x="66081" y="46800"/>
                    <a:pt x="71451" y="43965"/>
                    <a:pt x="75988" y="40963"/>
                  </a:cubicBezTo>
                  <a:cubicBezTo>
                    <a:pt x="71251" y="40629"/>
                    <a:pt x="66314" y="38094"/>
                    <a:pt x="61944" y="33758"/>
                  </a:cubicBezTo>
                  <a:cubicBezTo>
                    <a:pt x="60810" y="32623"/>
                    <a:pt x="59643" y="31322"/>
                    <a:pt x="58342" y="29655"/>
                  </a:cubicBezTo>
                  <a:cubicBezTo>
                    <a:pt x="58242" y="29588"/>
                    <a:pt x="58242" y="29454"/>
                    <a:pt x="58242" y="29354"/>
                  </a:cubicBezTo>
                  <a:cubicBezTo>
                    <a:pt x="58909" y="23283"/>
                    <a:pt x="57608" y="17446"/>
                    <a:pt x="54439" y="12476"/>
                  </a:cubicBezTo>
                  <a:cubicBezTo>
                    <a:pt x="49636" y="4870"/>
                    <a:pt x="39195" y="0"/>
                    <a:pt x="27787" y="0"/>
                  </a:cubicBezTo>
                  <a:close/>
                </a:path>
              </a:pathLst>
            </a:custGeom>
            <a:solidFill>
              <a:srgbClr val="55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592888" y="4345900"/>
              <a:ext cx="1965600" cy="1407700"/>
            </a:xfrm>
            <a:custGeom>
              <a:rect b="b" l="l" r="r" t="t"/>
              <a:pathLst>
                <a:path extrusionOk="0" h="56308" w="78624">
                  <a:moveTo>
                    <a:pt x="28655" y="868"/>
                  </a:moveTo>
                  <a:cubicBezTo>
                    <a:pt x="40063" y="868"/>
                    <a:pt x="50537" y="5738"/>
                    <a:pt x="55307" y="13344"/>
                  </a:cubicBezTo>
                  <a:cubicBezTo>
                    <a:pt x="58476" y="18314"/>
                    <a:pt x="59777" y="24151"/>
                    <a:pt x="59110" y="30222"/>
                  </a:cubicBezTo>
                  <a:cubicBezTo>
                    <a:pt x="59110" y="30322"/>
                    <a:pt x="59143" y="30456"/>
                    <a:pt x="59210" y="30523"/>
                  </a:cubicBezTo>
                  <a:cubicBezTo>
                    <a:pt x="60511" y="32190"/>
                    <a:pt x="61678" y="33491"/>
                    <a:pt x="62812" y="34626"/>
                  </a:cubicBezTo>
                  <a:cubicBezTo>
                    <a:pt x="67182" y="38962"/>
                    <a:pt x="72119" y="41497"/>
                    <a:pt x="76856" y="41831"/>
                  </a:cubicBezTo>
                  <a:cubicBezTo>
                    <a:pt x="72319" y="44833"/>
                    <a:pt x="66982" y="47668"/>
                    <a:pt x="61111" y="47768"/>
                  </a:cubicBezTo>
                  <a:cubicBezTo>
                    <a:pt x="61030" y="47769"/>
                    <a:pt x="60948" y="47770"/>
                    <a:pt x="60866" y="47770"/>
                  </a:cubicBezTo>
                  <a:cubicBezTo>
                    <a:pt x="58377" y="47770"/>
                    <a:pt x="55861" y="47286"/>
                    <a:pt x="53439" y="46834"/>
                  </a:cubicBezTo>
                  <a:lnTo>
                    <a:pt x="52005" y="46534"/>
                  </a:lnTo>
                  <a:cubicBezTo>
                    <a:pt x="51981" y="46528"/>
                    <a:pt x="51957" y="46525"/>
                    <a:pt x="51934" y="46525"/>
                  </a:cubicBezTo>
                  <a:cubicBezTo>
                    <a:pt x="51825" y="46525"/>
                    <a:pt x="51720" y="46585"/>
                    <a:pt x="51638" y="46668"/>
                  </a:cubicBezTo>
                  <a:cubicBezTo>
                    <a:pt x="47235" y="51471"/>
                    <a:pt x="41631" y="54440"/>
                    <a:pt x="35359" y="55240"/>
                  </a:cubicBezTo>
                  <a:cubicBezTo>
                    <a:pt x="34259" y="55374"/>
                    <a:pt x="33125" y="55474"/>
                    <a:pt x="32024" y="55474"/>
                  </a:cubicBezTo>
                  <a:cubicBezTo>
                    <a:pt x="21116" y="55474"/>
                    <a:pt x="10408" y="48869"/>
                    <a:pt x="5305" y="39029"/>
                  </a:cubicBezTo>
                  <a:cubicBezTo>
                    <a:pt x="868" y="30423"/>
                    <a:pt x="968" y="19915"/>
                    <a:pt x="5572" y="12276"/>
                  </a:cubicBezTo>
                  <a:cubicBezTo>
                    <a:pt x="8207" y="7940"/>
                    <a:pt x="11876" y="4804"/>
                    <a:pt x="16513" y="3003"/>
                  </a:cubicBezTo>
                  <a:cubicBezTo>
                    <a:pt x="20115" y="1602"/>
                    <a:pt x="24285" y="868"/>
                    <a:pt x="28655" y="868"/>
                  </a:cubicBezTo>
                  <a:close/>
                  <a:moveTo>
                    <a:pt x="28655" y="1"/>
                  </a:moveTo>
                  <a:cubicBezTo>
                    <a:pt x="24185" y="1"/>
                    <a:pt x="19882" y="768"/>
                    <a:pt x="16212" y="2202"/>
                  </a:cubicBezTo>
                  <a:cubicBezTo>
                    <a:pt x="11409" y="4104"/>
                    <a:pt x="7573" y="7339"/>
                    <a:pt x="4871" y="11809"/>
                  </a:cubicBezTo>
                  <a:cubicBezTo>
                    <a:pt x="101" y="19715"/>
                    <a:pt x="1" y="30556"/>
                    <a:pt x="4571" y="39429"/>
                  </a:cubicBezTo>
                  <a:cubicBezTo>
                    <a:pt x="9808" y="49503"/>
                    <a:pt x="20816" y="56308"/>
                    <a:pt x="32024" y="56308"/>
                  </a:cubicBezTo>
                  <a:cubicBezTo>
                    <a:pt x="33158" y="56308"/>
                    <a:pt x="34325" y="56208"/>
                    <a:pt x="35460" y="56074"/>
                  </a:cubicBezTo>
                  <a:cubicBezTo>
                    <a:pt x="41864" y="55240"/>
                    <a:pt x="47602" y="52238"/>
                    <a:pt x="52105" y="47401"/>
                  </a:cubicBezTo>
                  <a:lnTo>
                    <a:pt x="53306" y="47635"/>
                  </a:lnTo>
                  <a:cubicBezTo>
                    <a:pt x="55760" y="48119"/>
                    <a:pt x="58309" y="48604"/>
                    <a:pt x="60860" y="48604"/>
                  </a:cubicBezTo>
                  <a:cubicBezTo>
                    <a:pt x="60944" y="48604"/>
                    <a:pt x="61028" y="48603"/>
                    <a:pt x="61111" y="48602"/>
                  </a:cubicBezTo>
                  <a:cubicBezTo>
                    <a:pt x="67683" y="48502"/>
                    <a:pt x="73553" y="45100"/>
                    <a:pt x="78424" y="41797"/>
                  </a:cubicBezTo>
                  <a:cubicBezTo>
                    <a:pt x="78557" y="41697"/>
                    <a:pt x="78624" y="41497"/>
                    <a:pt x="78590" y="41330"/>
                  </a:cubicBezTo>
                  <a:cubicBezTo>
                    <a:pt x="78524" y="41164"/>
                    <a:pt x="78323" y="41030"/>
                    <a:pt x="78157" y="41030"/>
                  </a:cubicBezTo>
                  <a:lnTo>
                    <a:pt x="77923" y="41030"/>
                  </a:lnTo>
                  <a:cubicBezTo>
                    <a:pt x="73086" y="41030"/>
                    <a:pt x="67916" y="38528"/>
                    <a:pt x="63413" y="34025"/>
                  </a:cubicBezTo>
                  <a:cubicBezTo>
                    <a:pt x="62312" y="32924"/>
                    <a:pt x="61211" y="31690"/>
                    <a:pt x="59944" y="30122"/>
                  </a:cubicBezTo>
                  <a:cubicBezTo>
                    <a:pt x="60611" y="23951"/>
                    <a:pt x="59243" y="17980"/>
                    <a:pt x="56008" y="12877"/>
                  </a:cubicBezTo>
                  <a:cubicBezTo>
                    <a:pt x="51071" y="5071"/>
                    <a:pt x="40330" y="1"/>
                    <a:pt x="28655"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642938" y="4980525"/>
              <a:ext cx="1871350" cy="752225"/>
            </a:xfrm>
            <a:custGeom>
              <a:rect b="b" l="l" r="r" t="t"/>
              <a:pathLst>
                <a:path extrusionOk="0" h="30089" w="74854">
                  <a:moveTo>
                    <a:pt x="34" y="1"/>
                  </a:moveTo>
                  <a:cubicBezTo>
                    <a:pt x="0" y="4637"/>
                    <a:pt x="1101" y="9374"/>
                    <a:pt x="3303" y="13644"/>
                  </a:cubicBezTo>
                  <a:cubicBezTo>
                    <a:pt x="8373" y="23484"/>
                    <a:pt x="19114" y="30089"/>
                    <a:pt x="29988" y="30089"/>
                  </a:cubicBezTo>
                  <a:cubicBezTo>
                    <a:pt x="31123" y="30089"/>
                    <a:pt x="32257" y="30022"/>
                    <a:pt x="33357" y="29855"/>
                  </a:cubicBezTo>
                  <a:cubicBezTo>
                    <a:pt x="39595" y="29055"/>
                    <a:pt x="45233" y="26086"/>
                    <a:pt x="49602" y="21283"/>
                  </a:cubicBezTo>
                  <a:cubicBezTo>
                    <a:pt x="49702" y="21182"/>
                    <a:pt x="49869" y="21149"/>
                    <a:pt x="50003" y="21149"/>
                  </a:cubicBezTo>
                  <a:lnTo>
                    <a:pt x="51437" y="21449"/>
                  </a:lnTo>
                  <a:cubicBezTo>
                    <a:pt x="53795" y="21889"/>
                    <a:pt x="56213" y="22389"/>
                    <a:pt x="58634" y="22389"/>
                  </a:cubicBezTo>
                  <a:cubicBezTo>
                    <a:pt x="58781" y="22389"/>
                    <a:pt x="58928" y="22387"/>
                    <a:pt x="59076" y="22383"/>
                  </a:cubicBezTo>
                  <a:cubicBezTo>
                    <a:pt x="64947" y="22283"/>
                    <a:pt x="70284" y="19448"/>
                    <a:pt x="74854" y="16446"/>
                  </a:cubicBezTo>
                  <a:cubicBezTo>
                    <a:pt x="70117" y="16112"/>
                    <a:pt x="65180" y="13577"/>
                    <a:pt x="60810" y="9241"/>
                  </a:cubicBezTo>
                  <a:cubicBezTo>
                    <a:pt x="59676" y="8106"/>
                    <a:pt x="58509" y="6805"/>
                    <a:pt x="57208" y="5138"/>
                  </a:cubicBezTo>
                  <a:cubicBezTo>
                    <a:pt x="57108" y="5071"/>
                    <a:pt x="57108" y="4937"/>
                    <a:pt x="57108" y="4837"/>
                  </a:cubicBezTo>
                  <a:cubicBezTo>
                    <a:pt x="57241" y="3770"/>
                    <a:pt x="57275" y="2703"/>
                    <a:pt x="57275" y="1635"/>
                  </a:cubicBezTo>
                  <a:lnTo>
                    <a:pt x="57275" y="1635"/>
                  </a:lnTo>
                  <a:cubicBezTo>
                    <a:pt x="57041" y="1935"/>
                    <a:pt x="56841" y="2236"/>
                    <a:pt x="56607" y="2502"/>
                  </a:cubicBezTo>
                  <a:cubicBezTo>
                    <a:pt x="53138" y="6805"/>
                    <a:pt x="48902" y="10608"/>
                    <a:pt x="43798" y="12610"/>
                  </a:cubicBezTo>
                  <a:cubicBezTo>
                    <a:pt x="40996" y="13677"/>
                    <a:pt x="38027" y="14211"/>
                    <a:pt x="35092" y="14644"/>
                  </a:cubicBezTo>
                  <a:cubicBezTo>
                    <a:pt x="31707" y="15174"/>
                    <a:pt x="28243" y="15617"/>
                    <a:pt x="24826" y="15617"/>
                  </a:cubicBezTo>
                  <a:cubicBezTo>
                    <a:pt x="21576" y="15617"/>
                    <a:pt x="18368" y="15216"/>
                    <a:pt x="15311" y="14111"/>
                  </a:cubicBezTo>
                  <a:cubicBezTo>
                    <a:pt x="8640" y="11676"/>
                    <a:pt x="3670" y="6238"/>
                    <a:pt x="34" y="1"/>
                  </a:cubicBezTo>
                  <a:close/>
                </a:path>
              </a:pathLst>
            </a:custGeom>
            <a:solidFill>
              <a:srgbClr val="000000">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895413" y="4411325"/>
              <a:ext cx="543950" cy="173325"/>
            </a:xfrm>
            <a:custGeom>
              <a:rect b="b" l="l" r="r" t="t"/>
              <a:pathLst>
                <a:path extrusionOk="0" h="6933" w="21758">
                  <a:moveTo>
                    <a:pt x="14574" y="0"/>
                  </a:moveTo>
                  <a:cubicBezTo>
                    <a:pt x="9160" y="0"/>
                    <a:pt x="3406" y="2065"/>
                    <a:pt x="275" y="6090"/>
                  </a:cubicBezTo>
                  <a:cubicBezTo>
                    <a:pt x="0" y="6420"/>
                    <a:pt x="225" y="6933"/>
                    <a:pt x="593" y="6933"/>
                  </a:cubicBezTo>
                  <a:cubicBezTo>
                    <a:pt x="671" y="6933"/>
                    <a:pt x="755" y="6910"/>
                    <a:pt x="842" y="6857"/>
                  </a:cubicBezTo>
                  <a:cubicBezTo>
                    <a:pt x="3611" y="4956"/>
                    <a:pt x="6413" y="3588"/>
                    <a:pt x="9682" y="2854"/>
                  </a:cubicBezTo>
                  <a:cubicBezTo>
                    <a:pt x="11135" y="2527"/>
                    <a:pt x="12578" y="2431"/>
                    <a:pt x="14020" y="2431"/>
                  </a:cubicBezTo>
                  <a:cubicBezTo>
                    <a:pt x="16073" y="2431"/>
                    <a:pt x="18126" y="2626"/>
                    <a:pt x="20207" y="2626"/>
                  </a:cubicBezTo>
                  <a:cubicBezTo>
                    <a:pt x="20390" y="2626"/>
                    <a:pt x="20573" y="2624"/>
                    <a:pt x="20757" y="2621"/>
                  </a:cubicBezTo>
                  <a:cubicBezTo>
                    <a:pt x="21657" y="2621"/>
                    <a:pt x="21757" y="1387"/>
                    <a:pt x="20957" y="1086"/>
                  </a:cubicBezTo>
                  <a:cubicBezTo>
                    <a:pt x="19032" y="360"/>
                    <a:pt x="16832" y="0"/>
                    <a:pt x="14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1500213" y="4450725"/>
              <a:ext cx="195000" cy="81550"/>
            </a:xfrm>
            <a:custGeom>
              <a:rect b="b" l="l" r="r" t="t"/>
              <a:pathLst>
                <a:path extrusionOk="0" h="3262" w="7800">
                  <a:moveTo>
                    <a:pt x="1406" y="1"/>
                  </a:moveTo>
                  <a:cubicBezTo>
                    <a:pt x="1259" y="1"/>
                    <a:pt x="1113" y="4"/>
                    <a:pt x="968" y="11"/>
                  </a:cubicBezTo>
                  <a:cubicBezTo>
                    <a:pt x="134" y="44"/>
                    <a:pt x="0" y="1178"/>
                    <a:pt x="768" y="1412"/>
                  </a:cubicBezTo>
                  <a:cubicBezTo>
                    <a:pt x="2702" y="2046"/>
                    <a:pt x="4637" y="2846"/>
                    <a:pt x="6605" y="3246"/>
                  </a:cubicBezTo>
                  <a:cubicBezTo>
                    <a:pt x="6655" y="3256"/>
                    <a:pt x="6705" y="3261"/>
                    <a:pt x="6753" y="3261"/>
                  </a:cubicBezTo>
                  <a:cubicBezTo>
                    <a:pt x="7351" y="3261"/>
                    <a:pt x="7799" y="2542"/>
                    <a:pt x="7306" y="2079"/>
                  </a:cubicBezTo>
                  <a:cubicBezTo>
                    <a:pt x="5746" y="675"/>
                    <a:pt x="3516" y="1"/>
                    <a:pt x="1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910838" y="4725300"/>
              <a:ext cx="898775" cy="712800"/>
            </a:xfrm>
            <a:custGeom>
              <a:rect b="b" l="l" r="r" t="t"/>
              <a:pathLst>
                <a:path extrusionOk="0" h="28512" w="35951">
                  <a:moveTo>
                    <a:pt x="24782" y="0"/>
                  </a:moveTo>
                  <a:cubicBezTo>
                    <a:pt x="23803" y="0"/>
                    <a:pt x="22701" y="180"/>
                    <a:pt x="21474" y="636"/>
                  </a:cubicBezTo>
                  <a:cubicBezTo>
                    <a:pt x="17871" y="1970"/>
                    <a:pt x="17438" y="4472"/>
                    <a:pt x="17071" y="8108"/>
                  </a:cubicBezTo>
                  <a:cubicBezTo>
                    <a:pt x="14102" y="7241"/>
                    <a:pt x="9365" y="5206"/>
                    <a:pt x="4195" y="569"/>
                  </a:cubicBezTo>
                  <a:cubicBezTo>
                    <a:pt x="4042" y="431"/>
                    <a:pt x="3890" y="367"/>
                    <a:pt x="3744" y="367"/>
                  </a:cubicBezTo>
                  <a:lnTo>
                    <a:pt x="3744" y="367"/>
                  </a:lnTo>
                  <a:cubicBezTo>
                    <a:pt x="2263" y="367"/>
                    <a:pt x="1299" y="6914"/>
                    <a:pt x="4395" y="9676"/>
                  </a:cubicBezTo>
                  <a:cubicBezTo>
                    <a:pt x="4395" y="9676"/>
                    <a:pt x="4033" y="9735"/>
                    <a:pt x="3542" y="9735"/>
                  </a:cubicBezTo>
                  <a:cubicBezTo>
                    <a:pt x="2990" y="9735"/>
                    <a:pt x="2274" y="9660"/>
                    <a:pt x="1727" y="9342"/>
                  </a:cubicBezTo>
                  <a:cubicBezTo>
                    <a:pt x="1683" y="9319"/>
                    <a:pt x="1645" y="9307"/>
                    <a:pt x="1610" y="9307"/>
                  </a:cubicBezTo>
                  <a:lnTo>
                    <a:pt x="1610" y="9307"/>
                  </a:lnTo>
                  <a:cubicBezTo>
                    <a:pt x="817" y="9307"/>
                    <a:pt x="2317" y="15320"/>
                    <a:pt x="6697" y="16247"/>
                  </a:cubicBezTo>
                  <a:cubicBezTo>
                    <a:pt x="6697" y="16247"/>
                    <a:pt x="4423" y="16418"/>
                    <a:pt x="3653" y="16418"/>
                  </a:cubicBezTo>
                  <a:cubicBezTo>
                    <a:pt x="3589" y="16418"/>
                    <a:pt x="3536" y="16417"/>
                    <a:pt x="3494" y="16414"/>
                  </a:cubicBezTo>
                  <a:cubicBezTo>
                    <a:pt x="3493" y="16414"/>
                    <a:pt x="3491" y="16414"/>
                    <a:pt x="3490" y="16414"/>
                  </a:cubicBezTo>
                  <a:lnTo>
                    <a:pt x="3490" y="16414"/>
                  </a:lnTo>
                  <a:cubicBezTo>
                    <a:pt x="3082" y="16414"/>
                    <a:pt x="5813" y="20656"/>
                    <a:pt x="10133" y="22151"/>
                  </a:cubicBezTo>
                  <a:cubicBezTo>
                    <a:pt x="5896" y="23919"/>
                    <a:pt x="926" y="23719"/>
                    <a:pt x="559" y="24286"/>
                  </a:cubicBezTo>
                  <a:cubicBezTo>
                    <a:pt x="0" y="25124"/>
                    <a:pt x="3144" y="28511"/>
                    <a:pt x="9922" y="28511"/>
                  </a:cubicBezTo>
                  <a:cubicBezTo>
                    <a:pt x="12859" y="28511"/>
                    <a:pt x="16478" y="27876"/>
                    <a:pt x="20773" y="26121"/>
                  </a:cubicBezTo>
                  <a:cubicBezTo>
                    <a:pt x="35017" y="20283"/>
                    <a:pt x="32882" y="7508"/>
                    <a:pt x="32882" y="7508"/>
                  </a:cubicBezTo>
                  <a:cubicBezTo>
                    <a:pt x="35651" y="6073"/>
                    <a:pt x="35951" y="3572"/>
                    <a:pt x="35951" y="3572"/>
                  </a:cubicBezTo>
                  <a:lnTo>
                    <a:pt x="35951" y="3572"/>
                  </a:lnTo>
                  <a:cubicBezTo>
                    <a:pt x="34683" y="3872"/>
                    <a:pt x="33416" y="4139"/>
                    <a:pt x="33416" y="4139"/>
                  </a:cubicBezTo>
                  <a:cubicBezTo>
                    <a:pt x="33416" y="4139"/>
                    <a:pt x="35384" y="870"/>
                    <a:pt x="34683" y="669"/>
                  </a:cubicBezTo>
                  <a:cubicBezTo>
                    <a:pt x="34648" y="658"/>
                    <a:pt x="34607" y="652"/>
                    <a:pt x="34562" y="652"/>
                  </a:cubicBezTo>
                  <a:cubicBezTo>
                    <a:pt x="33729" y="652"/>
                    <a:pt x="31392" y="2571"/>
                    <a:pt x="30860" y="2571"/>
                  </a:cubicBezTo>
                  <a:cubicBezTo>
                    <a:pt x="30856" y="2571"/>
                    <a:pt x="30851" y="2571"/>
                    <a:pt x="30847" y="2571"/>
                  </a:cubicBezTo>
                  <a:cubicBezTo>
                    <a:pt x="30426" y="2544"/>
                    <a:pt x="28464" y="0"/>
                    <a:pt x="24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2"/>
          <p:cNvGrpSpPr/>
          <p:nvPr/>
        </p:nvGrpSpPr>
        <p:grpSpPr>
          <a:xfrm>
            <a:off x="3668584" y="1811063"/>
            <a:ext cx="2789710" cy="3332173"/>
            <a:chOff x="2457563" y="2355325"/>
            <a:chExt cx="6171925" cy="7996575"/>
          </a:xfrm>
        </p:grpSpPr>
        <p:sp>
          <p:nvSpPr>
            <p:cNvPr id="241" name="Google Shape;241;p22"/>
            <p:cNvSpPr/>
            <p:nvPr/>
          </p:nvSpPr>
          <p:spPr>
            <a:xfrm>
              <a:off x="2478413" y="4730350"/>
              <a:ext cx="536225" cy="685525"/>
            </a:xfrm>
            <a:custGeom>
              <a:rect b="b" l="l" r="r" t="t"/>
              <a:pathLst>
                <a:path extrusionOk="0" h="27421" w="21449">
                  <a:moveTo>
                    <a:pt x="13577" y="0"/>
                  </a:moveTo>
                  <a:cubicBezTo>
                    <a:pt x="8773" y="0"/>
                    <a:pt x="5004" y="1268"/>
                    <a:pt x="2669" y="3703"/>
                  </a:cubicBezTo>
                  <a:cubicBezTo>
                    <a:pt x="868" y="5604"/>
                    <a:pt x="0" y="8140"/>
                    <a:pt x="100" y="11242"/>
                  </a:cubicBezTo>
                  <a:cubicBezTo>
                    <a:pt x="401" y="18314"/>
                    <a:pt x="11075" y="24318"/>
                    <a:pt x="21449" y="27420"/>
                  </a:cubicBezTo>
                  <a:cubicBezTo>
                    <a:pt x="21416" y="18647"/>
                    <a:pt x="21382" y="9807"/>
                    <a:pt x="21382" y="1168"/>
                  </a:cubicBezTo>
                  <a:cubicBezTo>
                    <a:pt x="19781" y="701"/>
                    <a:pt x="18280" y="367"/>
                    <a:pt x="16879" y="201"/>
                  </a:cubicBezTo>
                  <a:cubicBezTo>
                    <a:pt x="15745" y="67"/>
                    <a:pt x="14644" y="0"/>
                    <a:pt x="13577"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030463" y="2376175"/>
              <a:ext cx="2900425" cy="3166450"/>
            </a:xfrm>
            <a:custGeom>
              <a:rect b="b" l="l" r="r" t="t"/>
              <a:pathLst>
                <a:path extrusionOk="0" h="126658" w="116017">
                  <a:moveTo>
                    <a:pt x="71886" y="5204"/>
                  </a:moveTo>
                  <a:cubicBezTo>
                    <a:pt x="73687" y="5204"/>
                    <a:pt x="74621" y="7305"/>
                    <a:pt x="74621" y="9340"/>
                  </a:cubicBezTo>
                  <a:cubicBezTo>
                    <a:pt x="74621" y="11408"/>
                    <a:pt x="73653" y="13476"/>
                    <a:pt x="71519" y="13476"/>
                  </a:cubicBezTo>
                  <a:lnTo>
                    <a:pt x="43298" y="13476"/>
                  </a:lnTo>
                  <a:cubicBezTo>
                    <a:pt x="42431" y="13476"/>
                    <a:pt x="41731" y="13143"/>
                    <a:pt x="41264" y="12442"/>
                  </a:cubicBezTo>
                  <a:cubicBezTo>
                    <a:pt x="40863" y="11875"/>
                    <a:pt x="40663" y="11108"/>
                    <a:pt x="40663" y="10207"/>
                  </a:cubicBezTo>
                  <a:cubicBezTo>
                    <a:pt x="40663" y="7839"/>
                    <a:pt x="42031" y="5204"/>
                    <a:pt x="44032" y="5204"/>
                  </a:cubicBezTo>
                  <a:close/>
                  <a:moveTo>
                    <a:pt x="84528" y="4470"/>
                  </a:moveTo>
                  <a:cubicBezTo>
                    <a:pt x="87196" y="4470"/>
                    <a:pt x="89398" y="6671"/>
                    <a:pt x="89398" y="9340"/>
                  </a:cubicBezTo>
                  <a:cubicBezTo>
                    <a:pt x="89398" y="12042"/>
                    <a:pt x="87196" y="14244"/>
                    <a:pt x="84528" y="14244"/>
                  </a:cubicBezTo>
                  <a:cubicBezTo>
                    <a:pt x="81826" y="14244"/>
                    <a:pt x="79658" y="12042"/>
                    <a:pt x="79658" y="9340"/>
                  </a:cubicBezTo>
                  <a:cubicBezTo>
                    <a:pt x="79658" y="6671"/>
                    <a:pt x="81826" y="4470"/>
                    <a:pt x="84528" y="4470"/>
                  </a:cubicBezTo>
                  <a:close/>
                  <a:moveTo>
                    <a:pt x="83227" y="0"/>
                  </a:moveTo>
                  <a:cubicBezTo>
                    <a:pt x="69150" y="0"/>
                    <a:pt x="50704" y="167"/>
                    <a:pt x="35860" y="300"/>
                  </a:cubicBezTo>
                  <a:cubicBezTo>
                    <a:pt x="25352" y="400"/>
                    <a:pt x="16246" y="467"/>
                    <a:pt x="11342" y="467"/>
                  </a:cubicBezTo>
                  <a:cubicBezTo>
                    <a:pt x="6672" y="467"/>
                    <a:pt x="1335" y="5371"/>
                    <a:pt x="601" y="16078"/>
                  </a:cubicBezTo>
                  <a:cubicBezTo>
                    <a:pt x="168" y="22550"/>
                    <a:pt x="1" y="74487"/>
                    <a:pt x="168" y="123188"/>
                  </a:cubicBezTo>
                  <a:cubicBezTo>
                    <a:pt x="2703" y="123755"/>
                    <a:pt x="5338" y="124889"/>
                    <a:pt x="7406" y="126657"/>
                  </a:cubicBezTo>
                  <a:cubicBezTo>
                    <a:pt x="7373" y="120086"/>
                    <a:pt x="7339" y="113381"/>
                    <a:pt x="7306" y="106676"/>
                  </a:cubicBezTo>
                  <a:cubicBezTo>
                    <a:pt x="7173" y="82125"/>
                    <a:pt x="7206" y="62311"/>
                    <a:pt x="7373" y="47801"/>
                  </a:cubicBezTo>
                  <a:cubicBezTo>
                    <a:pt x="7706" y="20748"/>
                    <a:pt x="8474" y="20348"/>
                    <a:pt x="8907" y="20114"/>
                  </a:cubicBezTo>
                  <a:cubicBezTo>
                    <a:pt x="10809" y="19180"/>
                    <a:pt x="43499" y="18813"/>
                    <a:pt x="63646" y="18813"/>
                  </a:cubicBezTo>
                  <a:cubicBezTo>
                    <a:pt x="75688" y="18813"/>
                    <a:pt x="86629" y="18947"/>
                    <a:pt x="94368" y="19114"/>
                  </a:cubicBezTo>
                  <a:cubicBezTo>
                    <a:pt x="108345" y="19481"/>
                    <a:pt x="108345" y="19914"/>
                    <a:pt x="108345" y="20515"/>
                  </a:cubicBezTo>
                  <a:cubicBezTo>
                    <a:pt x="108345" y="20682"/>
                    <a:pt x="108345" y="22183"/>
                    <a:pt x="108378" y="24851"/>
                  </a:cubicBezTo>
                  <a:cubicBezTo>
                    <a:pt x="108545" y="38327"/>
                    <a:pt x="109012" y="78656"/>
                    <a:pt x="109246" y="116984"/>
                  </a:cubicBezTo>
                  <a:cubicBezTo>
                    <a:pt x="111380" y="117751"/>
                    <a:pt x="113615" y="118585"/>
                    <a:pt x="115850" y="119452"/>
                  </a:cubicBezTo>
                  <a:cubicBezTo>
                    <a:pt x="115750" y="109545"/>
                    <a:pt x="115683" y="99538"/>
                    <a:pt x="115583" y="89998"/>
                  </a:cubicBezTo>
                  <a:cubicBezTo>
                    <a:pt x="115283" y="52037"/>
                    <a:pt x="114983" y="19247"/>
                    <a:pt x="115317" y="15645"/>
                  </a:cubicBezTo>
                  <a:cubicBezTo>
                    <a:pt x="116017" y="7505"/>
                    <a:pt x="110113" y="1601"/>
                    <a:pt x="105610" y="467"/>
                  </a:cubicBezTo>
                  <a:cubicBezTo>
                    <a:pt x="104309" y="133"/>
                    <a:pt x="96803" y="0"/>
                    <a:pt x="83227"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3042988" y="6156375"/>
              <a:ext cx="2892925" cy="1702900"/>
            </a:xfrm>
            <a:custGeom>
              <a:rect b="b" l="l" r="r" t="t"/>
              <a:pathLst>
                <a:path extrusionOk="0" h="68116" w="115717">
                  <a:moveTo>
                    <a:pt x="69783" y="51270"/>
                  </a:moveTo>
                  <a:cubicBezTo>
                    <a:pt x="70684" y="51270"/>
                    <a:pt x="71451" y="52038"/>
                    <a:pt x="71451" y="52938"/>
                  </a:cubicBezTo>
                  <a:lnTo>
                    <a:pt x="71451" y="59376"/>
                  </a:lnTo>
                  <a:cubicBezTo>
                    <a:pt x="71451" y="60277"/>
                    <a:pt x="70684" y="61044"/>
                    <a:pt x="69783" y="61044"/>
                  </a:cubicBezTo>
                  <a:lnTo>
                    <a:pt x="42564" y="61044"/>
                  </a:lnTo>
                  <a:cubicBezTo>
                    <a:pt x="41630" y="61044"/>
                    <a:pt x="40896" y="60277"/>
                    <a:pt x="40896" y="59376"/>
                  </a:cubicBezTo>
                  <a:lnTo>
                    <a:pt x="40896" y="52938"/>
                  </a:lnTo>
                  <a:cubicBezTo>
                    <a:pt x="40896" y="52038"/>
                    <a:pt x="41630" y="51270"/>
                    <a:pt x="42564" y="51270"/>
                  </a:cubicBezTo>
                  <a:close/>
                  <a:moveTo>
                    <a:pt x="108845" y="0"/>
                  </a:moveTo>
                  <a:cubicBezTo>
                    <a:pt x="108811" y="44032"/>
                    <a:pt x="108044" y="44432"/>
                    <a:pt x="107610" y="44632"/>
                  </a:cubicBezTo>
                  <a:cubicBezTo>
                    <a:pt x="106343" y="45266"/>
                    <a:pt x="82959" y="45500"/>
                    <a:pt x="67582" y="45500"/>
                  </a:cubicBezTo>
                  <a:lnTo>
                    <a:pt x="67548" y="45500"/>
                  </a:lnTo>
                  <a:cubicBezTo>
                    <a:pt x="52204" y="45500"/>
                    <a:pt x="38061" y="45333"/>
                    <a:pt x="27653" y="44999"/>
                  </a:cubicBezTo>
                  <a:cubicBezTo>
                    <a:pt x="8006" y="44365"/>
                    <a:pt x="7906" y="43431"/>
                    <a:pt x="7806" y="42831"/>
                  </a:cubicBezTo>
                  <a:cubicBezTo>
                    <a:pt x="7706" y="41997"/>
                    <a:pt x="7472" y="28988"/>
                    <a:pt x="7272" y="10441"/>
                  </a:cubicBezTo>
                  <a:cubicBezTo>
                    <a:pt x="5904" y="14144"/>
                    <a:pt x="3269" y="17012"/>
                    <a:pt x="0" y="18447"/>
                  </a:cubicBezTo>
                  <a:cubicBezTo>
                    <a:pt x="34" y="19014"/>
                    <a:pt x="34" y="19548"/>
                    <a:pt x="34" y="20115"/>
                  </a:cubicBezTo>
                  <a:cubicBezTo>
                    <a:pt x="1334" y="20882"/>
                    <a:pt x="2535" y="21816"/>
                    <a:pt x="3469" y="22883"/>
                  </a:cubicBezTo>
                  <a:cubicBezTo>
                    <a:pt x="5537" y="25285"/>
                    <a:pt x="6405" y="28287"/>
                    <a:pt x="5904" y="31489"/>
                  </a:cubicBezTo>
                  <a:cubicBezTo>
                    <a:pt x="5271" y="35859"/>
                    <a:pt x="3202" y="39395"/>
                    <a:pt x="367" y="41497"/>
                  </a:cubicBezTo>
                  <a:cubicBezTo>
                    <a:pt x="601" y="52104"/>
                    <a:pt x="867" y="59043"/>
                    <a:pt x="1201" y="60110"/>
                  </a:cubicBezTo>
                  <a:cubicBezTo>
                    <a:pt x="3136" y="66314"/>
                    <a:pt x="15111" y="67015"/>
                    <a:pt x="19047" y="67248"/>
                  </a:cubicBezTo>
                  <a:cubicBezTo>
                    <a:pt x="23117" y="67482"/>
                    <a:pt x="51003" y="68116"/>
                    <a:pt x="72919" y="68116"/>
                  </a:cubicBezTo>
                  <a:cubicBezTo>
                    <a:pt x="84160" y="68116"/>
                    <a:pt x="91632" y="67949"/>
                    <a:pt x="95135" y="67649"/>
                  </a:cubicBezTo>
                  <a:cubicBezTo>
                    <a:pt x="107877" y="66481"/>
                    <a:pt x="113915" y="59676"/>
                    <a:pt x="115182" y="54206"/>
                  </a:cubicBezTo>
                  <a:cubicBezTo>
                    <a:pt x="115683" y="52171"/>
                    <a:pt x="115716" y="31690"/>
                    <a:pt x="115583" y="5304"/>
                  </a:cubicBezTo>
                  <a:cubicBezTo>
                    <a:pt x="114415" y="3436"/>
                    <a:pt x="113048" y="1968"/>
                    <a:pt x="111580" y="1301"/>
                  </a:cubicBezTo>
                  <a:cubicBezTo>
                    <a:pt x="110613" y="834"/>
                    <a:pt x="109712" y="401"/>
                    <a:pt x="108845"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082163" y="5962075"/>
              <a:ext cx="140125" cy="228500"/>
            </a:xfrm>
            <a:custGeom>
              <a:rect b="b" l="l" r="r" t="t"/>
              <a:pathLst>
                <a:path extrusionOk="0" h="9140" w="5605">
                  <a:moveTo>
                    <a:pt x="5505" y="0"/>
                  </a:moveTo>
                  <a:cubicBezTo>
                    <a:pt x="4004" y="1735"/>
                    <a:pt x="2102" y="3069"/>
                    <a:pt x="1" y="3803"/>
                  </a:cubicBezTo>
                  <a:cubicBezTo>
                    <a:pt x="1569" y="4637"/>
                    <a:pt x="3070" y="5704"/>
                    <a:pt x="4204" y="7072"/>
                  </a:cubicBezTo>
                  <a:cubicBezTo>
                    <a:pt x="4771" y="7706"/>
                    <a:pt x="5238" y="8406"/>
                    <a:pt x="5605" y="9140"/>
                  </a:cubicBezTo>
                  <a:cubicBezTo>
                    <a:pt x="5572" y="6204"/>
                    <a:pt x="5538" y="3136"/>
                    <a:pt x="55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3223938" y="2867350"/>
              <a:ext cx="2519325" cy="4405675"/>
            </a:xfrm>
            <a:custGeom>
              <a:rect b="b" l="l" r="r" t="t"/>
              <a:pathLst>
                <a:path extrusionOk="0" h="176227" w="100773">
                  <a:moveTo>
                    <a:pt x="55907" y="0"/>
                  </a:moveTo>
                  <a:cubicBezTo>
                    <a:pt x="27687" y="0"/>
                    <a:pt x="3570" y="534"/>
                    <a:pt x="1602" y="1201"/>
                  </a:cubicBezTo>
                  <a:cubicBezTo>
                    <a:pt x="1101" y="2302"/>
                    <a:pt x="1" y="13243"/>
                    <a:pt x="401" y="88130"/>
                  </a:cubicBezTo>
                  <a:cubicBezTo>
                    <a:pt x="434" y="94735"/>
                    <a:pt x="468" y="101340"/>
                    <a:pt x="534" y="107778"/>
                  </a:cubicBezTo>
                  <a:cubicBezTo>
                    <a:pt x="735" y="108011"/>
                    <a:pt x="935" y="108211"/>
                    <a:pt x="1135" y="108445"/>
                  </a:cubicBezTo>
                  <a:cubicBezTo>
                    <a:pt x="3036" y="110713"/>
                    <a:pt x="3803" y="113482"/>
                    <a:pt x="3303" y="116384"/>
                  </a:cubicBezTo>
                  <a:cubicBezTo>
                    <a:pt x="2903" y="118785"/>
                    <a:pt x="1969" y="120954"/>
                    <a:pt x="668" y="122788"/>
                  </a:cubicBezTo>
                  <a:cubicBezTo>
                    <a:pt x="701" y="127191"/>
                    <a:pt x="735" y="131428"/>
                    <a:pt x="801" y="135497"/>
                  </a:cubicBezTo>
                  <a:cubicBezTo>
                    <a:pt x="1001" y="136598"/>
                    <a:pt x="1001" y="137732"/>
                    <a:pt x="835" y="138933"/>
                  </a:cubicBezTo>
                  <a:cubicBezTo>
                    <a:pt x="1035" y="158514"/>
                    <a:pt x="1302" y="172724"/>
                    <a:pt x="1402" y="174192"/>
                  </a:cubicBezTo>
                  <a:cubicBezTo>
                    <a:pt x="3170" y="175426"/>
                    <a:pt x="26753" y="176227"/>
                    <a:pt x="60310" y="176227"/>
                  </a:cubicBezTo>
                  <a:lnTo>
                    <a:pt x="60344" y="176227"/>
                  </a:lnTo>
                  <a:cubicBezTo>
                    <a:pt x="82993" y="176227"/>
                    <a:pt x="98271" y="175860"/>
                    <a:pt x="99905" y="175493"/>
                  </a:cubicBezTo>
                  <a:cubicBezTo>
                    <a:pt x="100472" y="173792"/>
                    <a:pt x="100773" y="158447"/>
                    <a:pt x="100773" y="131161"/>
                  </a:cubicBezTo>
                  <a:cubicBezTo>
                    <a:pt x="100139" y="130894"/>
                    <a:pt x="99505" y="130594"/>
                    <a:pt x="98938" y="130327"/>
                  </a:cubicBezTo>
                  <a:cubicBezTo>
                    <a:pt x="95802" y="128859"/>
                    <a:pt x="93501" y="127792"/>
                    <a:pt x="91633" y="126858"/>
                  </a:cubicBezTo>
                  <a:cubicBezTo>
                    <a:pt x="89731" y="128226"/>
                    <a:pt x="76455" y="137466"/>
                    <a:pt x="65981" y="137466"/>
                  </a:cubicBezTo>
                  <a:cubicBezTo>
                    <a:pt x="64480" y="137466"/>
                    <a:pt x="63012" y="137265"/>
                    <a:pt x="61678" y="136832"/>
                  </a:cubicBezTo>
                  <a:cubicBezTo>
                    <a:pt x="47668" y="132328"/>
                    <a:pt x="45567" y="126324"/>
                    <a:pt x="45567" y="123155"/>
                  </a:cubicBezTo>
                  <a:cubicBezTo>
                    <a:pt x="45567" y="120253"/>
                    <a:pt x="50570" y="118452"/>
                    <a:pt x="55841" y="116517"/>
                  </a:cubicBezTo>
                  <a:cubicBezTo>
                    <a:pt x="59610" y="115183"/>
                    <a:pt x="63513" y="113782"/>
                    <a:pt x="64680" y="112114"/>
                  </a:cubicBezTo>
                  <a:cubicBezTo>
                    <a:pt x="68283" y="107177"/>
                    <a:pt x="77056" y="97137"/>
                    <a:pt x="84628" y="94368"/>
                  </a:cubicBezTo>
                  <a:cubicBezTo>
                    <a:pt x="85360" y="94100"/>
                    <a:pt x="86259" y="93977"/>
                    <a:pt x="87294" y="93977"/>
                  </a:cubicBezTo>
                  <a:cubicBezTo>
                    <a:pt x="90641" y="93977"/>
                    <a:pt x="95416" y="95261"/>
                    <a:pt x="100639" y="97070"/>
                  </a:cubicBezTo>
                  <a:cubicBezTo>
                    <a:pt x="100506" y="71852"/>
                    <a:pt x="100239" y="41063"/>
                    <a:pt x="99805" y="5204"/>
                  </a:cubicBezTo>
                  <a:cubicBezTo>
                    <a:pt x="99772" y="3036"/>
                    <a:pt x="99772" y="1602"/>
                    <a:pt x="99772" y="1068"/>
                  </a:cubicBezTo>
                  <a:cubicBezTo>
                    <a:pt x="97771" y="434"/>
                    <a:pt x="80358" y="0"/>
                    <a:pt x="559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682713" y="5465050"/>
              <a:ext cx="614650" cy="579600"/>
            </a:xfrm>
            <a:custGeom>
              <a:rect b="b" l="l" r="r" t="t"/>
              <a:pathLst>
                <a:path extrusionOk="0" h="23184" w="24586">
                  <a:moveTo>
                    <a:pt x="10208" y="0"/>
                  </a:moveTo>
                  <a:cubicBezTo>
                    <a:pt x="9308" y="0"/>
                    <a:pt x="8474" y="100"/>
                    <a:pt x="7706" y="234"/>
                  </a:cubicBezTo>
                  <a:cubicBezTo>
                    <a:pt x="2269" y="1401"/>
                    <a:pt x="935" y="6038"/>
                    <a:pt x="635" y="8673"/>
                  </a:cubicBezTo>
                  <a:cubicBezTo>
                    <a:pt x="1" y="14010"/>
                    <a:pt x="2336" y="19748"/>
                    <a:pt x="5872" y="22016"/>
                  </a:cubicBezTo>
                  <a:cubicBezTo>
                    <a:pt x="6639" y="21882"/>
                    <a:pt x="7473" y="21782"/>
                    <a:pt x="8340" y="21782"/>
                  </a:cubicBezTo>
                  <a:cubicBezTo>
                    <a:pt x="10308" y="21782"/>
                    <a:pt x="12643" y="22249"/>
                    <a:pt x="14878" y="23183"/>
                  </a:cubicBezTo>
                  <a:cubicBezTo>
                    <a:pt x="19582" y="21916"/>
                    <a:pt x="23217" y="17813"/>
                    <a:pt x="24118" y="12342"/>
                  </a:cubicBezTo>
                  <a:cubicBezTo>
                    <a:pt x="24585" y="9640"/>
                    <a:pt x="23918" y="7205"/>
                    <a:pt x="22150" y="5070"/>
                  </a:cubicBezTo>
                  <a:cubicBezTo>
                    <a:pt x="19181" y="1568"/>
                    <a:pt x="14011" y="0"/>
                    <a:pt x="10208"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645188" y="6030450"/>
              <a:ext cx="589625" cy="589600"/>
            </a:xfrm>
            <a:custGeom>
              <a:rect b="b" l="l" r="r" t="t"/>
              <a:pathLst>
                <a:path extrusionOk="0" h="23584" w="23585">
                  <a:moveTo>
                    <a:pt x="9841" y="0"/>
                  </a:moveTo>
                  <a:cubicBezTo>
                    <a:pt x="8974" y="0"/>
                    <a:pt x="8173" y="100"/>
                    <a:pt x="7439" y="234"/>
                  </a:cubicBezTo>
                  <a:cubicBezTo>
                    <a:pt x="2336" y="1401"/>
                    <a:pt x="1035" y="5938"/>
                    <a:pt x="701" y="8540"/>
                  </a:cubicBezTo>
                  <a:cubicBezTo>
                    <a:pt x="1" y="14277"/>
                    <a:pt x="2569" y="20515"/>
                    <a:pt x="6405" y="22450"/>
                  </a:cubicBezTo>
                  <a:cubicBezTo>
                    <a:pt x="7106" y="22783"/>
                    <a:pt x="7773" y="23050"/>
                    <a:pt x="8474" y="23250"/>
                  </a:cubicBezTo>
                  <a:cubicBezTo>
                    <a:pt x="8640" y="23217"/>
                    <a:pt x="8807" y="23217"/>
                    <a:pt x="8941" y="23217"/>
                  </a:cubicBezTo>
                  <a:cubicBezTo>
                    <a:pt x="9941" y="23217"/>
                    <a:pt x="10975" y="23350"/>
                    <a:pt x="11976" y="23584"/>
                  </a:cubicBezTo>
                  <a:cubicBezTo>
                    <a:pt x="17580" y="23250"/>
                    <a:pt x="22117" y="18714"/>
                    <a:pt x="23151" y="12342"/>
                  </a:cubicBezTo>
                  <a:cubicBezTo>
                    <a:pt x="23584" y="9540"/>
                    <a:pt x="22884" y="7005"/>
                    <a:pt x="21049" y="4870"/>
                  </a:cubicBezTo>
                  <a:cubicBezTo>
                    <a:pt x="18180" y="1501"/>
                    <a:pt x="13344" y="0"/>
                    <a:pt x="9841"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2644363" y="6631700"/>
              <a:ext cx="537075" cy="590450"/>
            </a:xfrm>
            <a:custGeom>
              <a:rect b="b" l="l" r="r" t="t"/>
              <a:pathLst>
                <a:path extrusionOk="0" h="23618" w="21483">
                  <a:moveTo>
                    <a:pt x="8974" y="1"/>
                  </a:moveTo>
                  <a:cubicBezTo>
                    <a:pt x="8206" y="1"/>
                    <a:pt x="7506" y="101"/>
                    <a:pt x="6839" y="268"/>
                  </a:cubicBezTo>
                  <a:cubicBezTo>
                    <a:pt x="2335" y="1369"/>
                    <a:pt x="1101" y="5738"/>
                    <a:pt x="768" y="8240"/>
                  </a:cubicBezTo>
                  <a:cubicBezTo>
                    <a:pt x="0" y="13978"/>
                    <a:pt x="2369" y="20516"/>
                    <a:pt x="5905" y="22484"/>
                  </a:cubicBezTo>
                  <a:cubicBezTo>
                    <a:pt x="7306" y="23251"/>
                    <a:pt x="8773" y="23618"/>
                    <a:pt x="10308" y="23618"/>
                  </a:cubicBezTo>
                  <a:cubicBezTo>
                    <a:pt x="15645" y="23618"/>
                    <a:pt x="20048" y="18981"/>
                    <a:pt x="21049" y="12376"/>
                  </a:cubicBezTo>
                  <a:cubicBezTo>
                    <a:pt x="21482" y="9374"/>
                    <a:pt x="20682" y="6639"/>
                    <a:pt x="18781" y="4437"/>
                  </a:cubicBezTo>
                  <a:cubicBezTo>
                    <a:pt x="16479" y="1735"/>
                    <a:pt x="12609" y="1"/>
                    <a:pt x="8974"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4171288" y="5237850"/>
              <a:ext cx="4435700" cy="5093200"/>
            </a:xfrm>
            <a:custGeom>
              <a:rect b="b" l="l" r="r" t="t"/>
              <a:pathLst>
                <a:path extrusionOk="0" h="203728" w="177428">
                  <a:moveTo>
                    <a:pt x="49439" y="1"/>
                  </a:moveTo>
                  <a:cubicBezTo>
                    <a:pt x="48497" y="1"/>
                    <a:pt x="47686" y="110"/>
                    <a:pt x="47034" y="349"/>
                  </a:cubicBezTo>
                  <a:cubicBezTo>
                    <a:pt x="39629" y="3017"/>
                    <a:pt x="31023" y="12924"/>
                    <a:pt x="27487" y="17794"/>
                  </a:cubicBezTo>
                  <a:cubicBezTo>
                    <a:pt x="26119" y="19629"/>
                    <a:pt x="22283" y="21030"/>
                    <a:pt x="18247" y="22498"/>
                  </a:cubicBezTo>
                  <a:cubicBezTo>
                    <a:pt x="13677" y="24132"/>
                    <a:pt x="8506" y="26000"/>
                    <a:pt x="8506" y="28335"/>
                  </a:cubicBezTo>
                  <a:cubicBezTo>
                    <a:pt x="8506" y="33339"/>
                    <a:pt x="14177" y="38042"/>
                    <a:pt x="24018" y="41211"/>
                  </a:cubicBezTo>
                  <a:cubicBezTo>
                    <a:pt x="25260" y="41610"/>
                    <a:pt x="26604" y="41787"/>
                    <a:pt x="28009" y="41787"/>
                  </a:cubicBezTo>
                  <a:cubicBezTo>
                    <a:pt x="38826" y="41787"/>
                    <a:pt x="53295" y="31322"/>
                    <a:pt x="53472" y="31204"/>
                  </a:cubicBezTo>
                  <a:cubicBezTo>
                    <a:pt x="53534" y="31163"/>
                    <a:pt x="53621" y="31134"/>
                    <a:pt x="53718" y="31134"/>
                  </a:cubicBezTo>
                  <a:cubicBezTo>
                    <a:pt x="53778" y="31134"/>
                    <a:pt x="53842" y="31145"/>
                    <a:pt x="53906" y="31171"/>
                  </a:cubicBezTo>
                  <a:cubicBezTo>
                    <a:pt x="55807" y="32138"/>
                    <a:pt x="58142" y="33239"/>
                    <a:pt x="61378" y="34740"/>
                  </a:cubicBezTo>
                  <a:cubicBezTo>
                    <a:pt x="62979" y="35474"/>
                    <a:pt x="64780" y="36308"/>
                    <a:pt x="66815" y="37275"/>
                  </a:cubicBezTo>
                  <a:cubicBezTo>
                    <a:pt x="73219" y="40277"/>
                    <a:pt x="77089" y="56289"/>
                    <a:pt x="77089" y="58490"/>
                  </a:cubicBezTo>
                  <a:cubicBezTo>
                    <a:pt x="77089" y="58724"/>
                    <a:pt x="76922" y="58890"/>
                    <a:pt x="76689" y="58890"/>
                  </a:cubicBezTo>
                  <a:cubicBezTo>
                    <a:pt x="76455" y="58890"/>
                    <a:pt x="76255" y="58724"/>
                    <a:pt x="76255" y="58490"/>
                  </a:cubicBezTo>
                  <a:cubicBezTo>
                    <a:pt x="76255" y="57056"/>
                    <a:pt x="74420" y="49117"/>
                    <a:pt x="71285" y="43446"/>
                  </a:cubicBezTo>
                  <a:lnTo>
                    <a:pt x="71285" y="43446"/>
                  </a:lnTo>
                  <a:cubicBezTo>
                    <a:pt x="71418" y="69498"/>
                    <a:pt x="71351" y="89045"/>
                    <a:pt x="70884" y="91147"/>
                  </a:cubicBezTo>
                  <a:cubicBezTo>
                    <a:pt x="69517" y="96884"/>
                    <a:pt x="63246" y="103989"/>
                    <a:pt x="50070" y="105190"/>
                  </a:cubicBezTo>
                  <a:cubicBezTo>
                    <a:pt x="46534" y="105524"/>
                    <a:pt x="39028" y="105691"/>
                    <a:pt x="27787" y="105691"/>
                  </a:cubicBezTo>
                  <a:cubicBezTo>
                    <a:pt x="18847" y="105691"/>
                    <a:pt x="8907" y="105591"/>
                    <a:pt x="0" y="105457"/>
                  </a:cubicBezTo>
                  <a:lnTo>
                    <a:pt x="0" y="105457"/>
                  </a:lnTo>
                  <a:cubicBezTo>
                    <a:pt x="7706" y="113196"/>
                    <a:pt x="20115" y="124304"/>
                    <a:pt x="33358" y="128474"/>
                  </a:cubicBezTo>
                  <a:cubicBezTo>
                    <a:pt x="49636" y="133577"/>
                    <a:pt x="60243" y="139682"/>
                    <a:pt x="64813" y="146587"/>
                  </a:cubicBezTo>
                  <a:cubicBezTo>
                    <a:pt x="68249" y="151724"/>
                    <a:pt x="82426" y="184547"/>
                    <a:pt x="83193" y="188383"/>
                  </a:cubicBezTo>
                  <a:cubicBezTo>
                    <a:pt x="83927" y="191952"/>
                    <a:pt x="89664" y="201159"/>
                    <a:pt x="93100" y="203561"/>
                  </a:cubicBezTo>
                  <a:cubicBezTo>
                    <a:pt x="93134" y="203594"/>
                    <a:pt x="93400" y="203727"/>
                    <a:pt x="94301" y="203727"/>
                  </a:cubicBezTo>
                  <a:cubicBezTo>
                    <a:pt x="103274" y="203727"/>
                    <a:pt x="148206" y="191185"/>
                    <a:pt x="158847" y="186115"/>
                  </a:cubicBezTo>
                  <a:lnTo>
                    <a:pt x="159281" y="186782"/>
                  </a:lnTo>
                  <a:lnTo>
                    <a:pt x="160949" y="186148"/>
                  </a:lnTo>
                  <a:cubicBezTo>
                    <a:pt x="162883" y="185548"/>
                    <a:pt x="164118" y="185881"/>
                    <a:pt x="167387" y="184414"/>
                  </a:cubicBezTo>
                  <a:cubicBezTo>
                    <a:pt x="171523" y="182579"/>
                    <a:pt x="177160" y="180077"/>
                    <a:pt x="177427" y="178676"/>
                  </a:cubicBezTo>
                  <a:cubicBezTo>
                    <a:pt x="177427" y="178576"/>
                    <a:pt x="177427" y="178476"/>
                    <a:pt x="177294" y="178343"/>
                  </a:cubicBezTo>
                  <a:cubicBezTo>
                    <a:pt x="175826" y="176875"/>
                    <a:pt x="166753" y="163899"/>
                    <a:pt x="157980" y="151323"/>
                  </a:cubicBezTo>
                  <a:cubicBezTo>
                    <a:pt x="151375" y="141816"/>
                    <a:pt x="145104" y="132877"/>
                    <a:pt x="142069" y="128740"/>
                  </a:cubicBezTo>
                  <a:cubicBezTo>
                    <a:pt x="132162" y="115398"/>
                    <a:pt x="120787" y="98319"/>
                    <a:pt x="120453" y="84709"/>
                  </a:cubicBezTo>
                  <a:cubicBezTo>
                    <a:pt x="120186" y="74435"/>
                    <a:pt x="114749" y="57189"/>
                    <a:pt x="110780" y="44580"/>
                  </a:cubicBezTo>
                  <a:cubicBezTo>
                    <a:pt x="109045" y="39110"/>
                    <a:pt x="107544" y="34406"/>
                    <a:pt x="106810" y="31304"/>
                  </a:cubicBezTo>
                  <a:cubicBezTo>
                    <a:pt x="104308" y="20897"/>
                    <a:pt x="100439" y="16460"/>
                    <a:pt x="92033" y="14359"/>
                  </a:cubicBezTo>
                  <a:cubicBezTo>
                    <a:pt x="89231" y="13658"/>
                    <a:pt x="84361" y="11657"/>
                    <a:pt x="78723" y="9355"/>
                  </a:cubicBezTo>
                  <a:cubicBezTo>
                    <a:pt x="68949" y="5329"/>
                    <a:pt x="56011" y="1"/>
                    <a:pt x="49439"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457563" y="2355325"/>
              <a:ext cx="6171925" cy="7996575"/>
            </a:xfrm>
            <a:custGeom>
              <a:rect b="b" l="l" r="r" t="t"/>
              <a:pathLst>
                <a:path extrusionOk="0" h="319863" w="246877">
                  <a:moveTo>
                    <a:pt x="14411" y="95001"/>
                  </a:moveTo>
                  <a:cubicBezTo>
                    <a:pt x="15478" y="95001"/>
                    <a:pt x="16579" y="95068"/>
                    <a:pt x="17713" y="95202"/>
                  </a:cubicBezTo>
                  <a:cubicBezTo>
                    <a:pt x="19114" y="95368"/>
                    <a:pt x="20615" y="95702"/>
                    <a:pt x="22216" y="96169"/>
                  </a:cubicBezTo>
                  <a:cubicBezTo>
                    <a:pt x="22216" y="104808"/>
                    <a:pt x="22250" y="113648"/>
                    <a:pt x="22283" y="122421"/>
                  </a:cubicBezTo>
                  <a:cubicBezTo>
                    <a:pt x="11909" y="119319"/>
                    <a:pt x="1235" y="113315"/>
                    <a:pt x="934" y="106243"/>
                  </a:cubicBezTo>
                  <a:cubicBezTo>
                    <a:pt x="834" y="103141"/>
                    <a:pt x="1702" y="100572"/>
                    <a:pt x="3503" y="98704"/>
                  </a:cubicBezTo>
                  <a:cubicBezTo>
                    <a:pt x="5838" y="96269"/>
                    <a:pt x="9607" y="95001"/>
                    <a:pt x="14411" y="95001"/>
                  </a:cubicBezTo>
                  <a:close/>
                  <a:moveTo>
                    <a:pt x="106143" y="834"/>
                  </a:moveTo>
                  <a:cubicBezTo>
                    <a:pt x="119719" y="834"/>
                    <a:pt x="127225" y="967"/>
                    <a:pt x="128526" y="1301"/>
                  </a:cubicBezTo>
                  <a:cubicBezTo>
                    <a:pt x="133062" y="2435"/>
                    <a:pt x="138933" y="8339"/>
                    <a:pt x="138233" y="16479"/>
                  </a:cubicBezTo>
                  <a:cubicBezTo>
                    <a:pt x="137932" y="20081"/>
                    <a:pt x="138199" y="52871"/>
                    <a:pt x="138533" y="90832"/>
                  </a:cubicBezTo>
                  <a:cubicBezTo>
                    <a:pt x="138599" y="100372"/>
                    <a:pt x="138700" y="110379"/>
                    <a:pt x="138766" y="120286"/>
                  </a:cubicBezTo>
                  <a:cubicBezTo>
                    <a:pt x="136531" y="119419"/>
                    <a:pt x="134296" y="118585"/>
                    <a:pt x="132162" y="117818"/>
                  </a:cubicBezTo>
                  <a:cubicBezTo>
                    <a:pt x="131928" y="79490"/>
                    <a:pt x="131461" y="39161"/>
                    <a:pt x="131328" y="25685"/>
                  </a:cubicBezTo>
                  <a:cubicBezTo>
                    <a:pt x="131294" y="23017"/>
                    <a:pt x="131261" y="21482"/>
                    <a:pt x="131261" y="21315"/>
                  </a:cubicBezTo>
                  <a:cubicBezTo>
                    <a:pt x="131261" y="20748"/>
                    <a:pt x="131261" y="20315"/>
                    <a:pt x="117284" y="19948"/>
                  </a:cubicBezTo>
                  <a:cubicBezTo>
                    <a:pt x="109545" y="19748"/>
                    <a:pt x="98638" y="19647"/>
                    <a:pt x="86562" y="19647"/>
                  </a:cubicBezTo>
                  <a:cubicBezTo>
                    <a:pt x="66415" y="19647"/>
                    <a:pt x="33725" y="20014"/>
                    <a:pt x="31857" y="20948"/>
                  </a:cubicBezTo>
                  <a:cubicBezTo>
                    <a:pt x="31390" y="21182"/>
                    <a:pt x="30622" y="21549"/>
                    <a:pt x="30289" y="48602"/>
                  </a:cubicBezTo>
                  <a:cubicBezTo>
                    <a:pt x="30122" y="63145"/>
                    <a:pt x="30089" y="82959"/>
                    <a:pt x="30222" y="107510"/>
                  </a:cubicBezTo>
                  <a:cubicBezTo>
                    <a:pt x="30255" y="114215"/>
                    <a:pt x="30289" y="120920"/>
                    <a:pt x="30355" y="127491"/>
                  </a:cubicBezTo>
                  <a:cubicBezTo>
                    <a:pt x="28254" y="125723"/>
                    <a:pt x="25652" y="124589"/>
                    <a:pt x="23117" y="124022"/>
                  </a:cubicBezTo>
                  <a:cubicBezTo>
                    <a:pt x="22917" y="75321"/>
                    <a:pt x="23084" y="23384"/>
                    <a:pt x="23517" y="16912"/>
                  </a:cubicBezTo>
                  <a:cubicBezTo>
                    <a:pt x="24251" y="6205"/>
                    <a:pt x="29588" y="1301"/>
                    <a:pt x="34258" y="1301"/>
                  </a:cubicBezTo>
                  <a:cubicBezTo>
                    <a:pt x="39162" y="1301"/>
                    <a:pt x="48268" y="1234"/>
                    <a:pt x="58776" y="1134"/>
                  </a:cubicBezTo>
                  <a:cubicBezTo>
                    <a:pt x="73620" y="1001"/>
                    <a:pt x="92066" y="834"/>
                    <a:pt x="106143" y="834"/>
                  </a:cubicBezTo>
                  <a:close/>
                  <a:moveTo>
                    <a:pt x="19214" y="124389"/>
                  </a:moveTo>
                  <a:cubicBezTo>
                    <a:pt x="23017" y="124389"/>
                    <a:pt x="28187" y="125957"/>
                    <a:pt x="31156" y="129459"/>
                  </a:cubicBezTo>
                  <a:cubicBezTo>
                    <a:pt x="32924" y="131561"/>
                    <a:pt x="33591" y="134029"/>
                    <a:pt x="33157" y="136731"/>
                  </a:cubicBezTo>
                  <a:cubicBezTo>
                    <a:pt x="32223" y="142169"/>
                    <a:pt x="28588" y="146305"/>
                    <a:pt x="23884" y="147572"/>
                  </a:cubicBezTo>
                  <a:cubicBezTo>
                    <a:pt x="21649" y="146638"/>
                    <a:pt x="19314" y="146171"/>
                    <a:pt x="17346" y="146171"/>
                  </a:cubicBezTo>
                  <a:cubicBezTo>
                    <a:pt x="16479" y="146171"/>
                    <a:pt x="15645" y="146238"/>
                    <a:pt x="14878" y="146405"/>
                  </a:cubicBezTo>
                  <a:cubicBezTo>
                    <a:pt x="11342" y="144137"/>
                    <a:pt x="9007" y="138399"/>
                    <a:pt x="9641" y="133062"/>
                  </a:cubicBezTo>
                  <a:cubicBezTo>
                    <a:pt x="9941" y="130427"/>
                    <a:pt x="11275" y="125790"/>
                    <a:pt x="16712" y="124623"/>
                  </a:cubicBezTo>
                  <a:cubicBezTo>
                    <a:pt x="17480" y="124456"/>
                    <a:pt x="18314" y="124389"/>
                    <a:pt x="19214" y="124389"/>
                  </a:cubicBezTo>
                  <a:close/>
                  <a:moveTo>
                    <a:pt x="30489" y="144270"/>
                  </a:moveTo>
                  <a:cubicBezTo>
                    <a:pt x="30522" y="147406"/>
                    <a:pt x="30556" y="150474"/>
                    <a:pt x="30589" y="153410"/>
                  </a:cubicBezTo>
                  <a:cubicBezTo>
                    <a:pt x="30222" y="152676"/>
                    <a:pt x="29755" y="151976"/>
                    <a:pt x="29188" y="151342"/>
                  </a:cubicBezTo>
                  <a:cubicBezTo>
                    <a:pt x="28054" y="149974"/>
                    <a:pt x="26553" y="148907"/>
                    <a:pt x="24985" y="148073"/>
                  </a:cubicBezTo>
                  <a:cubicBezTo>
                    <a:pt x="27086" y="147306"/>
                    <a:pt x="28988" y="146005"/>
                    <a:pt x="30489" y="144270"/>
                  </a:cubicBezTo>
                  <a:close/>
                  <a:moveTo>
                    <a:pt x="17346" y="147005"/>
                  </a:moveTo>
                  <a:cubicBezTo>
                    <a:pt x="20849" y="147005"/>
                    <a:pt x="25685" y="148506"/>
                    <a:pt x="28554" y="151875"/>
                  </a:cubicBezTo>
                  <a:cubicBezTo>
                    <a:pt x="30389" y="154010"/>
                    <a:pt x="31089" y="156546"/>
                    <a:pt x="30622" y="159348"/>
                  </a:cubicBezTo>
                  <a:cubicBezTo>
                    <a:pt x="29622" y="165719"/>
                    <a:pt x="25085" y="170255"/>
                    <a:pt x="19481" y="170589"/>
                  </a:cubicBezTo>
                  <a:cubicBezTo>
                    <a:pt x="18480" y="170355"/>
                    <a:pt x="17446" y="170222"/>
                    <a:pt x="16446" y="170222"/>
                  </a:cubicBezTo>
                  <a:cubicBezTo>
                    <a:pt x="16279" y="170222"/>
                    <a:pt x="16145" y="170255"/>
                    <a:pt x="15979" y="170255"/>
                  </a:cubicBezTo>
                  <a:cubicBezTo>
                    <a:pt x="15278" y="170055"/>
                    <a:pt x="14611" y="169788"/>
                    <a:pt x="13910" y="169455"/>
                  </a:cubicBezTo>
                  <a:cubicBezTo>
                    <a:pt x="10074" y="167520"/>
                    <a:pt x="7506" y="161282"/>
                    <a:pt x="8206" y="155545"/>
                  </a:cubicBezTo>
                  <a:cubicBezTo>
                    <a:pt x="8540" y="152943"/>
                    <a:pt x="9841" y="148406"/>
                    <a:pt x="14944" y="147239"/>
                  </a:cubicBezTo>
                  <a:cubicBezTo>
                    <a:pt x="15678" y="147105"/>
                    <a:pt x="16479" y="147005"/>
                    <a:pt x="17346" y="147005"/>
                  </a:cubicBezTo>
                  <a:close/>
                  <a:moveTo>
                    <a:pt x="22617" y="170789"/>
                  </a:moveTo>
                  <a:lnTo>
                    <a:pt x="22617" y="171723"/>
                  </a:lnTo>
                  <a:cubicBezTo>
                    <a:pt x="22216" y="171523"/>
                    <a:pt x="21783" y="171323"/>
                    <a:pt x="21349" y="171156"/>
                  </a:cubicBezTo>
                  <a:cubicBezTo>
                    <a:pt x="21783" y="171056"/>
                    <a:pt x="22183" y="170956"/>
                    <a:pt x="22617" y="170789"/>
                  </a:cubicBezTo>
                  <a:close/>
                  <a:moveTo>
                    <a:pt x="16446" y="171056"/>
                  </a:moveTo>
                  <a:cubicBezTo>
                    <a:pt x="20081" y="171056"/>
                    <a:pt x="23918" y="172790"/>
                    <a:pt x="26253" y="175492"/>
                  </a:cubicBezTo>
                  <a:cubicBezTo>
                    <a:pt x="28154" y="177694"/>
                    <a:pt x="28921" y="180429"/>
                    <a:pt x="28487" y="183431"/>
                  </a:cubicBezTo>
                  <a:cubicBezTo>
                    <a:pt x="27520" y="190036"/>
                    <a:pt x="23117" y="194673"/>
                    <a:pt x="17780" y="194673"/>
                  </a:cubicBezTo>
                  <a:cubicBezTo>
                    <a:pt x="16245" y="194673"/>
                    <a:pt x="14778" y="194306"/>
                    <a:pt x="13377" y="193539"/>
                  </a:cubicBezTo>
                  <a:cubicBezTo>
                    <a:pt x="9841" y="191571"/>
                    <a:pt x="7472" y="185033"/>
                    <a:pt x="8240" y="179295"/>
                  </a:cubicBezTo>
                  <a:cubicBezTo>
                    <a:pt x="8573" y="176793"/>
                    <a:pt x="9807" y="172424"/>
                    <a:pt x="14311" y="171323"/>
                  </a:cubicBezTo>
                  <a:cubicBezTo>
                    <a:pt x="14978" y="171156"/>
                    <a:pt x="15678" y="171056"/>
                    <a:pt x="16446" y="171056"/>
                  </a:cubicBezTo>
                  <a:close/>
                  <a:moveTo>
                    <a:pt x="86562" y="20481"/>
                  </a:moveTo>
                  <a:cubicBezTo>
                    <a:pt x="111013" y="20481"/>
                    <a:pt x="128426" y="20915"/>
                    <a:pt x="130427" y="21549"/>
                  </a:cubicBezTo>
                  <a:cubicBezTo>
                    <a:pt x="130427" y="22083"/>
                    <a:pt x="130460" y="23517"/>
                    <a:pt x="130460" y="25685"/>
                  </a:cubicBezTo>
                  <a:cubicBezTo>
                    <a:pt x="130894" y="61511"/>
                    <a:pt x="131161" y="92333"/>
                    <a:pt x="131294" y="117518"/>
                  </a:cubicBezTo>
                  <a:cubicBezTo>
                    <a:pt x="126074" y="115735"/>
                    <a:pt x="121301" y="114458"/>
                    <a:pt x="117954" y="114458"/>
                  </a:cubicBezTo>
                  <a:cubicBezTo>
                    <a:pt x="116917" y="114458"/>
                    <a:pt x="116017" y="114581"/>
                    <a:pt x="115283" y="114849"/>
                  </a:cubicBezTo>
                  <a:cubicBezTo>
                    <a:pt x="107711" y="117618"/>
                    <a:pt x="98938" y="127658"/>
                    <a:pt x="95335" y="132595"/>
                  </a:cubicBezTo>
                  <a:cubicBezTo>
                    <a:pt x="94168" y="134230"/>
                    <a:pt x="90265" y="135631"/>
                    <a:pt x="86496" y="136998"/>
                  </a:cubicBezTo>
                  <a:cubicBezTo>
                    <a:pt x="81225" y="138900"/>
                    <a:pt x="76222" y="140701"/>
                    <a:pt x="76222" y="143603"/>
                  </a:cubicBezTo>
                  <a:cubicBezTo>
                    <a:pt x="76222" y="146772"/>
                    <a:pt x="78323" y="152776"/>
                    <a:pt x="92333" y="157313"/>
                  </a:cubicBezTo>
                  <a:cubicBezTo>
                    <a:pt x="93667" y="157713"/>
                    <a:pt x="95135" y="157913"/>
                    <a:pt x="96636" y="157913"/>
                  </a:cubicBezTo>
                  <a:cubicBezTo>
                    <a:pt x="107110" y="157913"/>
                    <a:pt x="120386" y="148707"/>
                    <a:pt x="122288" y="147339"/>
                  </a:cubicBezTo>
                  <a:cubicBezTo>
                    <a:pt x="124189" y="148273"/>
                    <a:pt x="126457" y="149340"/>
                    <a:pt x="129593" y="150775"/>
                  </a:cubicBezTo>
                  <a:cubicBezTo>
                    <a:pt x="130160" y="151042"/>
                    <a:pt x="130794" y="151342"/>
                    <a:pt x="131428" y="151642"/>
                  </a:cubicBezTo>
                  <a:cubicBezTo>
                    <a:pt x="131428" y="178928"/>
                    <a:pt x="131127" y="194273"/>
                    <a:pt x="130560" y="195940"/>
                  </a:cubicBezTo>
                  <a:cubicBezTo>
                    <a:pt x="128926" y="196307"/>
                    <a:pt x="113682" y="196708"/>
                    <a:pt x="90999" y="196708"/>
                  </a:cubicBezTo>
                  <a:lnTo>
                    <a:pt x="90965" y="196708"/>
                  </a:lnTo>
                  <a:cubicBezTo>
                    <a:pt x="57408" y="196708"/>
                    <a:pt x="33825" y="195907"/>
                    <a:pt x="32057" y="194673"/>
                  </a:cubicBezTo>
                  <a:cubicBezTo>
                    <a:pt x="31957" y="193172"/>
                    <a:pt x="31723" y="178962"/>
                    <a:pt x="31490" y="159381"/>
                  </a:cubicBezTo>
                  <a:cubicBezTo>
                    <a:pt x="31656" y="158213"/>
                    <a:pt x="31656" y="157079"/>
                    <a:pt x="31456" y="155978"/>
                  </a:cubicBezTo>
                  <a:cubicBezTo>
                    <a:pt x="31390" y="151909"/>
                    <a:pt x="31356" y="147672"/>
                    <a:pt x="31323" y="143269"/>
                  </a:cubicBezTo>
                  <a:cubicBezTo>
                    <a:pt x="32624" y="141435"/>
                    <a:pt x="33558" y="139266"/>
                    <a:pt x="33958" y="136865"/>
                  </a:cubicBezTo>
                  <a:cubicBezTo>
                    <a:pt x="34458" y="133929"/>
                    <a:pt x="33691" y="131194"/>
                    <a:pt x="31790" y="128926"/>
                  </a:cubicBezTo>
                  <a:cubicBezTo>
                    <a:pt x="31590" y="128692"/>
                    <a:pt x="31390" y="128492"/>
                    <a:pt x="31189" y="128259"/>
                  </a:cubicBezTo>
                  <a:cubicBezTo>
                    <a:pt x="31123" y="121787"/>
                    <a:pt x="31089" y="115183"/>
                    <a:pt x="31056" y="108611"/>
                  </a:cubicBezTo>
                  <a:cubicBezTo>
                    <a:pt x="30656" y="33724"/>
                    <a:pt x="31756" y="22783"/>
                    <a:pt x="32290" y="21682"/>
                  </a:cubicBezTo>
                  <a:cubicBezTo>
                    <a:pt x="34225" y="21015"/>
                    <a:pt x="58342" y="20481"/>
                    <a:pt x="86562" y="20481"/>
                  </a:cubicBezTo>
                  <a:close/>
                  <a:moveTo>
                    <a:pt x="132228" y="152042"/>
                  </a:moveTo>
                  <a:cubicBezTo>
                    <a:pt x="133096" y="152443"/>
                    <a:pt x="134030" y="152876"/>
                    <a:pt x="134997" y="153343"/>
                  </a:cubicBezTo>
                  <a:cubicBezTo>
                    <a:pt x="136465" y="154010"/>
                    <a:pt x="137799" y="155478"/>
                    <a:pt x="139000" y="157346"/>
                  </a:cubicBezTo>
                  <a:cubicBezTo>
                    <a:pt x="139133" y="183732"/>
                    <a:pt x="139066" y="204213"/>
                    <a:pt x="138599" y="206248"/>
                  </a:cubicBezTo>
                  <a:cubicBezTo>
                    <a:pt x="137299" y="211718"/>
                    <a:pt x="131294" y="218523"/>
                    <a:pt x="118518" y="219657"/>
                  </a:cubicBezTo>
                  <a:cubicBezTo>
                    <a:pt x="115016" y="219991"/>
                    <a:pt x="107544" y="220158"/>
                    <a:pt x="96336" y="220158"/>
                  </a:cubicBezTo>
                  <a:cubicBezTo>
                    <a:pt x="74420" y="220158"/>
                    <a:pt x="46534" y="219524"/>
                    <a:pt x="42464" y="219290"/>
                  </a:cubicBezTo>
                  <a:cubicBezTo>
                    <a:pt x="38528" y="219057"/>
                    <a:pt x="26553" y="218356"/>
                    <a:pt x="24618" y="212152"/>
                  </a:cubicBezTo>
                  <a:cubicBezTo>
                    <a:pt x="24284" y="211051"/>
                    <a:pt x="23984" y="204146"/>
                    <a:pt x="23784" y="193505"/>
                  </a:cubicBezTo>
                  <a:cubicBezTo>
                    <a:pt x="26619" y="191437"/>
                    <a:pt x="28688" y="187901"/>
                    <a:pt x="29321" y="183531"/>
                  </a:cubicBezTo>
                  <a:cubicBezTo>
                    <a:pt x="29788" y="180296"/>
                    <a:pt x="28954" y="177327"/>
                    <a:pt x="26886" y="174925"/>
                  </a:cubicBezTo>
                  <a:cubicBezTo>
                    <a:pt x="25919" y="173858"/>
                    <a:pt x="24751" y="172891"/>
                    <a:pt x="23451" y="172157"/>
                  </a:cubicBezTo>
                  <a:cubicBezTo>
                    <a:pt x="23417" y="171590"/>
                    <a:pt x="23417" y="171056"/>
                    <a:pt x="23417" y="170489"/>
                  </a:cubicBezTo>
                  <a:cubicBezTo>
                    <a:pt x="26686" y="169054"/>
                    <a:pt x="29321" y="166186"/>
                    <a:pt x="30689" y="162483"/>
                  </a:cubicBezTo>
                  <a:cubicBezTo>
                    <a:pt x="30889" y="181030"/>
                    <a:pt x="31123" y="194039"/>
                    <a:pt x="31223" y="194873"/>
                  </a:cubicBezTo>
                  <a:cubicBezTo>
                    <a:pt x="31289" y="195473"/>
                    <a:pt x="31423" y="196407"/>
                    <a:pt x="51070" y="197041"/>
                  </a:cubicBezTo>
                  <a:cubicBezTo>
                    <a:pt x="61444" y="197375"/>
                    <a:pt x="75621" y="197542"/>
                    <a:pt x="90965" y="197542"/>
                  </a:cubicBezTo>
                  <a:cubicBezTo>
                    <a:pt x="106376" y="197542"/>
                    <a:pt x="129760" y="197308"/>
                    <a:pt x="131027" y="196674"/>
                  </a:cubicBezTo>
                  <a:cubicBezTo>
                    <a:pt x="131461" y="196474"/>
                    <a:pt x="132228" y="196074"/>
                    <a:pt x="132228" y="152042"/>
                  </a:cubicBezTo>
                  <a:close/>
                  <a:moveTo>
                    <a:pt x="117978" y="115302"/>
                  </a:moveTo>
                  <a:cubicBezTo>
                    <a:pt x="124534" y="115302"/>
                    <a:pt x="137498" y="120630"/>
                    <a:pt x="147272" y="124656"/>
                  </a:cubicBezTo>
                  <a:cubicBezTo>
                    <a:pt x="152910" y="126958"/>
                    <a:pt x="157746" y="128959"/>
                    <a:pt x="160582" y="129660"/>
                  </a:cubicBezTo>
                  <a:cubicBezTo>
                    <a:pt x="168954" y="131761"/>
                    <a:pt x="172824" y="136198"/>
                    <a:pt x="175359" y="146605"/>
                  </a:cubicBezTo>
                  <a:cubicBezTo>
                    <a:pt x="176093" y="149707"/>
                    <a:pt x="177594" y="154411"/>
                    <a:pt x="179295" y="159881"/>
                  </a:cubicBezTo>
                  <a:cubicBezTo>
                    <a:pt x="183298" y="172490"/>
                    <a:pt x="188735" y="189736"/>
                    <a:pt x="188969" y="200010"/>
                  </a:cubicBezTo>
                  <a:cubicBezTo>
                    <a:pt x="189302" y="213620"/>
                    <a:pt x="200711" y="230699"/>
                    <a:pt x="210618" y="244041"/>
                  </a:cubicBezTo>
                  <a:cubicBezTo>
                    <a:pt x="213653" y="248178"/>
                    <a:pt x="219924" y="257117"/>
                    <a:pt x="226529" y="266624"/>
                  </a:cubicBezTo>
                  <a:cubicBezTo>
                    <a:pt x="235302" y="279200"/>
                    <a:pt x="244375" y="292176"/>
                    <a:pt x="245843" y="293644"/>
                  </a:cubicBezTo>
                  <a:cubicBezTo>
                    <a:pt x="245976" y="293777"/>
                    <a:pt x="245976" y="293877"/>
                    <a:pt x="245976" y="293977"/>
                  </a:cubicBezTo>
                  <a:cubicBezTo>
                    <a:pt x="245709" y="295378"/>
                    <a:pt x="240072" y="297880"/>
                    <a:pt x="235936" y="299715"/>
                  </a:cubicBezTo>
                  <a:cubicBezTo>
                    <a:pt x="232667" y="301182"/>
                    <a:pt x="228530" y="300449"/>
                    <a:pt x="227396" y="301416"/>
                  </a:cubicBezTo>
                  <a:cubicBezTo>
                    <a:pt x="216755" y="306486"/>
                    <a:pt x="171823" y="319028"/>
                    <a:pt x="162850" y="319028"/>
                  </a:cubicBezTo>
                  <a:cubicBezTo>
                    <a:pt x="161949" y="319028"/>
                    <a:pt x="161683" y="318895"/>
                    <a:pt x="161616" y="318862"/>
                  </a:cubicBezTo>
                  <a:cubicBezTo>
                    <a:pt x="158180" y="316460"/>
                    <a:pt x="152443" y="307253"/>
                    <a:pt x="151742" y="303684"/>
                  </a:cubicBezTo>
                  <a:cubicBezTo>
                    <a:pt x="150975" y="299848"/>
                    <a:pt x="136798" y="267025"/>
                    <a:pt x="133362" y="261888"/>
                  </a:cubicBezTo>
                  <a:cubicBezTo>
                    <a:pt x="128759" y="254983"/>
                    <a:pt x="118185" y="248878"/>
                    <a:pt x="101907" y="243775"/>
                  </a:cubicBezTo>
                  <a:cubicBezTo>
                    <a:pt x="88664" y="239605"/>
                    <a:pt x="76222" y="228497"/>
                    <a:pt x="68549" y="220758"/>
                  </a:cubicBezTo>
                  <a:lnTo>
                    <a:pt x="68549" y="220758"/>
                  </a:lnTo>
                  <a:cubicBezTo>
                    <a:pt x="77456" y="220892"/>
                    <a:pt x="87396" y="220992"/>
                    <a:pt x="96336" y="220992"/>
                  </a:cubicBezTo>
                  <a:cubicBezTo>
                    <a:pt x="107577" y="220992"/>
                    <a:pt x="115083" y="220825"/>
                    <a:pt x="118619" y="220491"/>
                  </a:cubicBezTo>
                  <a:cubicBezTo>
                    <a:pt x="131795" y="219290"/>
                    <a:pt x="138066" y="212185"/>
                    <a:pt x="139400" y="206448"/>
                  </a:cubicBezTo>
                  <a:cubicBezTo>
                    <a:pt x="139900" y="204346"/>
                    <a:pt x="139967" y="184799"/>
                    <a:pt x="139834" y="158747"/>
                  </a:cubicBezTo>
                  <a:lnTo>
                    <a:pt x="139834" y="158747"/>
                  </a:lnTo>
                  <a:cubicBezTo>
                    <a:pt x="142969" y="164418"/>
                    <a:pt x="144804" y="172357"/>
                    <a:pt x="144804" y="173791"/>
                  </a:cubicBezTo>
                  <a:cubicBezTo>
                    <a:pt x="144804" y="174025"/>
                    <a:pt x="145004" y="174191"/>
                    <a:pt x="145238" y="174191"/>
                  </a:cubicBezTo>
                  <a:cubicBezTo>
                    <a:pt x="145471" y="174191"/>
                    <a:pt x="145638" y="174025"/>
                    <a:pt x="145638" y="173791"/>
                  </a:cubicBezTo>
                  <a:cubicBezTo>
                    <a:pt x="145638" y="171590"/>
                    <a:pt x="141735" y="155578"/>
                    <a:pt x="135364" y="152576"/>
                  </a:cubicBezTo>
                  <a:cubicBezTo>
                    <a:pt x="133329" y="151609"/>
                    <a:pt x="131528" y="150775"/>
                    <a:pt x="129927" y="150041"/>
                  </a:cubicBezTo>
                  <a:cubicBezTo>
                    <a:pt x="126691" y="148540"/>
                    <a:pt x="124356" y="147439"/>
                    <a:pt x="122421" y="146472"/>
                  </a:cubicBezTo>
                  <a:cubicBezTo>
                    <a:pt x="122370" y="146446"/>
                    <a:pt x="122314" y="146435"/>
                    <a:pt x="122257" y="146435"/>
                  </a:cubicBezTo>
                  <a:cubicBezTo>
                    <a:pt x="122165" y="146435"/>
                    <a:pt x="122070" y="146464"/>
                    <a:pt x="121988" y="146505"/>
                  </a:cubicBezTo>
                  <a:cubicBezTo>
                    <a:pt x="121840" y="146623"/>
                    <a:pt x="107398" y="157097"/>
                    <a:pt x="96585" y="157097"/>
                  </a:cubicBezTo>
                  <a:cubicBezTo>
                    <a:pt x="95170" y="157097"/>
                    <a:pt x="93817" y="156917"/>
                    <a:pt x="92567" y="156512"/>
                  </a:cubicBezTo>
                  <a:cubicBezTo>
                    <a:pt x="82726" y="153343"/>
                    <a:pt x="77055" y="148640"/>
                    <a:pt x="77055" y="143636"/>
                  </a:cubicBezTo>
                  <a:cubicBezTo>
                    <a:pt x="77055" y="141301"/>
                    <a:pt x="82226" y="139433"/>
                    <a:pt x="86796" y="137799"/>
                  </a:cubicBezTo>
                  <a:cubicBezTo>
                    <a:pt x="90832" y="136331"/>
                    <a:pt x="94668" y="134930"/>
                    <a:pt x="96002" y="133095"/>
                  </a:cubicBezTo>
                  <a:cubicBezTo>
                    <a:pt x="99538" y="128225"/>
                    <a:pt x="108178" y="118318"/>
                    <a:pt x="115583" y="115650"/>
                  </a:cubicBezTo>
                  <a:cubicBezTo>
                    <a:pt x="116231" y="115411"/>
                    <a:pt x="117039" y="115302"/>
                    <a:pt x="117978" y="115302"/>
                  </a:cubicBezTo>
                  <a:close/>
                  <a:moveTo>
                    <a:pt x="106143" y="0"/>
                  </a:moveTo>
                  <a:cubicBezTo>
                    <a:pt x="92033" y="0"/>
                    <a:pt x="73586" y="167"/>
                    <a:pt x="58776" y="300"/>
                  </a:cubicBezTo>
                  <a:cubicBezTo>
                    <a:pt x="48268" y="400"/>
                    <a:pt x="39162" y="467"/>
                    <a:pt x="34258" y="467"/>
                  </a:cubicBezTo>
                  <a:cubicBezTo>
                    <a:pt x="29055" y="467"/>
                    <a:pt x="23451" y="5537"/>
                    <a:pt x="22683" y="16845"/>
                  </a:cubicBezTo>
                  <a:cubicBezTo>
                    <a:pt x="22350" y="22049"/>
                    <a:pt x="22150" y="56607"/>
                    <a:pt x="22216" y="95302"/>
                  </a:cubicBezTo>
                  <a:cubicBezTo>
                    <a:pt x="20649" y="94835"/>
                    <a:pt x="19181" y="94534"/>
                    <a:pt x="17813" y="94368"/>
                  </a:cubicBezTo>
                  <a:cubicBezTo>
                    <a:pt x="16646" y="94234"/>
                    <a:pt x="15512" y="94168"/>
                    <a:pt x="14411" y="94168"/>
                  </a:cubicBezTo>
                  <a:cubicBezTo>
                    <a:pt x="9374" y="94168"/>
                    <a:pt x="5404" y="95535"/>
                    <a:pt x="2903" y="98104"/>
                  </a:cubicBezTo>
                  <a:cubicBezTo>
                    <a:pt x="934" y="100172"/>
                    <a:pt x="0" y="102940"/>
                    <a:pt x="134" y="106276"/>
                  </a:cubicBezTo>
                  <a:cubicBezTo>
                    <a:pt x="434" y="114082"/>
                    <a:pt x="11742" y="120219"/>
                    <a:pt x="22283" y="123288"/>
                  </a:cubicBezTo>
                  <a:cubicBezTo>
                    <a:pt x="22283" y="123488"/>
                    <a:pt x="22283" y="123655"/>
                    <a:pt x="22283" y="123855"/>
                  </a:cubicBezTo>
                  <a:cubicBezTo>
                    <a:pt x="21216" y="123655"/>
                    <a:pt x="20182" y="123555"/>
                    <a:pt x="19214" y="123555"/>
                  </a:cubicBezTo>
                  <a:cubicBezTo>
                    <a:pt x="18280" y="123555"/>
                    <a:pt x="17380" y="123622"/>
                    <a:pt x="16546" y="123822"/>
                  </a:cubicBezTo>
                  <a:cubicBezTo>
                    <a:pt x="12209" y="124756"/>
                    <a:pt x="9407" y="128092"/>
                    <a:pt x="8807" y="132962"/>
                  </a:cubicBezTo>
                  <a:cubicBezTo>
                    <a:pt x="8206" y="138266"/>
                    <a:pt x="10375" y="144037"/>
                    <a:pt x="13877" y="146705"/>
                  </a:cubicBezTo>
                  <a:cubicBezTo>
                    <a:pt x="10274" y="147873"/>
                    <a:pt x="7939" y="151008"/>
                    <a:pt x="7406" y="155445"/>
                  </a:cubicBezTo>
                  <a:cubicBezTo>
                    <a:pt x="6639" y="161516"/>
                    <a:pt x="9407" y="168120"/>
                    <a:pt x="13577" y="170189"/>
                  </a:cubicBezTo>
                  <a:cubicBezTo>
                    <a:pt x="13777" y="170322"/>
                    <a:pt x="13977" y="170389"/>
                    <a:pt x="14177" y="170489"/>
                  </a:cubicBezTo>
                  <a:lnTo>
                    <a:pt x="14111" y="170489"/>
                  </a:lnTo>
                  <a:cubicBezTo>
                    <a:pt x="10441" y="171423"/>
                    <a:pt x="8040" y="174492"/>
                    <a:pt x="7439" y="179195"/>
                  </a:cubicBezTo>
                  <a:cubicBezTo>
                    <a:pt x="6605" y="185333"/>
                    <a:pt x="9107" y="192104"/>
                    <a:pt x="13010" y="194239"/>
                  </a:cubicBezTo>
                  <a:cubicBezTo>
                    <a:pt x="14511" y="195106"/>
                    <a:pt x="16112" y="195507"/>
                    <a:pt x="17780" y="195507"/>
                  </a:cubicBezTo>
                  <a:cubicBezTo>
                    <a:pt x="19648" y="195507"/>
                    <a:pt x="21416" y="195006"/>
                    <a:pt x="22984" y="194039"/>
                  </a:cubicBezTo>
                  <a:cubicBezTo>
                    <a:pt x="23217" y="204513"/>
                    <a:pt x="23484" y="211318"/>
                    <a:pt x="23851" y="212419"/>
                  </a:cubicBezTo>
                  <a:cubicBezTo>
                    <a:pt x="25719" y="218456"/>
                    <a:pt x="35326" y="219724"/>
                    <a:pt x="42397" y="220124"/>
                  </a:cubicBezTo>
                  <a:cubicBezTo>
                    <a:pt x="44766" y="220258"/>
                    <a:pt x="54973" y="220525"/>
                    <a:pt x="67382" y="220725"/>
                  </a:cubicBezTo>
                  <a:cubicBezTo>
                    <a:pt x="75054" y="228530"/>
                    <a:pt x="87897" y="240205"/>
                    <a:pt x="101673" y="244542"/>
                  </a:cubicBezTo>
                  <a:cubicBezTo>
                    <a:pt x="117785" y="249612"/>
                    <a:pt x="128192" y="255616"/>
                    <a:pt x="132695" y="262355"/>
                  </a:cubicBezTo>
                  <a:cubicBezTo>
                    <a:pt x="136431" y="267959"/>
                    <a:pt x="150308" y="300582"/>
                    <a:pt x="150942" y="303851"/>
                  </a:cubicBezTo>
                  <a:cubicBezTo>
                    <a:pt x="151709" y="307620"/>
                    <a:pt x="157546" y="316994"/>
                    <a:pt x="161182" y="319562"/>
                  </a:cubicBezTo>
                  <a:cubicBezTo>
                    <a:pt x="161482" y="319762"/>
                    <a:pt x="162016" y="319862"/>
                    <a:pt x="162883" y="319862"/>
                  </a:cubicBezTo>
                  <a:cubicBezTo>
                    <a:pt x="168254" y="319862"/>
                    <a:pt x="185133" y="315493"/>
                    <a:pt x="199610" y="311590"/>
                  </a:cubicBezTo>
                  <a:cubicBezTo>
                    <a:pt x="211785" y="308321"/>
                    <a:pt x="227730" y="302116"/>
                    <a:pt x="227830" y="302083"/>
                  </a:cubicBezTo>
                  <a:cubicBezTo>
                    <a:pt x="230565" y="301182"/>
                    <a:pt x="233167" y="301883"/>
                    <a:pt x="236303" y="300482"/>
                  </a:cubicBezTo>
                  <a:cubicBezTo>
                    <a:pt x="242440" y="297747"/>
                    <a:pt x="246477" y="295845"/>
                    <a:pt x="246810" y="294144"/>
                  </a:cubicBezTo>
                  <a:cubicBezTo>
                    <a:pt x="246877" y="293744"/>
                    <a:pt x="246743" y="293377"/>
                    <a:pt x="246443" y="293043"/>
                  </a:cubicBezTo>
                  <a:cubicBezTo>
                    <a:pt x="245009" y="291642"/>
                    <a:pt x="235969" y="278666"/>
                    <a:pt x="227229" y="266124"/>
                  </a:cubicBezTo>
                  <a:cubicBezTo>
                    <a:pt x="220591" y="256650"/>
                    <a:pt x="214354" y="247677"/>
                    <a:pt x="211285" y="243541"/>
                  </a:cubicBezTo>
                  <a:cubicBezTo>
                    <a:pt x="205514" y="235769"/>
                    <a:pt x="190203" y="215087"/>
                    <a:pt x="189836" y="199977"/>
                  </a:cubicBezTo>
                  <a:cubicBezTo>
                    <a:pt x="189569" y="189569"/>
                    <a:pt x="184099" y="172257"/>
                    <a:pt x="180096" y="159614"/>
                  </a:cubicBezTo>
                  <a:cubicBezTo>
                    <a:pt x="178395" y="154177"/>
                    <a:pt x="176927" y="149474"/>
                    <a:pt x="176160" y="146405"/>
                  </a:cubicBezTo>
                  <a:cubicBezTo>
                    <a:pt x="173591" y="135764"/>
                    <a:pt x="169421" y="131027"/>
                    <a:pt x="160782" y="128859"/>
                  </a:cubicBezTo>
                  <a:cubicBezTo>
                    <a:pt x="158013" y="128159"/>
                    <a:pt x="153210" y="126157"/>
                    <a:pt x="147606" y="123855"/>
                  </a:cubicBezTo>
                  <a:cubicBezTo>
                    <a:pt x="145037" y="122821"/>
                    <a:pt x="142302" y="121687"/>
                    <a:pt x="139600" y="120620"/>
                  </a:cubicBezTo>
                  <a:cubicBezTo>
                    <a:pt x="139500" y="110713"/>
                    <a:pt x="139433" y="100672"/>
                    <a:pt x="139333" y="90832"/>
                  </a:cubicBezTo>
                  <a:cubicBezTo>
                    <a:pt x="139033" y="52905"/>
                    <a:pt x="138766" y="20114"/>
                    <a:pt x="139066" y="16545"/>
                  </a:cubicBezTo>
                  <a:cubicBezTo>
                    <a:pt x="139800" y="7939"/>
                    <a:pt x="133529" y="1701"/>
                    <a:pt x="128726" y="500"/>
                  </a:cubicBezTo>
                  <a:cubicBezTo>
                    <a:pt x="127358" y="167"/>
                    <a:pt x="119953" y="0"/>
                    <a:pt x="106143"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4067888" y="2527100"/>
              <a:ext cx="807250" cy="165150"/>
            </a:xfrm>
            <a:custGeom>
              <a:rect b="b" l="l" r="r" t="t"/>
              <a:pathLst>
                <a:path extrusionOk="0" h="6606" w="32290">
                  <a:moveTo>
                    <a:pt x="2535" y="1"/>
                  </a:moveTo>
                  <a:cubicBezTo>
                    <a:pt x="1101" y="1"/>
                    <a:pt x="0" y="2269"/>
                    <a:pt x="0" y="4170"/>
                  </a:cubicBezTo>
                  <a:cubicBezTo>
                    <a:pt x="0" y="4904"/>
                    <a:pt x="134" y="5505"/>
                    <a:pt x="434" y="5938"/>
                  </a:cubicBezTo>
                  <a:cubicBezTo>
                    <a:pt x="734" y="6372"/>
                    <a:pt x="1201" y="6605"/>
                    <a:pt x="1801" y="6605"/>
                  </a:cubicBezTo>
                  <a:lnTo>
                    <a:pt x="30022" y="6605"/>
                  </a:lnTo>
                  <a:cubicBezTo>
                    <a:pt x="31589" y="6605"/>
                    <a:pt x="32290" y="4971"/>
                    <a:pt x="32290" y="3303"/>
                  </a:cubicBezTo>
                  <a:cubicBezTo>
                    <a:pt x="32290" y="1702"/>
                    <a:pt x="31589" y="1"/>
                    <a:pt x="3038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4047038" y="2506250"/>
              <a:ext cx="848950" cy="206850"/>
            </a:xfrm>
            <a:custGeom>
              <a:rect b="b" l="l" r="r" t="t"/>
              <a:pathLst>
                <a:path extrusionOk="0" h="8274" w="33958">
                  <a:moveTo>
                    <a:pt x="31223" y="835"/>
                  </a:moveTo>
                  <a:cubicBezTo>
                    <a:pt x="32423" y="835"/>
                    <a:pt x="33124" y="2536"/>
                    <a:pt x="33124" y="4137"/>
                  </a:cubicBezTo>
                  <a:cubicBezTo>
                    <a:pt x="33124" y="5805"/>
                    <a:pt x="32423" y="7439"/>
                    <a:pt x="30856" y="7439"/>
                  </a:cubicBezTo>
                  <a:lnTo>
                    <a:pt x="2635" y="7439"/>
                  </a:lnTo>
                  <a:cubicBezTo>
                    <a:pt x="2035" y="7439"/>
                    <a:pt x="1568" y="7206"/>
                    <a:pt x="1268" y="6772"/>
                  </a:cubicBezTo>
                  <a:cubicBezTo>
                    <a:pt x="1001" y="6339"/>
                    <a:pt x="834" y="5738"/>
                    <a:pt x="834" y="5004"/>
                  </a:cubicBezTo>
                  <a:cubicBezTo>
                    <a:pt x="834" y="3103"/>
                    <a:pt x="1935" y="835"/>
                    <a:pt x="3369" y="835"/>
                  </a:cubicBezTo>
                  <a:close/>
                  <a:moveTo>
                    <a:pt x="3369" y="1"/>
                  </a:moveTo>
                  <a:cubicBezTo>
                    <a:pt x="1368" y="1"/>
                    <a:pt x="0" y="2636"/>
                    <a:pt x="0" y="5004"/>
                  </a:cubicBezTo>
                  <a:cubicBezTo>
                    <a:pt x="0" y="5905"/>
                    <a:pt x="200" y="6672"/>
                    <a:pt x="601" y="7239"/>
                  </a:cubicBezTo>
                  <a:cubicBezTo>
                    <a:pt x="1068" y="7940"/>
                    <a:pt x="1768" y="8273"/>
                    <a:pt x="2635" y="8273"/>
                  </a:cubicBezTo>
                  <a:lnTo>
                    <a:pt x="30856" y="8273"/>
                  </a:lnTo>
                  <a:cubicBezTo>
                    <a:pt x="32990" y="8273"/>
                    <a:pt x="33958" y="6205"/>
                    <a:pt x="33958" y="4137"/>
                  </a:cubicBezTo>
                  <a:cubicBezTo>
                    <a:pt x="33958" y="2102"/>
                    <a:pt x="33024" y="1"/>
                    <a:pt x="31223"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042738" y="2508750"/>
              <a:ext cx="201850" cy="202675"/>
            </a:xfrm>
            <a:custGeom>
              <a:rect b="b" l="l" r="r" t="t"/>
              <a:pathLst>
                <a:path extrusionOk="0" h="8107" w="8074">
                  <a:moveTo>
                    <a:pt x="4037" y="1"/>
                  </a:moveTo>
                  <a:cubicBezTo>
                    <a:pt x="1802" y="1"/>
                    <a:pt x="1" y="1802"/>
                    <a:pt x="1" y="4037"/>
                  </a:cubicBezTo>
                  <a:cubicBezTo>
                    <a:pt x="1" y="6272"/>
                    <a:pt x="1802" y="8107"/>
                    <a:pt x="4037" y="8107"/>
                  </a:cubicBezTo>
                  <a:cubicBezTo>
                    <a:pt x="6272" y="8107"/>
                    <a:pt x="8073" y="6272"/>
                    <a:pt x="8073" y="4037"/>
                  </a:cubicBezTo>
                  <a:cubicBezTo>
                    <a:pt x="8073" y="1802"/>
                    <a:pt x="6272" y="1"/>
                    <a:pt x="40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5021888" y="2487900"/>
              <a:ext cx="243525" cy="243550"/>
            </a:xfrm>
            <a:custGeom>
              <a:rect b="b" l="l" r="r" t="t"/>
              <a:pathLst>
                <a:path extrusionOk="0" h="9742" w="9741">
                  <a:moveTo>
                    <a:pt x="4871" y="835"/>
                  </a:moveTo>
                  <a:cubicBezTo>
                    <a:pt x="7106" y="835"/>
                    <a:pt x="8907" y="2669"/>
                    <a:pt x="8907" y="4871"/>
                  </a:cubicBezTo>
                  <a:cubicBezTo>
                    <a:pt x="8907" y="7106"/>
                    <a:pt x="7106" y="8907"/>
                    <a:pt x="4871" y="8907"/>
                  </a:cubicBezTo>
                  <a:cubicBezTo>
                    <a:pt x="4851" y="8908"/>
                    <a:pt x="4831" y="8908"/>
                    <a:pt x="4811" y="8908"/>
                  </a:cubicBezTo>
                  <a:cubicBezTo>
                    <a:pt x="2604" y="8908"/>
                    <a:pt x="835" y="7086"/>
                    <a:pt x="835" y="4871"/>
                  </a:cubicBezTo>
                  <a:cubicBezTo>
                    <a:pt x="835" y="2669"/>
                    <a:pt x="2636" y="835"/>
                    <a:pt x="4871" y="835"/>
                  </a:cubicBezTo>
                  <a:close/>
                  <a:moveTo>
                    <a:pt x="4871" y="1"/>
                  </a:moveTo>
                  <a:cubicBezTo>
                    <a:pt x="2169" y="1"/>
                    <a:pt x="1" y="2202"/>
                    <a:pt x="1" y="4871"/>
                  </a:cubicBezTo>
                  <a:cubicBezTo>
                    <a:pt x="1" y="7573"/>
                    <a:pt x="2169" y="9741"/>
                    <a:pt x="4871" y="9741"/>
                  </a:cubicBezTo>
                  <a:cubicBezTo>
                    <a:pt x="7539" y="9741"/>
                    <a:pt x="9741" y="7573"/>
                    <a:pt x="9741" y="4871"/>
                  </a:cubicBezTo>
                  <a:cubicBezTo>
                    <a:pt x="9741" y="2202"/>
                    <a:pt x="7539" y="1"/>
                    <a:pt x="487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4086213" y="7458975"/>
              <a:ext cx="722225" cy="202675"/>
            </a:xfrm>
            <a:custGeom>
              <a:rect b="b" l="l" r="r" t="t"/>
              <a:pathLst>
                <a:path extrusionOk="0" h="8107" w="28889">
                  <a:moveTo>
                    <a:pt x="835" y="0"/>
                  </a:moveTo>
                  <a:cubicBezTo>
                    <a:pt x="368" y="0"/>
                    <a:pt x="1" y="367"/>
                    <a:pt x="1" y="834"/>
                  </a:cubicBezTo>
                  <a:lnTo>
                    <a:pt x="1" y="7272"/>
                  </a:lnTo>
                  <a:cubicBezTo>
                    <a:pt x="1" y="7706"/>
                    <a:pt x="368" y="8106"/>
                    <a:pt x="835" y="8106"/>
                  </a:cubicBezTo>
                  <a:lnTo>
                    <a:pt x="28054" y="8106"/>
                  </a:lnTo>
                  <a:cubicBezTo>
                    <a:pt x="28488" y="8106"/>
                    <a:pt x="28888" y="7706"/>
                    <a:pt x="28888" y="7272"/>
                  </a:cubicBezTo>
                  <a:lnTo>
                    <a:pt x="28888" y="834"/>
                  </a:lnTo>
                  <a:cubicBezTo>
                    <a:pt x="28888" y="401"/>
                    <a:pt x="28488" y="0"/>
                    <a:pt x="280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4065388" y="7438125"/>
              <a:ext cx="763900" cy="244350"/>
            </a:xfrm>
            <a:custGeom>
              <a:rect b="b" l="l" r="r" t="t"/>
              <a:pathLst>
                <a:path extrusionOk="0" h="9774" w="30556">
                  <a:moveTo>
                    <a:pt x="28887" y="834"/>
                  </a:moveTo>
                  <a:cubicBezTo>
                    <a:pt x="29321" y="834"/>
                    <a:pt x="29721" y="1201"/>
                    <a:pt x="29721" y="1668"/>
                  </a:cubicBezTo>
                  <a:lnTo>
                    <a:pt x="29721" y="8106"/>
                  </a:lnTo>
                  <a:cubicBezTo>
                    <a:pt x="29721" y="8540"/>
                    <a:pt x="29321" y="8940"/>
                    <a:pt x="28887" y="8940"/>
                  </a:cubicBezTo>
                  <a:lnTo>
                    <a:pt x="1668" y="8940"/>
                  </a:lnTo>
                  <a:cubicBezTo>
                    <a:pt x="1201" y="8940"/>
                    <a:pt x="834" y="8540"/>
                    <a:pt x="834" y="8106"/>
                  </a:cubicBezTo>
                  <a:lnTo>
                    <a:pt x="834" y="1668"/>
                  </a:lnTo>
                  <a:cubicBezTo>
                    <a:pt x="834" y="1201"/>
                    <a:pt x="1201" y="834"/>
                    <a:pt x="1668" y="834"/>
                  </a:cubicBezTo>
                  <a:close/>
                  <a:moveTo>
                    <a:pt x="1668" y="0"/>
                  </a:moveTo>
                  <a:cubicBezTo>
                    <a:pt x="734" y="0"/>
                    <a:pt x="0" y="768"/>
                    <a:pt x="0" y="1668"/>
                  </a:cubicBezTo>
                  <a:lnTo>
                    <a:pt x="0" y="8106"/>
                  </a:lnTo>
                  <a:cubicBezTo>
                    <a:pt x="0" y="9007"/>
                    <a:pt x="734" y="9774"/>
                    <a:pt x="1668" y="9774"/>
                  </a:cubicBezTo>
                  <a:lnTo>
                    <a:pt x="28887" y="9774"/>
                  </a:lnTo>
                  <a:cubicBezTo>
                    <a:pt x="29788" y="9774"/>
                    <a:pt x="30555" y="9007"/>
                    <a:pt x="30555" y="8106"/>
                  </a:cubicBezTo>
                  <a:lnTo>
                    <a:pt x="30555" y="1668"/>
                  </a:lnTo>
                  <a:cubicBezTo>
                    <a:pt x="30555" y="768"/>
                    <a:pt x="29788" y="0"/>
                    <a:pt x="28887"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479238" y="4886300"/>
              <a:ext cx="535400" cy="529575"/>
            </a:xfrm>
            <a:custGeom>
              <a:rect b="b" l="l" r="r" t="t"/>
              <a:pathLst>
                <a:path extrusionOk="0" h="21183" w="21416">
                  <a:moveTo>
                    <a:pt x="935" y="0"/>
                  </a:moveTo>
                  <a:cubicBezTo>
                    <a:pt x="301" y="1468"/>
                    <a:pt x="1" y="3136"/>
                    <a:pt x="67" y="5004"/>
                  </a:cubicBezTo>
                  <a:cubicBezTo>
                    <a:pt x="368" y="12076"/>
                    <a:pt x="11042" y="18080"/>
                    <a:pt x="21416" y="21182"/>
                  </a:cubicBezTo>
                  <a:cubicBezTo>
                    <a:pt x="21383" y="18347"/>
                    <a:pt x="21383" y="15478"/>
                    <a:pt x="21383" y="12643"/>
                  </a:cubicBezTo>
                  <a:cubicBezTo>
                    <a:pt x="18914" y="11875"/>
                    <a:pt x="16513" y="11008"/>
                    <a:pt x="14144" y="9941"/>
                  </a:cubicBezTo>
                  <a:cubicBezTo>
                    <a:pt x="9107" y="7672"/>
                    <a:pt x="4304" y="4370"/>
                    <a:pt x="935"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2699413" y="5777775"/>
              <a:ext cx="578750" cy="266875"/>
            </a:xfrm>
            <a:custGeom>
              <a:rect b="b" l="l" r="r" t="t"/>
              <a:pathLst>
                <a:path extrusionOk="0" h="10675" w="23150">
                  <a:moveTo>
                    <a:pt x="0" y="0"/>
                  </a:moveTo>
                  <a:lnTo>
                    <a:pt x="0" y="0"/>
                  </a:lnTo>
                  <a:cubicBezTo>
                    <a:pt x="500" y="4036"/>
                    <a:pt x="2502" y="7806"/>
                    <a:pt x="5204" y="9507"/>
                  </a:cubicBezTo>
                  <a:cubicBezTo>
                    <a:pt x="5971" y="9373"/>
                    <a:pt x="6805" y="9273"/>
                    <a:pt x="7672" y="9273"/>
                  </a:cubicBezTo>
                  <a:cubicBezTo>
                    <a:pt x="9640" y="9273"/>
                    <a:pt x="11975" y="9740"/>
                    <a:pt x="14210" y="10674"/>
                  </a:cubicBezTo>
                  <a:cubicBezTo>
                    <a:pt x="18513" y="9507"/>
                    <a:pt x="21882" y="5971"/>
                    <a:pt x="23150" y="1234"/>
                  </a:cubicBezTo>
                  <a:lnTo>
                    <a:pt x="23150" y="1234"/>
                  </a:lnTo>
                  <a:cubicBezTo>
                    <a:pt x="21749" y="1668"/>
                    <a:pt x="20348" y="2102"/>
                    <a:pt x="18914" y="2435"/>
                  </a:cubicBezTo>
                  <a:cubicBezTo>
                    <a:pt x="16965" y="2866"/>
                    <a:pt x="14976" y="3076"/>
                    <a:pt x="12986" y="3076"/>
                  </a:cubicBezTo>
                  <a:cubicBezTo>
                    <a:pt x="8504" y="3076"/>
                    <a:pt x="4020" y="2010"/>
                    <a:pt x="0"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662713" y="6340675"/>
              <a:ext cx="554575" cy="279375"/>
            </a:xfrm>
            <a:custGeom>
              <a:rect b="b" l="l" r="r" t="t"/>
              <a:pathLst>
                <a:path extrusionOk="0" h="11175" w="22183">
                  <a:moveTo>
                    <a:pt x="0" y="0"/>
                  </a:moveTo>
                  <a:cubicBezTo>
                    <a:pt x="501" y="4437"/>
                    <a:pt x="2736" y="8540"/>
                    <a:pt x="5738" y="10041"/>
                  </a:cubicBezTo>
                  <a:cubicBezTo>
                    <a:pt x="6405" y="10374"/>
                    <a:pt x="7072" y="10641"/>
                    <a:pt x="7806" y="10841"/>
                  </a:cubicBezTo>
                  <a:cubicBezTo>
                    <a:pt x="7939" y="10841"/>
                    <a:pt x="8106" y="10808"/>
                    <a:pt x="8240" y="10808"/>
                  </a:cubicBezTo>
                  <a:cubicBezTo>
                    <a:pt x="9274" y="10808"/>
                    <a:pt x="10274" y="10941"/>
                    <a:pt x="11275" y="11175"/>
                  </a:cubicBezTo>
                  <a:cubicBezTo>
                    <a:pt x="16512" y="10841"/>
                    <a:pt x="20815" y="6872"/>
                    <a:pt x="22183" y="1168"/>
                  </a:cubicBezTo>
                  <a:lnTo>
                    <a:pt x="22183" y="1168"/>
                  </a:lnTo>
                  <a:cubicBezTo>
                    <a:pt x="18854" y="2537"/>
                    <a:pt x="15297" y="3299"/>
                    <a:pt x="11760" y="3299"/>
                  </a:cubicBezTo>
                  <a:cubicBezTo>
                    <a:pt x="9095" y="3299"/>
                    <a:pt x="6440" y="2867"/>
                    <a:pt x="3903" y="1935"/>
                  </a:cubicBezTo>
                  <a:cubicBezTo>
                    <a:pt x="2535" y="1435"/>
                    <a:pt x="1235" y="767"/>
                    <a:pt x="0"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658538" y="6889400"/>
              <a:ext cx="494550" cy="332750"/>
            </a:xfrm>
            <a:custGeom>
              <a:rect b="b" l="l" r="r" t="t"/>
              <a:pathLst>
                <a:path extrusionOk="0" h="13310" w="19782">
                  <a:moveTo>
                    <a:pt x="67" y="0"/>
                  </a:moveTo>
                  <a:lnTo>
                    <a:pt x="67" y="0"/>
                  </a:lnTo>
                  <a:cubicBezTo>
                    <a:pt x="1" y="5171"/>
                    <a:pt x="2202" y="10441"/>
                    <a:pt x="5338" y="12176"/>
                  </a:cubicBezTo>
                  <a:cubicBezTo>
                    <a:pt x="6739" y="12943"/>
                    <a:pt x="8206" y="13310"/>
                    <a:pt x="9707" y="13310"/>
                  </a:cubicBezTo>
                  <a:cubicBezTo>
                    <a:pt x="14277" y="13310"/>
                    <a:pt x="18113" y="9974"/>
                    <a:pt x="19781" y="4937"/>
                  </a:cubicBezTo>
                  <a:lnTo>
                    <a:pt x="19781" y="4937"/>
                  </a:lnTo>
                  <a:cubicBezTo>
                    <a:pt x="18214" y="5571"/>
                    <a:pt x="16579" y="6038"/>
                    <a:pt x="14878" y="6205"/>
                  </a:cubicBezTo>
                  <a:cubicBezTo>
                    <a:pt x="14313" y="6269"/>
                    <a:pt x="13747" y="6300"/>
                    <a:pt x="13182" y="6300"/>
                  </a:cubicBezTo>
                  <a:cubicBezTo>
                    <a:pt x="8173" y="6300"/>
                    <a:pt x="3245" y="3837"/>
                    <a:pt x="67"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172113" y="5709650"/>
              <a:ext cx="3065550" cy="4621400"/>
            </a:xfrm>
            <a:custGeom>
              <a:rect b="b" l="l" r="r" t="t"/>
              <a:pathLst>
                <a:path extrusionOk="0" h="184856" w="122622">
                  <a:moveTo>
                    <a:pt x="53325" y="0"/>
                  </a:moveTo>
                  <a:cubicBezTo>
                    <a:pt x="52899" y="0"/>
                    <a:pt x="52544" y="51"/>
                    <a:pt x="52271" y="157"/>
                  </a:cubicBezTo>
                  <a:cubicBezTo>
                    <a:pt x="48669" y="1524"/>
                    <a:pt x="38362" y="10431"/>
                    <a:pt x="25853" y="16001"/>
                  </a:cubicBezTo>
                  <a:cubicBezTo>
                    <a:pt x="22209" y="17621"/>
                    <a:pt x="19067" y="18192"/>
                    <a:pt x="16446" y="18192"/>
                  </a:cubicBezTo>
                  <a:cubicBezTo>
                    <a:pt x="15828" y="18192"/>
                    <a:pt x="15238" y="18160"/>
                    <a:pt x="14678" y="18103"/>
                  </a:cubicBezTo>
                  <a:lnTo>
                    <a:pt x="14678" y="18103"/>
                  </a:lnTo>
                  <a:cubicBezTo>
                    <a:pt x="17113" y="19704"/>
                    <a:pt x="20249" y="21105"/>
                    <a:pt x="24018" y="22339"/>
                  </a:cubicBezTo>
                  <a:cubicBezTo>
                    <a:pt x="25261" y="22738"/>
                    <a:pt x="26604" y="22915"/>
                    <a:pt x="28008" y="22915"/>
                  </a:cubicBezTo>
                  <a:cubicBezTo>
                    <a:pt x="38819" y="22915"/>
                    <a:pt x="53262" y="12450"/>
                    <a:pt x="53439" y="12332"/>
                  </a:cubicBezTo>
                  <a:cubicBezTo>
                    <a:pt x="53512" y="12277"/>
                    <a:pt x="53596" y="12252"/>
                    <a:pt x="53679" y="12252"/>
                  </a:cubicBezTo>
                  <a:cubicBezTo>
                    <a:pt x="53746" y="12252"/>
                    <a:pt x="53813" y="12269"/>
                    <a:pt x="53873" y="12299"/>
                  </a:cubicBezTo>
                  <a:cubicBezTo>
                    <a:pt x="55774" y="13266"/>
                    <a:pt x="58109" y="14333"/>
                    <a:pt x="61345" y="15868"/>
                  </a:cubicBezTo>
                  <a:cubicBezTo>
                    <a:pt x="62946" y="16602"/>
                    <a:pt x="64747" y="17436"/>
                    <a:pt x="66782" y="18403"/>
                  </a:cubicBezTo>
                  <a:cubicBezTo>
                    <a:pt x="73186" y="21405"/>
                    <a:pt x="77089" y="37417"/>
                    <a:pt x="77089" y="39585"/>
                  </a:cubicBezTo>
                  <a:cubicBezTo>
                    <a:pt x="77089" y="39818"/>
                    <a:pt x="76889" y="40018"/>
                    <a:pt x="76656" y="40018"/>
                  </a:cubicBezTo>
                  <a:cubicBezTo>
                    <a:pt x="76422" y="40018"/>
                    <a:pt x="76255" y="39818"/>
                    <a:pt x="76255" y="39585"/>
                  </a:cubicBezTo>
                  <a:cubicBezTo>
                    <a:pt x="76255" y="38184"/>
                    <a:pt x="74387" y="30245"/>
                    <a:pt x="71285" y="24574"/>
                  </a:cubicBezTo>
                  <a:lnTo>
                    <a:pt x="71285" y="24574"/>
                  </a:lnTo>
                  <a:cubicBezTo>
                    <a:pt x="71385" y="50593"/>
                    <a:pt x="71352" y="70173"/>
                    <a:pt x="70851" y="72242"/>
                  </a:cubicBezTo>
                  <a:cubicBezTo>
                    <a:pt x="69484" y="77979"/>
                    <a:pt x="63246" y="85117"/>
                    <a:pt x="50037" y="86318"/>
                  </a:cubicBezTo>
                  <a:cubicBezTo>
                    <a:pt x="46501" y="86652"/>
                    <a:pt x="39029" y="86819"/>
                    <a:pt x="27787" y="86819"/>
                  </a:cubicBezTo>
                  <a:lnTo>
                    <a:pt x="27754" y="86819"/>
                  </a:lnTo>
                  <a:cubicBezTo>
                    <a:pt x="18814" y="86819"/>
                    <a:pt x="8907" y="86719"/>
                    <a:pt x="1" y="86552"/>
                  </a:cubicBezTo>
                  <a:lnTo>
                    <a:pt x="1" y="86552"/>
                  </a:lnTo>
                  <a:cubicBezTo>
                    <a:pt x="7673" y="94324"/>
                    <a:pt x="20115" y="105399"/>
                    <a:pt x="33358" y="109568"/>
                  </a:cubicBezTo>
                  <a:cubicBezTo>
                    <a:pt x="49603" y="114705"/>
                    <a:pt x="60210" y="120810"/>
                    <a:pt x="64814" y="127715"/>
                  </a:cubicBezTo>
                  <a:cubicBezTo>
                    <a:pt x="68216" y="132852"/>
                    <a:pt x="82393" y="165675"/>
                    <a:pt x="83194" y="169511"/>
                  </a:cubicBezTo>
                  <a:cubicBezTo>
                    <a:pt x="83894" y="173080"/>
                    <a:pt x="89631" y="182287"/>
                    <a:pt x="93067" y="184689"/>
                  </a:cubicBezTo>
                  <a:cubicBezTo>
                    <a:pt x="93134" y="184722"/>
                    <a:pt x="93367" y="184855"/>
                    <a:pt x="94268" y="184855"/>
                  </a:cubicBezTo>
                  <a:cubicBezTo>
                    <a:pt x="98404" y="184855"/>
                    <a:pt x="110113" y="182187"/>
                    <a:pt x="122622" y="178851"/>
                  </a:cubicBezTo>
                  <a:cubicBezTo>
                    <a:pt x="102140" y="167610"/>
                    <a:pt x="79091" y="130650"/>
                    <a:pt x="78123" y="123845"/>
                  </a:cubicBezTo>
                  <a:cubicBezTo>
                    <a:pt x="77022" y="116073"/>
                    <a:pt x="84795" y="104398"/>
                    <a:pt x="81459" y="103831"/>
                  </a:cubicBezTo>
                  <a:cubicBezTo>
                    <a:pt x="80325" y="103638"/>
                    <a:pt x="79588" y="103507"/>
                    <a:pt x="78723" y="103507"/>
                  </a:cubicBezTo>
                  <a:cubicBezTo>
                    <a:pt x="77043" y="103507"/>
                    <a:pt x="74879" y="104001"/>
                    <a:pt x="68383" y="105499"/>
                  </a:cubicBezTo>
                  <a:cubicBezTo>
                    <a:pt x="68068" y="105572"/>
                    <a:pt x="67669" y="105606"/>
                    <a:pt x="67204" y="105606"/>
                  </a:cubicBezTo>
                  <a:cubicBezTo>
                    <a:pt x="62345" y="105606"/>
                    <a:pt x="50354" y="101822"/>
                    <a:pt x="53672" y="98260"/>
                  </a:cubicBezTo>
                  <a:cubicBezTo>
                    <a:pt x="57275" y="94391"/>
                    <a:pt x="65347" y="90221"/>
                    <a:pt x="69517" y="86318"/>
                  </a:cubicBezTo>
                  <a:cubicBezTo>
                    <a:pt x="73687" y="82415"/>
                    <a:pt x="87296" y="59899"/>
                    <a:pt x="87296" y="53795"/>
                  </a:cubicBezTo>
                  <a:cubicBezTo>
                    <a:pt x="87296" y="47691"/>
                    <a:pt x="86196" y="18203"/>
                    <a:pt x="80058" y="12666"/>
                  </a:cubicBezTo>
                  <a:cubicBezTo>
                    <a:pt x="74415" y="7516"/>
                    <a:pt x="58539" y="0"/>
                    <a:pt x="53325"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5219188" y="5613825"/>
              <a:ext cx="233725" cy="163325"/>
            </a:xfrm>
            <a:custGeom>
              <a:rect b="b" l="l" r="r" t="t"/>
              <a:pathLst>
                <a:path extrusionOk="0" h="6533" w="9349">
                  <a:moveTo>
                    <a:pt x="8423" y="0"/>
                  </a:moveTo>
                  <a:cubicBezTo>
                    <a:pt x="8320" y="0"/>
                    <a:pt x="8216" y="27"/>
                    <a:pt x="8120" y="87"/>
                  </a:cubicBezTo>
                  <a:cubicBezTo>
                    <a:pt x="6719" y="954"/>
                    <a:pt x="5585" y="2155"/>
                    <a:pt x="4284" y="3156"/>
                  </a:cubicBezTo>
                  <a:cubicBezTo>
                    <a:pt x="2983" y="4190"/>
                    <a:pt x="1515" y="4990"/>
                    <a:pt x="215" y="6058"/>
                  </a:cubicBezTo>
                  <a:cubicBezTo>
                    <a:pt x="0" y="6211"/>
                    <a:pt x="179" y="6533"/>
                    <a:pt x="417" y="6533"/>
                  </a:cubicBezTo>
                  <a:cubicBezTo>
                    <a:pt x="438" y="6533"/>
                    <a:pt x="460" y="6530"/>
                    <a:pt x="481" y="6525"/>
                  </a:cubicBezTo>
                  <a:cubicBezTo>
                    <a:pt x="2116" y="6058"/>
                    <a:pt x="3550" y="5190"/>
                    <a:pt x="4951" y="4290"/>
                  </a:cubicBezTo>
                  <a:cubicBezTo>
                    <a:pt x="6419" y="3356"/>
                    <a:pt x="7953" y="2355"/>
                    <a:pt x="9021" y="987"/>
                  </a:cubicBezTo>
                  <a:cubicBezTo>
                    <a:pt x="9349" y="550"/>
                    <a:pt x="8892" y="0"/>
                    <a:pt x="8423"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371363" y="5530800"/>
              <a:ext cx="109675" cy="69000"/>
            </a:xfrm>
            <a:custGeom>
              <a:rect b="b" l="l" r="r" t="t"/>
              <a:pathLst>
                <a:path extrusionOk="0" h="2760" w="4387">
                  <a:moveTo>
                    <a:pt x="3766" y="1"/>
                  </a:moveTo>
                  <a:cubicBezTo>
                    <a:pt x="3705" y="1"/>
                    <a:pt x="3639" y="12"/>
                    <a:pt x="3568" y="39"/>
                  </a:cubicBezTo>
                  <a:cubicBezTo>
                    <a:pt x="3001" y="272"/>
                    <a:pt x="2500" y="506"/>
                    <a:pt x="1966" y="839"/>
                  </a:cubicBezTo>
                  <a:cubicBezTo>
                    <a:pt x="1433" y="1173"/>
                    <a:pt x="799" y="1473"/>
                    <a:pt x="332" y="1907"/>
                  </a:cubicBezTo>
                  <a:cubicBezTo>
                    <a:pt x="1" y="2238"/>
                    <a:pt x="268" y="2760"/>
                    <a:pt x="666" y="2760"/>
                  </a:cubicBezTo>
                  <a:cubicBezTo>
                    <a:pt x="709" y="2760"/>
                    <a:pt x="754" y="2754"/>
                    <a:pt x="799" y="2741"/>
                  </a:cubicBezTo>
                  <a:cubicBezTo>
                    <a:pt x="1366" y="2607"/>
                    <a:pt x="1900" y="2274"/>
                    <a:pt x="2400" y="2007"/>
                  </a:cubicBezTo>
                  <a:cubicBezTo>
                    <a:pt x="2967" y="1740"/>
                    <a:pt x="3468" y="1440"/>
                    <a:pt x="4001" y="1039"/>
                  </a:cubicBezTo>
                  <a:cubicBezTo>
                    <a:pt x="4386" y="743"/>
                    <a:pt x="4245" y="1"/>
                    <a:pt x="3766"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5880988" y="7649875"/>
              <a:ext cx="268400" cy="320175"/>
            </a:xfrm>
            <a:custGeom>
              <a:rect b="b" l="l" r="r" t="t"/>
              <a:pathLst>
                <a:path extrusionOk="0" h="12807" w="10736">
                  <a:moveTo>
                    <a:pt x="9790" y="0"/>
                  </a:moveTo>
                  <a:cubicBezTo>
                    <a:pt x="9630" y="0"/>
                    <a:pt x="9469" y="61"/>
                    <a:pt x="9335" y="203"/>
                  </a:cubicBezTo>
                  <a:cubicBezTo>
                    <a:pt x="5932" y="3706"/>
                    <a:pt x="2897" y="8042"/>
                    <a:pt x="228" y="12112"/>
                  </a:cubicBezTo>
                  <a:cubicBezTo>
                    <a:pt x="1" y="12440"/>
                    <a:pt x="328" y="12806"/>
                    <a:pt x="659" y="12806"/>
                  </a:cubicBezTo>
                  <a:cubicBezTo>
                    <a:pt x="766" y="12806"/>
                    <a:pt x="873" y="12768"/>
                    <a:pt x="962" y="12679"/>
                  </a:cubicBezTo>
                  <a:cubicBezTo>
                    <a:pt x="4298" y="9143"/>
                    <a:pt x="7800" y="5173"/>
                    <a:pt x="10435" y="1037"/>
                  </a:cubicBezTo>
                  <a:cubicBezTo>
                    <a:pt x="10735" y="537"/>
                    <a:pt x="10268" y="0"/>
                    <a:pt x="9790"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150038" y="7633475"/>
              <a:ext cx="79300" cy="121125"/>
            </a:xfrm>
            <a:custGeom>
              <a:rect b="b" l="l" r="r" t="t"/>
              <a:pathLst>
                <a:path extrusionOk="0" h="4845" w="3172">
                  <a:moveTo>
                    <a:pt x="2610" y="1"/>
                  </a:moveTo>
                  <a:cubicBezTo>
                    <a:pt x="2449" y="1"/>
                    <a:pt x="2282" y="71"/>
                    <a:pt x="2175" y="225"/>
                  </a:cubicBezTo>
                  <a:cubicBezTo>
                    <a:pt x="1341" y="1393"/>
                    <a:pt x="808" y="2794"/>
                    <a:pt x="207" y="4095"/>
                  </a:cubicBezTo>
                  <a:cubicBezTo>
                    <a:pt x="0" y="4486"/>
                    <a:pt x="348" y="4845"/>
                    <a:pt x="682" y="4845"/>
                  </a:cubicBezTo>
                  <a:cubicBezTo>
                    <a:pt x="833" y="4845"/>
                    <a:pt x="981" y="4772"/>
                    <a:pt x="1074" y="4595"/>
                  </a:cubicBezTo>
                  <a:cubicBezTo>
                    <a:pt x="1775" y="3294"/>
                    <a:pt x="2575" y="1993"/>
                    <a:pt x="3042" y="592"/>
                  </a:cubicBezTo>
                  <a:cubicBezTo>
                    <a:pt x="3171" y="228"/>
                    <a:pt x="2900" y="1"/>
                    <a:pt x="2610"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6342263" y="7933525"/>
              <a:ext cx="264675" cy="298200"/>
            </a:xfrm>
            <a:custGeom>
              <a:rect b="b" l="l" r="r" t="t"/>
              <a:pathLst>
                <a:path extrusionOk="0" h="11928" w="10587">
                  <a:moveTo>
                    <a:pt x="9649" y="1"/>
                  </a:moveTo>
                  <a:cubicBezTo>
                    <a:pt x="9487" y="1"/>
                    <a:pt x="9325" y="69"/>
                    <a:pt x="9197" y="232"/>
                  </a:cubicBezTo>
                  <a:cubicBezTo>
                    <a:pt x="7596" y="2167"/>
                    <a:pt x="6094" y="4135"/>
                    <a:pt x="4527" y="6070"/>
                  </a:cubicBezTo>
                  <a:cubicBezTo>
                    <a:pt x="3126" y="7837"/>
                    <a:pt x="1424" y="9472"/>
                    <a:pt x="190" y="11373"/>
                  </a:cubicBezTo>
                  <a:cubicBezTo>
                    <a:pt x="0" y="11617"/>
                    <a:pt x="252" y="11928"/>
                    <a:pt x="513" y="11928"/>
                  </a:cubicBezTo>
                  <a:cubicBezTo>
                    <a:pt x="574" y="11928"/>
                    <a:pt x="634" y="11911"/>
                    <a:pt x="691" y="11874"/>
                  </a:cubicBezTo>
                  <a:cubicBezTo>
                    <a:pt x="4493" y="9205"/>
                    <a:pt x="7762" y="4935"/>
                    <a:pt x="10264" y="1066"/>
                  </a:cubicBezTo>
                  <a:cubicBezTo>
                    <a:pt x="10586" y="570"/>
                    <a:pt x="10117" y="1"/>
                    <a:pt x="9649"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628563" y="7914200"/>
              <a:ext cx="115600" cy="148300"/>
            </a:xfrm>
            <a:custGeom>
              <a:rect b="b" l="l" r="r" t="t"/>
              <a:pathLst>
                <a:path extrusionOk="0" h="5932" w="4624">
                  <a:moveTo>
                    <a:pt x="3759" y="1"/>
                  </a:moveTo>
                  <a:cubicBezTo>
                    <a:pt x="3613" y="1"/>
                    <a:pt x="3467" y="61"/>
                    <a:pt x="3349" y="204"/>
                  </a:cubicBezTo>
                  <a:cubicBezTo>
                    <a:pt x="2081" y="1672"/>
                    <a:pt x="814" y="3340"/>
                    <a:pt x="146" y="5208"/>
                  </a:cubicBezTo>
                  <a:cubicBezTo>
                    <a:pt x="1" y="5596"/>
                    <a:pt x="367" y="5931"/>
                    <a:pt x="731" y="5931"/>
                  </a:cubicBezTo>
                  <a:cubicBezTo>
                    <a:pt x="868" y="5931"/>
                    <a:pt x="1005" y="5884"/>
                    <a:pt x="1114" y="5775"/>
                  </a:cubicBezTo>
                  <a:cubicBezTo>
                    <a:pt x="2381" y="4341"/>
                    <a:pt x="3349" y="2606"/>
                    <a:pt x="4349" y="972"/>
                  </a:cubicBezTo>
                  <a:cubicBezTo>
                    <a:pt x="4623" y="523"/>
                    <a:pt x="4191" y="1"/>
                    <a:pt x="3759"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301963" y="8960025"/>
              <a:ext cx="257050" cy="350575"/>
            </a:xfrm>
            <a:custGeom>
              <a:rect b="b" l="l" r="r" t="t"/>
              <a:pathLst>
                <a:path extrusionOk="0" h="14023" w="10282">
                  <a:moveTo>
                    <a:pt x="346" y="1"/>
                  </a:moveTo>
                  <a:cubicBezTo>
                    <a:pt x="206" y="1"/>
                    <a:pt x="68" y="121"/>
                    <a:pt x="68" y="301"/>
                  </a:cubicBezTo>
                  <a:cubicBezTo>
                    <a:pt x="68" y="335"/>
                    <a:pt x="68" y="368"/>
                    <a:pt x="68" y="402"/>
                  </a:cubicBezTo>
                  <a:cubicBezTo>
                    <a:pt x="68" y="468"/>
                    <a:pt x="101" y="535"/>
                    <a:pt x="168" y="535"/>
                  </a:cubicBezTo>
                  <a:cubicBezTo>
                    <a:pt x="201" y="568"/>
                    <a:pt x="234" y="568"/>
                    <a:pt x="268" y="568"/>
                  </a:cubicBezTo>
                  <a:cubicBezTo>
                    <a:pt x="301" y="568"/>
                    <a:pt x="301" y="568"/>
                    <a:pt x="335" y="535"/>
                  </a:cubicBezTo>
                  <a:lnTo>
                    <a:pt x="335" y="535"/>
                  </a:lnTo>
                  <a:cubicBezTo>
                    <a:pt x="1" y="1369"/>
                    <a:pt x="1435" y="3370"/>
                    <a:pt x="1769" y="4037"/>
                  </a:cubicBezTo>
                  <a:cubicBezTo>
                    <a:pt x="2436" y="5305"/>
                    <a:pt x="3203" y="6539"/>
                    <a:pt x="4004" y="7740"/>
                  </a:cubicBezTo>
                  <a:cubicBezTo>
                    <a:pt x="5505" y="10042"/>
                    <a:pt x="7206" y="12043"/>
                    <a:pt x="9274" y="13878"/>
                  </a:cubicBezTo>
                  <a:cubicBezTo>
                    <a:pt x="9384" y="13979"/>
                    <a:pt x="9502" y="14022"/>
                    <a:pt x="9614" y="14022"/>
                  </a:cubicBezTo>
                  <a:cubicBezTo>
                    <a:pt x="9981" y="14022"/>
                    <a:pt x="10281" y="13561"/>
                    <a:pt x="9975" y="13177"/>
                  </a:cubicBezTo>
                  <a:cubicBezTo>
                    <a:pt x="7973" y="10876"/>
                    <a:pt x="5972" y="8474"/>
                    <a:pt x="4237" y="5939"/>
                  </a:cubicBezTo>
                  <a:cubicBezTo>
                    <a:pt x="3403" y="4738"/>
                    <a:pt x="2670" y="3504"/>
                    <a:pt x="1969" y="2236"/>
                  </a:cubicBezTo>
                  <a:cubicBezTo>
                    <a:pt x="1535" y="1502"/>
                    <a:pt x="1269" y="502"/>
                    <a:pt x="468" y="35"/>
                  </a:cubicBezTo>
                  <a:cubicBezTo>
                    <a:pt x="430" y="12"/>
                    <a:pt x="388" y="1"/>
                    <a:pt x="346"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490438" y="9113975"/>
              <a:ext cx="119600" cy="127200"/>
            </a:xfrm>
            <a:custGeom>
              <a:rect b="b" l="l" r="r" t="t"/>
              <a:pathLst>
                <a:path extrusionOk="0" h="5088" w="4784">
                  <a:moveTo>
                    <a:pt x="677" y="1"/>
                  </a:moveTo>
                  <a:cubicBezTo>
                    <a:pt x="339" y="1"/>
                    <a:pt x="1" y="342"/>
                    <a:pt x="234" y="715"/>
                  </a:cubicBezTo>
                  <a:cubicBezTo>
                    <a:pt x="1268" y="2416"/>
                    <a:pt x="2436" y="3850"/>
                    <a:pt x="4037" y="5018"/>
                  </a:cubicBezTo>
                  <a:cubicBezTo>
                    <a:pt x="4109" y="5066"/>
                    <a:pt x="4182" y="5087"/>
                    <a:pt x="4250" y="5087"/>
                  </a:cubicBezTo>
                  <a:cubicBezTo>
                    <a:pt x="4559" y="5087"/>
                    <a:pt x="4783" y="4657"/>
                    <a:pt x="4537" y="4384"/>
                  </a:cubicBezTo>
                  <a:cubicBezTo>
                    <a:pt x="3336" y="3050"/>
                    <a:pt x="2102" y="1716"/>
                    <a:pt x="1068" y="214"/>
                  </a:cubicBezTo>
                  <a:cubicBezTo>
                    <a:pt x="968" y="64"/>
                    <a:pt x="822" y="1"/>
                    <a:pt x="677"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2763863" y="5050550"/>
              <a:ext cx="159775" cy="76325"/>
            </a:xfrm>
            <a:custGeom>
              <a:rect b="b" l="l" r="r" t="t"/>
              <a:pathLst>
                <a:path extrusionOk="0" h="3053" w="6391">
                  <a:moveTo>
                    <a:pt x="426" y="0"/>
                  </a:moveTo>
                  <a:cubicBezTo>
                    <a:pt x="116" y="0"/>
                    <a:pt x="0" y="475"/>
                    <a:pt x="291" y="669"/>
                  </a:cubicBezTo>
                  <a:cubicBezTo>
                    <a:pt x="1058" y="1102"/>
                    <a:pt x="1925" y="1336"/>
                    <a:pt x="2726" y="1703"/>
                  </a:cubicBezTo>
                  <a:cubicBezTo>
                    <a:pt x="3660" y="2136"/>
                    <a:pt x="4560" y="2603"/>
                    <a:pt x="5528" y="3004"/>
                  </a:cubicBezTo>
                  <a:cubicBezTo>
                    <a:pt x="5604" y="3037"/>
                    <a:pt x="5678" y="3052"/>
                    <a:pt x="5747" y="3052"/>
                  </a:cubicBezTo>
                  <a:cubicBezTo>
                    <a:pt x="6158" y="3052"/>
                    <a:pt x="6390" y="2518"/>
                    <a:pt x="5961" y="2203"/>
                  </a:cubicBezTo>
                  <a:cubicBezTo>
                    <a:pt x="4527" y="1136"/>
                    <a:pt x="2292" y="68"/>
                    <a:pt x="458" y="2"/>
                  </a:cubicBezTo>
                  <a:cubicBezTo>
                    <a:pt x="447" y="1"/>
                    <a:pt x="436" y="0"/>
                    <a:pt x="426"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2865838" y="5046450"/>
              <a:ext cx="66250" cy="26575"/>
            </a:xfrm>
            <a:custGeom>
              <a:rect b="b" l="l" r="r" t="t"/>
              <a:pathLst>
                <a:path extrusionOk="0" h="1063" w="2650">
                  <a:moveTo>
                    <a:pt x="529" y="0"/>
                  </a:moveTo>
                  <a:cubicBezTo>
                    <a:pt x="206" y="0"/>
                    <a:pt x="0" y="430"/>
                    <a:pt x="348" y="633"/>
                  </a:cubicBezTo>
                  <a:cubicBezTo>
                    <a:pt x="748" y="899"/>
                    <a:pt x="1193" y="1063"/>
                    <a:pt x="1643" y="1063"/>
                  </a:cubicBezTo>
                  <a:cubicBezTo>
                    <a:pt x="1868" y="1063"/>
                    <a:pt x="2094" y="1022"/>
                    <a:pt x="2316" y="933"/>
                  </a:cubicBezTo>
                  <a:cubicBezTo>
                    <a:pt x="2650" y="799"/>
                    <a:pt x="2616" y="299"/>
                    <a:pt x="2249" y="299"/>
                  </a:cubicBezTo>
                  <a:cubicBezTo>
                    <a:pt x="1716" y="266"/>
                    <a:pt x="1149" y="266"/>
                    <a:pt x="682" y="32"/>
                  </a:cubicBezTo>
                  <a:cubicBezTo>
                    <a:pt x="629" y="10"/>
                    <a:pt x="578" y="0"/>
                    <a:pt x="529"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3056313" y="5747650"/>
              <a:ext cx="183275" cy="77200"/>
            </a:xfrm>
            <a:custGeom>
              <a:rect b="b" l="l" r="r" t="t"/>
              <a:pathLst>
                <a:path extrusionOk="0" h="3088" w="7331">
                  <a:moveTo>
                    <a:pt x="6532" y="1"/>
                  </a:moveTo>
                  <a:cubicBezTo>
                    <a:pt x="6447" y="1"/>
                    <a:pt x="6359" y="22"/>
                    <a:pt x="6272" y="71"/>
                  </a:cubicBezTo>
                  <a:cubicBezTo>
                    <a:pt x="4404" y="1105"/>
                    <a:pt x="2669" y="1739"/>
                    <a:pt x="568" y="2072"/>
                  </a:cubicBezTo>
                  <a:cubicBezTo>
                    <a:pt x="1" y="2172"/>
                    <a:pt x="168" y="3040"/>
                    <a:pt x="735" y="3073"/>
                  </a:cubicBezTo>
                  <a:cubicBezTo>
                    <a:pt x="894" y="3083"/>
                    <a:pt x="1053" y="3087"/>
                    <a:pt x="1213" y="3087"/>
                  </a:cubicBezTo>
                  <a:cubicBezTo>
                    <a:pt x="3270" y="3087"/>
                    <a:pt x="5392" y="2300"/>
                    <a:pt x="6939" y="938"/>
                  </a:cubicBezTo>
                  <a:cubicBezTo>
                    <a:pt x="7330" y="575"/>
                    <a:pt x="6972" y="1"/>
                    <a:pt x="6532"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3147438" y="5692275"/>
              <a:ext cx="67975" cy="43850"/>
            </a:xfrm>
            <a:custGeom>
              <a:rect b="b" l="l" r="r" t="t"/>
              <a:pathLst>
                <a:path extrusionOk="0" h="1754" w="2719">
                  <a:moveTo>
                    <a:pt x="2338" y="0"/>
                  </a:moveTo>
                  <a:cubicBezTo>
                    <a:pt x="2274" y="0"/>
                    <a:pt x="2211" y="25"/>
                    <a:pt x="2160" y="84"/>
                  </a:cubicBezTo>
                  <a:cubicBezTo>
                    <a:pt x="1693" y="618"/>
                    <a:pt x="1026" y="985"/>
                    <a:pt x="325" y="1118"/>
                  </a:cubicBezTo>
                  <a:cubicBezTo>
                    <a:pt x="1" y="1183"/>
                    <a:pt x="55" y="1754"/>
                    <a:pt x="396" y="1754"/>
                  </a:cubicBezTo>
                  <a:cubicBezTo>
                    <a:pt x="406" y="1754"/>
                    <a:pt x="416" y="1753"/>
                    <a:pt x="425" y="1752"/>
                  </a:cubicBezTo>
                  <a:cubicBezTo>
                    <a:pt x="1359" y="1652"/>
                    <a:pt x="2060" y="1185"/>
                    <a:pt x="2594" y="418"/>
                  </a:cubicBezTo>
                  <a:cubicBezTo>
                    <a:pt x="2718" y="219"/>
                    <a:pt x="2526" y="0"/>
                    <a:pt x="2338"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2898713" y="6323875"/>
              <a:ext cx="236275" cy="51375"/>
            </a:xfrm>
            <a:custGeom>
              <a:rect b="b" l="l" r="r" t="t"/>
              <a:pathLst>
                <a:path extrusionOk="0" h="2055" w="9451">
                  <a:moveTo>
                    <a:pt x="8672" y="0"/>
                  </a:moveTo>
                  <a:cubicBezTo>
                    <a:pt x="8651" y="0"/>
                    <a:pt x="8629" y="2"/>
                    <a:pt x="8607" y="5"/>
                  </a:cubicBezTo>
                  <a:cubicBezTo>
                    <a:pt x="5838" y="405"/>
                    <a:pt x="3136" y="1139"/>
                    <a:pt x="367" y="1406"/>
                  </a:cubicBezTo>
                  <a:cubicBezTo>
                    <a:pt x="0" y="1439"/>
                    <a:pt x="0" y="1873"/>
                    <a:pt x="367" y="1940"/>
                  </a:cubicBezTo>
                  <a:cubicBezTo>
                    <a:pt x="1141" y="2012"/>
                    <a:pt x="1929" y="2055"/>
                    <a:pt x="2720" y="2055"/>
                  </a:cubicBezTo>
                  <a:cubicBezTo>
                    <a:pt x="4862" y="2055"/>
                    <a:pt x="7025" y="1740"/>
                    <a:pt x="8973" y="839"/>
                  </a:cubicBezTo>
                  <a:cubicBezTo>
                    <a:pt x="9450" y="617"/>
                    <a:pt x="9109" y="0"/>
                    <a:pt x="8672"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2939813" y="6981925"/>
              <a:ext cx="142375" cy="35675"/>
            </a:xfrm>
            <a:custGeom>
              <a:rect b="b" l="l" r="r" t="t"/>
              <a:pathLst>
                <a:path extrusionOk="0" h="1427" w="5695">
                  <a:moveTo>
                    <a:pt x="359" y="0"/>
                  </a:moveTo>
                  <a:cubicBezTo>
                    <a:pt x="84" y="0"/>
                    <a:pt x="1" y="408"/>
                    <a:pt x="258" y="569"/>
                  </a:cubicBezTo>
                  <a:cubicBezTo>
                    <a:pt x="1213" y="1137"/>
                    <a:pt x="2446" y="1427"/>
                    <a:pt x="3632" y="1427"/>
                  </a:cubicBezTo>
                  <a:cubicBezTo>
                    <a:pt x="4185" y="1427"/>
                    <a:pt x="4729" y="1364"/>
                    <a:pt x="5228" y="1236"/>
                  </a:cubicBezTo>
                  <a:cubicBezTo>
                    <a:pt x="5695" y="1103"/>
                    <a:pt x="5562" y="469"/>
                    <a:pt x="5128" y="436"/>
                  </a:cubicBezTo>
                  <a:cubicBezTo>
                    <a:pt x="4327" y="335"/>
                    <a:pt x="3527" y="335"/>
                    <a:pt x="2726" y="269"/>
                  </a:cubicBezTo>
                  <a:cubicBezTo>
                    <a:pt x="1959" y="202"/>
                    <a:pt x="1192" y="35"/>
                    <a:pt x="391" y="2"/>
                  </a:cubicBezTo>
                  <a:cubicBezTo>
                    <a:pt x="380" y="1"/>
                    <a:pt x="369" y="0"/>
                    <a:pt x="359" y="0"/>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3053713" y="6950275"/>
              <a:ext cx="56925" cy="20700"/>
            </a:xfrm>
            <a:custGeom>
              <a:rect b="b" l="l" r="r" t="t"/>
              <a:pathLst>
                <a:path extrusionOk="0" h="828" w="2277">
                  <a:moveTo>
                    <a:pt x="301" y="1"/>
                  </a:moveTo>
                  <a:cubicBezTo>
                    <a:pt x="136" y="1"/>
                    <a:pt x="0" y="235"/>
                    <a:pt x="138" y="401"/>
                  </a:cubicBezTo>
                  <a:cubicBezTo>
                    <a:pt x="423" y="685"/>
                    <a:pt x="783" y="828"/>
                    <a:pt x="1149" y="828"/>
                  </a:cubicBezTo>
                  <a:cubicBezTo>
                    <a:pt x="1469" y="828"/>
                    <a:pt x="1793" y="719"/>
                    <a:pt x="2073" y="501"/>
                  </a:cubicBezTo>
                  <a:cubicBezTo>
                    <a:pt x="2277" y="355"/>
                    <a:pt x="2150" y="82"/>
                    <a:pt x="1937" y="82"/>
                  </a:cubicBezTo>
                  <a:cubicBezTo>
                    <a:pt x="1906" y="82"/>
                    <a:pt x="1873" y="88"/>
                    <a:pt x="1839" y="100"/>
                  </a:cubicBezTo>
                  <a:cubicBezTo>
                    <a:pt x="1658" y="184"/>
                    <a:pt x="1453" y="221"/>
                    <a:pt x="1244" y="221"/>
                  </a:cubicBezTo>
                  <a:cubicBezTo>
                    <a:pt x="954" y="221"/>
                    <a:pt x="657" y="150"/>
                    <a:pt x="405" y="34"/>
                  </a:cubicBezTo>
                  <a:cubicBezTo>
                    <a:pt x="371" y="11"/>
                    <a:pt x="335" y="1"/>
                    <a:pt x="301"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4984238" y="5364375"/>
              <a:ext cx="265700" cy="288050"/>
            </a:xfrm>
            <a:custGeom>
              <a:rect b="b" l="l" r="r" t="t"/>
              <a:pathLst>
                <a:path extrusionOk="0" h="11522" w="10628">
                  <a:moveTo>
                    <a:pt x="9785" y="0"/>
                  </a:moveTo>
                  <a:cubicBezTo>
                    <a:pt x="9686" y="0"/>
                    <a:pt x="9582" y="28"/>
                    <a:pt x="9479" y="91"/>
                  </a:cubicBezTo>
                  <a:cubicBezTo>
                    <a:pt x="7344" y="1359"/>
                    <a:pt x="5676" y="2960"/>
                    <a:pt x="4042" y="4828"/>
                  </a:cubicBezTo>
                  <a:cubicBezTo>
                    <a:pt x="2507" y="6596"/>
                    <a:pt x="740" y="8731"/>
                    <a:pt x="72" y="10999"/>
                  </a:cubicBezTo>
                  <a:cubicBezTo>
                    <a:pt x="1" y="11286"/>
                    <a:pt x="254" y="11521"/>
                    <a:pt x="514" y="11521"/>
                  </a:cubicBezTo>
                  <a:cubicBezTo>
                    <a:pt x="617" y="11521"/>
                    <a:pt x="721" y="11484"/>
                    <a:pt x="806" y="11399"/>
                  </a:cubicBezTo>
                  <a:cubicBezTo>
                    <a:pt x="2441" y="9798"/>
                    <a:pt x="3642" y="7696"/>
                    <a:pt x="5209" y="5962"/>
                  </a:cubicBezTo>
                  <a:cubicBezTo>
                    <a:pt x="6777" y="4227"/>
                    <a:pt x="8545" y="2693"/>
                    <a:pt x="10213" y="1058"/>
                  </a:cubicBezTo>
                  <a:cubicBezTo>
                    <a:pt x="10627" y="644"/>
                    <a:pt x="10264" y="0"/>
                    <a:pt x="9785"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5282088" y="5341350"/>
              <a:ext cx="88400" cy="32325"/>
            </a:xfrm>
            <a:custGeom>
              <a:rect b="b" l="l" r="r" t="t"/>
              <a:pathLst>
                <a:path extrusionOk="0" h="1293" w="3536">
                  <a:moveTo>
                    <a:pt x="2867" y="1"/>
                  </a:moveTo>
                  <a:cubicBezTo>
                    <a:pt x="2835" y="1"/>
                    <a:pt x="2802" y="4"/>
                    <a:pt x="2769" y="11"/>
                  </a:cubicBezTo>
                  <a:cubicBezTo>
                    <a:pt x="2068" y="145"/>
                    <a:pt x="1334" y="178"/>
                    <a:pt x="634" y="278"/>
                  </a:cubicBezTo>
                  <a:cubicBezTo>
                    <a:pt x="300" y="311"/>
                    <a:pt x="0" y="845"/>
                    <a:pt x="434" y="1045"/>
                  </a:cubicBezTo>
                  <a:cubicBezTo>
                    <a:pt x="810" y="1212"/>
                    <a:pt x="1197" y="1292"/>
                    <a:pt x="1580" y="1292"/>
                  </a:cubicBezTo>
                  <a:cubicBezTo>
                    <a:pt x="2113" y="1292"/>
                    <a:pt x="2636" y="1137"/>
                    <a:pt x="3102" y="845"/>
                  </a:cubicBezTo>
                  <a:cubicBezTo>
                    <a:pt x="3536" y="567"/>
                    <a:pt x="3280" y="1"/>
                    <a:pt x="2867"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6831913" y="6204275"/>
              <a:ext cx="212550" cy="655400"/>
            </a:xfrm>
            <a:custGeom>
              <a:rect b="b" l="l" r="r" t="t"/>
              <a:pathLst>
                <a:path extrusionOk="0" h="26216" w="8502">
                  <a:moveTo>
                    <a:pt x="420" y="1"/>
                  </a:moveTo>
                  <a:cubicBezTo>
                    <a:pt x="203" y="1"/>
                    <a:pt x="0" y="133"/>
                    <a:pt x="18" y="419"/>
                  </a:cubicBezTo>
                  <a:cubicBezTo>
                    <a:pt x="518" y="4756"/>
                    <a:pt x="1819" y="9025"/>
                    <a:pt x="2954" y="13262"/>
                  </a:cubicBezTo>
                  <a:cubicBezTo>
                    <a:pt x="4088" y="17465"/>
                    <a:pt x="5055" y="21901"/>
                    <a:pt x="7023" y="25837"/>
                  </a:cubicBezTo>
                  <a:cubicBezTo>
                    <a:pt x="7157" y="26104"/>
                    <a:pt x="7372" y="26216"/>
                    <a:pt x="7593" y="26216"/>
                  </a:cubicBezTo>
                  <a:cubicBezTo>
                    <a:pt x="8035" y="26216"/>
                    <a:pt x="8502" y="25771"/>
                    <a:pt x="8391" y="25237"/>
                  </a:cubicBezTo>
                  <a:cubicBezTo>
                    <a:pt x="7624" y="21001"/>
                    <a:pt x="5956" y="16898"/>
                    <a:pt x="4655" y="12761"/>
                  </a:cubicBezTo>
                  <a:cubicBezTo>
                    <a:pt x="3387" y="8625"/>
                    <a:pt x="2420" y="4355"/>
                    <a:pt x="885" y="286"/>
                  </a:cubicBezTo>
                  <a:cubicBezTo>
                    <a:pt x="808" y="100"/>
                    <a:pt x="608" y="1"/>
                    <a:pt x="42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7033338" y="6902425"/>
              <a:ext cx="42225" cy="135225"/>
            </a:xfrm>
            <a:custGeom>
              <a:rect b="b" l="l" r="r" t="t"/>
              <a:pathLst>
                <a:path extrusionOk="0" h="5409" w="1689">
                  <a:moveTo>
                    <a:pt x="643" y="0"/>
                  </a:moveTo>
                  <a:cubicBezTo>
                    <a:pt x="382" y="0"/>
                    <a:pt x="117" y="176"/>
                    <a:pt x="100" y="513"/>
                  </a:cubicBezTo>
                  <a:cubicBezTo>
                    <a:pt x="0" y="2181"/>
                    <a:pt x="67" y="3716"/>
                    <a:pt x="834" y="5183"/>
                  </a:cubicBezTo>
                  <a:cubicBezTo>
                    <a:pt x="912" y="5339"/>
                    <a:pt x="1060" y="5409"/>
                    <a:pt x="1210" y="5409"/>
                  </a:cubicBezTo>
                  <a:cubicBezTo>
                    <a:pt x="1447" y="5409"/>
                    <a:pt x="1688" y="5235"/>
                    <a:pt x="1668" y="4950"/>
                  </a:cubicBezTo>
                  <a:cubicBezTo>
                    <a:pt x="1568" y="3482"/>
                    <a:pt x="1234" y="2014"/>
                    <a:pt x="1168" y="513"/>
                  </a:cubicBezTo>
                  <a:cubicBezTo>
                    <a:pt x="1151" y="167"/>
                    <a:pt x="899" y="0"/>
                    <a:pt x="643"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7501163" y="8256550"/>
              <a:ext cx="337150" cy="470275"/>
            </a:xfrm>
            <a:custGeom>
              <a:rect b="b" l="l" r="r" t="t"/>
              <a:pathLst>
                <a:path extrusionOk="0" h="18811" w="13486">
                  <a:moveTo>
                    <a:pt x="485" y="1"/>
                  </a:moveTo>
                  <a:cubicBezTo>
                    <a:pt x="342" y="1"/>
                    <a:pt x="201" y="104"/>
                    <a:pt x="201" y="287"/>
                  </a:cubicBezTo>
                  <a:cubicBezTo>
                    <a:pt x="1" y="3489"/>
                    <a:pt x="2969" y="6425"/>
                    <a:pt x="4737" y="8826"/>
                  </a:cubicBezTo>
                  <a:cubicBezTo>
                    <a:pt x="7172" y="12162"/>
                    <a:pt x="9607" y="15464"/>
                    <a:pt x="12276" y="18633"/>
                  </a:cubicBezTo>
                  <a:cubicBezTo>
                    <a:pt x="12384" y="18758"/>
                    <a:pt x="12519" y="18810"/>
                    <a:pt x="12654" y="18810"/>
                  </a:cubicBezTo>
                  <a:cubicBezTo>
                    <a:pt x="13065" y="18810"/>
                    <a:pt x="13486" y="18334"/>
                    <a:pt x="13210" y="17933"/>
                  </a:cubicBezTo>
                  <a:cubicBezTo>
                    <a:pt x="11342" y="15164"/>
                    <a:pt x="9341" y="12562"/>
                    <a:pt x="7306" y="9927"/>
                  </a:cubicBezTo>
                  <a:cubicBezTo>
                    <a:pt x="4937" y="6925"/>
                    <a:pt x="1902" y="3956"/>
                    <a:pt x="768" y="220"/>
                  </a:cubicBezTo>
                  <a:cubicBezTo>
                    <a:pt x="723" y="70"/>
                    <a:pt x="603" y="1"/>
                    <a:pt x="485"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7875588" y="8806375"/>
              <a:ext cx="71425" cy="93875"/>
            </a:xfrm>
            <a:custGeom>
              <a:rect b="b" l="l" r="r" t="t"/>
              <a:pathLst>
                <a:path extrusionOk="0" h="3755" w="2857">
                  <a:moveTo>
                    <a:pt x="885" y="1"/>
                  </a:moveTo>
                  <a:cubicBezTo>
                    <a:pt x="657" y="1"/>
                    <a:pt x="428" y="121"/>
                    <a:pt x="368" y="376"/>
                  </a:cubicBezTo>
                  <a:cubicBezTo>
                    <a:pt x="1" y="1844"/>
                    <a:pt x="902" y="2945"/>
                    <a:pt x="2036" y="3679"/>
                  </a:cubicBezTo>
                  <a:cubicBezTo>
                    <a:pt x="2108" y="3731"/>
                    <a:pt x="2185" y="3754"/>
                    <a:pt x="2261" y="3754"/>
                  </a:cubicBezTo>
                  <a:cubicBezTo>
                    <a:pt x="2571" y="3754"/>
                    <a:pt x="2857" y="3373"/>
                    <a:pt x="2670" y="3078"/>
                  </a:cubicBezTo>
                  <a:cubicBezTo>
                    <a:pt x="2403" y="2678"/>
                    <a:pt x="2169" y="2311"/>
                    <a:pt x="1869" y="1911"/>
                  </a:cubicBezTo>
                  <a:cubicBezTo>
                    <a:pt x="1569" y="1511"/>
                    <a:pt x="1369" y="1044"/>
                    <a:pt x="1402" y="510"/>
                  </a:cubicBezTo>
                  <a:cubicBezTo>
                    <a:pt x="1439" y="180"/>
                    <a:pt x="1163" y="1"/>
                    <a:pt x="885"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2617688" y="4772800"/>
              <a:ext cx="188025" cy="65150"/>
            </a:xfrm>
            <a:custGeom>
              <a:rect b="b" l="l" r="r" t="t"/>
              <a:pathLst>
                <a:path extrusionOk="0" h="2606" w="7521">
                  <a:moveTo>
                    <a:pt x="6905" y="0"/>
                  </a:moveTo>
                  <a:cubicBezTo>
                    <a:pt x="6883" y="0"/>
                    <a:pt x="6861" y="1"/>
                    <a:pt x="6838" y="4"/>
                  </a:cubicBezTo>
                  <a:cubicBezTo>
                    <a:pt x="4737" y="204"/>
                    <a:pt x="2435" y="637"/>
                    <a:pt x="500" y="1605"/>
                  </a:cubicBezTo>
                  <a:cubicBezTo>
                    <a:pt x="0" y="1838"/>
                    <a:pt x="267" y="2606"/>
                    <a:pt x="767" y="2606"/>
                  </a:cubicBezTo>
                  <a:cubicBezTo>
                    <a:pt x="2869" y="2539"/>
                    <a:pt x="5070" y="1872"/>
                    <a:pt x="7005" y="1104"/>
                  </a:cubicBezTo>
                  <a:cubicBezTo>
                    <a:pt x="7520" y="879"/>
                    <a:pt x="7507" y="0"/>
                    <a:pt x="6905"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2868313" y="4767750"/>
              <a:ext cx="62100" cy="23500"/>
            </a:xfrm>
            <a:custGeom>
              <a:rect b="b" l="l" r="r" t="t"/>
              <a:pathLst>
                <a:path extrusionOk="0" h="940" w="2484">
                  <a:moveTo>
                    <a:pt x="396" y="1"/>
                  </a:moveTo>
                  <a:cubicBezTo>
                    <a:pt x="73" y="1"/>
                    <a:pt x="0" y="576"/>
                    <a:pt x="349" y="639"/>
                  </a:cubicBezTo>
                  <a:cubicBezTo>
                    <a:pt x="649" y="739"/>
                    <a:pt x="950" y="806"/>
                    <a:pt x="1250" y="873"/>
                  </a:cubicBezTo>
                  <a:cubicBezTo>
                    <a:pt x="1517" y="940"/>
                    <a:pt x="1817" y="906"/>
                    <a:pt x="2117" y="940"/>
                  </a:cubicBezTo>
                  <a:cubicBezTo>
                    <a:pt x="2451" y="940"/>
                    <a:pt x="2484" y="473"/>
                    <a:pt x="2184" y="372"/>
                  </a:cubicBezTo>
                  <a:cubicBezTo>
                    <a:pt x="1917" y="272"/>
                    <a:pt x="1617" y="139"/>
                    <a:pt x="1350" y="106"/>
                  </a:cubicBezTo>
                  <a:cubicBezTo>
                    <a:pt x="1050" y="72"/>
                    <a:pt x="749" y="39"/>
                    <a:pt x="449" y="6"/>
                  </a:cubicBezTo>
                  <a:cubicBezTo>
                    <a:pt x="431" y="2"/>
                    <a:pt x="413" y="1"/>
                    <a:pt x="396"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831988" y="5504225"/>
              <a:ext cx="188500" cy="42575"/>
            </a:xfrm>
            <a:custGeom>
              <a:rect b="b" l="l" r="r" t="t"/>
              <a:pathLst>
                <a:path extrusionOk="0" h="1703" w="7540">
                  <a:moveTo>
                    <a:pt x="6906" y="1"/>
                  </a:moveTo>
                  <a:cubicBezTo>
                    <a:pt x="4771" y="34"/>
                    <a:pt x="2469" y="401"/>
                    <a:pt x="401" y="968"/>
                  </a:cubicBezTo>
                  <a:cubicBezTo>
                    <a:pt x="1" y="1068"/>
                    <a:pt x="101" y="1702"/>
                    <a:pt x="501" y="1702"/>
                  </a:cubicBezTo>
                  <a:cubicBezTo>
                    <a:pt x="2636" y="1702"/>
                    <a:pt x="4938" y="1435"/>
                    <a:pt x="7006" y="902"/>
                  </a:cubicBezTo>
                  <a:cubicBezTo>
                    <a:pt x="7540" y="768"/>
                    <a:pt x="7406" y="1"/>
                    <a:pt x="6906"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2767488" y="6089400"/>
              <a:ext cx="192950" cy="61300"/>
            </a:xfrm>
            <a:custGeom>
              <a:rect b="b" l="l" r="r" t="t"/>
              <a:pathLst>
                <a:path extrusionOk="0" h="2452" w="7718">
                  <a:moveTo>
                    <a:pt x="6170" y="1"/>
                  </a:moveTo>
                  <a:cubicBezTo>
                    <a:pt x="4207" y="1"/>
                    <a:pt x="1893" y="694"/>
                    <a:pt x="346" y="1745"/>
                  </a:cubicBezTo>
                  <a:cubicBezTo>
                    <a:pt x="0" y="1965"/>
                    <a:pt x="187" y="2451"/>
                    <a:pt x="573" y="2451"/>
                  </a:cubicBezTo>
                  <a:cubicBezTo>
                    <a:pt x="596" y="2451"/>
                    <a:pt x="621" y="2450"/>
                    <a:pt x="646" y="2446"/>
                  </a:cubicBezTo>
                  <a:cubicBezTo>
                    <a:pt x="1714" y="2179"/>
                    <a:pt x="2781" y="1779"/>
                    <a:pt x="3848" y="1545"/>
                  </a:cubicBezTo>
                  <a:cubicBezTo>
                    <a:pt x="4916" y="1312"/>
                    <a:pt x="6050" y="1278"/>
                    <a:pt x="7117" y="1011"/>
                  </a:cubicBezTo>
                  <a:cubicBezTo>
                    <a:pt x="7718" y="878"/>
                    <a:pt x="7518" y="111"/>
                    <a:pt x="6984" y="44"/>
                  </a:cubicBezTo>
                  <a:cubicBezTo>
                    <a:pt x="6722" y="15"/>
                    <a:pt x="6449" y="1"/>
                    <a:pt x="617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847013" y="6684200"/>
              <a:ext cx="169275" cy="45600"/>
            </a:xfrm>
            <a:custGeom>
              <a:rect b="b" l="l" r="r" t="t"/>
              <a:pathLst>
                <a:path extrusionOk="0" h="1824" w="6771">
                  <a:moveTo>
                    <a:pt x="2107" y="1"/>
                  </a:moveTo>
                  <a:cubicBezTo>
                    <a:pt x="1456" y="1"/>
                    <a:pt x="804" y="77"/>
                    <a:pt x="167" y="236"/>
                  </a:cubicBezTo>
                  <a:cubicBezTo>
                    <a:pt x="0" y="269"/>
                    <a:pt x="67" y="503"/>
                    <a:pt x="200" y="503"/>
                  </a:cubicBezTo>
                  <a:cubicBezTo>
                    <a:pt x="2302" y="703"/>
                    <a:pt x="4237" y="1103"/>
                    <a:pt x="6238" y="1804"/>
                  </a:cubicBezTo>
                  <a:cubicBezTo>
                    <a:pt x="6273" y="1817"/>
                    <a:pt x="6306" y="1824"/>
                    <a:pt x="6338" y="1824"/>
                  </a:cubicBezTo>
                  <a:cubicBezTo>
                    <a:pt x="6614" y="1824"/>
                    <a:pt x="6771" y="1349"/>
                    <a:pt x="6472" y="1170"/>
                  </a:cubicBezTo>
                  <a:cubicBezTo>
                    <a:pt x="5161" y="421"/>
                    <a:pt x="3637" y="1"/>
                    <a:pt x="2107"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5750738" y="3889750"/>
              <a:ext cx="176000" cy="1472750"/>
            </a:xfrm>
            <a:custGeom>
              <a:rect b="b" l="l" r="r" t="t"/>
              <a:pathLst>
                <a:path extrusionOk="0" h="58910" w="7040">
                  <a:moveTo>
                    <a:pt x="6539" y="0"/>
                  </a:moveTo>
                  <a:cubicBezTo>
                    <a:pt x="4371" y="1468"/>
                    <a:pt x="2202" y="2902"/>
                    <a:pt x="1" y="4337"/>
                  </a:cubicBezTo>
                  <a:cubicBezTo>
                    <a:pt x="168" y="20181"/>
                    <a:pt x="334" y="38528"/>
                    <a:pt x="435" y="56441"/>
                  </a:cubicBezTo>
                  <a:cubicBezTo>
                    <a:pt x="2569" y="57208"/>
                    <a:pt x="4804" y="58042"/>
                    <a:pt x="7039" y="58909"/>
                  </a:cubicBezTo>
                  <a:cubicBezTo>
                    <a:pt x="6939" y="49002"/>
                    <a:pt x="6872" y="38995"/>
                    <a:pt x="6772" y="29455"/>
                  </a:cubicBezTo>
                  <a:cubicBezTo>
                    <a:pt x="6706" y="19114"/>
                    <a:pt x="6606" y="9107"/>
                    <a:pt x="6539"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3033813" y="5086425"/>
              <a:ext cx="181825" cy="456200"/>
            </a:xfrm>
            <a:custGeom>
              <a:rect b="b" l="l" r="r" t="t"/>
              <a:pathLst>
                <a:path extrusionOk="0" h="18248" w="7273">
                  <a:moveTo>
                    <a:pt x="7172" y="1"/>
                  </a:moveTo>
                  <a:cubicBezTo>
                    <a:pt x="4770" y="335"/>
                    <a:pt x="2402" y="635"/>
                    <a:pt x="0" y="802"/>
                  </a:cubicBezTo>
                  <a:cubicBezTo>
                    <a:pt x="0" y="5472"/>
                    <a:pt x="34" y="10142"/>
                    <a:pt x="34" y="14778"/>
                  </a:cubicBezTo>
                  <a:cubicBezTo>
                    <a:pt x="2569" y="15345"/>
                    <a:pt x="5204" y="16479"/>
                    <a:pt x="7272" y="18247"/>
                  </a:cubicBezTo>
                  <a:cubicBezTo>
                    <a:pt x="7239" y="12243"/>
                    <a:pt x="7205" y="6105"/>
                    <a:pt x="7172"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3129738" y="2422950"/>
              <a:ext cx="436975" cy="243000"/>
            </a:xfrm>
            <a:custGeom>
              <a:rect b="b" l="l" r="r" t="t"/>
              <a:pathLst>
                <a:path extrusionOk="0" h="9720" w="17479">
                  <a:moveTo>
                    <a:pt x="12371" y="0"/>
                  </a:moveTo>
                  <a:cubicBezTo>
                    <a:pt x="9879" y="0"/>
                    <a:pt x="7314" y="409"/>
                    <a:pt x="5270" y="1431"/>
                  </a:cubicBezTo>
                  <a:cubicBezTo>
                    <a:pt x="2168" y="2966"/>
                    <a:pt x="767" y="6001"/>
                    <a:pt x="66" y="9237"/>
                  </a:cubicBezTo>
                  <a:cubicBezTo>
                    <a:pt x="1" y="9521"/>
                    <a:pt x="207" y="9719"/>
                    <a:pt x="422" y="9719"/>
                  </a:cubicBezTo>
                  <a:cubicBezTo>
                    <a:pt x="536" y="9719"/>
                    <a:pt x="653" y="9664"/>
                    <a:pt x="733" y="9537"/>
                  </a:cubicBezTo>
                  <a:cubicBezTo>
                    <a:pt x="2401" y="6969"/>
                    <a:pt x="3735" y="4333"/>
                    <a:pt x="6771" y="3233"/>
                  </a:cubicBezTo>
                  <a:cubicBezTo>
                    <a:pt x="9840" y="2132"/>
                    <a:pt x="13442" y="2499"/>
                    <a:pt x="16645" y="2065"/>
                  </a:cubicBezTo>
                  <a:cubicBezTo>
                    <a:pt x="17478" y="1932"/>
                    <a:pt x="17445" y="564"/>
                    <a:pt x="16645" y="397"/>
                  </a:cubicBezTo>
                  <a:cubicBezTo>
                    <a:pt x="15332" y="147"/>
                    <a:pt x="13865" y="0"/>
                    <a:pt x="12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3635913" y="2444925"/>
              <a:ext cx="204325" cy="45925"/>
            </a:xfrm>
            <a:custGeom>
              <a:rect b="b" l="l" r="r" t="t"/>
              <a:pathLst>
                <a:path extrusionOk="0" h="1837" w="8173">
                  <a:moveTo>
                    <a:pt x="4464" y="0"/>
                  </a:moveTo>
                  <a:cubicBezTo>
                    <a:pt x="3099" y="0"/>
                    <a:pt x="1723" y="133"/>
                    <a:pt x="467" y="419"/>
                  </a:cubicBezTo>
                  <a:cubicBezTo>
                    <a:pt x="0" y="552"/>
                    <a:pt x="0" y="1286"/>
                    <a:pt x="467" y="1386"/>
                  </a:cubicBezTo>
                  <a:cubicBezTo>
                    <a:pt x="1739" y="1695"/>
                    <a:pt x="3134" y="1836"/>
                    <a:pt x="4516" y="1836"/>
                  </a:cubicBezTo>
                  <a:cubicBezTo>
                    <a:pt x="5526" y="1836"/>
                    <a:pt x="6529" y="1761"/>
                    <a:pt x="7472" y="1620"/>
                  </a:cubicBezTo>
                  <a:cubicBezTo>
                    <a:pt x="8173" y="1520"/>
                    <a:pt x="8173" y="319"/>
                    <a:pt x="7472" y="219"/>
                  </a:cubicBezTo>
                  <a:cubicBezTo>
                    <a:pt x="6512" y="76"/>
                    <a:pt x="5491"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3240613" y="4683650"/>
              <a:ext cx="2502650" cy="2589375"/>
            </a:xfrm>
            <a:custGeom>
              <a:rect b="b" l="l" r="r" t="t"/>
              <a:pathLst>
                <a:path extrusionOk="0" h="103575" w="100106">
                  <a:moveTo>
                    <a:pt x="99805" y="0"/>
                  </a:moveTo>
                  <a:cubicBezTo>
                    <a:pt x="91399" y="6805"/>
                    <a:pt x="82793" y="13377"/>
                    <a:pt x="74020" y="19715"/>
                  </a:cubicBezTo>
                  <a:cubicBezTo>
                    <a:pt x="63613" y="27287"/>
                    <a:pt x="52772" y="34659"/>
                    <a:pt x="40496" y="38495"/>
                  </a:cubicBezTo>
                  <a:cubicBezTo>
                    <a:pt x="30909" y="41466"/>
                    <a:pt x="20803" y="42200"/>
                    <a:pt x="10733" y="42200"/>
                  </a:cubicBezTo>
                  <a:cubicBezTo>
                    <a:pt x="8821" y="42200"/>
                    <a:pt x="6910" y="42173"/>
                    <a:pt x="5004" y="42131"/>
                  </a:cubicBezTo>
                  <a:cubicBezTo>
                    <a:pt x="4237" y="42131"/>
                    <a:pt x="3537" y="42097"/>
                    <a:pt x="2803" y="42064"/>
                  </a:cubicBezTo>
                  <a:cubicBezTo>
                    <a:pt x="2769" y="42631"/>
                    <a:pt x="2736" y="43165"/>
                    <a:pt x="2636" y="43732"/>
                  </a:cubicBezTo>
                  <a:cubicBezTo>
                    <a:pt x="2236" y="46133"/>
                    <a:pt x="1302" y="48302"/>
                    <a:pt x="1" y="50136"/>
                  </a:cubicBezTo>
                  <a:cubicBezTo>
                    <a:pt x="34" y="54506"/>
                    <a:pt x="68" y="58776"/>
                    <a:pt x="134" y="62845"/>
                  </a:cubicBezTo>
                  <a:cubicBezTo>
                    <a:pt x="334" y="63946"/>
                    <a:pt x="334" y="65080"/>
                    <a:pt x="168" y="66248"/>
                  </a:cubicBezTo>
                  <a:cubicBezTo>
                    <a:pt x="401" y="85862"/>
                    <a:pt x="635" y="100039"/>
                    <a:pt x="735" y="101540"/>
                  </a:cubicBezTo>
                  <a:cubicBezTo>
                    <a:pt x="2503" y="102774"/>
                    <a:pt x="26086" y="103575"/>
                    <a:pt x="59643" y="103575"/>
                  </a:cubicBezTo>
                  <a:lnTo>
                    <a:pt x="59677" y="103575"/>
                  </a:lnTo>
                  <a:cubicBezTo>
                    <a:pt x="82360" y="103575"/>
                    <a:pt x="97604" y="103208"/>
                    <a:pt x="99238" y="102841"/>
                  </a:cubicBezTo>
                  <a:cubicBezTo>
                    <a:pt x="99805" y="101139"/>
                    <a:pt x="100106" y="85795"/>
                    <a:pt x="100106" y="58509"/>
                  </a:cubicBezTo>
                  <a:cubicBezTo>
                    <a:pt x="99472" y="58209"/>
                    <a:pt x="98838" y="57942"/>
                    <a:pt x="98271" y="57675"/>
                  </a:cubicBezTo>
                  <a:cubicBezTo>
                    <a:pt x="95135" y="56207"/>
                    <a:pt x="92867" y="55140"/>
                    <a:pt x="90966" y="54206"/>
                  </a:cubicBezTo>
                  <a:cubicBezTo>
                    <a:pt x="89064" y="55574"/>
                    <a:pt x="75788" y="64780"/>
                    <a:pt x="65314" y="64780"/>
                  </a:cubicBezTo>
                  <a:cubicBezTo>
                    <a:pt x="63813" y="64780"/>
                    <a:pt x="62345" y="64613"/>
                    <a:pt x="61011" y="64180"/>
                  </a:cubicBezTo>
                  <a:cubicBezTo>
                    <a:pt x="47001" y="59643"/>
                    <a:pt x="44900" y="53672"/>
                    <a:pt x="44900" y="50470"/>
                  </a:cubicBezTo>
                  <a:cubicBezTo>
                    <a:pt x="44900" y="47601"/>
                    <a:pt x="49903" y="45767"/>
                    <a:pt x="55174" y="43865"/>
                  </a:cubicBezTo>
                  <a:cubicBezTo>
                    <a:pt x="58943" y="42498"/>
                    <a:pt x="62846" y="41097"/>
                    <a:pt x="64013" y="39462"/>
                  </a:cubicBezTo>
                  <a:cubicBezTo>
                    <a:pt x="67616" y="34525"/>
                    <a:pt x="76389" y="24485"/>
                    <a:pt x="83961" y="21716"/>
                  </a:cubicBezTo>
                  <a:cubicBezTo>
                    <a:pt x="84693" y="21448"/>
                    <a:pt x="85592" y="21325"/>
                    <a:pt x="86627" y="21325"/>
                  </a:cubicBezTo>
                  <a:cubicBezTo>
                    <a:pt x="89974" y="21325"/>
                    <a:pt x="94749" y="22609"/>
                    <a:pt x="99972" y="24418"/>
                  </a:cubicBezTo>
                  <a:cubicBezTo>
                    <a:pt x="99939" y="16779"/>
                    <a:pt x="99906" y="8640"/>
                    <a:pt x="99805" y="0"/>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3315663" y="3001925"/>
              <a:ext cx="120950" cy="765425"/>
            </a:xfrm>
            <a:custGeom>
              <a:rect b="b" l="l" r="r" t="t"/>
              <a:pathLst>
                <a:path extrusionOk="0" h="30617" w="4838">
                  <a:moveTo>
                    <a:pt x="3317" y="0"/>
                  </a:moveTo>
                  <a:cubicBezTo>
                    <a:pt x="3104" y="0"/>
                    <a:pt x="2889" y="101"/>
                    <a:pt x="2770" y="288"/>
                  </a:cubicBezTo>
                  <a:cubicBezTo>
                    <a:pt x="1802" y="2056"/>
                    <a:pt x="1902" y="4391"/>
                    <a:pt x="1769" y="6359"/>
                  </a:cubicBezTo>
                  <a:cubicBezTo>
                    <a:pt x="1602" y="9094"/>
                    <a:pt x="1469" y="11830"/>
                    <a:pt x="1302" y="14565"/>
                  </a:cubicBezTo>
                  <a:cubicBezTo>
                    <a:pt x="1002" y="19502"/>
                    <a:pt x="1" y="24772"/>
                    <a:pt x="701" y="29676"/>
                  </a:cubicBezTo>
                  <a:cubicBezTo>
                    <a:pt x="797" y="30328"/>
                    <a:pt x="1287" y="30616"/>
                    <a:pt x="1813" y="30616"/>
                  </a:cubicBezTo>
                  <a:cubicBezTo>
                    <a:pt x="2390" y="30616"/>
                    <a:pt x="3011" y="30269"/>
                    <a:pt x="3203" y="29676"/>
                  </a:cubicBezTo>
                  <a:cubicBezTo>
                    <a:pt x="4638" y="24972"/>
                    <a:pt x="4271" y="19469"/>
                    <a:pt x="4437" y="14565"/>
                  </a:cubicBezTo>
                  <a:cubicBezTo>
                    <a:pt x="4504" y="12097"/>
                    <a:pt x="4571" y="9662"/>
                    <a:pt x="4571" y="7160"/>
                  </a:cubicBezTo>
                  <a:cubicBezTo>
                    <a:pt x="4571" y="4992"/>
                    <a:pt x="4838" y="2290"/>
                    <a:pt x="3837" y="288"/>
                  </a:cubicBezTo>
                  <a:cubicBezTo>
                    <a:pt x="3723" y="92"/>
                    <a:pt x="3521" y="0"/>
                    <a:pt x="3317"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3293988" y="3893450"/>
              <a:ext cx="88100" cy="283375"/>
            </a:xfrm>
            <a:custGeom>
              <a:rect b="b" l="l" r="r" t="t"/>
              <a:pathLst>
                <a:path extrusionOk="0" h="11335" w="3524">
                  <a:moveTo>
                    <a:pt x="2670" y="1"/>
                  </a:moveTo>
                  <a:cubicBezTo>
                    <a:pt x="2390" y="1"/>
                    <a:pt x="2106" y="124"/>
                    <a:pt x="1935" y="386"/>
                  </a:cubicBezTo>
                  <a:cubicBezTo>
                    <a:pt x="167" y="3221"/>
                    <a:pt x="1" y="7591"/>
                    <a:pt x="1135" y="10660"/>
                  </a:cubicBezTo>
                  <a:cubicBezTo>
                    <a:pt x="1301" y="11114"/>
                    <a:pt x="1700" y="11334"/>
                    <a:pt x="2091" y="11334"/>
                  </a:cubicBezTo>
                  <a:cubicBezTo>
                    <a:pt x="2561" y="11334"/>
                    <a:pt x="3018" y="11013"/>
                    <a:pt x="3036" y="10393"/>
                  </a:cubicBezTo>
                  <a:cubicBezTo>
                    <a:pt x="3103" y="8792"/>
                    <a:pt x="3036" y="7191"/>
                    <a:pt x="3036" y="5556"/>
                  </a:cubicBezTo>
                  <a:cubicBezTo>
                    <a:pt x="3070" y="3955"/>
                    <a:pt x="3470" y="2421"/>
                    <a:pt x="3503" y="820"/>
                  </a:cubicBezTo>
                  <a:cubicBezTo>
                    <a:pt x="3523" y="294"/>
                    <a:pt x="3102" y="1"/>
                    <a:pt x="267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4264688" y="6777550"/>
              <a:ext cx="428650" cy="389600"/>
            </a:xfrm>
            <a:custGeom>
              <a:rect b="b" l="l" r="r" t="t"/>
              <a:pathLst>
                <a:path extrusionOk="0" h="15584" w="17146">
                  <a:moveTo>
                    <a:pt x="8592" y="1"/>
                  </a:moveTo>
                  <a:cubicBezTo>
                    <a:pt x="5049" y="1"/>
                    <a:pt x="1860" y="2403"/>
                    <a:pt x="1001" y="6009"/>
                  </a:cubicBezTo>
                  <a:cubicBezTo>
                    <a:pt x="0" y="10178"/>
                    <a:pt x="2602" y="14381"/>
                    <a:pt x="6772" y="15382"/>
                  </a:cubicBezTo>
                  <a:cubicBezTo>
                    <a:pt x="7365" y="15519"/>
                    <a:pt x="7958" y="15584"/>
                    <a:pt x="8542" y="15584"/>
                  </a:cubicBezTo>
                  <a:cubicBezTo>
                    <a:pt x="12097" y="15584"/>
                    <a:pt x="15314" y="13159"/>
                    <a:pt x="16145" y="9578"/>
                  </a:cubicBezTo>
                  <a:cubicBezTo>
                    <a:pt x="17146" y="5408"/>
                    <a:pt x="14544" y="1205"/>
                    <a:pt x="10375" y="205"/>
                  </a:cubicBezTo>
                  <a:cubicBezTo>
                    <a:pt x="9777" y="67"/>
                    <a:pt x="9180" y="1"/>
                    <a:pt x="85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3816038" y="6811625"/>
              <a:ext cx="351100" cy="319225"/>
            </a:xfrm>
            <a:custGeom>
              <a:rect b="b" l="l" r="r" t="t"/>
              <a:pathLst>
                <a:path extrusionOk="0" h="12769" w="14044">
                  <a:moveTo>
                    <a:pt x="7022" y="1"/>
                  </a:moveTo>
                  <a:cubicBezTo>
                    <a:pt x="5387" y="1"/>
                    <a:pt x="3753" y="626"/>
                    <a:pt x="2502" y="1877"/>
                  </a:cubicBezTo>
                  <a:cubicBezTo>
                    <a:pt x="0" y="4345"/>
                    <a:pt x="0" y="8415"/>
                    <a:pt x="2502" y="10917"/>
                  </a:cubicBezTo>
                  <a:cubicBezTo>
                    <a:pt x="3753" y="12151"/>
                    <a:pt x="5387" y="12768"/>
                    <a:pt x="7022" y="12768"/>
                  </a:cubicBezTo>
                  <a:cubicBezTo>
                    <a:pt x="8656" y="12768"/>
                    <a:pt x="10291" y="12151"/>
                    <a:pt x="11542" y="10917"/>
                  </a:cubicBezTo>
                  <a:cubicBezTo>
                    <a:pt x="14044" y="8415"/>
                    <a:pt x="14044" y="4345"/>
                    <a:pt x="11542" y="1877"/>
                  </a:cubicBezTo>
                  <a:cubicBezTo>
                    <a:pt x="10291" y="626"/>
                    <a:pt x="8656" y="1"/>
                    <a:pt x="7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3385713" y="6812600"/>
              <a:ext cx="351950" cy="319525"/>
            </a:xfrm>
            <a:custGeom>
              <a:rect b="b" l="l" r="r" t="t"/>
              <a:pathLst>
                <a:path extrusionOk="0" h="12781" w="14078">
                  <a:moveTo>
                    <a:pt x="7036" y="0"/>
                  </a:moveTo>
                  <a:cubicBezTo>
                    <a:pt x="4140" y="0"/>
                    <a:pt x="1521" y="1964"/>
                    <a:pt x="835" y="4907"/>
                  </a:cubicBezTo>
                  <a:cubicBezTo>
                    <a:pt x="1" y="8343"/>
                    <a:pt x="2136" y="11812"/>
                    <a:pt x="5572" y="12612"/>
                  </a:cubicBezTo>
                  <a:cubicBezTo>
                    <a:pt x="6059" y="12726"/>
                    <a:pt x="6547" y="12781"/>
                    <a:pt x="7028" y="12781"/>
                  </a:cubicBezTo>
                  <a:cubicBezTo>
                    <a:pt x="9931" y="12781"/>
                    <a:pt x="12562" y="10790"/>
                    <a:pt x="13277" y="7842"/>
                  </a:cubicBezTo>
                  <a:cubicBezTo>
                    <a:pt x="14078" y="4407"/>
                    <a:pt x="11943" y="971"/>
                    <a:pt x="8507" y="170"/>
                  </a:cubicBezTo>
                  <a:cubicBezTo>
                    <a:pt x="8014" y="55"/>
                    <a:pt x="7521" y="0"/>
                    <a:pt x="70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5210363" y="6810575"/>
              <a:ext cx="343600" cy="320275"/>
            </a:xfrm>
            <a:custGeom>
              <a:rect b="b" l="l" r="r" t="t"/>
              <a:pathLst>
                <a:path extrusionOk="0" h="12811" w="13744">
                  <a:moveTo>
                    <a:pt x="6844" y="1"/>
                  </a:moveTo>
                  <a:cubicBezTo>
                    <a:pt x="3779" y="1"/>
                    <a:pt x="1078" y="2235"/>
                    <a:pt x="568" y="5388"/>
                  </a:cubicBezTo>
                  <a:cubicBezTo>
                    <a:pt x="0" y="8857"/>
                    <a:pt x="2369" y="12160"/>
                    <a:pt x="5838" y="12727"/>
                  </a:cubicBezTo>
                  <a:cubicBezTo>
                    <a:pt x="6187" y="12783"/>
                    <a:pt x="6534" y="12811"/>
                    <a:pt x="6875" y="12811"/>
                  </a:cubicBezTo>
                  <a:cubicBezTo>
                    <a:pt x="9965" y="12811"/>
                    <a:pt x="12666" y="10577"/>
                    <a:pt x="13177" y="7423"/>
                  </a:cubicBezTo>
                  <a:cubicBezTo>
                    <a:pt x="13744" y="3954"/>
                    <a:pt x="11375" y="651"/>
                    <a:pt x="7873" y="84"/>
                  </a:cubicBezTo>
                  <a:cubicBezTo>
                    <a:pt x="7527" y="28"/>
                    <a:pt x="7183" y="1"/>
                    <a:pt x="68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4775063" y="6811625"/>
              <a:ext cx="351100" cy="319225"/>
            </a:xfrm>
            <a:custGeom>
              <a:rect b="b" l="l" r="r" t="t"/>
              <a:pathLst>
                <a:path extrusionOk="0" h="12769" w="14044">
                  <a:moveTo>
                    <a:pt x="7022" y="1"/>
                  </a:moveTo>
                  <a:cubicBezTo>
                    <a:pt x="5387" y="1"/>
                    <a:pt x="3753" y="626"/>
                    <a:pt x="2502" y="1877"/>
                  </a:cubicBezTo>
                  <a:cubicBezTo>
                    <a:pt x="0" y="4345"/>
                    <a:pt x="0" y="8415"/>
                    <a:pt x="2502" y="10917"/>
                  </a:cubicBezTo>
                  <a:cubicBezTo>
                    <a:pt x="3753" y="12151"/>
                    <a:pt x="5387" y="12768"/>
                    <a:pt x="7022" y="12768"/>
                  </a:cubicBezTo>
                  <a:cubicBezTo>
                    <a:pt x="8656" y="12768"/>
                    <a:pt x="10291" y="12151"/>
                    <a:pt x="11542" y="10917"/>
                  </a:cubicBezTo>
                  <a:cubicBezTo>
                    <a:pt x="14043" y="8415"/>
                    <a:pt x="14043" y="4345"/>
                    <a:pt x="11542" y="1877"/>
                  </a:cubicBezTo>
                  <a:cubicBezTo>
                    <a:pt x="10291" y="626"/>
                    <a:pt x="8656" y="1"/>
                    <a:pt x="7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4414788" y="3164850"/>
              <a:ext cx="77575" cy="329650"/>
            </a:xfrm>
            <a:custGeom>
              <a:rect b="b" l="l" r="r" t="t"/>
              <a:pathLst>
                <a:path extrusionOk="0" h="13186" w="3103">
                  <a:moveTo>
                    <a:pt x="1569" y="1"/>
                  </a:moveTo>
                  <a:cubicBezTo>
                    <a:pt x="1210" y="1"/>
                    <a:pt x="851" y="226"/>
                    <a:pt x="801" y="676"/>
                  </a:cubicBezTo>
                  <a:cubicBezTo>
                    <a:pt x="568" y="2744"/>
                    <a:pt x="501" y="4779"/>
                    <a:pt x="401" y="6847"/>
                  </a:cubicBezTo>
                  <a:cubicBezTo>
                    <a:pt x="301" y="8682"/>
                    <a:pt x="1" y="10683"/>
                    <a:pt x="534" y="12485"/>
                  </a:cubicBezTo>
                  <a:cubicBezTo>
                    <a:pt x="685" y="12952"/>
                    <a:pt x="1127" y="13185"/>
                    <a:pt x="1569" y="13185"/>
                  </a:cubicBezTo>
                  <a:cubicBezTo>
                    <a:pt x="2010" y="13185"/>
                    <a:pt x="2452" y="12952"/>
                    <a:pt x="2603" y="12485"/>
                  </a:cubicBezTo>
                  <a:cubicBezTo>
                    <a:pt x="3103" y="10683"/>
                    <a:pt x="2803" y="8682"/>
                    <a:pt x="2736" y="6847"/>
                  </a:cubicBezTo>
                  <a:cubicBezTo>
                    <a:pt x="2636" y="4779"/>
                    <a:pt x="2569" y="2744"/>
                    <a:pt x="2336" y="676"/>
                  </a:cubicBezTo>
                  <a:cubicBezTo>
                    <a:pt x="2286" y="226"/>
                    <a:pt x="1927" y="1"/>
                    <a:pt x="1569"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4667538" y="3266750"/>
              <a:ext cx="153625" cy="212300"/>
            </a:xfrm>
            <a:custGeom>
              <a:rect b="b" l="l" r="r" t="t"/>
              <a:pathLst>
                <a:path extrusionOk="0" h="8492" w="6145">
                  <a:moveTo>
                    <a:pt x="5169" y="1"/>
                  </a:moveTo>
                  <a:cubicBezTo>
                    <a:pt x="4963" y="1"/>
                    <a:pt x="4750" y="73"/>
                    <a:pt x="4568" y="236"/>
                  </a:cubicBezTo>
                  <a:cubicBezTo>
                    <a:pt x="2633" y="1937"/>
                    <a:pt x="1332" y="4706"/>
                    <a:pt x="298" y="7074"/>
                  </a:cubicBezTo>
                  <a:cubicBezTo>
                    <a:pt x="1" y="7718"/>
                    <a:pt x="531" y="8491"/>
                    <a:pt x="1111" y="8491"/>
                  </a:cubicBezTo>
                  <a:cubicBezTo>
                    <a:pt x="1312" y="8491"/>
                    <a:pt x="1519" y="8398"/>
                    <a:pt x="1699" y="8175"/>
                  </a:cubicBezTo>
                  <a:cubicBezTo>
                    <a:pt x="3367" y="6107"/>
                    <a:pt x="5335" y="3605"/>
                    <a:pt x="6002" y="1037"/>
                  </a:cubicBezTo>
                  <a:cubicBezTo>
                    <a:pt x="6145" y="443"/>
                    <a:pt x="5678" y="1"/>
                    <a:pt x="5169"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4901363" y="3351775"/>
              <a:ext cx="297825" cy="175450"/>
            </a:xfrm>
            <a:custGeom>
              <a:rect b="b" l="l" r="r" t="t"/>
              <a:pathLst>
                <a:path extrusionOk="0" h="7018" w="11913">
                  <a:moveTo>
                    <a:pt x="10706" y="0"/>
                  </a:moveTo>
                  <a:cubicBezTo>
                    <a:pt x="10597" y="0"/>
                    <a:pt x="10481" y="22"/>
                    <a:pt x="10359" y="71"/>
                  </a:cubicBezTo>
                  <a:cubicBezTo>
                    <a:pt x="8791" y="638"/>
                    <a:pt x="7457" y="1572"/>
                    <a:pt x="6023" y="2439"/>
                  </a:cubicBezTo>
                  <a:cubicBezTo>
                    <a:pt x="4321" y="3440"/>
                    <a:pt x="2487" y="4274"/>
                    <a:pt x="786" y="5341"/>
                  </a:cubicBezTo>
                  <a:cubicBezTo>
                    <a:pt x="1" y="5824"/>
                    <a:pt x="390" y="7017"/>
                    <a:pt x="1213" y="7017"/>
                  </a:cubicBezTo>
                  <a:cubicBezTo>
                    <a:pt x="1300" y="7017"/>
                    <a:pt x="1391" y="7004"/>
                    <a:pt x="1486" y="6976"/>
                  </a:cubicBezTo>
                  <a:cubicBezTo>
                    <a:pt x="3287" y="6509"/>
                    <a:pt x="4989" y="5641"/>
                    <a:pt x="6656" y="4807"/>
                  </a:cubicBezTo>
                  <a:cubicBezTo>
                    <a:pt x="8324" y="3973"/>
                    <a:pt x="10025" y="3106"/>
                    <a:pt x="11326" y="1739"/>
                  </a:cubicBezTo>
                  <a:cubicBezTo>
                    <a:pt x="11912" y="1152"/>
                    <a:pt x="11495" y="0"/>
                    <a:pt x="10706" y="0"/>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4104588" y="3266750"/>
              <a:ext cx="153600" cy="212300"/>
            </a:xfrm>
            <a:custGeom>
              <a:rect b="b" l="l" r="r" t="t"/>
              <a:pathLst>
                <a:path extrusionOk="0" h="8492" w="6144">
                  <a:moveTo>
                    <a:pt x="968" y="1"/>
                  </a:moveTo>
                  <a:cubicBezTo>
                    <a:pt x="460" y="1"/>
                    <a:pt x="0" y="443"/>
                    <a:pt x="167" y="1037"/>
                  </a:cubicBezTo>
                  <a:cubicBezTo>
                    <a:pt x="800" y="3605"/>
                    <a:pt x="2768" y="6107"/>
                    <a:pt x="4436" y="8175"/>
                  </a:cubicBezTo>
                  <a:cubicBezTo>
                    <a:pt x="4617" y="8398"/>
                    <a:pt x="4823" y="8491"/>
                    <a:pt x="5025" y="8491"/>
                  </a:cubicBezTo>
                  <a:cubicBezTo>
                    <a:pt x="5606" y="8491"/>
                    <a:pt x="6143" y="7718"/>
                    <a:pt x="5871" y="7074"/>
                  </a:cubicBezTo>
                  <a:cubicBezTo>
                    <a:pt x="4803" y="4706"/>
                    <a:pt x="3502" y="1937"/>
                    <a:pt x="1568" y="236"/>
                  </a:cubicBezTo>
                  <a:cubicBezTo>
                    <a:pt x="1385" y="73"/>
                    <a:pt x="1173" y="1"/>
                    <a:pt x="968"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727063" y="3351775"/>
              <a:ext cx="297075" cy="175450"/>
            </a:xfrm>
            <a:custGeom>
              <a:rect b="b" l="l" r="r" t="t"/>
              <a:pathLst>
                <a:path extrusionOk="0" h="7018" w="11883">
                  <a:moveTo>
                    <a:pt x="1211" y="0"/>
                  </a:moveTo>
                  <a:cubicBezTo>
                    <a:pt x="422" y="0"/>
                    <a:pt x="0" y="1152"/>
                    <a:pt x="557" y="1739"/>
                  </a:cubicBezTo>
                  <a:cubicBezTo>
                    <a:pt x="1891" y="3106"/>
                    <a:pt x="3559" y="3973"/>
                    <a:pt x="5260" y="4807"/>
                  </a:cubicBezTo>
                  <a:cubicBezTo>
                    <a:pt x="6895" y="5641"/>
                    <a:pt x="8596" y="6509"/>
                    <a:pt x="10397" y="6976"/>
                  </a:cubicBezTo>
                  <a:cubicBezTo>
                    <a:pt x="10496" y="7004"/>
                    <a:pt x="10590" y="7017"/>
                    <a:pt x="10678" y="7017"/>
                  </a:cubicBezTo>
                  <a:cubicBezTo>
                    <a:pt x="11520" y="7017"/>
                    <a:pt x="11883" y="5824"/>
                    <a:pt x="11098" y="5341"/>
                  </a:cubicBezTo>
                  <a:cubicBezTo>
                    <a:pt x="9430" y="4274"/>
                    <a:pt x="7595" y="3440"/>
                    <a:pt x="5861" y="2439"/>
                  </a:cubicBezTo>
                  <a:cubicBezTo>
                    <a:pt x="4427" y="1572"/>
                    <a:pt x="3092" y="638"/>
                    <a:pt x="1558" y="71"/>
                  </a:cubicBezTo>
                  <a:cubicBezTo>
                    <a:pt x="1436" y="22"/>
                    <a:pt x="1320" y="0"/>
                    <a:pt x="1211" y="0"/>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4433138" y="4797075"/>
              <a:ext cx="77575" cy="329625"/>
            </a:xfrm>
            <a:custGeom>
              <a:rect b="b" l="l" r="r" t="t"/>
              <a:pathLst>
                <a:path extrusionOk="0" h="13185" w="3103">
                  <a:moveTo>
                    <a:pt x="1552" y="0"/>
                  </a:moveTo>
                  <a:cubicBezTo>
                    <a:pt x="1110" y="0"/>
                    <a:pt x="668" y="234"/>
                    <a:pt x="534" y="701"/>
                  </a:cubicBezTo>
                  <a:cubicBezTo>
                    <a:pt x="1" y="2502"/>
                    <a:pt x="334" y="4503"/>
                    <a:pt x="401" y="6338"/>
                  </a:cubicBezTo>
                  <a:cubicBezTo>
                    <a:pt x="468" y="8406"/>
                    <a:pt x="568" y="10441"/>
                    <a:pt x="801" y="12509"/>
                  </a:cubicBezTo>
                  <a:cubicBezTo>
                    <a:pt x="851" y="12959"/>
                    <a:pt x="1201" y="13184"/>
                    <a:pt x="1556" y="13184"/>
                  </a:cubicBezTo>
                  <a:cubicBezTo>
                    <a:pt x="1910" y="13184"/>
                    <a:pt x="2269" y="12959"/>
                    <a:pt x="2336" y="12509"/>
                  </a:cubicBezTo>
                  <a:cubicBezTo>
                    <a:pt x="2536" y="10441"/>
                    <a:pt x="2602" y="8406"/>
                    <a:pt x="2703" y="6338"/>
                  </a:cubicBezTo>
                  <a:cubicBezTo>
                    <a:pt x="2803" y="4503"/>
                    <a:pt x="3103" y="2502"/>
                    <a:pt x="2569" y="701"/>
                  </a:cubicBezTo>
                  <a:cubicBezTo>
                    <a:pt x="2436" y="234"/>
                    <a:pt x="1994" y="0"/>
                    <a:pt x="1552" y="0"/>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4104588" y="4812500"/>
              <a:ext cx="153600" cy="212300"/>
            </a:xfrm>
            <a:custGeom>
              <a:rect b="b" l="l" r="r" t="t"/>
              <a:pathLst>
                <a:path extrusionOk="0" h="8492" w="6144">
                  <a:moveTo>
                    <a:pt x="5025" y="1"/>
                  </a:moveTo>
                  <a:cubicBezTo>
                    <a:pt x="4823" y="1"/>
                    <a:pt x="4617" y="94"/>
                    <a:pt x="4436" y="317"/>
                  </a:cubicBezTo>
                  <a:cubicBezTo>
                    <a:pt x="2768" y="2385"/>
                    <a:pt x="800" y="4887"/>
                    <a:pt x="167" y="7455"/>
                  </a:cubicBezTo>
                  <a:cubicBezTo>
                    <a:pt x="0" y="8049"/>
                    <a:pt x="460" y="8491"/>
                    <a:pt x="968" y="8491"/>
                  </a:cubicBezTo>
                  <a:cubicBezTo>
                    <a:pt x="1173" y="8491"/>
                    <a:pt x="1385" y="8419"/>
                    <a:pt x="1568" y="8256"/>
                  </a:cubicBezTo>
                  <a:cubicBezTo>
                    <a:pt x="3502" y="6555"/>
                    <a:pt x="4803" y="3786"/>
                    <a:pt x="5871" y="1418"/>
                  </a:cubicBezTo>
                  <a:cubicBezTo>
                    <a:pt x="6143" y="774"/>
                    <a:pt x="5606" y="1"/>
                    <a:pt x="5025"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3727063" y="4764325"/>
              <a:ext cx="297075" cy="175475"/>
            </a:xfrm>
            <a:custGeom>
              <a:rect b="b" l="l" r="r" t="t"/>
              <a:pathLst>
                <a:path extrusionOk="0" h="7019" w="11883">
                  <a:moveTo>
                    <a:pt x="10678" y="1"/>
                  </a:moveTo>
                  <a:cubicBezTo>
                    <a:pt x="10590" y="1"/>
                    <a:pt x="10496" y="14"/>
                    <a:pt x="10397" y="42"/>
                  </a:cubicBezTo>
                  <a:cubicBezTo>
                    <a:pt x="8596" y="509"/>
                    <a:pt x="6895" y="1377"/>
                    <a:pt x="5260" y="2211"/>
                  </a:cubicBezTo>
                  <a:cubicBezTo>
                    <a:pt x="3559" y="3045"/>
                    <a:pt x="1891" y="3912"/>
                    <a:pt x="557" y="5280"/>
                  </a:cubicBezTo>
                  <a:cubicBezTo>
                    <a:pt x="0" y="5866"/>
                    <a:pt x="422" y="7018"/>
                    <a:pt x="1211" y="7018"/>
                  </a:cubicBezTo>
                  <a:cubicBezTo>
                    <a:pt x="1320" y="7018"/>
                    <a:pt x="1436" y="6996"/>
                    <a:pt x="1558" y="6947"/>
                  </a:cubicBezTo>
                  <a:cubicBezTo>
                    <a:pt x="3092" y="6380"/>
                    <a:pt x="4427" y="5446"/>
                    <a:pt x="5861" y="4579"/>
                  </a:cubicBezTo>
                  <a:cubicBezTo>
                    <a:pt x="7595" y="3578"/>
                    <a:pt x="9430" y="2744"/>
                    <a:pt x="11098" y="1677"/>
                  </a:cubicBezTo>
                  <a:cubicBezTo>
                    <a:pt x="11883" y="1194"/>
                    <a:pt x="11520" y="1"/>
                    <a:pt x="10678"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4667538" y="4812500"/>
              <a:ext cx="153625" cy="212300"/>
            </a:xfrm>
            <a:custGeom>
              <a:rect b="b" l="l" r="r" t="t"/>
              <a:pathLst>
                <a:path extrusionOk="0" h="8492" w="6145">
                  <a:moveTo>
                    <a:pt x="1111" y="1"/>
                  </a:moveTo>
                  <a:cubicBezTo>
                    <a:pt x="531" y="1"/>
                    <a:pt x="1" y="774"/>
                    <a:pt x="298" y="1418"/>
                  </a:cubicBezTo>
                  <a:cubicBezTo>
                    <a:pt x="1332" y="3786"/>
                    <a:pt x="2633" y="6555"/>
                    <a:pt x="4568" y="8256"/>
                  </a:cubicBezTo>
                  <a:cubicBezTo>
                    <a:pt x="4750" y="8419"/>
                    <a:pt x="4963" y="8491"/>
                    <a:pt x="5169" y="8491"/>
                  </a:cubicBezTo>
                  <a:cubicBezTo>
                    <a:pt x="5678" y="8491"/>
                    <a:pt x="6145" y="8049"/>
                    <a:pt x="6002" y="7455"/>
                  </a:cubicBezTo>
                  <a:cubicBezTo>
                    <a:pt x="5335" y="4887"/>
                    <a:pt x="3367" y="2385"/>
                    <a:pt x="1699" y="317"/>
                  </a:cubicBezTo>
                  <a:cubicBezTo>
                    <a:pt x="1519" y="94"/>
                    <a:pt x="1312" y="1"/>
                    <a:pt x="1111"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4901363" y="4764325"/>
              <a:ext cx="297825" cy="175475"/>
            </a:xfrm>
            <a:custGeom>
              <a:rect b="b" l="l" r="r" t="t"/>
              <a:pathLst>
                <a:path extrusionOk="0" h="7019" w="11913">
                  <a:moveTo>
                    <a:pt x="1213" y="1"/>
                  </a:moveTo>
                  <a:cubicBezTo>
                    <a:pt x="390" y="1"/>
                    <a:pt x="1" y="1194"/>
                    <a:pt x="786" y="1677"/>
                  </a:cubicBezTo>
                  <a:cubicBezTo>
                    <a:pt x="2487" y="2744"/>
                    <a:pt x="4321" y="3578"/>
                    <a:pt x="6023" y="4579"/>
                  </a:cubicBezTo>
                  <a:cubicBezTo>
                    <a:pt x="7457" y="5446"/>
                    <a:pt x="8791" y="6380"/>
                    <a:pt x="10359" y="6947"/>
                  </a:cubicBezTo>
                  <a:cubicBezTo>
                    <a:pt x="10481" y="6996"/>
                    <a:pt x="10597" y="7018"/>
                    <a:pt x="10706" y="7018"/>
                  </a:cubicBezTo>
                  <a:cubicBezTo>
                    <a:pt x="11495" y="7018"/>
                    <a:pt x="11912" y="5866"/>
                    <a:pt x="11326" y="5280"/>
                  </a:cubicBezTo>
                  <a:cubicBezTo>
                    <a:pt x="10025" y="3912"/>
                    <a:pt x="8324" y="3045"/>
                    <a:pt x="6656" y="2211"/>
                  </a:cubicBezTo>
                  <a:cubicBezTo>
                    <a:pt x="4989" y="1377"/>
                    <a:pt x="3287" y="509"/>
                    <a:pt x="1486" y="42"/>
                  </a:cubicBezTo>
                  <a:cubicBezTo>
                    <a:pt x="1391" y="14"/>
                    <a:pt x="1300" y="1"/>
                    <a:pt x="1213" y="1"/>
                  </a:cubicBezTo>
                  <a:close/>
                </a:path>
              </a:pathLst>
            </a:custGeom>
            <a:solidFill>
              <a:srgbClr val="AF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2"/>
          <p:cNvSpPr txBox="1"/>
          <p:nvPr/>
        </p:nvSpPr>
        <p:spPr>
          <a:xfrm>
            <a:off x="4085016" y="2397455"/>
            <a:ext cx="1011900" cy="315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CA" sz="1300">
                <a:solidFill>
                  <a:srgbClr val="833AB4"/>
                </a:solidFill>
                <a:latin typeface="Roboto"/>
                <a:ea typeface="Roboto"/>
                <a:cs typeface="Roboto"/>
                <a:sym typeface="Roboto"/>
              </a:rPr>
              <a:t>SOCIAL</a:t>
            </a:r>
            <a:endParaRPr b="1" sz="1300">
              <a:solidFill>
                <a:srgbClr val="833AB4"/>
              </a:solidFill>
              <a:latin typeface="Roboto"/>
              <a:ea typeface="Roboto"/>
              <a:cs typeface="Roboto"/>
              <a:sym typeface="Roboto"/>
            </a:endParaRPr>
          </a:p>
          <a:p>
            <a:pPr indent="0" lvl="0" marL="0" rtl="0" algn="ctr">
              <a:lnSpc>
                <a:spcPct val="115000"/>
              </a:lnSpc>
              <a:spcBef>
                <a:spcPts val="0"/>
              </a:spcBef>
              <a:spcAft>
                <a:spcPts val="0"/>
              </a:spcAft>
              <a:buNone/>
            </a:pPr>
            <a:r>
              <a:rPr b="1" lang="fr-CA" sz="1300">
                <a:solidFill>
                  <a:srgbClr val="833AB4"/>
                </a:solidFill>
                <a:latin typeface="Roboto"/>
                <a:ea typeface="Roboto"/>
                <a:cs typeface="Roboto"/>
                <a:sym typeface="Roboto"/>
              </a:rPr>
              <a:t>MEDIA</a:t>
            </a:r>
            <a:endParaRPr b="1" sz="1300">
              <a:solidFill>
                <a:srgbClr val="833AB4"/>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