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3"/>
  </p:notesMasterIdLst>
  <p:handoutMasterIdLst>
    <p:handoutMasterId r:id="rId14"/>
  </p:handoutMasterIdLst>
  <p:sldIdLst>
    <p:sldId id="257" r:id="rId3"/>
    <p:sldId id="259" r:id="rId4"/>
    <p:sldId id="260" r:id="rId5"/>
    <p:sldId id="293" r:id="rId6"/>
    <p:sldId id="294" r:id="rId7"/>
    <p:sldId id="295" r:id="rId8"/>
    <p:sldId id="297" r:id="rId9"/>
    <p:sldId id="298" r:id="rId10"/>
    <p:sldId id="300" r:id="rId11"/>
    <p:sldId id="288" r:id="rId12"/>
  </p:sldIdLst>
  <p:sldSz cx="12192000" cy="6858000"/>
  <p:notesSz cx="6858000" cy="9144000"/>
  <p:embeddedFontLst>
    <p:embeddedFont>
      <p:font typeface="Arial Unicode MS" panose="020B0604020202020204" charset="-122"/>
      <p:regular r:id="rId18"/>
    </p:embeddedFont>
    <p:embeddedFont>
      <p:font typeface="Calibri" panose="020F0502020204030204" charset="0"/>
      <p:regular r:id="rId19"/>
      <p:bold r:id="rId20"/>
      <p:italic r:id="rId21"/>
      <p:boldItalic r:id="rId22"/>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2"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553EF"/>
    <a:srgbClr val="242424"/>
    <a:srgbClr val="F6F7F6"/>
    <a:srgbClr val="6933FF"/>
    <a:srgbClr val="F1CA18"/>
    <a:srgbClr val="39343B"/>
    <a:srgbClr val="FF565E"/>
    <a:srgbClr val="419373"/>
    <a:srgbClr val="F7ECD1"/>
    <a:srgbClr val="FFD4C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309" autoAdjust="0"/>
    <p:restoredTop sz="94660"/>
  </p:normalViewPr>
  <p:slideViewPr>
    <p:cSldViewPr snapToGrid="0" showGuides="1">
      <p:cViewPr varScale="1">
        <p:scale>
          <a:sx n="81" d="100"/>
          <a:sy n="81" d="100"/>
        </p:scale>
        <p:origin x="830" y="67"/>
      </p:cViewPr>
      <p:guideLst>
        <p:guide orient="horz" pos="2162"/>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font" Target="fonts/font5.fntdata"/><Relationship Id="rId21" Type="http://schemas.openxmlformats.org/officeDocument/2006/relationships/font" Target="fonts/font4.fntdata"/><Relationship Id="rId20" Type="http://schemas.openxmlformats.org/officeDocument/2006/relationships/font" Target="fonts/font3.fntdata"/><Relationship Id="rId2" Type="http://schemas.openxmlformats.org/officeDocument/2006/relationships/theme" Target="theme/theme1.xml"/><Relationship Id="rId19" Type="http://schemas.openxmlformats.org/officeDocument/2006/relationships/font" Target="fonts/font2.fntdata"/><Relationship Id="rId18" Type="http://schemas.openxmlformats.org/officeDocument/2006/relationships/font" Target="fonts/font1.fntdata"/><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handoutMaster" Target="handoutMasters/handoutMaster1.xml"/><Relationship Id="rId13" Type="http://schemas.openxmlformats.org/officeDocument/2006/relationships/notesMaster" Target="notesMasters/notesMaster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p>
            <a:fld id="{DB75B134-9E54-4233-9AD4-A661A84126C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B45ECC8-A750-41F8-9F51-0C19912CE8E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B75B134-9E54-4233-9AD4-A661A84126C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B45ECC8-A750-41F8-9F51-0C19912CE8E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B75B134-9E54-4233-9AD4-A661A84126C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B45ECC8-A750-41F8-9F51-0C19912CE8E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B75B134-9E54-4233-9AD4-A661A84126C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B45ECC8-A750-41F8-9F51-0C19912CE8E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DB75B134-9E54-4233-9AD4-A661A84126C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B45ECC8-A750-41F8-9F51-0C19912CE8E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DB75B134-9E54-4233-9AD4-A661A84126C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B45ECC8-A750-41F8-9F51-0C19912CE8E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DB75B134-9E54-4233-9AD4-A661A84126CB}"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B45ECC8-A750-41F8-9F51-0C19912CE8E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B75B134-9E54-4233-9AD4-A661A84126CB}"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B45ECC8-A750-41F8-9F51-0C19912CE8E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B75B134-9E54-4233-9AD4-A661A84126CB}"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B45ECC8-A750-41F8-9F51-0C19912CE8E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DB75B134-9E54-4233-9AD4-A661A84126C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B45ECC8-A750-41F8-9F51-0C19912CE8E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DB75B134-9E54-4233-9AD4-A661A84126C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B45ECC8-A750-41F8-9F51-0C19912CE8E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defRPr>
            </a:lvl1pPr>
          </a:lstStyle>
          <a:p>
            <a:fld id="{DB75B134-9E54-4233-9AD4-A661A84126CB}"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defRPr>
            </a:lvl1pPr>
          </a:lstStyle>
          <a:p>
            <a:fld id="{9B45ECC8-A750-41F8-9F51-0C19912CE8E6}" type="slidenum">
              <a:rPr lang="zh-CN" altLang="en-US" smtClean="0"/>
            </a:fld>
            <a:endParaRPr lang="zh-CN" altLang="en-US"/>
          </a:p>
        </p:txBody>
      </p:sp>
      <p:sp>
        <p:nvSpPr>
          <p:cNvPr id="7" name="矩形 6"/>
          <p:cNvSpPr/>
          <p:nvPr userDrawn="1"/>
        </p:nvSpPr>
        <p:spPr>
          <a:xfrm>
            <a:off x="0" y="0"/>
            <a:ext cx="12192000" cy="6858000"/>
          </a:xfrm>
          <a:prstGeom prst="rect">
            <a:avLst/>
          </a:prstGeom>
          <a:solidFill>
            <a:srgbClr val="F6F7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image" Target="../media/image4.png"/><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0" y="0"/>
            <a:ext cx="12192000" cy="6858000"/>
          </a:xfrm>
          <a:prstGeom prst="rect">
            <a:avLst/>
          </a:prstGeom>
          <a:solidFill>
            <a:srgbClr val="24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mn-ea"/>
              <a:sym typeface="+mn-lt"/>
            </a:endParaRPr>
          </a:p>
        </p:txBody>
      </p:sp>
      <p:cxnSp>
        <p:nvCxnSpPr>
          <p:cNvPr id="13" name="直接连接符 12"/>
          <p:cNvCxnSpPr/>
          <p:nvPr/>
        </p:nvCxnSpPr>
        <p:spPr>
          <a:xfrm>
            <a:off x="10014858" y="5936343"/>
            <a:ext cx="943428" cy="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7" name="组合 16"/>
          <p:cNvGrpSpPr/>
          <p:nvPr/>
        </p:nvGrpSpPr>
        <p:grpSpPr>
          <a:xfrm>
            <a:off x="10220961" y="675509"/>
            <a:ext cx="1204685" cy="1204685"/>
            <a:chOff x="9753601" y="656772"/>
            <a:chExt cx="1204685" cy="1204685"/>
          </a:xfrm>
        </p:grpSpPr>
        <p:sp>
          <p:nvSpPr>
            <p:cNvPr id="11" name="椭圆 10"/>
            <p:cNvSpPr/>
            <p:nvPr/>
          </p:nvSpPr>
          <p:spPr>
            <a:xfrm>
              <a:off x="9753601" y="656772"/>
              <a:ext cx="1204685" cy="1204685"/>
            </a:xfrm>
            <a:prstGeom prst="ellipse">
              <a:avLst/>
            </a:prstGeom>
            <a:solidFill>
              <a:srgbClr val="693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mn-ea"/>
                <a:sym typeface="+mn-lt"/>
              </a:endParaRPr>
            </a:p>
          </p:txBody>
        </p:sp>
        <p:sp>
          <p:nvSpPr>
            <p:cNvPr id="16" name="Freeform 268"/>
            <p:cNvSpPr>
              <a:spLocks noEditPoints="1"/>
            </p:cNvSpPr>
            <p:nvPr/>
          </p:nvSpPr>
          <p:spPr bwMode="auto">
            <a:xfrm>
              <a:off x="10220206" y="1100564"/>
              <a:ext cx="271475" cy="317101"/>
            </a:xfrm>
            <a:custGeom>
              <a:avLst/>
              <a:gdLst>
                <a:gd name="T0" fmla="*/ 56 w 161"/>
                <a:gd name="T1" fmla="*/ 81 h 188"/>
                <a:gd name="T2" fmla="*/ 122 w 161"/>
                <a:gd name="T3" fmla="*/ 77 h 188"/>
                <a:gd name="T4" fmla="*/ 122 w 161"/>
                <a:gd name="T5" fmla="*/ 85 h 188"/>
                <a:gd name="T6" fmla="*/ 39 w 161"/>
                <a:gd name="T7" fmla="*/ 133 h 188"/>
                <a:gd name="T8" fmla="*/ 46 w 161"/>
                <a:gd name="T9" fmla="*/ 140 h 188"/>
                <a:gd name="T10" fmla="*/ 32 w 161"/>
                <a:gd name="T11" fmla="*/ 140 h 188"/>
                <a:gd name="T12" fmla="*/ 39 w 161"/>
                <a:gd name="T13" fmla="*/ 104 h 188"/>
                <a:gd name="T14" fmla="*/ 46 w 161"/>
                <a:gd name="T15" fmla="*/ 111 h 188"/>
                <a:gd name="T16" fmla="*/ 32 w 161"/>
                <a:gd name="T17" fmla="*/ 111 h 188"/>
                <a:gd name="T18" fmla="*/ 39 w 161"/>
                <a:gd name="T19" fmla="*/ 74 h 188"/>
                <a:gd name="T20" fmla="*/ 46 w 161"/>
                <a:gd name="T21" fmla="*/ 81 h 188"/>
                <a:gd name="T22" fmla="*/ 32 w 161"/>
                <a:gd name="T23" fmla="*/ 81 h 188"/>
                <a:gd name="T24" fmla="*/ 81 w 161"/>
                <a:gd name="T25" fmla="*/ 0 h 188"/>
                <a:gd name="T26" fmla="*/ 100 w 161"/>
                <a:gd name="T27" fmla="*/ 8 h 188"/>
                <a:gd name="T28" fmla="*/ 130 w 161"/>
                <a:gd name="T29" fmla="*/ 21 h 188"/>
                <a:gd name="T30" fmla="*/ 135 w 161"/>
                <a:gd name="T31" fmla="*/ 25 h 188"/>
                <a:gd name="T32" fmla="*/ 154 w 161"/>
                <a:gd name="T33" fmla="*/ 29 h 188"/>
                <a:gd name="T34" fmla="*/ 161 w 161"/>
                <a:gd name="T35" fmla="*/ 36 h 188"/>
                <a:gd name="T36" fmla="*/ 154 w 161"/>
                <a:gd name="T37" fmla="*/ 188 h 188"/>
                <a:gd name="T38" fmla="*/ 8 w 161"/>
                <a:gd name="T39" fmla="*/ 188 h 188"/>
                <a:gd name="T40" fmla="*/ 0 w 161"/>
                <a:gd name="T41" fmla="*/ 181 h 188"/>
                <a:gd name="T42" fmla="*/ 8 w 161"/>
                <a:gd name="T43" fmla="*/ 29 h 188"/>
                <a:gd name="T44" fmla="*/ 27 w 161"/>
                <a:gd name="T45" fmla="*/ 29 h 188"/>
                <a:gd name="T46" fmla="*/ 31 w 161"/>
                <a:gd name="T47" fmla="*/ 21 h 188"/>
                <a:gd name="T48" fmla="*/ 54 w 161"/>
                <a:gd name="T49" fmla="*/ 21 h 188"/>
                <a:gd name="T50" fmla="*/ 81 w 161"/>
                <a:gd name="T51" fmla="*/ 0 h 188"/>
                <a:gd name="T52" fmla="*/ 99 w 161"/>
                <a:gd name="T53" fmla="*/ 21 h 188"/>
                <a:gd name="T54" fmla="*/ 81 w 161"/>
                <a:gd name="T55" fmla="*/ 8 h 188"/>
                <a:gd name="T56" fmla="*/ 63 w 161"/>
                <a:gd name="T57" fmla="*/ 21 h 188"/>
                <a:gd name="T58" fmla="*/ 99 w 161"/>
                <a:gd name="T59" fmla="*/ 21 h 188"/>
                <a:gd name="T60" fmla="*/ 135 w 161"/>
                <a:gd name="T61" fmla="*/ 43 h 188"/>
                <a:gd name="T62" fmla="*/ 130 w 161"/>
                <a:gd name="T63" fmla="*/ 51 h 188"/>
                <a:gd name="T64" fmla="*/ 81 w 161"/>
                <a:gd name="T65" fmla="*/ 51 h 188"/>
                <a:gd name="T66" fmla="*/ 27 w 161"/>
                <a:gd name="T67" fmla="*/ 47 h 188"/>
                <a:gd name="T68" fmla="*/ 27 w 161"/>
                <a:gd name="T69" fmla="*/ 43 h 188"/>
                <a:gd name="T70" fmla="*/ 15 w 161"/>
                <a:gd name="T71" fmla="*/ 174 h 188"/>
                <a:gd name="T72" fmla="*/ 147 w 161"/>
                <a:gd name="T73" fmla="*/ 43 h 188"/>
                <a:gd name="T74" fmla="*/ 81 w 161"/>
                <a:gd name="T75" fmla="*/ 30 h 188"/>
                <a:gd name="T76" fmla="*/ 35 w 161"/>
                <a:gd name="T77" fmla="*/ 30 h 188"/>
                <a:gd name="T78" fmla="*/ 35 w 161"/>
                <a:gd name="T79" fmla="*/ 43 h 188"/>
                <a:gd name="T80" fmla="*/ 126 w 161"/>
                <a:gd name="T81" fmla="*/ 43 h 188"/>
                <a:gd name="T82" fmla="*/ 126 w 161"/>
                <a:gd name="T83" fmla="*/ 30 h 188"/>
                <a:gd name="T84" fmla="*/ 60 w 161"/>
                <a:gd name="T85" fmla="*/ 145 h 188"/>
                <a:gd name="T86" fmla="*/ 56 w 161"/>
                <a:gd name="T87" fmla="*/ 140 h 188"/>
                <a:gd name="T88" fmla="*/ 122 w 161"/>
                <a:gd name="T89" fmla="*/ 136 h 188"/>
                <a:gd name="T90" fmla="*/ 122 w 161"/>
                <a:gd name="T91" fmla="*/ 145 h 188"/>
                <a:gd name="T92" fmla="*/ 60 w 161"/>
                <a:gd name="T93" fmla="*/ 115 h 188"/>
                <a:gd name="T94" fmla="*/ 56 w 161"/>
                <a:gd name="T95" fmla="*/ 111 h 188"/>
                <a:gd name="T96" fmla="*/ 122 w 161"/>
                <a:gd name="T97" fmla="*/ 106 h 188"/>
                <a:gd name="T98" fmla="*/ 122 w 161"/>
                <a:gd name="T99" fmla="*/ 115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61" h="188">
                  <a:moveTo>
                    <a:pt x="60" y="85"/>
                  </a:moveTo>
                  <a:cubicBezTo>
                    <a:pt x="58" y="85"/>
                    <a:pt x="56" y="83"/>
                    <a:pt x="56" y="81"/>
                  </a:cubicBezTo>
                  <a:cubicBezTo>
                    <a:pt x="56" y="79"/>
                    <a:pt x="58" y="77"/>
                    <a:pt x="60" y="77"/>
                  </a:cubicBezTo>
                  <a:cubicBezTo>
                    <a:pt x="122" y="77"/>
                    <a:pt x="122" y="77"/>
                    <a:pt x="122" y="77"/>
                  </a:cubicBezTo>
                  <a:cubicBezTo>
                    <a:pt x="124" y="77"/>
                    <a:pt x="126" y="79"/>
                    <a:pt x="126" y="81"/>
                  </a:cubicBezTo>
                  <a:cubicBezTo>
                    <a:pt x="126" y="83"/>
                    <a:pt x="124" y="85"/>
                    <a:pt x="122" y="85"/>
                  </a:cubicBezTo>
                  <a:cubicBezTo>
                    <a:pt x="60" y="85"/>
                    <a:pt x="60" y="85"/>
                    <a:pt x="60" y="85"/>
                  </a:cubicBezTo>
                  <a:close/>
                  <a:moveTo>
                    <a:pt x="39" y="133"/>
                  </a:moveTo>
                  <a:cubicBezTo>
                    <a:pt x="39" y="133"/>
                    <a:pt x="39" y="133"/>
                    <a:pt x="39" y="133"/>
                  </a:cubicBezTo>
                  <a:cubicBezTo>
                    <a:pt x="43" y="133"/>
                    <a:pt x="46" y="137"/>
                    <a:pt x="46" y="140"/>
                  </a:cubicBezTo>
                  <a:cubicBezTo>
                    <a:pt x="46" y="144"/>
                    <a:pt x="43" y="148"/>
                    <a:pt x="39" y="148"/>
                  </a:cubicBezTo>
                  <a:cubicBezTo>
                    <a:pt x="36" y="148"/>
                    <a:pt x="32" y="144"/>
                    <a:pt x="32" y="140"/>
                  </a:cubicBezTo>
                  <a:cubicBezTo>
                    <a:pt x="32" y="137"/>
                    <a:pt x="36" y="133"/>
                    <a:pt x="39" y="133"/>
                  </a:cubicBezTo>
                  <a:close/>
                  <a:moveTo>
                    <a:pt x="39" y="104"/>
                  </a:moveTo>
                  <a:cubicBezTo>
                    <a:pt x="39" y="104"/>
                    <a:pt x="39" y="104"/>
                    <a:pt x="39" y="104"/>
                  </a:cubicBezTo>
                  <a:cubicBezTo>
                    <a:pt x="43" y="104"/>
                    <a:pt x="46" y="107"/>
                    <a:pt x="46" y="111"/>
                  </a:cubicBezTo>
                  <a:cubicBezTo>
                    <a:pt x="46" y="115"/>
                    <a:pt x="43" y="118"/>
                    <a:pt x="39" y="118"/>
                  </a:cubicBezTo>
                  <a:cubicBezTo>
                    <a:pt x="36" y="118"/>
                    <a:pt x="32" y="115"/>
                    <a:pt x="32" y="111"/>
                  </a:cubicBezTo>
                  <a:cubicBezTo>
                    <a:pt x="32" y="107"/>
                    <a:pt x="36" y="104"/>
                    <a:pt x="39" y="104"/>
                  </a:cubicBezTo>
                  <a:close/>
                  <a:moveTo>
                    <a:pt x="39" y="74"/>
                  </a:moveTo>
                  <a:cubicBezTo>
                    <a:pt x="39" y="74"/>
                    <a:pt x="39" y="74"/>
                    <a:pt x="39" y="74"/>
                  </a:cubicBezTo>
                  <a:cubicBezTo>
                    <a:pt x="43" y="74"/>
                    <a:pt x="46" y="77"/>
                    <a:pt x="46" y="81"/>
                  </a:cubicBezTo>
                  <a:cubicBezTo>
                    <a:pt x="46" y="85"/>
                    <a:pt x="43" y="88"/>
                    <a:pt x="39" y="88"/>
                  </a:cubicBezTo>
                  <a:cubicBezTo>
                    <a:pt x="36" y="88"/>
                    <a:pt x="32" y="85"/>
                    <a:pt x="32" y="81"/>
                  </a:cubicBezTo>
                  <a:cubicBezTo>
                    <a:pt x="32" y="77"/>
                    <a:pt x="36" y="74"/>
                    <a:pt x="39" y="74"/>
                  </a:cubicBezTo>
                  <a:close/>
                  <a:moveTo>
                    <a:pt x="81" y="0"/>
                  </a:moveTo>
                  <a:cubicBezTo>
                    <a:pt x="81" y="0"/>
                    <a:pt x="81" y="0"/>
                    <a:pt x="81" y="0"/>
                  </a:cubicBezTo>
                  <a:cubicBezTo>
                    <a:pt x="88" y="0"/>
                    <a:pt x="95" y="3"/>
                    <a:pt x="100" y="8"/>
                  </a:cubicBezTo>
                  <a:cubicBezTo>
                    <a:pt x="104" y="12"/>
                    <a:pt x="107" y="16"/>
                    <a:pt x="108" y="21"/>
                  </a:cubicBezTo>
                  <a:cubicBezTo>
                    <a:pt x="130" y="21"/>
                    <a:pt x="130" y="21"/>
                    <a:pt x="130" y="21"/>
                  </a:cubicBezTo>
                  <a:cubicBezTo>
                    <a:pt x="133" y="21"/>
                    <a:pt x="135" y="23"/>
                    <a:pt x="135" y="25"/>
                  </a:cubicBezTo>
                  <a:cubicBezTo>
                    <a:pt x="135" y="25"/>
                    <a:pt x="135" y="25"/>
                    <a:pt x="135" y="25"/>
                  </a:cubicBezTo>
                  <a:cubicBezTo>
                    <a:pt x="135" y="29"/>
                    <a:pt x="135" y="29"/>
                    <a:pt x="135" y="29"/>
                  </a:cubicBezTo>
                  <a:cubicBezTo>
                    <a:pt x="154" y="29"/>
                    <a:pt x="154" y="29"/>
                    <a:pt x="154" y="29"/>
                  </a:cubicBezTo>
                  <a:cubicBezTo>
                    <a:pt x="158" y="29"/>
                    <a:pt x="161" y="32"/>
                    <a:pt x="161" y="36"/>
                  </a:cubicBezTo>
                  <a:cubicBezTo>
                    <a:pt x="161" y="36"/>
                    <a:pt x="161" y="36"/>
                    <a:pt x="161" y="36"/>
                  </a:cubicBezTo>
                  <a:cubicBezTo>
                    <a:pt x="161" y="181"/>
                    <a:pt x="161" y="181"/>
                    <a:pt x="161" y="181"/>
                  </a:cubicBezTo>
                  <a:cubicBezTo>
                    <a:pt x="161" y="184"/>
                    <a:pt x="158" y="188"/>
                    <a:pt x="154" y="188"/>
                  </a:cubicBezTo>
                  <a:cubicBezTo>
                    <a:pt x="154" y="188"/>
                    <a:pt x="154" y="188"/>
                    <a:pt x="154" y="188"/>
                  </a:cubicBezTo>
                  <a:cubicBezTo>
                    <a:pt x="8" y="188"/>
                    <a:pt x="8" y="188"/>
                    <a:pt x="8" y="188"/>
                  </a:cubicBezTo>
                  <a:cubicBezTo>
                    <a:pt x="4" y="188"/>
                    <a:pt x="0" y="184"/>
                    <a:pt x="0" y="181"/>
                  </a:cubicBezTo>
                  <a:cubicBezTo>
                    <a:pt x="0" y="181"/>
                    <a:pt x="0" y="181"/>
                    <a:pt x="0" y="181"/>
                  </a:cubicBezTo>
                  <a:cubicBezTo>
                    <a:pt x="0" y="36"/>
                    <a:pt x="0" y="36"/>
                    <a:pt x="0" y="36"/>
                  </a:cubicBezTo>
                  <a:cubicBezTo>
                    <a:pt x="0" y="32"/>
                    <a:pt x="4" y="29"/>
                    <a:pt x="8" y="29"/>
                  </a:cubicBezTo>
                  <a:cubicBezTo>
                    <a:pt x="8" y="29"/>
                    <a:pt x="8" y="29"/>
                    <a:pt x="8" y="29"/>
                  </a:cubicBezTo>
                  <a:cubicBezTo>
                    <a:pt x="27" y="29"/>
                    <a:pt x="27" y="29"/>
                    <a:pt x="27" y="29"/>
                  </a:cubicBezTo>
                  <a:cubicBezTo>
                    <a:pt x="27" y="25"/>
                    <a:pt x="27" y="25"/>
                    <a:pt x="27" y="25"/>
                  </a:cubicBezTo>
                  <a:cubicBezTo>
                    <a:pt x="27" y="23"/>
                    <a:pt x="29" y="21"/>
                    <a:pt x="31" y="21"/>
                  </a:cubicBezTo>
                  <a:cubicBezTo>
                    <a:pt x="31" y="21"/>
                    <a:pt x="31" y="21"/>
                    <a:pt x="31" y="21"/>
                  </a:cubicBezTo>
                  <a:cubicBezTo>
                    <a:pt x="54" y="21"/>
                    <a:pt x="54" y="21"/>
                    <a:pt x="54" y="21"/>
                  </a:cubicBezTo>
                  <a:cubicBezTo>
                    <a:pt x="55" y="16"/>
                    <a:pt x="58" y="12"/>
                    <a:pt x="61" y="8"/>
                  </a:cubicBezTo>
                  <a:cubicBezTo>
                    <a:pt x="66" y="3"/>
                    <a:pt x="73" y="0"/>
                    <a:pt x="81" y="0"/>
                  </a:cubicBezTo>
                  <a:close/>
                  <a:moveTo>
                    <a:pt x="99" y="21"/>
                  </a:moveTo>
                  <a:cubicBezTo>
                    <a:pt x="99" y="21"/>
                    <a:pt x="99" y="21"/>
                    <a:pt x="99" y="21"/>
                  </a:cubicBezTo>
                  <a:cubicBezTo>
                    <a:pt x="98" y="18"/>
                    <a:pt x="96" y="16"/>
                    <a:pt x="94" y="14"/>
                  </a:cubicBezTo>
                  <a:cubicBezTo>
                    <a:pt x="91" y="11"/>
                    <a:pt x="86" y="8"/>
                    <a:pt x="81" y="8"/>
                  </a:cubicBezTo>
                  <a:cubicBezTo>
                    <a:pt x="76" y="8"/>
                    <a:pt x="71" y="11"/>
                    <a:pt x="67" y="14"/>
                  </a:cubicBezTo>
                  <a:cubicBezTo>
                    <a:pt x="65" y="16"/>
                    <a:pt x="64" y="18"/>
                    <a:pt x="63" y="21"/>
                  </a:cubicBezTo>
                  <a:cubicBezTo>
                    <a:pt x="81" y="21"/>
                    <a:pt x="81" y="21"/>
                    <a:pt x="81" y="21"/>
                  </a:cubicBezTo>
                  <a:cubicBezTo>
                    <a:pt x="99" y="21"/>
                    <a:pt x="99" y="21"/>
                    <a:pt x="99" y="21"/>
                  </a:cubicBezTo>
                  <a:close/>
                  <a:moveTo>
                    <a:pt x="135" y="43"/>
                  </a:moveTo>
                  <a:cubicBezTo>
                    <a:pt x="135" y="43"/>
                    <a:pt x="135" y="43"/>
                    <a:pt x="135" y="43"/>
                  </a:cubicBezTo>
                  <a:cubicBezTo>
                    <a:pt x="135" y="47"/>
                    <a:pt x="135" y="47"/>
                    <a:pt x="135" y="47"/>
                  </a:cubicBezTo>
                  <a:cubicBezTo>
                    <a:pt x="135" y="50"/>
                    <a:pt x="133" y="51"/>
                    <a:pt x="130" y="51"/>
                  </a:cubicBezTo>
                  <a:cubicBezTo>
                    <a:pt x="130" y="51"/>
                    <a:pt x="130" y="51"/>
                    <a:pt x="130" y="51"/>
                  </a:cubicBezTo>
                  <a:cubicBezTo>
                    <a:pt x="81" y="51"/>
                    <a:pt x="81" y="51"/>
                    <a:pt x="81" y="51"/>
                  </a:cubicBezTo>
                  <a:cubicBezTo>
                    <a:pt x="31" y="51"/>
                    <a:pt x="31" y="51"/>
                    <a:pt x="31" y="51"/>
                  </a:cubicBezTo>
                  <a:cubicBezTo>
                    <a:pt x="29" y="51"/>
                    <a:pt x="27" y="50"/>
                    <a:pt x="27" y="47"/>
                  </a:cubicBezTo>
                  <a:cubicBezTo>
                    <a:pt x="27" y="47"/>
                    <a:pt x="27" y="47"/>
                    <a:pt x="27" y="47"/>
                  </a:cubicBezTo>
                  <a:cubicBezTo>
                    <a:pt x="27" y="43"/>
                    <a:pt x="27" y="43"/>
                    <a:pt x="27" y="43"/>
                  </a:cubicBezTo>
                  <a:cubicBezTo>
                    <a:pt x="15" y="43"/>
                    <a:pt x="15" y="43"/>
                    <a:pt x="15" y="43"/>
                  </a:cubicBezTo>
                  <a:cubicBezTo>
                    <a:pt x="15" y="174"/>
                    <a:pt x="15" y="174"/>
                    <a:pt x="15" y="174"/>
                  </a:cubicBezTo>
                  <a:cubicBezTo>
                    <a:pt x="147" y="174"/>
                    <a:pt x="147" y="174"/>
                    <a:pt x="147" y="174"/>
                  </a:cubicBezTo>
                  <a:cubicBezTo>
                    <a:pt x="147" y="43"/>
                    <a:pt x="147" y="43"/>
                    <a:pt x="147" y="43"/>
                  </a:cubicBezTo>
                  <a:cubicBezTo>
                    <a:pt x="135" y="43"/>
                    <a:pt x="135" y="43"/>
                    <a:pt x="135" y="43"/>
                  </a:cubicBezTo>
                  <a:close/>
                  <a:moveTo>
                    <a:pt x="81" y="30"/>
                  </a:moveTo>
                  <a:cubicBezTo>
                    <a:pt x="81" y="30"/>
                    <a:pt x="81" y="30"/>
                    <a:pt x="81" y="30"/>
                  </a:cubicBezTo>
                  <a:cubicBezTo>
                    <a:pt x="35" y="30"/>
                    <a:pt x="35" y="30"/>
                    <a:pt x="35" y="30"/>
                  </a:cubicBezTo>
                  <a:cubicBezTo>
                    <a:pt x="35" y="36"/>
                    <a:pt x="35" y="36"/>
                    <a:pt x="35" y="36"/>
                  </a:cubicBezTo>
                  <a:cubicBezTo>
                    <a:pt x="35" y="43"/>
                    <a:pt x="35" y="43"/>
                    <a:pt x="35" y="43"/>
                  </a:cubicBezTo>
                  <a:cubicBezTo>
                    <a:pt x="81" y="43"/>
                    <a:pt x="81" y="43"/>
                    <a:pt x="81" y="43"/>
                  </a:cubicBezTo>
                  <a:cubicBezTo>
                    <a:pt x="126" y="43"/>
                    <a:pt x="126" y="43"/>
                    <a:pt x="126" y="43"/>
                  </a:cubicBezTo>
                  <a:cubicBezTo>
                    <a:pt x="126" y="36"/>
                    <a:pt x="126" y="36"/>
                    <a:pt x="126" y="36"/>
                  </a:cubicBezTo>
                  <a:cubicBezTo>
                    <a:pt x="126" y="30"/>
                    <a:pt x="126" y="30"/>
                    <a:pt x="126" y="30"/>
                  </a:cubicBezTo>
                  <a:cubicBezTo>
                    <a:pt x="81" y="30"/>
                    <a:pt x="81" y="30"/>
                    <a:pt x="81" y="30"/>
                  </a:cubicBezTo>
                  <a:close/>
                  <a:moveTo>
                    <a:pt x="60" y="145"/>
                  </a:moveTo>
                  <a:cubicBezTo>
                    <a:pt x="60" y="145"/>
                    <a:pt x="60" y="145"/>
                    <a:pt x="60" y="145"/>
                  </a:cubicBezTo>
                  <a:cubicBezTo>
                    <a:pt x="58" y="145"/>
                    <a:pt x="56" y="143"/>
                    <a:pt x="56" y="140"/>
                  </a:cubicBezTo>
                  <a:cubicBezTo>
                    <a:pt x="56" y="138"/>
                    <a:pt x="58" y="136"/>
                    <a:pt x="60" y="136"/>
                  </a:cubicBezTo>
                  <a:cubicBezTo>
                    <a:pt x="122" y="136"/>
                    <a:pt x="122" y="136"/>
                    <a:pt x="122" y="136"/>
                  </a:cubicBezTo>
                  <a:cubicBezTo>
                    <a:pt x="124" y="136"/>
                    <a:pt x="126" y="138"/>
                    <a:pt x="126" y="140"/>
                  </a:cubicBezTo>
                  <a:cubicBezTo>
                    <a:pt x="126" y="143"/>
                    <a:pt x="124" y="145"/>
                    <a:pt x="122" y="145"/>
                  </a:cubicBezTo>
                  <a:cubicBezTo>
                    <a:pt x="60" y="145"/>
                    <a:pt x="60" y="145"/>
                    <a:pt x="60" y="145"/>
                  </a:cubicBezTo>
                  <a:close/>
                  <a:moveTo>
                    <a:pt x="60" y="115"/>
                  </a:moveTo>
                  <a:cubicBezTo>
                    <a:pt x="60" y="115"/>
                    <a:pt x="60" y="115"/>
                    <a:pt x="60" y="115"/>
                  </a:cubicBezTo>
                  <a:cubicBezTo>
                    <a:pt x="58" y="115"/>
                    <a:pt x="56" y="113"/>
                    <a:pt x="56" y="111"/>
                  </a:cubicBezTo>
                  <a:cubicBezTo>
                    <a:pt x="56" y="108"/>
                    <a:pt x="58" y="106"/>
                    <a:pt x="60" y="106"/>
                  </a:cubicBezTo>
                  <a:cubicBezTo>
                    <a:pt x="122" y="106"/>
                    <a:pt x="122" y="106"/>
                    <a:pt x="122" y="106"/>
                  </a:cubicBezTo>
                  <a:cubicBezTo>
                    <a:pt x="124" y="106"/>
                    <a:pt x="126" y="108"/>
                    <a:pt x="126" y="111"/>
                  </a:cubicBezTo>
                  <a:cubicBezTo>
                    <a:pt x="126" y="113"/>
                    <a:pt x="124" y="115"/>
                    <a:pt x="122" y="115"/>
                  </a:cubicBezTo>
                  <a:cubicBezTo>
                    <a:pt x="60" y="115"/>
                    <a:pt x="60" y="115"/>
                    <a:pt x="60" y="115"/>
                  </a:cubicBezTo>
                  <a:close/>
                </a:path>
              </a:pathLst>
            </a:custGeom>
            <a:solidFill>
              <a:schemeClr val="bg1"/>
            </a:solidFill>
            <a:ln>
              <a:noFill/>
            </a:ln>
          </p:spPr>
          <p:txBody>
            <a:bodyPr vert="horz" wrap="square" lIns="91440" tIns="45720" rIns="91440" bIns="45720" numCol="1" anchor="t" anchorCtr="0" compatLnSpc="1"/>
            <a:lstStyle/>
            <a:p>
              <a:endParaRPr lang="zh-CN" altLang="en-US">
                <a:latin typeface="Arial" panose="020B0604020202020204" pitchFamily="34" charset="0"/>
                <a:cs typeface="+mn-ea"/>
                <a:sym typeface="+mn-lt"/>
              </a:endParaRPr>
            </a:p>
          </p:txBody>
        </p:sp>
      </p:grpSp>
      <p:grpSp>
        <p:nvGrpSpPr>
          <p:cNvPr id="2" name="组合 1"/>
          <p:cNvGrpSpPr/>
          <p:nvPr/>
        </p:nvGrpSpPr>
        <p:grpSpPr>
          <a:xfrm>
            <a:off x="8122729" y="2313445"/>
            <a:ext cx="2707412" cy="2707412"/>
            <a:chOff x="6916998" y="1850572"/>
            <a:chExt cx="3251200" cy="3251200"/>
          </a:xfrm>
        </p:grpSpPr>
        <p:sp>
          <p:nvSpPr>
            <p:cNvPr id="10" name="椭圆 9"/>
            <p:cNvSpPr/>
            <p:nvPr/>
          </p:nvSpPr>
          <p:spPr>
            <a:xfrm>
              <a:off x="6916998" y="1850572"/>
              <a:ext cx="3251200" cy="3251200"/>
            </a:xfrm>
            <a:prstGeom prst="ellipse">
              <a:avLst/>
            </a:prstGeom>
            <a:solidFill>
              <a:srgbClr val="693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mn-ea"/>
                <a:sym typeface="+mn-lt"/>
              </a:endParaRPr>
            </a:p>
          </p:txBody>
        </p:sp>
        <p:sp>
          <p:nvSpPr>
            <p:cNvPr id="18" name="Freeform 396"/>
            <p:cNvSpPr>
              <a:spLocks noEditPoints="1"/>
            </p:cNvSpPr>
            <p:nvPr/>
          </p:nvSpPr>
          <p:spPr bwMode="auto">
            <a:xfrm>
              <a:off x="8186094" y="3059243"/>
              <a:ext cx="713009" cy="833859"/>
            </a:xfrm>
            <a:custGeom>
              <a:avLst/>
              <a:gdLst>
                <a:gd name="T0" fmla="*/ 7 w 158"/>
                <a:gd name="T1" fmla="*/ 152 h 185"/>
                <a:gd name="T2" fmla="*/ 0 w 158"/>
                <a:gd name="T3" fmla="*/ 145 h 185"/>
                <a:gd name="T4" fmla="*/ 0 w 158"/>
                <a:gd name="T5" fmla="*/ 130 h 185"/>
                <a:gd name="T6" fmla="*/ 11 w 158"/>
                <a:gd name="T7" fmla="*/ 116 h 185"/>
                <a:gd name="T8" fmla="*/ 15 w 158"/>
                <a:gd name="T9" fmla="*/ 86 h 185"/>
                <a:gd name="T10" fmla="*/ 19 w 158"/>
                <a:gd name="T11" fmla="*/ 108 h 185"/>
                <a:gd name="T12" fmla="*/ 34 w 158"/>
                <a:gd name="T13" fmla="*/ 70 h 185"/>
                <a:gd name="T14" fmla="*/ 43 w 158"/>
                <a:gd name="T15" fmla="*/ 70 h 185"/>
                <a:gd name="T16" fmla="*/ 54 w 158"/>
                <a:gd name="T17" fmla="*/ 73 h 185"/>
                <a:gd name="T18" fmla="*/ 75 w 158"/>
                <a:gd name="T19" fmla="*/ 2 h 185"/>
                <a:gd name="T20" fmla="*/ 104 w 158"/>
                <a:gd name="T21" fmla="*/ 60 h 185"/>
                <a:gd name="T22" fmla="*/ 115 w 158"/>
                <a:gd name="T23" fmla="*/ 84 h 185"/>
                <a:gd name="T24" fmla="*/ 119 w 158"/>
                <a:gd name="T25" fmla="*/ 65 h 185"/>
                <a:gd name="T26" fmla="*/ 124 w 158"/>
                <a:gd name="T27" fmla="*/ 93 h 185"/>
                <a:gd name="T28" fmla="*/ 138 w 158"/>
                <a:gd name="T29" fmla="*/ 90 h 185"/>
                <a:gd name="T30" fmla="*/ 147 w 158"/>
                <a:gd name="T31" fmla="*/ 90 h 185"/>
                <a:gd name="T32" fmla="*/ 156 w 158"/>
                <a:gd name="T33" fmla="*/ 125 h 185"/>
                <a:gd name="T34" fmla="*/ 158 w 158"/>
                <a:gd name="T35" fmla="*/ 130 h 185"/>
                <a:gd name="T36" fmla="*/ 151 w 158"/>
                <a:gd name="T37" fmla="*/ 152 h 185"/>
                <a:gd name="T38" fmla="*/ 110 w 158"/>
                <a:gd name="T39" fmla="*/ 149 h 185"/>
                <a:gd name="T40" fmla="*/ 116 w 158"/>
                <a:gd name="T41" fmla="*/ 159 h 185"/>
                <a:gd name="T42" fmla="*/ 117 w 158"/>
                <a:gd name="T43" fmla="*/ 177 h 185"/>
                <a:gd name="T44" fmla="*/ 106 w 158"/>
                <a:gd name="T45" fmla="*/ 183 h 185"/>
                <a:gd name="T46" fmla="*/ 83 w 158"/>
                <a:gd name="T47" fmla="*/ 172 h 185"/>
                <a:gd name="T48" fmla="*/ 79 w 158"/>
                <a:gd name="T49" fmla="*/ 184 h 185"/>
                <a:gd name="T50" fmla="*/ 75 w 158"/>
                <a:gd name="T51" fmla="*/ 172 h 185"/>
                <a:gd name="T52" fmla="*/ 52 w 158"/>
                <a:gd name="T53" fmla="*/ 183 h 185"/>
                <a:gd name="T54" fmla="*/ 41 w 158"/>
                <a:gd name="T55" fmla="*/ 177 h 185"/>
                <a:gd name="T56" fmla="*/ 41 w 158"/>
                <a:gd name="T57" fmla="*/ 159 h 185"/>
                <a:gd name="T58" fmla="*/ 48 w 158"/>
                <a:gd name="T59" fmla="*/ 149 h 185"/>
                <a:gd name="T60" fmla="*/ 89 w 158"/>
                <a:gd name="T61" fmla="*/ 158 h 185"/>
                <a:gd name="T62" fmla="*/ 102 w 158"/>
                <a:gd name="T63" fmla="*/ 164 h 185"/>
                <a:gd name="T64" fmla="*/ 88 w 158"/>
                <a:gd name="T65" fmla="*/ 146 h 185"/>
                <a:gd name="T66" fmla="*/ 93 w 158"/>
                <a:gd name="T67" fmla="*/ 133 h 185"/>
                <a:gd name="T68" fmla="*/ 144 w 158"/>
                <a:gd name="T69" fmla="*/ 133 h 185"/>
                <a:gd name="T70" fmla="*/ 90 w 158"/>
                <a:gd name="T71" fmla="*/ 76 h 185"/>
                <a:gd name="T72" fmla="*/ 79 w 158"/>
                <a:gd name="T73" fmla="*/ 17 h 185"/>
                <a:gd name="T74" fmla="*/ 68 w 158"/>
                <a:gd name="T75" fmla="*/ 76 h 185"/>
                <a:gd name="T76" fmla="*/ 14 w 158"/>
                <a:gd name="T77" fmla="*/ 133 h 185"/>
                <a:gd name="T78" fmla="*/ 65 w 158"/>
                <a:gd name="T79" fmla="*/ 133 h 185"/>
                <a:gd name="T80" fmla="*/ 70 w 158"/>
                <a:gd name="T81" fmla="*/ 145 h 185"/>
                <a:gd name="T82" fmla="*/ 55 w 158"/>
                <a:gd name="T83" fmla="*/ 164 h 185"/>
                <a:gd name="T84" fmla="*/ 69 w 158"/>
                <a:gd name="T85" fmla="*/ 158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58" h="185">
                  <a:moveTo>
                    <a:pt x="48" y="149"/>
                  </a:moveTo>
                  <a:cubicBezTo>
                    <a:pt x="7" y="152"/>
                    <a:pt x="7" y="152"/>
                    <a:pt x="7" y="152"/>
                  </a:cubicBezTo>
                  <a:cubicBezTo>
                    <a:pt x="3" y="152"/>
                    <a:pt x="0" y="150"/>
                    <a:pt x="0" y="146"/>
                  </a:cubicBezTo>
                  <a:cubicBezTo>
                    <a:pt x="0" y="145"/>
                    <a:pt x="0" y="145"/>
                    <a:pt x="0" y="145"/>
                  </a:cubicBezTo>
                  <a:cubicBezTo>
                    <a:pt x="0" y="145"/>
                    <a:pt x="0" y="145"/>
                    <a:pt x="0" y="145"/>
                  </a:cubicBezTo>
                  <a:cubicBezTo>
                    <a:pt x="0" y="130"/>
                    <a:pt x="0" y="130"/>
                    <a:pt x="0" y="130"/>
                  </a:cubicBezTo>
                  <a:cubicBezTo>
                    <a:pt x="0" y="128"/>
                    <a:pt x="1" y="126"/>
                    <a:pt x="2" y="125"/>
                  </a:cubicBezTo>
                  <a:cubicBezTo>
                    <a:pt x="11" y="116"/>
                    <a:pt x="11" y="116"/>
                    <a:pt x="11" y="116"/>
                  </a:cubicBezTo>
                  <a:cubicBezTo>
                    <a:pt x="11" y="90"/>
                    <a:pt x="11" y="90"/>
                    <a:pt x="11" y="90"/>
                  </a:cubicBezTo>
                  <a:cubicBezTo>
                    <a:pt x="11" y="88"/>
                    <a:pt x="13" y="86"/>
                    <a:pt x="15" y="86"/>
                  </a:cubicBezTo>
                  <a:cubicBezTo>
                    <a:pt x="18" y="86"/>
                    <a:pt x="19" y="88"/>
                    <a:pt x="19" y="90"/>
                  </a:cubicBezTo>
                  <a:cubicBezTo>
                    <a:pt x="19" y="108"/>
                    <a:pt x="19" y="108"/>
                    <a:pt x="19" y="108"/>
                  </a:cubicBezTo>
                  <a:cubicBezTo>
                    <a:pt x="34" y="93"/>
                    <a:pt x="34" y="93"/>
                    <a:pt x="34" y="93"/>
                  </a:cubicBezTo>
                  <a:cubicBezTo>
                    <a:pt x="34" y="70"/>
                    <a:pt x="34" y="70"/>
                    <a:pt x="34" y="70"/>
                  </a:cubicBezTo>
                  <a:cubicBezTo>
                    <a:pt x="34" y="67"/>
                    <a:pt x="36" y="65"/>
                    <a:pt x="38" y="65"/>
                  </a:cubicBezTo>
                  <a:cubicBezTo>
                    <a:pt x="41" y="65"/>
                    <a:pt x="43" y="67"/>
                    <a:pt x="43" y="70"/>
                  </a:cubicBezTo>
                  <a:cubicBezTo>
                    <a:pt x="43" y="84"/>
                    <a:pt x="43" y="84"/>
                    <a:pt x="43" y="84"/>
                  </a:cubicBezTo>
                  <a:cubicBezTo>
                    <a:pt x="54" y="73"/>
                    <a:pt x="54" y="73"/>
                    <a:pt x="54" y="73"/>
                  </a:cubicBezTo>
                  <a:cubicBezTo>
                    <a:pt x="54" y="60"/>
                    <a:pt x="54" y="60"/>
                    <a:pt x="54" y="60"/>
                  </a:cubicBezTo>
                  <a:cubicBezTo>
                    <a:pt x="54" y="42"/>
                    <a:pt x="59" y="13"/>
                    <a:pt x="75" y="2"/>
                  </a:cubicBezTo>
                  <a:cubicBezTo>
                    <a:pt x="77" y="0"/>
                    <a:pt x="81" y="0"/>
                    <a:pt x="83" y="2"/>
                  </a:cubicBezTo>
                  <a:cubicBezTo>
                    <a:pt x="99" y="14"/>
                    <a:pt x="104" y="42"/>
                    <a:pt x="104" y="60"/>
                  </a:cubicBezTo>
                  <a:cubicBezTo>
                    <a:pt x="104" y="73"/>
                    <a:pt x="104" y="73"/>
                    <a:pt x="104" y="73"/>
                  </a:cubicBezTo>
                  <a:cubicBezTo>
                    <a:pt x="115" y="84"/>
                    <a:pt x="115" y="84"/>
                    <a:pt x="115" y="84"/>
                  </a:cubicBezTo>
                  <a:cubicBezTo>
                    <a:pt x="115" y="70"/>
                    <a:pt x="115" y="70"/>
                    <a:pt x="115" y="70"/>
                  </a:cubicBezTo>
                  <a:cubicBezTo>
                    <a:pt x="115" y="67"/>
                    <a:pt x="117" y="65"/>
                    <a:pt x="119" y="65"/>
                  </a:cubicBezTo>
                  <a:cubicBezTo>
                    <a:pt x="122" y="65"/>
                    <a:pt x="124" y="67"/>
                    <a:pt x="124" y="70"/>
                  </a:cubicBezTo>
                  <a:cubicBezTo>
                    <a:pt x="124" y="93"/>
                    <a:pt x="124" y="93"/>
                    <a:pt x="124" y="93"/>
                  </a:cubicBezTo>
                  <a:cubicBezTo>
                    <a:pt x="138" y="108"/>
                    <a:pt x="138" y="108"/>
                    <a:pt x="138" y="108"/>
                  </a:cubicBezTo>
                  <a:cubicBezTo>
                    <a:pt x="138" y="90"/>
                    <a:pt x="138" y="90"/>
                    <a:pt x="138" y="90"/>
                  </a:cubicBezTo>
                  <a:cubicBezTo>
                    <a:pt x="138" y="88"/>
                    <a:pt x="140" y="86"/>
                    <a:pt x="143" y="86"/>
                  </a:cubicBezTo>
                  <a:cubicBezTo>
                    <a:pt x="145" y="86"/>
                    <a:pt x="147" y="88"/>
                    <a:pt x="147" y="90"/>
                  </a:cubicBezTo>
                  <a:cubicBezTo>
                    <a:pt x="147" y="116"/>
                    <a:pt x="147" y="116"/>
                    <a:pt x="147" y="116"/>
                  </a:cubicBezTo>
                  <a:cubicBezTo>
                    <a:pt x="156" y="125"/>
                    <a:pt x="156" y="125"/>
                    <a:pt x="156" y="125"/>
                  </a:cubicBezTo>
                  <a:cubicBezTo>
                    <a:pt x="157" y="127"/>
                    <a:pt x="158" y="128"/>
                    <a:pt x="158" y="130"/>
                  </a:cubicBezTo>
                  <a:cubicBezTo>
                    <a:pt x="158" y="130"/>
                    <a:pt x="158" y="130"/>
                    <a:pt x="158" y="130"/>
                  </a:cubicBezTo>
                  <a:cubicBezTo>
                    <a:pt x="158" y="145"/>
                    <a:pt x="158" y="145"/>
                    <a:pt x="158" y="145"/>
                  </a:cubicBezTo>
                  <a:cubicBezTo>
                    <a:pt x="158" y="149"/>
                    <a:pt x="155" y="152"/>
                    <a:pt x="151" y="152"/>
                  </a:cubicBezTo>
                  <a:cubicBezTo>
                    <a:pt x="151" y="152"/>
                    <a:pt x="151" y="152"/>
                    <a:pt x="150" y="152"/>
                  </a:cubicBezTo>
                  <a:cubicBezTo>
                    <a:pt x="110" y="149"/>
                    <a:pt x="110" y="149"/>
                    <a:pt x="110" y="149"/>
                  </a:cubicBezTo>
                  <a:cubicBezTo>
                    <a:pt x="115" y="154"/>
                    <a:pt x="115" y="154"/>
                    <a:pt x="115" y="154"/>
                  </a:cubicBezTo>
                  <a:cubicBezTo>
                    <a:pt x="116" y="155"/>
                    <a:pt x="116" y="157"/>
                    <a:pt x="116" y="159"/>
                  </a:cubicBezTo>
                  <a:cubicBezTo>
                    <a:pt x="117" y="159"/>
                    <a:pt x="117" y="159"/>
                    <a:pt x="117" y="159"/>
                  </a:cubicBezTo>
                  <a:cubicBezTo>
                    <a:pt x="117" y="177"/>
                    <a:pt x="117" y="177"/>
                    <a:pt x="117" y="177"/>
                  </a:cubicBezTo>
                  <a:cubicBezTo>
                    <a:pt x="117" y="180"/>
                    <a:pt x="113" y="184"/>
                    <a:pt x="109" y="184"/>
                  </a:cubicBezTo>
                  <a:cubicBezTo>
                    <a:pt x="108" y="184"/>
                    <a:pt x="107" y="183"/>
                    <a:pt x="106" y="183"/>
                  </a:cubicBezTo>
                  <a:cubicBezTo>
                    <a:pt x="87" y="172"/>
                    <a:pt x="87" y="172"/>
                    <a:pt x="87" y="172"/>
                  </a:cubicBezTo>
                  <a:cubicBezTo>
                    <a:pt x="83" y="172"/>
                    <a:pt x="83" y="172"/>
                    <a:pt x="83" y="172"/>
                  </a:cubicBezTo>
                  <a:cubicBezTo>
                    <a:pt x="83" y="179"/>
                    <a:pt x="83" y="179"/>
                    <a:pt x="83" y="179"/>
                  </a:cubicBezTo>
                  <a:cubicBezTo>
                    <a:pt x="83" y="182"/>
                    <a:pt x="81" y="184"/>
                    <a:pt x="79" y="184"/>
                  </a:cubicBezTo>
                  <a:cubicBezTo>
                    <a:pt x="77" y="184"/>
                    <a:pt x="75" y="182"/>
                    <a:pt x="75" y="179"/>
                  </a:cubicBezTo>
                  <a:cubicBezTo>
                    <a:pt x="75" y="172"/>
                    <a:pt x="75" y="172"/>
                    <a:pt x="75" y="172"/>
                  </a:cubicBezTo>
                  <a:cubicBezTo>
                    <a:pt x="71" y="172"/>
                    <a:pt x="71" y="172"/>
                    <a:pt x="71" y="172"/>
                  </a:cubicBezTo>
                  <a:cubicBezTo>
                    <a:pt x="52" y="183"/>
                    <a:pt x="52" y="183"/>
                    <a:pt x="52" y="183"/>
                  </a:cubicBezTo>
                  <a:cubicBezTo>
                    <a:pt x="48" y="185"/>
                    <a:pt x="44" y="183"/>
                    <a:pt x="42" y="180"/>
                  </a:cubicBezTo>
                  <a:cubicBezTo>
                    <a:pt x="42" y="179"/>
                    <a:pt x="41" y="178"/>
                    <a:pt x="41" y="177"/>
                  </a:cubicBezTo>
                  <a:cubicBezTo>
                    <a:pt x="41" y="177"/>
                    <a:pt x="41" y="177"/>
                    <a:pt x="41" y="177"/>
                  </a:cubicBezTo>
                  <a:cubicBezTo>
                    <a:pt x="41" y="159"/>
                    <a:pt x="41" y="159"/>
                    <a:pt x="41" y="159"/>
                  </a:cubicBezTo>
                  <a:cubicBezTo>
                    <a:pt x="41" y="156"/>
                    <a:pt x="42" y="154"/>
                    <a:pt x="44" y="153"/>
                  </a:cubicBezTo>
                  <a:cubicBezTo>
                    <a:pt x="48" y="149"/>
                    <a:pt x="48" y="149"/>
                    <a:pt x="48" y="149"/>
                  </a:cubicBezTo>
                  <a:close/>
                  <a:moveTo>
                    <a:pt x="89" y="158"/>
                  </a:moveTo>
                  <a:cubicBezTo>
                    <a:pt x="89" y="158"/>
                    <a:pt x="89" y="158"/>
                    <a:pt x="89" y="158"/>
                  </a:cubicBezTo>
                  <a:cubicBezTo>
                    <a:pt x="90" y="158"/>
                    <a:pt x="92" y="158"/>
                    <a:pt x="93" y="159"/>
                  </a:cubicBezTo>
                  <a:cubicBezTo>
                    <a:pt x="102" y="164"/>
                    <a:pt x="102" y="164"/>
                    <a:pt x="102" y="164"/>
                  </a:cubicBezTo>
                  <a:cubicBezTo>
                    <a:pt x="102" y="161"/>
                    <a:pt x="102" y="161"/>
                    <a:pt x="102" y="161"/>
                  </a:cubicBezTo>
                  <a:cubicBezTo>
                    <a:pt x="88" y="146"/>
                    <a:pt x="88" y="146"/>
                    <a:pt x="88" y="146"/>
                  </a:cubicBezTo>
                  <a:cubicBezTo>
                    <a:pt x="86" y="144"/>
                    <a:pt x="85" y="142"/>
                    <a:pt x="86" y="140"/>
                  </a:cubicBezTo>
                  <a:cubicBezTo>
                    <a:pt x="86" y="136"/>
                    <a:pt x="89" y="133"/>
                    <a:pt x="93" y="133"/>
                  </a:cubicBezTo>
                  <a:cubicBezTo>
                    <a:pt x="144" y="138"/>
                    <a:pt x="144" y="138"/>
                    <a:pt x="144" y="138"/>
                  </a:cubicBezTo>
                  <a:cubicBezTo>
                    <a:pt x="144" y="133"/>
                    <a:pt x="144" y="133"/>
                    <a:pt x="144" y="133"/>
                  </a:cubicBezTo>
                  <a:cubicBezTo>
                    <a:pt x="92" y="82"/>
                    <a:pt x="92" y="82"/>
                    <a:pt x="92" y="82"/>
                  </a:cubicBezTo>
                  <a:cubicBezTo>
                    <a:pt x="91" y="80"/>
                    <a:pt x="90" y="78"/>
                    <a:pt x="90" y="76"/>
                  </a:cubicBezTo>
                  <a:cubicBezTo>
                    <a:pt x="90" y="60"/>
                    <a:pt x="90" y="60"/>
                    <a:pt x="90" y="60"/>
                  </a:cubicBezTo>
                  <a:cubicBezTo>
                    <a:pt x="90" y="46"/>
                    <a:pt x="87" y="29"/>
                    <a:pt x="79" y="17"/>
                  </a:cubicBezTo>
                  <a:cubicBezTo>
                    <a:pt x="71" y="29"/>
                    <a:pt x="68" y="46"/>
                    <a:pt x="68" y="60"/>
                  </a:cubicBezTo>
                  <a:cubicBezTo>
                    <a:pt x="68" y="76"/>
                    <a:pt x="68" y="76"/>
                    <a:pt x="68" y="76"/>
                  </a:cubicBezTo>
                  <a:cubicBezTo>
                    <a:pt x="68" y="78"/>
                    <a:pt x="67" y="80"/>
                    <a:pt x="66" y="81"/>
                  </a:cubicBezTo>
                  <a:cubicBezTo>
                    <a:pt x="14" y="133"/>
                    <a:pt x="14" y="133"/>
                    <a:pt x="14" y="133"/>
                  </a:cubicBezTo>
                  <a:cubicBezTo>
                    <a:pt x="14" y="138"/>
                    <a:pt x="14" y="138"/>
                    <a:pt x="14" y="138"/>
                  </a:cubicBezTo>
                  <a:cubicBezTo>
                    <a:pt x="65" y="133"/>
                    <a:pt x="65" y="133"/>
                    <a:pt x="65" y="133"/>
                  </a:cubicBezTo>
                  <a:cubicBezTo>
                    <a:pt x="67" y="133"/>
                    <a:pt x="68" y="134"/>
                    <a:pt x="70" y="135"/>
                  </a:cubicBezTo>
                  <a:cubicBezTo>
                    <a:pt x="73" y="138"/>
                    <a:pt x="73" y="142"/>
                    <a:pt x="70" y="145"/>
                  </a:cubicBezTo>
                  <a:cubicBezTo>
                    <a:pt x="55" y="161"/>
                    <a:pt x="55" y="161"/>
                    <a:pt x="55" y="161"/>
                  </a:cubicBezTo>
                  <a:cubicBezTo>
                    <a:pt x="55" y="164"/>
                    <a:pt x="55" y="164"/>
                    <a:pt x="55" y="164"/>
                  </a:cubicBezTo>
                  <a:cubicBezTo>
                    <a:pt x="65" y="159"/>
                    <a:pt x="65" y="159"/>
                    <a:pt x="65" y="159"/>
                  </a:cubicBezTo>
                  <a:cubicBezTo>
                    <a:pt x="66" y="158"/>
                    <a:pt x="67" y="158"/>
                    <a:pt x="69" y="158"/>
                  </a:cubicBezTo>
                  <a:cubicBezTo>
                    <a:pt x="76" y="158"/>
                    <a:pt x="82" y="158"/>
                    <a:pt x="89" y="158"/>
                  </a:cubicBezTo>
                  <a:close/>
                </a:path>
              </a:pathLst>
            </a:custGeom>
            <a:solidFill>
              <a:schemeClr val="bg1"/>
            </a:solidFill>
            <a:ln>
              <a:noFill/>
            </a:ln>
          </p:spPr>
          <p:txBody>
            <a:bodyPr vert="horz" wrap="square" lIns="91440" tIns="45720" rIns="91440" bIns="45720" numCol="1" anchor="t" anchorCtr="0" compatLnSpc="1"/>
            <a:lstStyle/>
            <a:p>
              <a:endParaRPr lang="zh-CN" altLang="en-US">
                <a:latin typeface="Arial" panose="020B0604020202020204" pitchFamily="34" charset="0"/>
                <a:cs typeface="+mn-ea"/>
                <a:sym typeface="+mn-lt"/>
              </a:endParaRPr>
            </a:p>
          </p:txBody>
        </p:sp>
      </p:grpSp>
      <p:cxnSp>
        <p:nvCxnSpPr>
          <p:cNvPr id="21" name="直接连接符 20"/>
          <p:cNvCxnSpPr/>
          <p:nvPr/>
        </p:nvCxnSpPr>
        <p:spPr>
          <a:xfrm>
            <a:off x="10486572" y="6270172"/>
            <a:ext cx="47171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654391" y="2696387"/>
            <a:ext cx="8087104" cy="768350"/>
          </a:xfrm>
          <a:prstGeom prst="rect">
            <a:avLst/>
          </a:prstGeom>
          <a:noFill/>
        </p:spPr>
        <p:txBody>
          <a:bodyPr wrap="square" rtlCol="0">
            <a:spAutoFit/>
          </a:bodyPr>
          <a:lstStyle/>
          <a:p>
            <a:r>
              <a:rPr lang="en-US" altLang="zh-CN" sz="4400" dirty="0">
                <a:solidFill>
                  <a:schemeClr val="bg1"/>
                </a:solidFill>
                <a:latin typeface="Arial" panose="020B0604020202020204" pitchFamily="34" charset="0"/>
                <a:cs typeface="+mn-ea"/>
                <a:sym typeface="+mn-lt"/>
              </a:rPr>
              <a:t>IMAP</a:t>
            </a:r>
            <a:endParaRPr lang="en-US" altLang="zh-CN" sz="4400" dirty="0">
              <a:solidFill>
                <a:schemeClr val="bg1"/>
              </a:solidFill>
              <a:latin typeface="Arial" panose="020B0604020202020204" pitchFamily="34" charset="0"/>
              <a:cs typeface="+mn-ea"/>
              <a:sym typeface="+mn-lt"/>
            </a:endParaRPr>
          </a:p>
        </p:txBody>
      </p:sp>
      <p:sp>
        <p:nvSpPr>
          <p:cNvPr id="24" name="矩形 23"/>
          <p:cNvSpPr/>
          <p:nvPr/>
        </p:nvSpPr>
        <p:spPr>
          <a:xfrm>
            <a:off x="376702" y="421191"/>
            <a:ext cx="703385" cy="703385"/>
          </a:xfrm>
          <a:prstGeom prst="rect">
            <a:avLst/>
          </a:prstGeom>
          <a:solidFill>
            <a:srgbClr val="6553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latin typeface="Arial" panose="020B0604020202020204" pitchFamily="34" charset="0"/>
                <a:cs typeface="+mn-ea"/>
                <a:sym typeface="+mn-lt"/>
              </a:rPr>
              <a:t>P</a:t>
            </a:r>
            <a:endParaRPr lang="zh-CN" altLang="en-US" sz="3200" dirty="0">
              <a:latin typeface="Arial" panose="020B0604020202020204" pitchFamily="34" charset="0"/>
              <a:cs typeface="+mn-ea"/>
              <a:sym typeface="+mn-lt"/>
            </a:endParaRPr>
          </a:p>
        </p:txBody>
      </p:sp>
      <p:sp>
        <p:nvSpPr>
          <p:cNvPr id="26" name="椭圆 25"/>
          <p:cNvSpPr/>
          <p:nvPr/>
        </p:nvSpPr>
        <p:spPr>
          <a:xfrm>
            <a:off x="10399487" y="4944293"/>
            <a:ext cx="558799" cy="558799"/>
          </a:xfrm>
          <a:prstGeom prst="ellipse">
            <a:avLst/>
          </a:prstGeom>
          <a:solidFill>
            <a:srgbClr val="693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mn-ea"/>
              <a:sym typeface="+mn-lt"/>
            </a:endParaRPr>
          </a:p>
        </p:txBody>
      </p:sp>
      <p:cxnSp>
        <p:nvCxnSpPr>
          <p:cNvPr id="29" name="直接连接符 28"/>
          <p:cNvCxnSpPr/>
          <p:nvPr/>
        </p:nvCxnSpPr>
        <p:spPr>
          <a:xfrm>
            <a:off x="807561" y="4169231"/>
            <a:ext cx="156119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777081" y="4578173"/>
            <a:ext cx="1953076" cy="442684"/>
          </a:xfrm>
          <a:prstGeom prst="rect">
            <a:avLst/>
          </a:prstGeom>
          <a:solidFill>
            <a:srgbClr val="6553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Arial" panose="020B0604020202020204" pitchFamily="34" charset="0"/>
                <a:cs typeface="+mn-ea"/>
                <a:sym typeface="+mn-lt"/>
              </a:rPr>
              <a:t>202X</a:t>
            </a:r>
            <a:endParaRPr lang="zh-CN" altLang="en-US" dirty="0">
              <a:latin typeface="Arial" panose="020B0604020202020204" pitchFamily="34" charset="0"/>
              <a:cs typeface="+mn-ea"/>
              <a:sym typeface="+mn-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0" y="0"/>
            <a:ext cx="12192000" cy="6858000"/>
          </a:xfrm>
          <a:prstGeom prst="rect">
            <a:avLst/>
          </a:prstGeom>
          <a:solidFill>
            <a:srgbClr val="24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mn-ea"/>
              <a:sym typeface="+mn-lt"/>
            </a:endParaRPr>
          </a:p>
        </p:txBody>
      </p:sp>
      <p:cxnSp>
        <p:nvCxnSpPr>
          <p:cNvPr id="13" name="直接连接符 12"/>
          <p:cNvCxnSpPr/>
          <p:nvPr/>
        </p:nvCxnSpPr>
        <p:spPr>
          <a:xfrm>
            <a:off x="10014858" y="5936343"/>
            <a:ext cx="943428" cy="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7" name="组合 16"/>
          <p:cNvGrpSpPr/>
          <p:nvPr/>
        </p:nvGrpSpPr>
        <p:grpSpPr>
          <a:xfrm>
            <a:off x="10220961" y="675509"/>
            <a:ext cx="1204685" cy="1204685"/>
            <a:chOff x="9753601" y="656772"/>
            <a:chExt cx="1204685" cy="1204685"/>
          </a:xfrm>
        </p:grpSpPr>
        <p:sp>
          <p:nvSpPr>
            <p:cNvPr id="11" name="椭圆 10"/>
            <p:cNvSpPr/>
            <p:nvPr/>
          </p:nvSpPr>
          <p:spPr>
            <a:xfrm>
              <a:off x="9753601" y="656772"/>
              <a:ext cx="1204685" cy="1204685"/>
            </a:xfrm>
            <a:prstGeom prst="ellipse">
              <a:avLst/>
            </a:prstGeom>
            <a:solidFill>
              <a:srgbClr val="693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mn-ea"/>
                <a:sym typeface="+mn-lt"/>
              </a:endParaRPr>
            </a:p>
          </p:txBody>
        </p:sp>
        <p:sp>
          <p:nvSpPr>
            <p:cNvPr id="16" name="Freeform 268"/>
            <p:cNvSpPr>
              <a:spLocks noEditPoints="1"/>
            </p:cNvSpPr>
            <p:nvPr/>
          </p:nvSpPr>
          <p:spPr bwMode="auto">
            <a:xfrm>
              <a:off x="10220206" y="1100564"/>
              <a:ext cx="271475" cy="317101"/>
            </a:xfrm>
            <a:custGeom>
              <a:avLst/>
              <a:gdLst>
                <a:gd name="T0" fmla="*/ 56 w 161"/>
                <a:gd name="T1" fmla="*/ 81 h 188"/>
                <a:gd name="T2" fmla="*/ 122 w 161"/>
                <a:gd name="T3" fmla="*/ 77 h 188"/>
                <a:gd name="T4" fmla="*/ 122 w 161"/>
                <a:gd name="T5" fmla="*/ 85 h 188"/>
                <a:gd name="T6" fmla="*/ 39 w 161"/>
                <a:gd name="T7" fmla="*/ 133 h 188"/>
                <a:gd name="T8" fmla="*/ 46 w 161"/>
                <a:gd name="T9" fmla="*/ 140 h 188"/>
                <a:gd name="T10" fmla="*/ 32 w 161"/>
                <a:gd name="T11" fmla="*/ 140 h 188"/>
                <a:gd name="T12" fmla="*/ 39 w 161"/>
                <a:gd name="T13" fmla="*/ 104 h 188"/>
                <a:gd name="T14" fmla="*/ 46 w 161"/>
                <a:gd name="T15" fmla="*/ 111 h 188"/>
                <a:gd name="T16" fmla="*/ 32 w 161"/>
                <a:gd name="T17" fmla="*/ 111 h 188"/>
                <a:gd name="T18" fmla="*/ 39 w 161"/>
                <a:gd name="T19" fmla="*/ 74 h 188"/>
                <a:gd name="T20" fmla="*/ 46 w 161"/>
                <a:gd name="T21" fmla="*/ 81 h 188"/>
                <a:gd name="T22" fmla="*/ 32 w 161"/>
                <a:gd name="T23" fmla="*/ 81 h 188"/>
                <a:gd name="T24" fmla="*/ 81 w 161"/>
                <a:gd name="T25" fmla="*/ 0 h 188"/>
                <a:gd name="T26" fmla="*/ 100 w 161"/>
                <a:gd name="T27" fmla="*/ 8 h 188"/>
                <a:gd name="T28" fmla="*/ 130 w 161"/>
                <a:gd name="T29" fmla="*/ 21 h 188"/>
                <a:gd name="T30" fmla="*/ 135 w 161"/>
                <a:gd name="T31" fmla="*/ 25 h 188"/>
                <a:gd name="T32" fmla="*/ 154 w 161"/>
                <a:gd name="T33" fmla="*/ 29 h 188"/>
                <a:gd name="T34" fmla="*/ 161 w 161"/>
                <a:gd name="T35" fmla="*/ 36 h 188"/>
                <a:gd name="T36" fmla="*/ 154 w 161"/>
                <a:gd name="T37" fmla="*/ 188 h 188"/>
                <a:gd name="T38" fmla="*/ 8 w 161"/>
                <a:gd name="T39" fmla="*/ 188 h 188"/>
                <a:gd name="T40" fmla="*/ 0 w 161"/>
                <a:gd name="T41" fmla="*/ 181 h 188"/>
                <a:gd name="T42" fmla="*/ 8 w 161"/>
                <a:gd name="T43" fmla="*/ 29 h 188"/>
                <a:gd name="T44" fmla="*/ 27 w 161"/>
                <a:gd name="T45" fmla="*/ 29 h 188"/>
                <a:gd name="T46" fmla="*/ 31 w 161"/>
                <a:gd name="T47" fmla="*/ 21 h 188"/>
                <a:gd name="T48" fmla="*/ 54 w 161"/>
                <a:gd name="T49" fmla="*/ 21 h 188"/>
                <a:gd name="T50" fmla="*/ 81 w 161"/>
                <a:gd name="T51" fmla="*/ 0 h 188"/>
                <a:gd name="T52" fmla="*/ 99 w 161"/>
                <a:gd name="T53" fmla="*/ 21 h 188"/>
                <a:gd name="T54" fmla="*/ 81 w 161"/>
                <a:gd name="T55" fmla="*/ 8 h 188"/>
                <a:gd name="T56" fmla="*/ 63 w 161"/>
                <a:gd name="T57" fmla="*/ 21 h 188"/>
                <a:gd name="T58" fmla="*/ 99 w 161"/>
                <a:gd name="T59" fmla="*/ 21 h 188"/>
                <a:gd name="T60" fmla="*/ 135 w 161"/>
                <a:gd name="T61" fmla="*/ 43 h 188"/>
                <a:gd name="T62" fmla="*/ 130 w 161"/>
                <a:gd name="T63" fmla="*/ 51 h 188"/>
                <a:gd name="T64" fmla="*/ 81 w 161"/>
                <a:gd name="T65" fmla="*/ 51 h 188"/>
                <a:gd name="T66" fmla="*/ 27 w 161"/>
                <a:gd name="T67" fmla="*/ 47 h 188"/>
                <a:gd name="T68" fmla="*/ 27 w 161"/>
                <a:gd name="T69" fmla="*/ 43 h 188"/>
                <a:gd name="T70" fmla="*/ 15 w 161"/>
                <a:gd name="T71" fmla="*/ 174 h 188"/>
                <a:gd name="T72" fmla="*/ 147 w 161"/>
                <a:gd name="T73" fmla="*/ 43 h 188"/>
                <a:gd name="T74" fmla="*/ 81 w 161"/>
                <a:gd name="T75" fmla="*/ 30 h 188"/>
                <a:gd name="T76" fmla="*/ 35 w 161"/>
                <a:gd name="T77" fmla="*/ 30 h 188"/>
                <a:gd name="T78" fmla="*/ 35 w 161"/>
                <a:gd name="T79" fmla="*/ 43 h 188"/>
                <a:gd name="T80" fmla="*/ 126 w 161"/>
                <a:gd name="T81" fmla="*/ 43 h 188"/>
                <a:gd name="T82" fmla="*/ 126 w 161"/>
                <a:gd name="T83" fmla="*/ 30 h 188"/>
                <a:gd name="T84" fmla="*/ 60 w 161"/>
                <a:gd name="T85" fmla="*/ 145 h 188"/>
                <a:gd name="T86" fmla="*/ 56 w 161"/>
                <a:gd name="T87" fmla="*/ 140 h 188"/>
                <a:gd name="T88" fmla="*/ 122 w 161"/>
                <a:gd name="T89" fmla="*/ 136 h 188"/>
                <a:gd name="T90" fmla="*/ 122 w 161"/>
                <a:gd name="T91" fmla="*/ 145 h 188"/>
                <a:gd name="T92" fmla="*/ 60 w 161"/>
                <a:gd name="T93" fmla="*/ 115 h 188"/>
                <a:gd name="T94" fmla="*/ 56 w 161"/>
                <a:gd name="T95" fmla="*/ 111 h 188"/>
                <a:gd name="T96" fmla="*/ 122 w 161"/>
                <a:gd name="T97" fmla="*/ 106 h 188"/>
                <a:gd name="T98" fmla="*/ 122 w 161"/>
                <a:gd name="T99" fmla="*/ 115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61" h="188">
                  <a:moveTo>
                    <a:pt x="60" y="85"/>
                  </a:moveTo>
                  <a:cubicBezTo>
                    <a:pt x="58" y="85"/>
                    <a:pt x="56" y="83"/>
                    <a:pt x="56" y="81"/>
                  </a:cubicBezTo>
                  <a:cubicBezTo>
                    <a:pt x="56" y="79"/>
                    <a:pt x="58" y="77"/>
                    <a:pt x="60" y="77"/>
                  </a:cubicBezTo>
                  <a:cubicBezTo>
                    <a:pt x="122" y="77"/>
                    <a:pt x="122" y="77"/>
                    <a:pt x="122" y="77"/>
                  </a:cubicBezTo>
                  <a:cubicBezTo>
                    <a:pt x="124" y="77"/>
                    <a:pt x="126" y="79"/>
                    <a:pt x="126" y="81"/>
                  </a:cubicBezTo>
                  <a:cubicBezTo>
                    <a:pt x="126" y="83"/>
                    <a:pt x="124" y="85"/>
                    <a:pt x="122" y="85"/>
                  </a:cubicBezTo>
                  <a:cubicBezTo>
                    <a:pt x="60" y="85"/>
                    <a:pt x="60" y="85"/>
                    <a:pt x="60" y="85"/>
                  </a:cubicBezTo>
                  <a:close/>
                  <a:moveTo>
                    <a:pt x="39" y="133"/>
                  </a:moveTo>
                  <a:cubicBezTo>
                    <a:pt x="39" y="133"/>
                    <a:pt x="39" y="133"/>
                    <a:pt x="39" y="133"/>
                  </a:cubicBezTo>
                  <a:cubicBezTo>
                    <a:pt x="43" y="133"/>
                    <a:pt x="46" y="137"/>
                    <a:pt x="46" y="140"/>
                  </a:cubicBezTo>
                  <a:cubicBezTo>
                    <a:pt x="46" y="144"/>
                    <a:pt x="43" y="148"/>
                    <a:pt x="39" y="148"/>
                  </a:cubicBezTo>
                  <a:cubicBezTo>
                    <a:pt x="36" y="148"/>
                    <a:pt x="32" y="144"/>
                    <a:pt x="32" y="140"/>
                  </a:cubicBezTo>
                  <a:cubicBezTo>
                    <a:pt x="32" y="137"/>
                    <a:pt x="36" y="133"/>
                    <a:pt x="39" y="133"/>
                  </a:cubicBezTo>
                  <a:close/>
                  <a:moveTo>
                    <a:pt x="39" y="104"/>
                  </a:moveTo>
                  <a:cubicBezTo>
                    <a:pt x="39" y="104"/>
                    <a:pt x="39" y="104"/>
                    <a:pt x="39" y="104"/>
                  </a:cubicBezTo>
                  <a:cubicBezTo>
                    <a:pt x="43" y="104"/>
                    <a:pt x="46" y="107"/>
                    <a:pt x="46" y="111"/>
                  </a:cubicBezTo>
                  <a:cubicBezTo>
                    <a:pt x="46" y="115"/>
                    <a:pt x="43" y="118"/>
                    <a:pt x="39" y="118"/>
                  </a:cubicBezTo>
                  <a:cubicBezTo>
                    <a:pt x="36" y="118"/>
                    <a:pt x="32" y="115"/>
                    <a:pt x="32" y="111"/>
                  </a:cubicBezTo>
                  <a:cubicBezTo>
                    <a:pt x="32" y="107"/>
                    <a:pt x="36" y="104"/>
                    <a:pt x="39" y="104"/>
                  </a:cubicBezTo>
                  <a:close/>
                  <a:moveTo>
                    <a:pt x="39" y="74"/>
                  </a:moveTo>
                  <a:cubicBezTo>
                    <a:pt x="39" y="74"/>
                    <a:pt x="39" y="74"/>
                    <a:pt x="39" y="74"/>
                  </a:cubicBezTo>
                  <a:cubicBezTo>
                    <a:pt x="43" y="74"/>
                    <a:pt x="46" y="77"/>
                    <a:pt x="46" y="81"/>
                  </a:cubicBezTo>
                  <a:cubicBezTo>
                    <a:pt x="46" y="85"/>
                    <a:pt x="43" y="88"/>
                    <a:pt x="39" y="88"/>
                  </a:cubicBezTo>
                  <a:cubicBezTo>
                    <a:pt x="36" y="88"/>
                    <a:pt x="32" y="85"/>
                    <a:pt x="32" y="81"/>
                  </a:cubicBezTo>
                  <a:cubicBezTo>
                    <a:pt x="32" y="77"/>
                    <a:pt x="36" y="74"/>
                    <a:pt x="39" y="74"/>
                  </a:cubicBezTo>
                  <a:close/>
                  <a:moveTo>
                    <a:pt x="81" y="0"/>
                  </a:moveTo>
                  <a:cubicBezTo>
                    <a:pt x="81" y="0"/>
                    <a:pt x="81" y="0"/>
                    <a:pt x="81" y="0"/>
                  </a:cubicBezTo>
                  <a:cubicBezTo>
                    <a:pt x="88" y="0"/>
                    <a:pt x="95" y="3"/>
                    <a:pt x="100" y="8"/>
                  </a:cubicBezTo>
                  <a:cubicBezTo>
                    <a:pt x="104" y="12"/>
                    <a:pt x="107" y="16"/>
                    <a:pt x="108" y="21"/>
                  </a:cubicBezTo>
                  <a:cubicBezTo>
                    <a:pt x="130" y="21"/>
                    <a:pt x="130" y="21"/>
                    <a:pt x="130" y="21"/>
                  </a:cubicBezTo>
                  <a:cubicBezTo>
                    <a:pt x="133" y="21"/>
                    <a:pt x="135" y="23"/>
                    <a:pt x="135" y="25"/>
                  </a:cubicBezTo>
                  <a:cubicBezTo>
                    <a:pt x="135" y="25"/>
                    <a:pt x="135" y="25"/>
                    <a:pt x="135" y="25"/>
                  </a:cubicBezTo>
                  <a:cubicBezTo>
                    <a:pt x="135" y="29"/>
                    <a:pt x="135" y="29"/>
                    <a:pt x="135" y="29"/>
                  </a:cubicBezTo>
                  <a:cubicBezTo>
                    <a:pt x="154" y="29"/>
                    <a:pt x="154" y="29"/>
                    <a:pt x="154" y="29"/>
                  </a:cubicBezTo>
                  <a:cubicBezTo>
                    <a:pt x="158" y="29"/>
                    <a:pt x="161" y="32"/>
                    <a:pt x="161" y="36"/>
                  </a:cubicBezTo>
                  <a:cubicBezTo>
                    <a:pt x="161" y="36"/>
                    <a:pt x="161" y="36"/>
                    <a:pt x="161" y="36"/>
                  </a:cubicBezTo>
                  <a:cubicBezTo>
                    <a:pt x="161" y="181"/>
                    <a:pt x="161" y="181"/>
                    <a:pt x="161" y="181"/>
                  </a:cubicBezTo>
                  <a:cubicBezTo>
                    <a:pt x="161" y="184"/>
                    <a:pt x="158" y="188"/>
                    <a:pt x="154" y="188"/>
                  </a:cubicBezTo>
                  <a:cubicBezTo>
                    <a:pt x="154" y="188"/>
                    <a:pt x="154" y="188"/>
                    <a:pt x="154" y="188"/>
                  </a:cubicBezTo>
                  <a:cubicBezTo>
                    <a:pt x="8" y="188"/>
                    <a:pt x="8" y="188"/>
                    <a:pt x="8" y="188"/>
                  </a:cubicBezTo>
                  <a:cubicBezTo>
                    <a:pt x="4" y="188"/>
                    <a:pt x="0" y="184"/>
                    <a:pt x="0" y="181"/>
                  </a:cubicBezTo>
                  <a:cubicBezTo>
                    <a:pt x="0" y="181"/>
                    <a:pt x="0" y="181"/>
                    <a:pt x="0" y="181"/>
                  </a:cubicBezTo>
                  <a:cubicBezTo>
                    <a:pt x="0" y="36"/>
                    <a:pt x="0" y="36"/>
                    <a:pt x="0" y="36"/>
                  </a:cubicBezTo>
                  <a:cubicBezTo>
                    <a:pt x="0" y="32"/>
                    <a:pt x="4" y="29"/>
                    <a:pt x="8" y="29"/>
                  </a:cubicBezTo>
                  <a:cubicBezTo>
                    <a:pt x="8" y="29"/>
                    <a:pt x="8" y="29"/>
                    <a:pt x="8" y="29"/>
                  </a:cubicBezTo>
                  <a:cubicBezTo>
                    <a:pt x="27" y="29"/>
                    <a:pt x="27" y="29"/>
                    <a:pt x="27" y="29"/>
                  </a:cubicBezTo>
                  <a:cubicBezTo>
                    <a:pt x="27" y="25"/>
                    <a:pt x="27" y="25"/>
                    <a:pt x="27" y="25"/>
                  </a:cubicBezTo>
                  <a:cubicBezTo>
                    <a:pt x="27" y="23"/>
                    <a:pt x="29" y="21"/>
                    <a:pt x="31" y="21"/>
                  </a:cubicBezTo>
                  <a:cubicBezTo>
                    <a:pt x="31" y="21"/>
                    <a:pt x="31" y="21"/>
                    <a:pt x="31" y="21"/>
                  </a:cubicBezTo>
                  <a:cubicBezTo>
                    <a:pt x="54" y="21"/>
                    <a:pt x="54" y="21"/>
                    <a:pt x="54" y="21"/>
                  </a:cubicBezTo>
                  <a:cubicBezTo>
                    <a:pt x="55" y="16"/>
                    <a:pt x="58" y="12"/>
                    <a:pt x="61" y="8"/>
                  </a:cubicBezTo>
                  <a:cubicBezTo>
                    <a:pt x="66" y="3"/>
                    <a:pt x="73" y="0"/>
                    <a:pt x="81" y="0"/>
                  </a:cubicBezTo>
                  <a:close/>
                  <a:moveTo>
                    <a:pt x="99" y="21"/>
                  </a:moveTo>
                  <a:cubicBezTo>
                    <a:pt x="99" y="21"/>
                    <a:pt x="99" y="21"/>
                    <a:pt x="99" y="21"/>
                  </a:cubicBezTo>
                  <a:cubicBezTo>
                    <a:pt x="98" y="18"/>
                    <a:pt x="96" y="16"/>
                    <a:pt x="94" y="14"/>
                  </a:cubicBezTo>
                  <a:cubicBezTo>
                    <a:pt x="91" y="11"/>
                    <a:pt x="86" y="8"/>
                    <a:pt x="81" y="8"/>
                  </a:cubicBezTo>
                  <a:cubicBezTo>
                    <a:pt x="76" y="8"/>
                    <a:pt x="71" y="11"/>
                    <a:pt x="67" y="14"/>
                  </a:cubicBezTo>
                  <a:cubicBezTo>
                    <a:pt x="65" y="16"/>
                    <a:pt x="64" y="18"/>
                    <a:pt x="63" y="21"/>
                  </a:cubicBezTo>
                  <a:cubicBezTo>
                    <a:pt x="81" y="21"/>
                    <a:pt x="81" y="21"/>
                    <a:pt x="81" y="21"/>
                  </a:cubicBezTo>
                  <a:cubicBezTo>
                    <a:pt x="99" y="21"/>
                    <a:pt x="99" y="21"/>
                    <a:pt x="99" y="21"/>
                  </a:cubicBezTo>
                  <a:close/>
                  <a:moveTo>
                    <a:pt x="135" y="43"/>
                  </a:moveTo>
                  <a:cubicBezTo>
                    <a:pt x="135" y="43"/>
                    <a:pt x="135" y="43"/>
                    <a:pt x="135" y="43"/>
                  </a:cubicBezTo>
                  <a:cubicBezTo>
                    <a:pt x="135" y="47"/>
                    <a:pt x="135" y="47"/>
                    <a:pt x="135" y="47"/>
                  </a:cubicBezTo>
                  <a:cubicBezTo>
                    <a:pt x="135" y="50"/>
                    <a:pt x="133" y="51"/>
                    <a:pt x="130" y="51"/>
                  </a:cubicBezTo>
                  <a:cubicBezTo>
                    <a:pt x="130" y="51"/>
                    <a:pt x="130" y="51"/>
                    <a:pt x="130" y="51"/>
                  </a:cubicBezTo>
                  <a:cubicBezTo>
                    <a:pt x="81" y="51"/>
                    <a:pt x="81" y="51"/>
                    <a:pt x="81" y="51"/>
                  </a:cubicBezTo>
                  <a:cubicBezTo>
                    <a:pt x="31" y="51"/>
                    <a:pt x="31" y="51"/>
                    <a:pt x="31" y="51"/>
                  </a:cubicBezTo>
                  <a:cubicBezTo>
                    <a:pt x="29" y="51"/>
                    <a:pt x="27" y="50"/>
                    <a:pt x="27" y="47"/>
                  </a:cubicBezTo>
                  <a:cubicBezTo>
                    <a:pt x="27" y="47"/>
                    <a:pt x="27" y="47"/>
                    <a:pt x="27" y="47"/>
                  </a:cubicBezTo>
                  <a:cubicBezTo>
                    <a:pt x="27" y="43"/>
                    <a:pt x="27" y="43"/>
                    <a:pt x="27" y="43"/>
                  </a:cubicBezTo>
                  <a:cubicBezTo>
                    <a:pt x="15" y="43"/>
                    <a:pt x="15" y="43"/>
                    <a:pt x="15" y="43"/>
                  </a:cubicBezTo>
                  <a:cubicBezTo>
                    <a:pt x="15" y="174"/>
                    <a:pt x="15" y="174"/>
                    <a:pt x="15" y="174"/>
                  </a:cubicBezTo>
                  <a:cubicBezTo>
                    <a:pt x="147" y="174"/>
                    <a:pt x="147" y="174"/>
                    <a:pt x="147" y="174"/>
                  </a:cubicBezTo>
                  <a:cubicBezTo>
                    <a:pt x="147" y="43"/>
                    <a:pt x="147" y="43"/>
                    <a:pt x="147" y="43"/>
                  </a:cubicBezTo>
                  <a:cubicBezTo>
                    <a:pt x="135" y="43"/>
                    <a:pt x="135" y="43"/>
                    <a:pt x="135" y="43"/>
                  </a:cubicBezTo>
                  <a:close/>
                  <a:moveTo>
                    <a:pt x="81" y="30"/>
                  </a:moveTo>
                  <a:cubicBezTo>
                    <a:pt x="81" y="30"/>
                    <a:pt x="81" y="30"/>
                    <a:pt x="81" y="30"/>
                  </a:cubicBezTo>
                  <a:cubicBezTo>
                    <a:pt x="35" y="30"/>
                    <a:pt x="35" y="30"/>
                    <a:pt x="35" y="30"/>
                  </a:cubicBezTo>
                  <a:cubicBezTo>
                    <a:pt x="35" y="36"/>
                    <a:pt x="35" y="36"/>
                    <a:pt x="35" y="36"/>
                  </a:cubicBezTo>
                  <a:cubicBezTo>
                    <a:pt x="35" y="43"/>
                    <a:pt x="35" y="43"/>
                    <a:pt x="35" y="43"/>
                  </a:cubicBezTo>
                  <a:cubicBezTo>
                    <a:pt x="81" y="43"/>
                    <a:pt x="81" y="43"/>
                    <a:pt x="81" y="43"/>
                  </a:cubicBezTo>
                  <a:cubicBezTo>
                    <a:pt x="126" y="43"/>
                    <a:pt x="126" y="43"/>
                    <a:pt x="126" y="43"/>
                  </a:cubicBezTo>
                  <a:cubicBezTo>
                    <a:pt x="126" y="36"/>
                    <a:pt x="126" y="36"/>
                    <a:pt x="126" y="36"/>
                  </a:cubicBezTo>
                  <a:cubicBezTo>
                    <a:pt x="126" y="30"/>
                    <a:pt x="126" y="30"/>
                    <a:pt x="126" y="30"/>
                  </a:cubicBezTo>
                  <a:cubicBezTo>
                    <a:pt x="81" y="30"/>
                    <a:pt x="81" y="30"/>
                    <a:pt x="81" y="30"/>
                  </a:cubicBezTo>
                  <a:close/>
                  <a:moveTo>
                    <a:pt x="60" y="145"/>
                  </a:moveTo>
                  <a:cubicBezTo>
                    <a:pt x="60" y="145"/>
                    <a:pt x="60" y="145"/>
                    <a:pt x="60" y="145"/>
                  </a:cubicBezTo>
                  <a:cubicBezTo>
                    <a:pt x="58" y="145"/>
                    <a:pt x="56" y="143"/>
                    <a:pt x="56" y="140"/>
                  </a:cubicBezTo>
                  <a:cubicBezTo>
                    <a:pt x="56" y="138"/>
                    <a:pt x="58" y="136"/>
                    <a:pt x="60" y="136"/>
                  </a:cubicBezTo>
                  <a:cubicBezTo>
                    <a:pt x="122" y="136"/>
                    <a:pt x="122" y="136"/>
                    <a:pt x="122" y="136"/>
                  </a:cubicBezTo>
                  <a:cubicBezTo>
                    <a:pt x="124" y="136"/>
                    <a:pt x="126" y="138"/>
                    <a:pt x="126" y="140"/>
                  </a:cubicBezTo>
                  <a:cubicBezTo>
                    <a:pt x="126" y="143"/>
                    <a:pt x="124" y="145"/>
                    <a:pt x="122" y="145"/>
                  </a:cubicBezTo>
                  <a:cubicBezTo>
                    <a:pt x="60" y="145"/>
                    <a:pt x="60" y="145"/>
                    <a:pt x="60" y="145"/>
                  </a:cubicBezTo>
                  <a:close/>
                  <a:moveTo>
                    <a:pt x="60" y="115"/>
                  </a:moveTo>
                  <a:cubicBezTo>
                    <a:pt x="60" y="115"/>
                    <a:pt x="60" y="115"/>
                    <a:pt x="60" y="115"/>
                  </a:cubicBezTo>
                  <a:cubicBezTo>
                    <a:pt x="58" y="115"/>
                    <a:pt x="56" y="113"/>
                    <a:pt x="56" y="111"/>
                  </a:cubicBezTo>
                  <a:cubicBezTo>
                    <a:pt x="56" y="108"/>
                    <a:pt x="58" y="106"/>
                    <a:pt x="60" y="106"/>
                  </a:cubicBezTo>
                  <a:cubicBezTo>
                    <a:pt x="122" y="106"/>
                    <a:pt x="122" y="106"/>
                    <a:pt x="122" y="106"/>
                  </a:cubicBezTo>
                  <a:cubicBezTo>
                    <a:pt x="124" y="106"/>
                    <a:pt x="126" y="108"/>
                    <a:pt x="126" y="111"/>
                  </a:cubicBezTo>
                  <a:cubicBezTo>
                    <a:pt x="126" y="113"/>
                    <a:pt x="124" y="115"/>
                    <a:pt x="122" y="115"/>
                  </a:cubicBezTo>
                  <a:cubicBezTo>
                    <a:pt x="60" y="115"/>
                    <a:pt x="60" y="115"/>
                    <a:pt x="60" y="115"/>
                  </a:cubicBezTo>
                  <a:close/>
                </a:path>
              </a:pathLst>
            </a:custGeom>
            <a:solidFill>
              <a:schemeClr val="bg1"/>
            </a:solidFill>
            <a:ln>
              <a:noFill/>
            </a:ln>
          </p:spPr>
          <p:txBody>
            <a:bodyPr vert="horz" wrap="square" lIns="91440" tIns="45720" rIns="91440" bIns="45720" numCol="1" anchor="t" anchorCtr="0" compatLnSpc="1"/>
            <a:lstStyle/>
            <a:p>
              <a:endParaRPr lang="zh-CN" altLang="en-US">
                <a:latin typeface="Arial" panose="020B0604020202020204" pitchFamily="34" charset="0"/>
                <a:cs typeface="+mn-ea"/>
                <a:sym typeface="+mn-lt"/>
              </a:endParaRPr>
            </a:p>
          </p:txBody>
        </p:sp>
      </p:grpSp>
      <p:sp>
        <p:nvSpPr>
          <p:cNvPr id="10" name="椭圆 9"/>
          <p:cNvSpPr/>
          <p:nvPr/>
        </p:nvSpPr>
        <p:spPr>
          <a:xfrm>
            <a:off x="6123305" y="1880235"/>
            <a:ext cx="3394710" cy="3394710"/>
          </a:xfrm>
          <a:prstGeom prst="ellipse">
            <a:avLst/>
          </a:prstGeom>
          <a:solidFill>
            <a:srgbClr val="693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mn-ea"/>
              <a:sym typeface="+mn-lt"/>
            </a:endParaRPr>
          </a:p>
        </p:txBody>
      </p:sp>
      <p:cxnSp>
        <p:nvCxnSpPr>
          <p:cNvPr id="21" name="直接连接符 20"/>
          <p:cNvCxnSpPr/>
          <p:nvPr/>
        </p:nvCxnSpPr>
        <p:spPr>
          <a:xfrm>
            <a:off x="10486572" y="6270172"/>
            <a:ext cx="47171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678201" y="2605898"/>
            <a:ext cx="8087104" cy="769441"/>
          </a:xfrm>
          <a:prstGeom prst="rect">
            <a:avLst/>
          </a:prstGeom>
          <a:noFill/>
        </p:spPr>
        <p:txBody>
          <a:bodyPr wrap="square" rtlCol="0">
            <a:spAutoFit/>
          </a:bodyPr>
          <a:lstStyle/>
          <a:p>
            <a:r>
              <a:rPr lang="en-US" altLang="zh-CN" sz="4400" dirty="0">
                <a:solidFill>
                  <a:schemeClr val="bg1"/>
                </a:solidFill>
                <a:latin typeface="Arial" panose="020B0604020202020204" pitchFamily="34" charset="0"/>
                <a:cs typeface="+mn-ea"/>
                <a:sym typeface="+mn-lt"/>
              </a:rPr>
              <a:t>THANK YOU</a:t>
            </a:r>
            <a:endParaRPr lang="zh-CN" altLang="en-US" sz="4400" dirty="0">
              <a:solidFill>
                <a:schemeClr val="bg1"/>
              </a:solidFill>
              <a:latin typeface="Arial" panose="020B0604020202020204" pitchFamily="34" charset="0"/>
              <a:cs typeface="+mn-ea"/>
              <a:sym typeface="+mn-lt"/>
            </a:endParaRPr>
          </a:p>
        </p:txBody>
      </p:sp>
      <p:sp>
        <p:nvSpPr>
          <p:cNvPr id="24" name="矩形 23"/>
          <p:cNvSpPr/>
          <p:nvPr/>
        </p:nvSpPr>
        <p:spPr>
          <a:xfrm>
            <a:off x="376702" y="421191"/>
            <a:ext cx="703385" cy="703385"/>
          </a:xfrm>
          <a:prstGeom prst="rect">
            <a:avLst/>
          </a:prstGeom>
          <a:solidFill>
            <a:srgbClr val="6553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latin typeface="Arial" panose="020B0604020202020204" pitchFamily="34" charset="0"/>
                <a:cs typeface="+mn-ea"/>
                <a:sym typeface="+mn-lt"/>
              </a:rPr>
              <a:t>P</a:t>
            </a:r>
            <a:endParaRPr lang="zh-CN" altLang="en-US" sz="3200" dirty="0">
              <a:latin typeface="Arial" panose="020B0604020202020204" pitchFamily="34" charset="0"/>
              <a:cs typeface="+mn-ea"/>
              <a:sym typeface="+mn-lt"/>
            </a:endParaRPr>
          </a:p>
        </p:txBody>
      </p:sp>
      <p:sp>
        <p:nvSpPr>
          <p:cNvPr id="26" name="椭圆 25"/>
          <p:cNvSpPr/>
          <p:nvPr/>
        </p:nvSpPr>
        <p:spPr>
          <a:xfrm>
            <a:off x="10399487" y="4944293"/>
            <a:ext cx="558799" cy="558799"/>
          </a:xfrm>
          <a:prstGeom prst="ellipse">
            <a:avLst/>
          </a:prstGeom>
          <a:solidFill>
            <a:srgbClr val="693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mn-ea"/>
              <a:sym typeface="+mn-lt"/>
            </a:endParaRPr>
          </a:p>
        </p:txBody>
      </p:sp>
      <p:cxnSp>
        <p:nvCxnSpPr>
          <p:cNvPr id="29" name="直接连接符 28"/>
          <p:cNvCxnSpPr/>
          <p:nvPr/>
        </p:nvCxnSpPr>
        <p:spPr>
          <a:xfrm>
            <a:off x="879771" y="4099628"/>
            <a:ext cx="156119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849291" y="4508570"/>
            <a:ext cx="1953076" cy="442684"/>
          </a:xfrm>
          <a:prstGeom prst="rect">
            <a:avLst/>
          </a:prstGeom>
          <a:solidFill>
            <a:srgbClr val="6553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cs typeface="+mn-ea"/>
              <a:sym typeface="+mn-lt"/>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rgbClr val="24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mn-ea"/>
              <a:sym typeface="+mn-lt"/>
            </a:endParaRPr>
          </a:p>
        </p:txBody>
      </p:sp>
      <p:sp>
        <p:nvSpPr>
          <p:cNvPr id="3" name="矩形 2"/>
          <p:cNvSpPr/>
          <p:nvPr/>
        </p:nvSpPr>
        <p:spPr>
          <a:xfrm>
            <a:off x="4869543" y="0"/>
            <a:ext cx="2452914" cy="3207657"/>
          </a:xfrm>
          <a:prstGeom prst="rect">
            <a:avLst/>
          </a:prstGeom>
          <a:solidFill>
            <a:srgbClr val="6553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mn-ea"/>
              <a:sym typeface="+mn-lt"/>
            </a:endParaRPr>
          </a:p>
        </p:txBody>
      </p:sp>
      <p:sp>
        <p:nvSpPr>
          <p:cNvPr id="4" name="文本框 3"/>
          <p:cNvSpPr txBox="1"/>
          <p:nvPr/>
        </p:nvSpPr>
        <p:spPr>
          <a:xfrm>
            <a:off x="4737968" y="1556430"/>
            <a:ext cx="2716065" cy="584775"/>
          </a:xfrm>
          <a:prstGeom prst="rect">
            <a:avLst/>
          </a:prstGeom>
          <a:noFill/>
        </p:spPr>
        <p:txBody>
          <a:bodyPr wrap="square" rtlCol="0">
            <a:spAutoFit/>
          </a:bodyPr>
          <a:lstStyle/>
          <a:p>
            <a:pPr algn="ctr"/>
            <a:r>
              <a:rPr lang="en-US" altLang="zh-CN" sz="3200" b="1" dirty="0">
                <a:solidFill>
                  <a:schemeClr val="bg1"/>
                </a:solidFill>
                <a:latin typeface="Arial" panose="020B0604020202020204" pitchFamily="34" charset="0"/>
                <a:cs typeface="+mn-ea"/>
                <a:sym typeface="+mn-lt"/>
              </a:rPr>
              <a:t>CONTENTS</a:t>
            </a:r>
            <a:endParaRPr lang="zh-CN" altLang="en-US" sz="3200" b="1" dirty="0">
              <a:solidFill>
                <a:schemeClr val="bg1"/>
              </a:solidFill>
              <a:latin typeface="Arial" panose="020B0604020202020204" pitchFamily="34" charset="0"/>
              <a:cs typeface="+mn-ea"/>
              <a:sym typeface="+mn-lt"/>
            </a:endParaRPr>
          </a:p>
        </p:txBody>
      </p:sp>
      <p:cxnSp>
        <p:nvCxnSpPr>
          <p:cNvPr id="6" name="直接连接符 5"/>
          <p:cNvCxnSpPr/>
          <p:nvPr/>
        </p:nvCxnSpPr>
        <p:spPr>
          <a:xfrm>
            <a:off x="5754914" y="2293254"/>
            <a:ext cx="68217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Freeform 263"/>
          <p:cNvSpPr>
            <a:spLocks noEditPoints="1"/>
          </p:cNvSpPr>
          <p:nvPr/>
        </p:nvSpPr>
        <p:spPr bwMode="auto">
          <a:xfrm>
            <a:off x="5887345" y="642028"/>
            <a:ext cx="417311" cy="417311"/>
          </a:xfrm>
          <a:custGeom>
            <a:avLst/>
            <a:gdLst>
              <a:gd name="T0" fmla="*/ 92 w 184"/>
              <a:gd name="T1" fmla="*/ 0 h 184"/>
              <a:gd name="T2" fmla="*/ 157 w 184"/>
              <a:gd name="T3" fmla="*/ 27 h 184"/>
              <a:gd name="T4" fmla="*/ 157 w 184"/>
              <a:gd name="T5" fmla="*/ 28 h 184"/>
              <a:gd name="T6" fmla="*/ 184 w 184"/>
              <a:gd name="T7" fmla="*/ 92 h 184"/>
              <a:gd name="T8" fmla="*/ 157 w 184"/>
              <a:gd name="T9" fmla="*/ 157 h 184"/>
              <a:gd name="T10" fmla="*/ 156 w 184"/>
              <a:gd name="T11" fmla="*/ 157 h 184"/>
              <a:gd name="T12" fmla="*/ 92 w 184"/>
              <a:gd name="T13" fmla="*/ 184 h 184"/>
              <a:gd name="T14" fmla="*/ 27 w 184"/>
              <a:gd name="T15" fmla="*/ 157 h 184"/>
              <a:gd name="T16" fmla="*/ 0 w 184"/>
              <a:gd name="T17" fmla="*/ 92 h 184"/>
              <a:gd name="T18" fmla="*/ 27 w 184"/>
              <a:gd name="T19" fmla="*/ 27 h 184"/>
              <a:gd name="T20" fmla="*/ 27 w 184"/>
              <a:gd name="T21" fmla="*/ 27 h 184"/>
              <a:gd name="T22" fmla="*/ 27 w 184"/>
              <a:gd name="T23" fmla="*/ 27 h 184"/>
              <a:gd name="T24" fmla="*/ 92 w 184"/>
              <a:gd name="T25" fmla="*/ 0 h 184"/>
              <a:gd name="T26" fmla="*/ 132 w 184"/>
              <a:gd name="T27" fmla="*/ 85 h 184"/>
              <a:gd name="T28" fmla="*/ 132 w 184"/>
              <a:gd name="T29" fmla="*/ 85 h 184"/>
              <a:gd name="T30" fmla="*/ 99 w 184"/>
              <a:gd name="T31" fmla="*/ 85 h 184"/>
              <a:gd name="T32" fmla="*/ 99 w 184"/>
              <a:gd name="T33" fmla="*/ 29 h 184"/>
              <a:gd name="T34" fmla="*/ 92 w 184"/>
              <a:gd name="T35" fmla="*/ 22 h 184"/>
              <a:gd name="T36" fmla="*/ 85 w 184"/>
              <a:gd name="T37" fmla="*/ 29 h 184"/>
              <a:gd name="T38" fmla="*/ 85 w 184"/>
              <a:gd name="T39" fmla="*/ 92 h 184"/>
              <a:gd name="T40" fmla="*/ 85 w 184"/>
              <a:gd name="T41" fmla="*/ 92 h 184"/>
              <a:gd name="T42" fmla="*/ 92 w 184"/>
              <a:gd name="T43" fmla="*/ 99 h 184"/>
              <a:gd name="T44" fmla="*/ 132 w 184"/>
              <a:gd name="T45" fmla="*/ 99 h 184"/>
              <a:gd name="T46" fmla="*/ 139 w 184"/>
              <a:gd name="T47" fmla="*/ 92 h 184"/>
              <a:gd name="T48" fmla="*/ 132 w 184"/>
              <a:gd name="T49" fmla="*/ 85 h 184"/>
              <a:gd name="T50" fmla="*/ 147 w 184"/>
              <a:gd name="T51" fmla="*/ 37 h 184"/>
              <a:gd name="T52" fmla="*/ 147 w 184"/>
              <a:gd name="T53" fmla="*/ 37 h 184"/>
              <a:gd name="T54" fmla="*/ 92 w 184"/>
              <a:gd name="T55" fmla="*/ 14 h 184"/>
              <a:gd name="T56" fmla="*/ 37 w 184"/>
              <a:gd name="T57" fmla="*/ 37 h 184"/>
              <a:gd name="T58" fmla="*/ 37 w 184"/>
              <a:gd name="T59" fmla="*/ 37 h 184"/>
              <a:gd name="T60" fmla="*/ 14 w 184"/>
              <a:gd name="T61" fmla="*/ 92 h 184"/>
              <a:gd name="T62" fmla="*/ 37 w 184"/>
              <a:gd name="T63" fmla="*/ 147 h 184"/>
              <a:gd name="T64" fmla="*/ 92 w 184"/>
              <a:gd name="T65" fmla="*/ 170 h 184"/>
              <a:gd name="T66" fmla="*/ 147 w 184"/>
              <a:gd name="T67" fmla="*/ 147 h 184"/>
              <a:gd name="T68" fmla="*/ 147 w 184"/>
              <a:gd name="T69" fmla="*/ 147 h 184"/>
              <a:gd name="T70" fmla="*/ 170 w 184"/>
              <a:gd name="T71" fmla="*/ 92 h 184"/>
              <a:gd name="T72" fmla="*/ 147 w 184"/>
              <a:gd name="T73" fmla="*/ 38 h 184"/>
              <a:gd name="T74" fmla="*/ 147 w 184"/>
              <a:gd name="T75" fmla="*/ 37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84" h="184">
                <a:moveTo>
                  <a:pt x="92" y="0"/>
                </a:moveTo>
                <a:cubicBezTo>
                  <a:pt x="117" y="0"/>
                  <a:pt x="140" y="11"/>
                  <a:pt x="157" y="27"/>
                </a:cubicBezTo>
                <a:cubicBezTo>
                  <a:pt x="157" y="28"/>
                  <a:pt x="157" y="28"/>
                  <a:pt x="157" y="28"/>
                </a:cubicBezTo>
                <a:cubicBezTo>
                  <a:pt x="174" y="44"/>
                  <a:pt x="184" y="67"/>
                  <a:pt x="184" y="92"/>
                </a:cubicBezTo>
                <a:cubicBezTo>
                  <a:pt x="184" y="117"/>
                  <a:pt x="173" y="140"/>
                  <a:pt x="157" y="157"/>
                </a:cubicBezTo>
                <a:cubicBezTo>
                  <a:pt x="156" y="157"/>
                  <a:pt x="156" y="157"/>
                  <a:pt x="156" y="157"/>
                </a:cubicBezTo>
                <a:cubicBezTo>
                  <a:pt x="140" y="174"/>
                  <a:pt x="117" y="184"/>
                  <a:pt x="92" y="184"/>
                </a:cubicBezTo>
                <a:cubicBezTo>
                  <a:pt x="67" y="184"/>
                  <a:pt x="44" y="173"/>
                  <a:pt x="27" y="157"/>
                </a:cubicBezTo>
                <a:cubicBezTo>
                  <a:pt x="11" y="140"/>
                  <a:pt x="0" y="117"/>
                  <a:pt x="0" y="92"/>
                </a:cubicBezTo>
                <a:cubicBezTo>
                  <a:pt x="0" y="67"/>
                  <a:pt x="11" y="44"/>
                  <a:pt x="27" y="27"/>
                </a:cubicBezTo>
                <a:cubicBezTo>
                  <a:pt x="27" y="27"/>
                  <a:pt x="27" y="27"/>
                  <a:pt x="27" y="27"/>
                </a:cubicBezTo>
                <a:cubicBezTo>
                  <a:pt x="27" y="27"/>
                  <a:pt x="27" y="27"/>
                  <a:pt x="27" y="27"/>
                </a:cubicBezTo>
                <a:cubicBezTo>
                  <a:pt x="44" y="11"/>
                  <a:pt x="67" y="0"/>
                  <a:pt x="92" y="0"/>
                </a:cubicBezTo>
                <a:close/>
                <a:moveTo>
                  <a:pt x="132" y="85"/>
                </a:moveTo>
                <a:cubicBezTo>
                  <a:pt x="132" y="85"/>
                  <a:pt x="132" y="85"/>
                  <a:pt x="132" y="85"/>
                </a:cubicBezTo>
                <a:cubicBezTo>
                  <a:pt x="99" y="85"/>
                  <a:pt x="99" y="85"/>
                  <a:pt x="99" y="85"/>
                </a:cubicBezTo>
                <a:cubicBezTo>
                  <a:pt x="99" y="29"/>
                  <a:pt x="99" y="29"/>
                  <a:pt x="99" y="29"/>
                </a:cubicBezTo>
                <a:cubicBezTo>
                  <a:pt x="99" y="25"/>
                  <a:pt x="96" y="22"/>
                  <a:pt x="92" y="22"/>
                </a:cubicBezTo>
                <a:cubicBezTo>
                  <a:pt x="88" y="22"/>
                  <a:pt x="85" y="25"/>
                  <a:pt x="85" y="29"/>
                </a:cubicBezTo>
                <a:cubicBezTo>
                  <a:pt x="85" y="92"/>
                  <a:pt x="85" y="92"/>
                  <a:pt x="85" y="92"/>
                </a:cubicBezTo>
                <a:cubicBezTo>
                  <a:pt x="85" y="92"/>
                  <a:pt x="85" y="92"/>
                  <a:pt x="85" y="92"/>
                </a:cubicBezTo>
                <a:cubicBezTo>
                  <a:pt x="85" y="96"/>
                  <a:pt x="88" y="99"/>
                  <a:pt x="92" y="99"/>
                </a:cubicBezTo>
                <a:cubicBezTo>
                  <a:pt x="132" y="99"/>
                  <a:pt x="132" y="99"/>
                  <a:pt x="132" y="99"/>
                </a:cubicBezTo>
                <a:cubicBezTo>
                  <a:pt x="136" y="99"/>
                  <a:pt x="139" y="96"/>
                  <a:pt x="139" y="92"/>
                </a:cubicBezTo>
                <a:cubicBezTo>
                  <a:pt x="139" y="88"/>
                  <a:pt x="136" y="85"/>
                  <a:pt x="132" y="85"/>
                </a:cubicBezTo>
                <a:close/>
                <a:moveTo>
                  <a:pt x="147" y="37"/>
                </a:moveTo>
                <a:cubicBezTo>
                  <a:pt x="147" y="37"/>
                  <a:pt x="147" y="37"/>
                  <a:pt x="147" y="37"/>
                </a:cubicBezTo>
                <a:cubicBezTo>
                  <a:pt x="133" y="23"/>
                  <a:pt x="113" y="14"/>
                  <a:pt x="92" y="14"/>
                </a:cubicBezTo>
                <a:cubicBezTo>
                  <a:pt x="71" y="14"/>
                  <a:pt x="51" y="23"/>
                  <a:pt x="37" y="37"/>
                </a:cubicBezTo>
                <a:cubicBezTo>
                  <a:pt x="37" y="37"/>
                  <a:pt x="37" y="37"/>
                  <a:pt x="37" y="37"/>
                </a:cubicBezTo>
                <a:cubicBezTo>
                  <a:pt x="23" y="51"/>
                  <a:pt x="14" y="71"/>
                  <a:pt x="14" y="92"/>
                </a:cubicBezTo>
                <a:cubicBezTo>
                  <a:pt x="14" y="113"/>
                  <a:pt x="23" y="133"/>
                  <a:pt x="37" y="147"/>
                </a:cubicBezTo>
                <a:cubicBezTo>
                  <a:pt x="51" y="161"/>
                  <a:pt x="71" y="170"/>
                  <a:pt x="92" y="170"/>
                </a:cubicBezTo>
                <a:cubicBezTo>
                  <a:pt x="113" y="170"/>
                  <a:pt x="132" y="161"/>
                  <a:pt x="147" y="147"/>
                </a:cubicBezTo>
                <a:cubicBezTo>
                  <a:pt x="147" y="147"/>
                  <a:pt x="147" y="147"/>
                  <a:pt x="147" y="147"/>
                </a:cubicBezTo>
                <a:cubicBezTo>
                  <a:pt x="161" y="133"/>
                  <a:pt x="170" y="113"/>
                  <a:pt x="170" y="92"/>
                </a:cubicBezTo>
                <a:cubicBezTo>
                  <a:pt x="170" y="71"/>
                  <a:pt x="161" y="51"/>
                  <a:pt x="147" y="38"/>
                </a:cubicBezTo>
                <a:cubicBezTo>
                  <a:pt x="147" y="37"/>
                  <a:pt x="147" y="37"/>
                  <a:pt x="147" y="37"/>
                </a:cubicBezTo>
                <a:close/>
              </a:path>
            </a:pathLst>
          </a:custGeom>
          <a:solidFill>
            <a:schemeClr val="bg1"/>
          </a:solidFill>
          <a:ln>
            <a:noFill/>
          </a:ln>
        </p:spPr>
        <p:txBody>
          <a:bodyPr vert="horz" wrap="square" lIns="91440" tIns="45720" rIns="91440" bIns="45720" numCol="1" anchor="t" anchorCtr="0" compatLnSpc="1"/>
          <a:lstStyle/>
          <a:p>
            <a:endParaRPr lang="zh-CN" altLang="en-US">
              <a:latin typeface="Arial" panose="020B0604020202020204" pitchFamily="34" charset="0"/>
              <a:cs typeface="+mn-ea"/>
              <a:sym typeface="+mn-lt"/>
            </a:endParaRPr>
          </a:p>
        </p:txBody>
      </p:sp>
      <p:sp>
        <p:nvSpPr>
          <p:cNvPr id="8" name="椭圆 7"/>
          <p:cNvSpPr/>
          <p:nvPr/>
        </p:nvSpPr>
        <p:spPr>
          <a:xfrm>
            <a:off x="8541412" y="1384197"/>
            <a:ext cx="439261" cy="439261"/>
          </a:xfrm>
          <a:prstGeom prst="ellipse">
            <a:avLst/>
          </a:prstGeom>
          <a:solidFill>
            <a:srgbClr val="6553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mn-ea"/>
              <a:sym typeface="+mn-lt"/>
            </a:endParaRPr>
          </a:p>
        </p:txBody>
      </p:sp>
      <p:sp>
        <p:nvSpPr>
          <p:cNvPr id="10" name="椭圆 9"/>
          <p:cNvSpPr/>
          <p:nvPr/>
        </p:nvSpPr>
        <p:spPr>
          <a:xfrm>
            <a:off x="10059271" y="883801"/>
            <a:ext cx="720026" cy="720026"/>
          </a:xfrm>
          <a:prstGeom prst="ellipse">
            <a:avLst/>
          </a:prstGeom>
          <a:solidFill>
            <a:srgbClr val="6553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mn-ea"/>
              <a:sym typeface="+mn-lt"/>
            </a:endParaRPr>
          </a:p>
        </p:txBody>
      </p:sp>
      <p:sp>
        <p:nvSpPr>
          <p:cNvPr id="11" name="椭圆 10"/>
          <p:cNvSpPr/>
          <p:nvPr/>
        </p:nvSpPr>
        <p:spPr>
          <a:xfrm>
            <a:off x="3565150" y="2058359"/>
            <a:ext cx="439261" cy="439261"/>
          </a:xfrm>
          <a:prstGeom prst="ellipse">
            <a:avLst/>
          </a:prstGeom>
          <a:solidFill>
            <a:srgbClr val="6553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mn-ea"/>
              <a:sym typeface="+mn-lt"/>
            </a:endParaRPr>
          </a:p>
        </p:txBody>
      </p:sp>
      <p:sp>
        <p:nvSpPr>
          <p:cNvPr id="12" name="椭圆 11"/>
          <p:cNvSpPr/>
          <p:nvPr/>
        </p:nvSpPr>
        <p:spPr>
          <a:xfrm>
            <a:off x="1725115" y="1209625"/>
            <a:ext cx="693609" cy="693609"/>
          </a:xfrm>
          <a:prstGeom prst="ellipse">
            <a:avLst/>
          </a:prstGeom>
          <a:solidFill>
            <a:srgbClr val="6553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mn-ea"/>
              <a:sym typeface="+mn-lt"/>
            </a:endParaRPr>
          </a:p>
        </p:txBody>
      </p:sp>
      <p:sp>
        <p:nvSpPr>
          <p:cNvPr id="13" name="椭圆 12"/>
          <p:cNvSpPr/>
          <p:nvPr/>
        </p:nvSpPr>
        <p:spPr>
          <a:xfrm>
            <a:off x="963984" y="2165418"/>
            <a:ext cx="364596" cy="364596"/>
          </a:xfrm>
          <a:prstGeom prst="ellipse">
            <a:avLst/>
          </a:prstGeom>
          <a:solidFill>
            <a:srgbClr val="6553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mn-ea"/>
              <a:sym typeface="+mn-lt"/>
            </a:endParaRPr>
          </a:p>
        </p:txBody>
      </p:sp>
      <p:sp>
        <p:nvSpPr>
          <p:cNvPr id="14" name="椭圆 13"/>
          <p:cNvSpPr/>
          <p:nvPr/>
        </p:nvSpPr>
        <p:spPr>
          <a:xfrm>
            <a:off x="10779297" y="2305330"/>
            <a:ext cx="364596" cy="364596"/>
          </a:xfrm>
          <a:prstGeom prst="ellipse">
            <a:avLst/>
          </a:prstGeom>
          <a:solidFill>
            <a:srgbClr val="6553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mn-ea"/>
              <a:sym typeface="+mn-lt"/>
            </a:endParaRPr>
          </a:p>
        </p:txBody>
      </p:sp>
      <p:sp>
        <p:nvSpPr>
          <p:cNvPr id="15" name="矩形 14"/>
          <p:cNvSpPr/>
          <p:nvPr/>
        </p:nvSpPr>
        <p:spPr>
          <a:xfrm>
            <a:off x="1928315" y="3333103"/>
            <a:ext cx="693609" cy="696686"/>
          </a:xfrm>
          <a:prstGeom prst="rect">
            <a:avLst/>
          </a:prstGeom>
          <a:solidFill>
            <a:srgbClr val="6553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Arial" panose="020B0604020202020204" pitchFamily="34" charset="0"/>
                <a:cs typeface="+mn-ea"/>
                <a:sym typeface="+mn-lt"/>
              </a:rPr>
              <a:t>01</a:t>
            </a:r>
            <a:endParaRPr lang="zh-CN" altLang="en-US" sz="2000" dirty="0">
              <a:latin typeface="Arial" panose="020B0604020202020204" pitchFamily="34" charset="0"/>
              <a:cs typeface="+mn-ea"/>
              <a:sym typeface="+mn-lt"/>
            </a:endParaRPr>
          </a:p>
        </p:txBody>
      </p:sp>
      <p:sp>
        <p:nvSpPr>
          <p:cNvPr id="19" name="矩形 18"/>
          <p:cNvSpPr/>
          <p:nvPr/>
        </p:nvSpPr>
        <p:spPr>
          <a:xfrm>
            <a:off x="6760772" y="3333103"/>
            <a:ext cx="693609" cy="696686"/>
          </a:xfrm>
          <a:prstGeom prst="rect">
            <a:avLst/>
          </a:prstGeom>
          <a:solidFill>
            <a:srgbClr val="6553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Arial" panose="020B0604020202020204" pitchFamily="34" charset="0"/>
                <a:cs typeface="+mn-ea"/>
                <a:sym typeface="+mn-lt"/>
              </a:rPr>
              <a:t>02</a:t>
            </a:r>
            <a:endParaRPr lang="zh-CN" altLang="en-US" sz="2000" dirty="0">
              <a:latin typeface="Arial" panose="020B0604020202020204" pitchFamily="34" charset="0"/>
              <a:cs typeface="+mn-ea"/>
              <a:sym typeface="+mn-lt"/>
            </a:endParaRPr>
          </a:p>
        </p:txBody>
      </p:sp>
      <p:sp>
        <p:nvSpPr>
          <p:cNvPr id="22" name="矩形 21"/>
          <p:cNvSpPr/>
          <p:nvPr/>
        </p:nvSpPr>
        <p:spPr>
          <a:xfrm>
            <a:off x="1928315" y="4246959"/>
            <a:ext cx="693609" cy="696686"/>
          </a:xfrm>
          <a:prstGeom prst="rect">
            <a:avLst/>
          </a:prstGeom>
          <a:solidFill>
            <a:srgbClr val="6553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Arial" panose="020B0604020202020204" pitchFamily="34" charset="0"/>
                <a:cs typeface="+mn-ea"/>
                <a:sym typeface="+mn-lt"/>
              </a:rPr>
              <a:t>03</a:t>
            </a:r>
            <a:endParaRPr lang="zh-CN" altLang="en-US" sz="2000" dirty="0">
              <a:latin typeface="Arial" panose="020B0604020202020204" pitchFamily="34" charset="0"/>
              <a:cs typeface="+mn-ea"/>
              <a:sym typeface="+mn-lt"/>
            </a:endParaRPr>
          </a:p>
        </p:txBody>
      </p:sp>
      <p:sp>
        <p:nvSpPr>
          <p:cNvPr id="25" name="矩形 24"/>
          <p:cNvSpPr/>
          <p:nvPr/>
        </p:nvSpPr>
        <p:spPr>
          <a:xfrm>
            <a:off x="6760772" y="4396184"/>
            <a:ext cx="693609" cy="696686"/>
          </a:xfrm>
          <a:prstGeom prst="rect">
            <a:avLst/>
          </a:prstGeom>
          <a:solidFill>
            <a:srgbClr val="6553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Arial" panose="020B0604020202020204" pitchFamily="34" charset="0"/>
                <a:cs typeface="+mn-ea"/>
                <a:sym typeface="+mn-lt"/>
              </a:rPr>
              <a:t>04</a:t>
            </a:r>
            <a:endParaRPr lang="zh-CN" altLang="en-US" sz="2000" dirty="0">
              <a:latin typeface="Arial" panose="020B0604020202020204" pitchFamily="34" charset="0"/>
              <a:cs typeface="+mn-ea"/>
              <a:sym typeface="+mn-lt"/>
            </a:endParaRPr>
          </a:p>
        </p:txBody>
      </p:sp>
      <p:sp>
        <p:nvSpPr>
          <p:cNvPr id="27" name="矩形 26"/>
          <p:cNvSpPr/>
          <p:nvPr/>
        </p:nvSpPr>
        <p:spPr>
          <a:xfrm>
            <a:off x="2794952" y="3429023"/>
            <a:ext cx="3390357" cy="460375"/>
          </a:xfrm>
          <a:prstGeom prst="rect">
            <a:avLst/>
          </a:prstGeom>
        </p:spPr>
        <p:txBody>
          <a:bodyPr wrap="square">
            <a:spAutoFit/>
          </a:bodyPr>
          <a:lstStyle/>
          <a:p>
            <a:r>
              <a:rPr lang="en-US" sz="2400" b="1">
                <a:solidFill>
                  <a:schemeClr val="bg1">
                    <a:lumMod val="85000"/>
                  </a:schemeClr>
                </a:solidFill>
                <a:latin typeface="+mj-ea"/>
                <a:cs typeface="+mj-ea"/>
                <a:sym typeface="+mn-ea"/>
              </a:rPr>
              <a:t>Introduction </a:t>
            </a:r>
            <a:endParaRPr lang="en-US" altLang="zh-CN" sz="2400" dirty="0">
              <a:solidFill>
                <a:schemeClr val="bg1"/>
              </a:solidFill>
              <a:latin typeface="Arial" panose="020B0604020202020204" pitchFamily="34" charset="0"/>
              <a:cs typeface="+mn-ea"/>
              <a:sym typeface="+mn-lt"/>
            </a:endParaRPr>
          </a:p>
        </p:txBody>
      </p:sp>
      <p:sp>
        <p:nvSpPr>
          <p:cNvPr id="28" name="矩形 27"/>
          <p:cNvSpPr/>
          <p:nvPr/>
        </p:nvSpPr>
        <p:spPr>
          <a:xfrm>
            <a:off x="7753350" y="3294380"/>
            <a:ext cx="4439285" cy="1198880"/>
          </a:xfrm>
          <a:prstGeom prst="rect">
            <a:avLst/>
          </a:prstGeom>
        </p:spPr>
        <p:txBody>
          <a:bodyPr wrap="square">
            <a:spAutoFit/>
          </a:bodyPr>
          <a:lstStyle/>
          <a:p>
            <a:r>
              <a:rPr lang="en-US" sz="2400" b="1">
                <a:solidFill>
                  <a:schemeClr val="bg1">
                    <a:lumMod val="85000"/>
                  </a:schemeClr>
                </a:solidFill>
                <a:latin typeface="+mj-ea"/>
                <a:cs typeface="+mj-ea"/>
                <a:sym typeface="+mn-ea"/>
              </a:rPr>
              <a:t>Technical Specifications of IMAP:</a:t>
            </a:r>
            <a:endParaRPr lang="en-US" sz="2400" b="1">
              <a:solidFill>
                <a:schemeClr val="bg1">
                  <a:lumMod val="85000"/>
                </a:schemeClr>
              </a:solidFill>
              <a:latin typeface="+mj-ea"/>
              <a:cs typeface="+mj-ea"/>
            </a:endParaRPr>
          </a:p>
          <a:p>
            <a:endParaRPr lang="en-US" altLang="zh-CN" sz="2400" dirty="0">
              <a:solidFill>
                <a:schemeClr val="bg1"/>
              </a:solidFill>
              <a:latin typeface="Arial" panose="020B0604020202020204" pitchFamily="34" charset="0"/>
              <a:cs typeface="+mn-ea"/>
              <a:sym typeface="+mn-lt"/>
            </a:endParaRPr>
          </a:p>
        </p:txBody>
      </p:sp>
      <p:sp>
        <p:nvSpPr>
          <p:cNvPr id="29" name="矩形 28"/>
          <p:cNvSpPr/>
          <p:nvPr/>
        </p:nvSpPr>
        <p:spPr>
          <a:xfrm>
            <a:off x="2794952" y="4364382"/>
            <a:ext cx="3390357" cy="829945"/>
          </a:xfrm>
          <a:prstGeom prst="rect">
            <a:avLst/>
          </a:prstGeom>
        </p:spPr>
        <p:txBody>
          <a:bodyPr wrap="square">
            <a:spAutoFit/>
          </a:bodyPr>
          <a:lstStyle/>
          <a:p>
            <a:r>
              <a:rPr lang="en-US" sz="2400" b="1">
                <a:solidFill>
                  <a:schemeClr val="bg1">
                    <a:lumMod val="85000"/>
                  </a:schemeClr>
                </a:solidFill>
                <a:latin typeface="+mj-ea"/>
                <a:cs typeface="+mj-ea"/>
                <a:sym typeface="+mn-ea"/>
              </a:rPr>
              <a:t>IMAP operates on two main ports</a:t>
            </a:r>
            <a:endParaRPr lang="zh-CN" altLang="en-US" sz="2400" dirty="0">
              <a:solidFill>
                <a:schemeClr val="bg1"/>
              </a:solidFill>
              <a:latin typeface="Arial" panose="020B0604020202020204" pitchFamily="34" charset="0"/>
              <a:cs typeface="+mn-ea"/>
              <a:sym typeface="+mn-lt"/>
            </a:endParaRPr>
          </a:p>
        </p:txBody>
      </p:sp>
      <p:sp>
        <p:nvSpPr>
          <p:cNvPr id="30" name="矩形 29"/>
          <p:cNvSpPr/>
          <p:nvPr/>
        </p:nvSpPr>
        <p:spPr>
          <a:xfrm>
            <a:off x="7753536" y="4493287"/>
            <a:ext cx="3390357" cy="460375"/>
          </a:xfrm>
          <a:prstGeom prst="rect">
            <a:avLst/>
          </a:prstGeom>
        </p:spPr>
        <p:style>
          <a:lnRef idx="2">
            <a:schemeClr val="accent1"/>
          </a:lnRef>
          <a:fillRef idx="0">
            <a:srgbClr val="FFFFFF"/>
          </a:fillRef>
          <a:effectRef idx="0">
            <a:srgbClr val="FFFFFF"/>
          </a:effectRef>
          <a:fontRef idx="minor">
            <a:schemeClr val="dk1"/>
          </a:fontRef>
        </p:style>
        <p:txBody>
          <a:bodyPr wrap="square">
            <a:spAutoFit/>
          </a:bodyPr>
          <a:lstStyle/>
          <a:p>
            <a:r>
              <a:rPr lang="en-US" sz="2400" b="1">
                <a:solidFill>
                  <a:schemeClr val="bg1">
                    <a:lumMod val="85000"/>
                  </a:schemeClr>
                </a:solidFill>
                <a:latin typeface="+mj-ea"/>
                <a:cs typeface="+mj-ea"/>
                <a:sym typeface="+mn-ea"/>
              </a:rPr>
              <a:t>IMAP Commands:</a:t>
            </a:r>
            <a:endParaRPr lang="zh-CN" altLang="en-US" sz="2400" dirty="0">
              <a:solidFill>
                <a:schemeClr val="bg1"/>
              </a:solidFill>
              <a:latin typeface="Arial" panose="020B0604020202020204" pitchFamily="34" charset="0"/>
              <a:cs typeface="+mn-ea"/>
              <a:sym typeface="+mn-lt"/>
            </a:endParaRPr>
          </a:p>
        </p:txBody>
      </p:sp>
      <p:sp>
        <p:nvSpPr>
          <p:cNvPr id="5" name="矩形 24"/>
          <p:cNvSpPr/>
          <p:nvPr/>
        </p:nvSpPr>
        <p:spPr>
          <a:xfrm>
            <a:off x="1928422" y="5346144"/>
            <a:ext cx="693609" cy="696686"/>
          </a:xfrm>
          <a:prstGeom prst="rect">
            <a:avLst/>
          </a:prstGeom>
          <a:solidFill>
            <a:srgbClr val="6553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000" dirty="0">
                <a:latin typeface="Arial" panose="020B0604020202020204" pitchFamily="34" charset="0"/>
                <a:cs typeface="+mn-ea"/>
                <a:sym typeface="+mn-lt"/>
              </a:rPr>
              <a:t>05</a:t>
            </a:r>
            <a:endParaRPr lang="zh-CN" altLang="en-US" sz="2000" dirty="0">
              <a:latin typeface="Arial" panose="020B0604020202020204" pitchFamily="34" charset="0"/>
              <a:cs typeface="+mn-ea"/>
              <a:sym typeface="+mn-lt"/>
            </a:endParaRPr>
          </a:p>
        </p:txBody>
      </p:sp>
      <p:sp>
        <p:nvSpPr>
          <p:cNvPr id="9" name="矩形 24"/>
          <p:cNvSpPr/>
          <p:nvPr/>
        </p:nvSpPr>
        <p:spPr>
          <a:xfrm>
            <a:off x="6760772" y="5346144"/>
            <a:ext cx="693609" cy="696686"/>
          </a:xfrm>
          <a:prstGeom prst="rect">
            <a:avLst/>
          </a:prstGeom>
          <a:solidFill>
            <a:srgbClr val="6553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000" dirty="0">
                <a:latin typeface="Arial" panose="020B0604020202020204" pitchFamily="34" charset="0"/>
                <a:cs typeface="+mn-ea"/>
                <a:sym typeface="+mn-lt"/>
              </a:rPr>
              <a:t>06</a:t>
            </a:r>
            <a:endParaRPr lang="zh-CN" altLang="en-US" sz="2000" dirty="0">
              <a:latin typeface="Arial" panose="020B0604020202020204" pitchFamily="34" charset="0"/>
              <a:cs typeface="+mn-ea"/>
              <a:sym typeface="+mn-lt"/>
            </a:endParaRPr>
          </a:p>
        </p:txBody>
      </p:sp>
      <p:sp>
        <p:nvSpPr>
          <p:cNvPr id="18" name="Text Box 17"/>
          <p:cNvSpPr txBox="1"/>
          <p:nvPr/>
        </p:nvSpPr>
        <p:spPr>
          <a:xfrm>
            <a:off x="2953385" y="5512435"/>
            <a:ext cx="3665220" cy="829945"/>
          </a:xfrm>
          <a:prstGeom prst="rect">
            <a:avLst/>
          </a:prstGeom>
          <a:noFill/>
        </p:spPr>
        <p:txBody>
          <a:bodyPr wrap="square" rtlCol="0">
            <a:spAutoFit/>
          </a:bodyPr>
          <a:p>
            <a:r>
              <a:rPr lang="en-US" sz="2400" b="1">
                <a:solidFill>
                  <a:schemeClr val="bg1">
                    <a:lumMod val="85000"/>
                  </a:schemeClr>
                </a:solidFill>
                <a:latin typeface="+mj-ea"/>
                <a:cs typeface="+mj-ea"/>
                <a:sym typeface="+mn-ea"/>
              </a:rPr>
              <a:t>IMAP Authentication</a:t>
            </a:r>
            <a:endParaRPr lang="en-US" sz="2400" b="1">
              <a:solidFill>
                <a:schemeClr val="bg1">
                  <a:lumMod val="85000"/>
                </a:schemeClr>
              </a:solidFill>
              <a:latin typeface="+mj-ea"/>
              <a:cs typeface="+mj-ea"/>
            </a:endParaRPr>
          </a:p>
          <a:p>
            <a:endParaRPr lang="en-US" sz="2400"/>
          </a:p>
        </p:txBody>
      </p:sp>
      <p:sp>
        <p:nvSpPr>
          <p:cNvPr id="20" name="Text Box 19"/>
          <p:cNvSpPr txBox="1"/>
          <p:nvPr/>
        </p:nvSpPr>
        <p:spPr>
          <a:xfrm>
            <a:off x="7753350" y="5512435"/>
            <a:ext cx="3232785" cy="829945"/>
          </a:xfrm>
          <a:prstGeom prst="rect">
            <a:avLst/>
          </a:prstGeom>
          <a:noFill/>
        </p:spPr>
        <p:txBody>
          <a:bodyPr wrap="square" rtlCol="0">
            <a:spAutoFit/>
          </a:bodyPr>
          <a:p>
            <a:r>
              <a:rPr lang="en-US" sz="2400" b="1">
                <a:solidFill>
                  <a:schemeClr val="bg1">
                    <a:lumMod val="85000"/>
                  </a:schemeClr>
                </a:solidFill>
                <a:latin typeface="+mj-ea"/>
                <a:cs typeface="+mj-ea"/>
                <a:sym typeface="+mn-ea"/>
              </a:rPr>
              <a:t>Over View</a:t>
            </a:r>
            <a:endParaRPr lang="en-US" sz="2400" b="1">
              <a:solidFill>
                <a:schemeClr val="bg1">
                  <a:lumMod val="85000"/>
                </a:schemeClr>
              </a:solidFill>
              <a:latin typeface="+mj-ea"/>
              <a:cs typeface="+mj-ea"/>
            </a:endParaRPr>
          </a:p>
          <a:p>
            <a:endParaRPr lang="en-US" sz="24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rgbClr val="24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mn-ea"/>
              <a:sym typeface="+mn-lt"/>
            </a:endParaRPr>
          </a:p>
        </p:txBody>
      </p:sp>
      <p:sp>
        <p:nvSpPr>
          <p:cNvPr id="9" name="文本框 8"/>
          <p:cNvSpPr txBox="1"/>
          <p:nvPr/>
        </p:nvSpPr>
        <p:spPr>
          <a:xfrm>
            <a:off x="360045" y="539750"/>
            <a:ext cx="1703705" cy="1410335"/>
          </a:xfrm>
          <a:prstGeom prst="rect">
            <a:avLst/>
          </a:prstGeom>
          <a:noFill/>
        </p:spPr>
        <p:txBody>
          <a:bodyPr wrap="square" rtlCol="0">
            <a:noAutofit/>
          </a:bodyPr>
          <a:lstStyle/>
          <a:p>
            <a:pPr algn="ctr"/>
            <a:r>
              <a:rPr lang="en-US" altLang="zh-CN" sz="5000" b="1" dirty="0">
                <a:solidFill>
                  <a:schemeClr val="bg1"/>
                </a:solidFill>
                <a:latin typeface="Arial" panose="020B0604020202020204" pitchFamily="34" charset="0"/>
                <a:cs typeface="+mn-ea"/>
                <a:sym typeface="+mn-lt"/>
              </a:rPr>
              <a:t>01</a:t>
            </a:r>
            <a:endParaRPr lang="zh-CN" altLang="en-US" sz="5000" b="1" dirty="0">
              <a:solidFill>
                <a:schemeClr val="bg1"/>
              </a:solidFill>
              <a:latin typeface="Arial" panose="020B0604020202020204" pitchFamily="34" charset="0"/>
              <a:cs typeface="+mn-ea"/>
              <a:sym typeface="+mn-lt"/>
            </a:endParaRPr>
          </a:p>
        </p:txBody>
      </p:sp>
      <p:sp>
        <p:nvSpPr>
          <p:cNvPr id="15" name="矩形 14"/>
          <p:cNvSpPr/>
          <p:nvPr/>
        </p:nvSpPr>
        <p:spPr>
          <a:xfrm>
            <a:off x="9294447" y="5759846"/>
            <a:ext cx="1437150" cy="442684"/>
          </a:xfrm>
          <a:prstGeom prst="rect">
            <a:avLst/>
          </a:prstGeom>
          <a:solidFill>
            <a:srgbClr val="6553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cs typeface="+mn-ea"/>
              <a:sym typeface="+mn-lt"/>
            </a:endParaRPr>
          </a:p>
        </p:txBody>
      </p:sp>
      <p:sp>
        <p:nvSpPr>
          <p:cNvPr id="3" name="Text Box 2"/>
          <p:cNvSpPr txBox="1"/>
          <p:nvPr/>
        </p:nvSpPr>
        <p:spPr>
          <a:xfrm>
            <a:off x="3395980" y="1122680"/>
            <a:ext cx="4800600" cy="368300"/>
          </a:xfrm>
          <a:prstGeom prst="rect">
            <a:avLst/>
          </a:prstGeom>
          <a:noFill/>
        </p:spPr>
        <p:txBody>
          <a:bodyPr wrap="square" rtlCol="0">
            <a:spAutoFit/>
          </a:bodyPr>
          <a:p>
            <a:endParaRPr lang="en-US"/>
          </a:p>
        </p:txBody>
      </p:sp>
      <p:sp>
        <p:nvSpPr>
          <p:cNvPr id="8" name="Text Box 7"/>
          <p:cNvSpPr txBox="1"/>
          <p:nvPr/>
        </p:nvSpPr>
        <p:spPr>
          <a:xfrm>
            <a:off x="4155440" y="751205"/>
            <a:ext cx="3881120" cy="1322070"/>
          </a:xfrm>
          <a:prstGeom prst="rect">
            <a:avLst/>
          </a:prstGeom>
          <a:noFill/>
        </p:spPr>
        <p:txBody>
          <a:bodyPr wrap="square" rtlCol="0">
            <a:spAutoFit/>
          </a:bodyPr>
          <a:p>
            <a:r>
              <a:rPr lang="en-US" sz="4000" b="1">
                <a:solidFill>
                  <a:schemeClr val="bg1">
                    <a:lumMod val="85000"/>
                  </a:schemeClr>
                </a:solidFill>
                <a:latin typeface="+mj-ea"/>
                <a:cs typeface="+mj-ea"/>
              </a:rPr>
              <a:t>Introduction </a:t>
            </a:r>
            <a:endParaRPr lang="en-US" sz="4000" b="1">
              <a:solidFill>
                <a:schemeClr val="bg1">
                  <a:lumMod val="85000"/>
                </a:schemeClr>
              </a:solidFill>
              <a:latin typeface="+mj-ea"/>
              <a:cs typeface="+mj-ea"/>
            </a:endParaRPr>
          </a:p>
          <a:p>
            <a:endParaRPr lang="en-US" sz="4000" b="1">
              <a:solidFill>
                <a:schemeClr val="bg1">
                  <a:lumMod val="85000"/>
                </a:schemeClr>
              </a:solidFill>
              <a:latin typeface="+mj-ea"/>
              <a:cs typeface="+mj-ea"/>
            </a:endParaRPr>
          </a:p>
        </p:txBody>
      </p:sp>
      <p:sp>
        <p:nvSpPr>
          <p:cNvPr id="11" name="Text Box 10"/>
          <p:cNvSpPr txBox="1"/>
          <p:nvPr/>
        </p:nvSpPr>
        <p:spPr>
          <a:xfrm>
            <a:off x="1309370" y="2232025"/>
            <a:ext cx="9586595" cy="3415030"/>
          </a:xfrm>
          <a:prstGeom prst="rect">
            <a:avLst/>
          </a:prstGeom>
          <a:noFill/>
        </p:spPr>
        <p:txBody>
          <a:bodyPr wrap="square" rtlCol="0">
            <a:spAutoFit/>
          </a:bodyPr>
          <a:p>
            <a:pPr marL="285750" indent="-285750">
              <a:buFont typeface="Arial" panose="020B0604020202020204" pitchFamily="34" charset="0"/>
              <a:buChar char="•"/>
            </a:pPr>
            <a:r>
              <a:rPr lang="en-US" sz="2400">
                <a:solidFill>
                  <a:schemeClr val="bg1">
                    <a:lumMod val="85000"/>
                  </a:schemeClr>
                </a:solidFill>
                <a:latin typeface="+mn-ea"/>
                <a:cs typeface="+mn-ea"/>
              </a:rPr>
              <a:t>Internet Message Access Protocol</a:t>
            </a:r>
            <a:endParaRPr lang="en-US" sz="2400">
              <a:solidFill>
                <a:schemeClr val="bg1">
                  <a:lumMod val="85000"/>
                </a:schemeClr>
              </a:solidFill>
              <a:latin typeface="+mn-ea"/>
              <a:cs typeface="+mn-ea"/>
            </a:endParaRPr>
          </a:p>
          <a:p>
            <a:pPr indent="0">
              <a:buFont typeface="Arial" panose="020B0604020202020204" pitchFamily="34" charset="0"/>
              <a:buNone/>
            </a:pPr>
            <a:endParaRPr lang="en-US" sz="2400">
              <a:solidFill>
                <a:schemeClr val="bg1">
                  <a:lumMod val="85000"/>
                </a:schemeClr>
              </a:solidFill>
              <a:latin typeface="+mn-ea"/>
              <a:cs typeface="+mn-ea"/>
            </a:endParaRPr>
          </a:p>
          <a:p>
            <a:pPr marL="285750" indent="-285750">
              <a:buFont typeface="Arial" panose="020B0604020202020204" pitchFamily="34" charset="0"/>
              <a:buChar char="•"/>
            </a:pPr>
            <a:r>
              <a:rPr lang="en-US" sz="2400">
                <a:solidFill>
                  <a:schemeClr val="bg1">
                    <a:lumMod val="85000"/>
                  </a:schemeClr>
                </a:solidFill>
                <a:latin typeface="+mn-ea"/>
                <a:cs typeface="+mn-ea"/>
              </a:rPr>
              <a:t>It is a way of sending and receiving emails and showing on different devices and syncing with server </a:t>
            </a:r>
            <a:endParaRPr lang="en-US" sz="2400">
              <a:solidFill>
                <a:schemeClr val="bg1">
                  <a:lumMod val="85000"/>
                </a:schemeClr>
              </a:solidFill>
              <a:latin typeface="+mn-ea"/>
              <a:cs typeface="+mn-ea"/>
            </a:endParaRPr>
          </a:p>
          <a:p>
            <a:pPr marL="285750" indent="-285750">
              <a:buFont typeface="Arial" panose="020B0604020202020204" pitchFamily="34" charset="0"/>
              <a:buChar char="•"/>
            </a:pPr>
            <a:endParaRPr lang="en-US" sz="2400">
              <a:solidFill>
                <a:schemeClr val="bg1">
                  <a:lumMod val="85000"/>
                </a:schemeClr>
              </a:solidFill>
              <a:latin typeface="+mn-ea"/>
              <a:cs typeface="+mn-ea"/>
            </a:endParaRPr>
          </a:p>
          <a:p>
            <a:pPr marL="285750" indent="-285750">
              <a:buFont typeface="Arial" panose="020B0604020202020204" pitchFamily="34" charset="0"/>
              <a:buChar char="•"/>
            </a:pPr>
            <a:r>
              <a:rPr lang="en-US" sz="2400">
                <a:solidFill>
                  <a:schemeClr val="bg1">
                    <a:lumMod val="85000"/>
                  </a:schemeClr>
                </a:solidFill>
                <a:latin typeface="+mn-ea"/>
                <a:cs typeface="+mn-ea"/>
              </a:rPr>
              <a:t>It's a widely used protocol specifically designed for accessing and managing your email remotely. </a:t>
            </a:r>
            <a:endParaRPr lang="en-US" sz="2400">
              <a:solidFill>
                <a:schemeClr val="bg1">
                  <a:lumMod val="85000"/>
                </a:schemeClr>
              </a:solidFill>
              <a:latin typeface="+mn-ea"/>
              <a:cs typeface="+mn-ea"/>
            </a:endParaRPr>
          </a:p>
          <a:p>
            <a:pPr marL="285750" indent="-285750">
              <a:buFont typeface="Arial" panose="020B0604020202020204" pitchFamily="34" charset="0"/>
              <a:buChar char="•"/>
            </a:pPr>
            <a:endParaRPr lang="en-US" sz="2400">
              <a:solidFill>
                <a:schemeClr val="bg1">
                  <a:lumMod val="85000"/>
                </a:schemeClr>
              </a:solidFill>
              <a:latin typeface="+mn-ea"/>
              <a:cs typeface="+mn-ea"/>
            </a:endParaRPr>
          </a:p>
          <a:p>
            <a:pPr marL="285750" indent="-285750">
              <a:buFont typeface="Arial" panose="020B0604020202020204" pitchFamily="34" charset="0"/>
              <a:buChar char="•"/>
            </a:pPr>
            <a:endParaRPr lang="en-US" sz="2400">
              <a:solidFill>
                <a:schemeClr val="bg1">
                  <a:lumMod val="85000"/>
                </a:schemeClr>
              </a:solidFill>
              <a:latin typeface="+mn-ea"/>
              <a:cs typeface="+mn-ea"/>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rgbClr val="24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mn-ea"/>
              <a:sym typeface="+mn-lt"/>
            </a:endParaRPr>
          </a:p>
        </p:txBody>
      </p:sp>
      <p:sp>
        <p:nvSpPr>
          <p:cNvPr id="9" name="文本框 8"/>
          <p:cNvSpPr txBox="1"/>
          <p:nvPr/>
        </p:nvSpPr>
        <p:spPr>
          <a:xfrm>
            <a:off x="239395" y="539750"/>
            <a:ext cx="1552575" cy="951865"/>
          </a:xfrm>
          <a:prstGeom prst="rect">
            <a:avLst/>
          </a:prstGeom>
          <a:noFill/>
        </p:spPr>
        <p:txBody>
          <a:bodyPr wrap="square" rtlCol="0">
            <a:noAutofit/>
          </a:bodyPr>
          <a:lstStyle/>
          <a:p>
            <a:pPr algn="ctr"/>
            <a:r>
              <a:rPr lang="en-US" altLang="zh-CN" sz="5000" b="1" dirty="0">
                <a:solidFill>
                  <a:schemeClr val="bg1"/>
                </a:solidFill>
                <a:latin typeface="Arial" panose="020B0604020202020204" pitchFamily="34" charset="0"/>
                <a:cs typeface="+mn-ea"/>
                <a:sym typeface="+mn-lt"/>
              </a:rPr>
              <a:t>02</a:t>
            </a:r>
            <a:endParaRPr lang="zh-CN" altLang="en-US" sz="5000" b="1" dirty="0">
              <a:solidFill>
                <a:schemeClr val="bg1"/>
              </a:solidFill>
              <a:latin typeface="Arial" panose="020B0604020202020204" pitchFamily="34" charset="0"/>
              <a:cs typeface="+mn-ea"/>
              <a:sym typeface="+mn-lt"/>
            </a:endParaRPr>
          </a:p>
        </p:txBody>
      </p:sp>
      <p:sp>
        <p:nvSpPr>
          <p:cNvPr id="15" name="矩形 14"/>
          <p:cNvSpPr/>
          <p:nvPr/>
        </p:nvSpPr>
        <p:spPr>
          <a:xfrm>
            <a:off x="9294447" y="5759846"/>
            <a:ext cx="1437150" cy="442684"/>
          </a:xfrm>
          <a:prstGeom prst="rect">
            <a:avLst/>
          </a:prstGeom>
          <a:solidFill>
            <a:srgbClr val="6553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cs typeface="+mn-ea"/>
              <a:sym typeface="+mn-lt"/>
            </a:endParaRPr>
          </a:p>
        </p:txBody>
      </p:sp>
      <p:sp>
        <p:nvSpPr>
          <p:cNvPr id="3" name="Text Box 2"/>
          <p:cNvSpPr txBox="1"/>
          <p:nvPr/>
        </p:nvSpPr>
        <p:spPr>
          <a:xfrm>
            <a:off x="3395980" y="1122680"/>
            <a:ext cx="4800600" cy="368300"/>
          </a:xfrm>
          <a:prstGeom prst="rect">
            <a:avLst/>
          </a:prstGeom>
          <a:noFill/>
        </p:spPr>
        <p:txBody>
          <a:bodyPr wrap="square" rtlCol="0">
            <a:spAutoFit/>
          </a:bodyPr>
          <a:p>
            <a:endParaRPr lang="en-US"/>
          </a:p>
        </p:txBody>
      </p:sp>
      <p:sp>
        <p:nvSpPr>
          <p:cNvPr id="8" name="Text Box 7"/>
          <p:cNvSpPr txBox="1"/>
          <p:nvPr/>
        </p:nvSpPr>
        <p:spPr>
          <a:xfrm>
            <a:off x="2063750" y="645160"/>
            <a:ext cx="9570085" cy="706755"/>
          </a:xfrm>
          <a:prstGeom prst="rect">
            <a:avLst/>
          </a:prstGeom>
          <a:noFill/>
        </p:spPr>
        <p:txBody>
          <a:bodyPr wrap="square" rtlCol="0">
            <a:spAutoFit/>
          </a:bodyPr>
          <a:p>
            <a:r>
              <a:rPr lang="en-US" sz="4000" b="1">
                <a:solidFill>
                  <a:schemeClr val="bg1">
                    <a:lumMod val="85000"/>
                  </a:schemeClr>
                </a:solidFill>
                <a:latin typeface="+mj-ea"/>
                <a:cs typeface="+mj-ea"/>
              </a:rPr>
              <a:t>Technical Specifications of IMAP:</a:t>
            </a:r>
            <a:endParaRPr lang="en-US" sz="4000" b="1">
              <a:solidFill>
                <a:schemeClr val="bg1">
                  <a:lumMod val="85000"/>
                </a:schemeClr>
              </a:solidFill>
              <a:latin typeface="+mj-ea"/>
              <a:cs typeface="+mj-ea"/>
            </a:endParaRPr>
          </a:p>
        </p:txBody>
      </p:sp>
      <p:sp>
        <p:nvSpPr>
          <p:cNvPr id="11" name="Text Box 10"/>
          <p:cNvSpPr txBox="1"/>
          <p:nvPr/>
        </p:nvSpPr>
        <p:spPr>
          <a:xfrm>
            <a:off x="856615" y="1614170"/>
            <a:ext cx="10039350" cy="4352290"/>
          </a:xfrm>
          <a:prstGeom prst="rect">
            <a:avLst/>
          </a:prstGeom>
          <a:noFill/>
        </p:spPr>
        <p:txBody>
          <a:bodyPr wrap="square" rtlCol="0">
            <a:noAutofit/>
          </a:bodyPr>
          <a:p>
            <a:pPr indent="0">
              <a:buFont typeface="Arial" panose="020B0604020202020204" pitchFamily="34" charset="0"/>
              <a:buNone/>
            </a:pPr>
            <a:r>
              <a:rPr lang="en-US" sz="2800">
                <a:solidFill>
                  <a:schemeClr val="bg1">
                    <a:lumMod val="85000"/>
                  </a:schemeClr>
                </a:solidFill>
                <a:latin typeface="+mj-ea"/>
                <a:cs typeface="+mj-ea"/>
              </a:rPr>
              <a:t>Client-Server, Application Layer Protocol:</a:t>
            </a:r>
            <a:endParaRPr lang="en-US" sz="2800">
              <a:solidFill>
                <a:schemeClr val="bg1">
                  <a:lumMod val="85000"/>
                </a:schemeClr>
              </a:solidFill>
              <a:latin typeface="+mj-ea"/>
              <a:cs typeface="+mj-ea"/>
            </a:endParaRPr>
          </a:p>
          <a:p>
            <a:pPr indent="0">
              <a:buFont typeface="Arial" panose="020B0604020202020204" pitchFamily="34" charset="0"/>
              <a:buNone/>
            </a:pPr>
            <a:endParaRPr lang="en-US" sz="2800">
              <a:solidFill>
                <a:schemeClr val="bg1">
                  <a:lumMod val="85000"/>
                </a:schemeClr>
              </a:solidFill>
              <a:latin typeface="+mj-ea"/>
              <a:cs typeface="+mj-ea"/>
            </a:endParaRPr>
          </a:p>
          <a:p>
            <a:pPr indent="0">
              <a:buFont typeface="Arial" panose="020B0604020202020204" pitchFamily="34" charset="0"/>
              <a:buNone/>
            </a:pPr>
            <a:r>
              <a:rPr lang="en-US" sz="2000">
                <a:solidFill>
                  <a:schemeClr val="bg1">
                    <a:lumMod val="85000"/>
                  </a:schemeClr>
                </a:solidFill>
                <a:latin typeface="+mn-ea"/>
                <a:ea typeface="Arial Unicode MS" panose="020B0604020202020204" charset="-122"/>
                <a:cs typeface="+mn-ea"/>
              </a:rPr>
              <a:t>Imagine you want to read a book in a library. You don't need to carry the entire library with you. Instead, you go to the library (server) and use the librarian (email client) to help you find the book (email). You can browse the shelves (folders), search for specific books (emails), and even check out or return them (read, delete, or organize emails) without physically taking them home (downloading them).</a:t>
            </a:r>
            <a:endParaRPr lang="en-US" sz="2000">
              <a:solidFill>
                <a:schemeClr val="bg1">
                  <a:lumMod val="85000"/>
                </a:schemeClr>
              </a:solidFill>
              <a:latin typeface="+mn-ea"/>
              <a:ea typeface="Arial Unicode MS" panose="020B0604020202020204" charset="-122"/>
              <a:cs typeface="+mn-ea"/>
            </a:endParaRPr>
          </a:p>
          <a:p>
            <a:pPr indent="0">
              <a:buFont typeface="Arial" panose="020B0604020202020204" pitchFamily="34" charset="0"/>
              <a:buNone/>
            </a:pPr>
            <a:endParaRPr lang="en-US" sz="2000">
              <a:solidFill>
                <a:schemeClr val="bg1">
                  <a:lumMod val="85000"/>
                </a:schemeClr>
              </a:solidFill>
              <a:latin typeface="+mn-ea"/>
              <a:ea typeface="Arial Unicode MS" panose="020B0604020202020204" charset="-122"/>
              <a:cs typeface="+mn-ea"/>
            </a:endParaRPr>
          </a:p>
          <a:p>
            <a:pPr indent="0">
              <a:buFont typeface="Arial" panose="020B0604020202020204" pitchFamily="34" charset="0"/>
              <a:buNone/>
            </a:pPr>
            <a:r>
              <a:rPr lang="en-US" sz="2000">
                <a:solidFill>
                  <a:schemeClr val="bg1">
                    <a:lumMod val="85000"/>
                  </a:schemeClr>
                </a:solidFill>
                <a:latin typeface="+mn-ea"/>
                <a:ea typeface="Arial Unicode MS" panose="020B0604020202020204" charset="-122"/>
                <a:cs typeface="+mn-ea"/>
              </a:rPr>
              <a:t>Both the client and server communicate using specialized commands sent over the application layer, similar to different departments in a library handling specific tasks.</a:t>
            </a:r>
            <a:endParaRPr lang="en-US" sz="2000">
              <a:solidFill>
                <a:schemeClr val="bg1">
                  <a:lumMod val="85000"/>
                </a:schemeClr>
              </a:solidFill>
              <a:latin typeface="+mn-ea"/>
              <a:ea typeface="Arial Unicode MS" panose="020B0604020202020204" charset="-122"/>
              <a:cs typeface="+mn-ea"/>
            </a:endParaRPr>
          </a:p>
          <a:p>
            <a:pPr indent="0">
              <a:buFont typeface="Arial" panose="020B0604020202020204" pitchFamily="34" charset="0"/>
              <a:buNone/>
            </a:pPr>
            <a:r>
              <a:rPr lang="en-US" sz="2000">
                <a:solidFill>
                  <a:schemeClr val="bg1">
                    <a:lumMod val="85000"/>
                  </a:schemeClr>
                </a:solidFill>
                <a:latin typeface="+mn-ea"/>
                <a:ea typeface="Arial Unicode MS" panose="020B0604020202020204" charset="-122"/>
                <a:cs typeface="+mn-ea"/>
              </a:rPr>
              <a:t>Ports:</a:t>
            </a:r>
            <a:endParaRPr lang="en-US" sz="2000">
              <a:solidFill>
                <a:schemeClr val="bg1">
                  <a:lumMod val="85000"/>
                </a:schemeClr>
              </a:solidFill>
              <a:latin typeface="+mn-ea"/>
              <a:ea typeface="Arial Unicode MS" panose="020B0604020202020204" charset="-122"/>
              <a:cs typeface="+mn-ea"/>
            </a:endParaRPr>
          </a:p>
          <a:p>
            <a:pPr indent="0">
              <a:buFont typeface="Arial" panose="020B0604020202020204" pitchFamily="34" charset="0"/>
              <a:buNone/>
            </a:pPr>
            <a:endParaRPr lang="en-US" sz="2000">
              <a:solidFill>
                <a:schemeClr val="bg1">
                  <a:lumMod val="85000"/>
                </a:schemeClr>
              </a:solidFill>
              <a:latin typeface="+mn-ea"/>
              <a:ea typeface="Arial Unicode MS" panose="020B0604020202020204" charset="-122"/>
              <a:cs typeface="+mn-ea"/>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rgbClr val="24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mn-ea"/>
              <a:sym typeface="+mn-lt"/>
            </a:endParaRPr>
          </a:p>
        </p:txBody>
      </p:sp>
      <p:sp>
        <p:nvSpPr>
          <p:cNvPr id="9" name="文本框 8"/>
          <p:cNvSpPr txBox="1"/>
          <p:nvPr/>
        </p:nvSpPr>
        <p:spPr>
          <a:xfrm>
            <a:off x="239395" y="539750"/>
            <a:ext cx="1552575" cy="951865"/>
          </a:xfrm>
          <a:prstGeom prst="rect">
            <a:avLst/>
          </a:prstGeom>
          <a:noFill/>
        </p:spPr>
        <p:txBody>
          <a:bodyPr wrap="square" rtlCol="0">
            <a:noAutofit/>
          </a:bodyPr>
          <a:lstStyle/>
          <a:p>
            <a:pPr algn="ctr"/>
            <a:r>
              <a:rPr lang="en-US" altLang="zh-CN" sz="5000" b="1" dirty="0">
                <a:solidFill>
                  <a:schemeClr val="bg1"/>
                </a:solidFill>
                <a:latin typeface="Arial" panose="020B0604020202020204" pitchFamily="34" charset="0"/>
                <a:cs typeface="+mn-ea"/>
                <a:sym typeface="+mn-lt"/>
              </a:rPr>
              <a:t>03</a:t>
            </a:r>
            <a:endParaRPr lang="zh-CN" altLang="en-US" sz="5000" b="1" dirty="0">
              <a:solidFill>
                <a:schemeClr val="bg1"/>
              </a:solidFill>
              <a:latin typeface="Arial" panose="020B0604020202020204" pitchFamily="34" charset="0"/>
              <a:cs typeface="+mn-ea"/>
              <a:sym typeface="+mn-lt"/>
            </a:endParaRPr>
          </a:p>
        </p:txBody>
      </p:sp>
      <p:sp>
        <p:nvSpPr>
          <p:cNvPr id="15" name="矩形 14"/>
          <p:cNvSpPr/>
          <p:nvPr/>
        </p:nvSpPr>
        <p:spPr>
          <a:xfrm>
            <a:off x="9294447" y="5759846"/>
            <a:ext cx="1437150" cy="442684"/>
          </a:xfrm>
          <a:prstGeom prst="rect">
            <a:avLst/>
          </a:prstGeom>
          <a:solidFill>
            <a:srgbClr val="6553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cs typeface="+mn-ea"/>
              <a:sym typeface="+mn-lt"/>
            </a:endParaRPr>
          </a:p>
        </p:txBody>
      </p:sp>
      <p:sp>
        <p:nvSpPr>
          <p:cNvPr id="3" name="Text Box 2"/>
          <p:cNvSpPr txBox="1"/>
          <p:nvPr/>
        </p:nvSpPr>
        <p:spPr>
          <a:xfrm>
            <a:off x="3395980" y="1122680"/>
            <a:ext cx="4800600" cy="368300"/>
          </a:xfrm>
          <a:prstGeom prst="rect">
            <a:avLst/>
          </a:prstGeom>
          <a:noFill/>
        </p:spPr>
        <p:txBody>
          <a:bodyPr wrap="square" rtlCol="0">
            <a:spAutoFit/>
          </a:bodyPr>
          <a:p>
            <a:endParaRPr lang="en-US"/>
          </a:p>
        </p:txBody>
      </p:sp>
      <p:sp>
        <p:nvSpPr>
          <p:cNvPr id="8" name="Text Box 7"/>
          <p:cNvSpPr txBox="1"/>
          <p:nvPr/>
        </p:nvSpPr>
        <p:spPr>
          <a:xfrm>
            <a:off x="2063750" y="645160"/>
            <a:ext cx="9570085" cy="706755"/>
          </a:xfrm>
          <a:prstGeom prst="rect">
            <a:avLst/>
          </a:prstGeom>
          <a:noFill/>
        </p:spPr>
        <p:txBody>
          <a:bodyPr wrap="square" rtlCol="0">
            <a:spAutoFit/>
          </a:bodyPr>
          <a:p>
            <a:r>
              <a:rPr lang="en-US" sz="4000" b="1">
                <a:solidFill>
                  <a:schemeClr val="bg1">
                    <a:lumMod val="85000"/>
                  </a:schemeClr>
                </a:solidFill>
                <a:latin typeface="+mj-ea"/>
                <a:cs typeface="+mj-ea"/>
              </a:rPr>
              <a:t>IMAP operates on two main ports:</a:t>
            </a:r>
            <a:endParaRPr lang="en-US" sz="4000" b="1">
              <a:solidFill>
                <a:schemeClr val="bg1">
                  <a:lumMod val="85000"/>
                </a:schemeClr>
              </a:solidFill>
              <a:latin typeface="+mj-ea"/>
              <a:cs typeface="+mj-ea"/>
            </a:endParaRPr>
          </a:p>
        </p:txBody>
      </p:sp>
      <p:sp>
        <p:nvSpPr>
          <p:cNvPr id="11" name="Text Box 10"/>
          <p:cNvSpPr txBox="1"/>
          <p:nvPr/>
        </p:nvSpPr>
        <p:spPr>
          <a:xfrm>
            <a:off x="856615" y="1614170"/>
            <a:ext cx="10039350" cy="4352290"/>
          </a:xfrm>
          <a:prstGeom prst="rect">
            <a:avLst/>
          </a:prstGeom>
          <a:noFill/>
        </p:spPr>
        <p:txBody>
          <a:bodyPr wrap="square" rtlCol="0">
            <a:noAutofit/>
          </a:bodyPr>
          <a:p>
            <a:pPr marL="342900" indent="-342900">
              <a:buFont typeface="Arial" panose="020B0604020202020204" pitchFamily="34" charset="0"/>
              <a:buAutoNum type="arabicPeriod"/>
            </a:pPr>
            <a:r>
              <a:rPr lang="en-US" b="1">
                <a:solidFill>
                  <a:schemeClr val="bg1">
                    <a:lumMod val="85000"/>
                  </a:schemeClr>
                </a:solidFill>
                <a:latin typeface="+mj-ea"/>
                <a:cs typeface="+mj-ea"/>
              </a:rPr>
              <a:t>Port 143</a:t>
            </a:r>
            <a:br>
              <a:rPr lang="en-US">
                <a:solidFill>
                  <a:schemeClr val="bg1">
                    <a:lumMod val="85000"/>
                  </a:schemeClr>
                </a:solidFill>
                <a:latin typeface="+mj-ea"/>
                <a:cs typeface="+mj-ea"/>
              </a:rPr>
            </a:br>
            <a:endParaRPr lang="en-US">
              <a:solidFill>
                <a:schemeClr val="bg1">
                  <a:lumMod val="85000"/>
                </a:schemeClr>
              </a:solidFill>
              <a:latin typeface="+mj-ea"/>
              <a:cs typeface="+mj-ea"/>
            </a:endParaRPr>
          </a:p>
          <a:p>
            <a:pPr marL="742950" lvl="1" indent="-285750">
              <a:buFont typeface="Arial" panose="020B0604020202020204" pitchFamily="34" charset="0"/>
              <a:buChar char="•"/>
            </a:pPr>
            <a:r>
              <a:rPr lang="en-US">
                <a:solidFill>
                  <a:schemeClr val="bg1">
                    <a:lumMod val="85000"/>
                  </a:schemeClr>
                </a:solidFill>
                <a:latin typeface="+mj-ea"/>
                <a:cs typeface="+mj-ea"/>
              </a:rPr>
              <a:t>You send the letter through the regular mail (unencrypted).</a:t>
            </a:r>
            <a:endParaRPr lang="en-US">
              <a:solidFill>
                <a:schemeClr val="bg1">
                  <a:lumMod val="85000"/>
                </a:schemeClr>
              </a:solidFill>
              <a:latin typeface="+mj-ea"/>
              <a:cs typeface="+mj-ea"/>
            </a:endParaRPr>
          </a:p>
          <a:p>
            <a:pPr lvl="1" indent="0">
              <a:buFont typeface="Arial" panose="020B0604020202020204" pitchFamily="34" charset="0"/>
              <a:buNone/>
            </a:pPr>
            <a:endParaRPr lang="en-US">
              <a:solidFill>
                <a:schemeClr val="bg1">
                  <a:lumMod val="85000"/>
                </a:schemeClr>
              </a:solidFill>
              <a:latin typeface="+mj-ea"/>
              <a:cs typeface="+mj-ea"/>
            </a:endParaRPr>
          </a:p>
          <a:p>
            <a:pPr marL="742950" lvl="1" indent="-285750">
              <a:buFont typeface="Arial" panose="020B0604020202020204" pitchFamily="34" charset="0"/>
              <a:buChar char="•"/>
            </a:pPr>
            <a:r>
              <a:rPr lang="en-US">
                <a:solidFill>
                  <a:schemeClr val="bg1">
                    <a:lumMod val="85000"/>
                  </a:schemeClr>
                </a:solidFill>
                <a:latin typeface="+mj-ea"/>
                <a:cs typeface="+mj-ea"/>
              </a:rPr>
              <a:t> Anyone handling the mail could potentially read it.</a:t>
            </a:r>
            <a:br>
              <a:rPr lang="en-US">
                <a:solidFill>
                  <a:schemeClr val="bg1">
                    <a:lumMod val="85000"/>
                  </a:schemeClr>
                </a:solidFill>
                <a:latin typeface="+mj-ea"/>
                <a:cs typeface="+mj-ea"/>
              </a:rPr>
            </a:br>
            <a:br>
              <a:rPr lang="en-US">
                <a:solidFill>
                  <a:schemeClr val="bg1">
                    <a:lumMod val="85000"/>
                  </a:schemeClr>
                </a:solidFill>
                <a:latin typeface="+mj-ea"/>
                <a:cs typeface="+mj-ea"/>
              </a:rPr>
            </a:br>
            <a:endParaRPr lang="en-US">
              <a:solidFill>
                <a:schemeClr val="bg1">
                  <a:lumMod val="85000"/>
                </a:schemeClr>
              </a:solidFill>
              <a:latin typeface="+mj-ea"/>
              <a:cs typeface="+mj-ea"/>
            </a:endParaRPr>
          </a:p>
          <a:p>
            <a:pPr marL="342900" lvl="0" indent="-342900">
              <a:buFont typeface="Arial" panose="020B0604020202020204" pitchFamily="34" charset="0"/>
              <a:buAutoNum type="arabicPeriod"/>
            </a:pPr>
            <a:r>
              <a:rPr lang="en-US" b="1">
                <a:solidFill>
                  <a:schemeClr val="bg1">
                    <a:lumMod val="85000"/>
                  </a:schemeClr>
                </a:solidFill>
                <a:latin typeface="+mj-ea"/>
                <a:cs typeface="+mj-ea"/>
              </a:rPr>
              <a:t>Port 993:</a:t>
            </a:r>
            <a:br>
              <a:rPr lang="en-US">
                <a:solidFill>
                  <a:schemeClr val="bg1">
                    <a:lumMod val="85000"/>
                  </a:schemeClr>
                </a:solidFill>
                <a:latin typeface="+mj-ea"/>
                <a:cs typeface="+mj-ea"/>
              </a:rPr>
            </a:br>
            <a:endParaRPr lang="en-US">
              <a:solidFill>
                <a:schemeClr val="bg1">
                  <a:lumMod val="85000"/>
                </a:schemeClr>
              </a:solidFill>
              <a:latin typeface="+mj-ea"/>
              <a:cs typeface="+mj-ea"/>
            </a:endParaRPr>
          </a:p>
          <a:p>
            <a:pPr marL="800100" lvl="1" indent="-342900">
              <a:buFont typeface="Arial" panose="020B0604020202020204" pitchFamily="34" charset="0"/>
              <a:buChar char="•"/>
            </a:pPr>
            <a:r>
              <a:rPr lang="en-US">
                <a:solidFill>
                  <a:schemeClr val="bg1">
                    <a:lumMod val="85000"/>
                  </a:schemeClr>
                </a:solidFill>
                <a:latin typeface="+mj-ea"/>
                <a:cs typeface="+mj-ea"/>
              </a:rPr>
              <a:t> You put the letter in a secure box, lock it, and deliver it through a trusted courier (encryption). </a:t>
            </a:r>
            <a:endParaRPr lang="en-US">
              <a:solidFill>
                <a:schemeClr val="bg1">
                  <a:lumMod val="85000"/>
                </a:schemeClr>
              </a:solidFill>
              <a:latin typeface="+mj-ea"/>
              <a:cs typeface="+mj-ea"/>
            </a:endParaRPr>
          </a:p>
          <a:p>
            <a:pPr lvl="1" indent="0">
              <a:buFont typeface="Arial" panose="020B0604020202020204" pitchFamily="34" charset="0"/>
              <a:buNone/>
            </a:pPr>
            <a:endParaRPr lang="en-US">
              <a:solidFill>
                <a:schemeClr val="bg1">
                  <a:lumMod val="85000"/>
                </a:schemeClr>
              </a:solidFill>
              <a:latin typeface="+mj-ea"/>
              <a:cs typeface="+mj-ea"/>
            </a:endParaRPr>
          </a:p>
          <a:p>
            <a:pPr marL="800100" lvl="1" indent="-342900">
              <a:buFont typeface="Arial" panose="020B0604020202020204" pitchFamily="34" charset="0"/>
              <a:buChar char="•"/>
            </a:pPr>
            <a:r>
              <a:rPr lang="en-US">
                <a:solidFill>
                  <a:schemeClr val="bg1">
                    <a:lumMod val="85000"/>
                  </a:schemeClr>
                </a:solidFill>
                <a:latin typeface="+mj-ea"/>
                <a:cs typeface="+mj-ea"/>
              </a:rPr>
              <a:t>Only the intended recipient with the key can unlock and read the letter.</a:t>
            </a:r>
            <a:endParaRPr lang="en-US">
              <a:solidFill>
                <a:schemeClr val="bg1">
                  <a:lumMod val="85000"/>
                </a:schemeClr>
              </a:solidFill>
              <a:latin typeface="+mj-ea"/>
              <a:cs typeface="+mj-ea"/>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rgbClr val="24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mn-ea"/>
              <a:sym typeface="+mn-lt"/>
            </a:endParaRPr>
          </a:p>
        </p:txBody>
      </p:sp>
      <p:sp>
        <p:nvSpPr>
          <p:cNvPr id="9" name="文本框 8"/>
          <p:cNvSpPr txBox="1"/>
          <p:nvPr/>
        </p:nvSpPr>
        <p:spPr>
          <a:xfrm>
            <a:off x="239395" y="539750"/>
            <a:ext cx="1552575" cy="951865"/>
          </a:xfrm>
          <a:prstGeom prst="rect">
            <a:avLst/>
          </a:prstGeom>
          <a:noFill/>
        </p:spPr>
        <p:txBody>
          <a:bodyPr wrap="square" rtlCol="0">
            <a:noAutofit/>
          </a:bodyPr>
          <a:lstStyle/>
          <a:p>
            <a:pPr algn="ctr"/>
            <a:r>
              <a:rPr lang="en-US" altLang="zh-CN" sz="5000" b="1" dirty="0">
                <a:solidFill>
                  <a:schemeClr val="bg1"/>
                </a:solidFill>
                <a:latin typeface="Arial" panose="020B0604020202020204" pitchFamily="34" charset="0"/>
                <a:cs typeface="+mn-ea"/>
                <a:sym typeface="+mn-lt"/>
              </a:rPr>
              <a:t>04</a:t>
            </a:r>
            <a:endParaRPr lang="zh-CN" altLang="en-US" sz="5000" b="1" dirty="0">
              <a:solidFill>
                <a:schemeClr val="bg1"/>
              </a:solidFill>
              <a:latin typeface="Arial" panose="020B0604020202020204" pitchFamily="34" charset="0"/>
              <a:cs typeface="+mn-ea"/>
              <a:sym typeface="+mn-lt"/>
            </a:endParaRPr>
          </a:p>
        </p:txBody>
      </p:sp>
      <p:sp>
        <p:nvSpPr>
          <p:cNvPr id="15" name="矩形 14"/>
          <p:cNvSpPr/>
          <p:nvPr/>
        </p:nvSpPr>
        <p:spPr>
          <a:xfrm>
            <a:off x="9294447" y="5759846"/>
            <a:ext cx="1437150" cy="442684"/>
          </a:xfrm>
          <a:prstGeom prst="rect">
            <a:avLst/>
          </a:prstGeom>
          <a:solidFill>
            <a:srgbClr val="6553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cs typeface="+mn-ea"/>
              <a:sym typeface="+mn-lt"/>
            </a:endParaRPr>
          </a:p>
        </p:txBody>
      </p:sp>
      <p:sp>
        <p:nvSpPr>
          <p:cNvPr id="3" name="Text Box 2"/>
          <p:cNvSpPr txBox="1"/>
          <p:nvPr/>
        </p:nvSpPr>
        <p:spPr>
          <a:xfrm>
            <a:off x="3395980" y="1122680"/>
            <a:ext cx="4800600" cy="368300"/>
          </a:xfrm>
          <a:prstGeom prst="rect">
            <a:avLst/>
          </a:prstGeom>
          <a:noFill/>
        </p:spPr>
        <p:txBody>
          <a:bodyPr wrap="square" rtlCol="0">
            <a:spAutoFit/>
          </a:bodyPr>
          <a:p>
            <a:endParaRPr lang="en-US"/>
          </a:p>
        </p:txBody>
      </p:sp>
      <p:sp>
        <p:nvSpPr>
          <p:cNvPr id="8" name="Text Box 7"/>
          <p:cNvSpPr txBox="1"/>
          <p:nvPr/>
        </p:nvSpPr>
        <p:spPr>
          <a:xfrm>
            <a:off x="2063750" y="645160"/>
            <a:ext cx="9570085" cy="706755"/>
          </a:xfrm>
          <a:prstGeom prst="rect">
            <a:avLst/>
          </a:prstGeom>
          <a:noFill/>
        </p:spPr>
        <p:txBody>
          <a:bodyPr wrap="square" rtlCol="0">
            <a:spAutoFit/>
          </a:bodyPr>
          <a:p>
            <a:r>
              <a:rPr lang="en-US" sz="4000" b="1">
                <a:solidFill>
                  <a:schemeClr val="bg1">
                    <a:lumMod val="85000"/>
                  </a:schemeClr>
                </a:solidFill>
                <a:latin typeface="+mj-ea"/>
                <a:cs typeface="+mj-ea"/>
              </a:rPr>
              <a:t>IMAP Commands:</a:t>
            </a:r>
            <a:endParaRPr lang="en-US" sz="4000" b="1">
              <a:solidFill>
                <a:schemeClr val="bg1">
                  <a:lumMod val="85000"/>
                </a:schemeClr>
              </a:solidFill>
              <a:latin typeface="+mj-ea"/>
              <a:cs typeface="+mj-ea"/>
            </a:endParaRPr>
          </a:p>
        </p:txBody>
      </p:sp>
      <p:sp>
        <p:nvSpPr>
          <p:cNvPr id="11" name="Text Box 10"/>
          <p:cNvSpPr txBox="1"/>
          <p:nvPr/>
        </p:nvSpPr>
        <p:spPr>
          <a:xfrm>
            <a:off x="856615" y="1614170"/>
            <a:ext cx="10039350" cy="4352290"/>
          </a:xfrm>
          <a:prstGeom prst="rect">
            <a:avLst/>
          </a:prstGeom>
          <a:noFill/>
        </p:spPr>
        <p:txBody>
          <a:bodyPr wrap="square" rtlCol="0">
            <a:noAutofit/>
          </a:bodyPr>
          <a:p>
            <a:pPr indent="0">
              <a:buFont typeface="Arial" panose="020B0604020202020204" pitchFamily="34" charset="0"/>
              <a:buNone/>
            </a:pPr>
            <a:r>
              <a:rPr lang="en-US">
                <a:solidFill>
                  <a:schemeClr val="bg1">
                    <a:lumMod val="85000"/>
                  </a:schemeClr>
                </a:solidFill>
                <a:latin typeface="+mj-ea"/>
                <a:cs typeface="+mj-ea"/>
              </a:rPr>
              <a:t>These are the "instructions" you give your guide:</a:t>
            </a:r>
            <a:br>
              <a:rPr lang="en-US">
                <a:solidFill>
                  <a:schemeClr val="bg1">
                    <a:lumMod val="85000"/>
                  </a:schemeClr>
                </a:solidFill>
                <a:latin typeface="+mj-ea"/>
                <a:cs typeface="+mj-ea"/>
              </a:rPr>
            </a:br>
            <a:endParaRPr lang="en-US">
              <a:solidFill>
                <a:schemeClr val="bg1">
                  <a:lumMod val="85000"/>
                </a:schemeClr>
              </a:solidFill>
              <a:latin typeface="+mj-ea"/>
              <a:cs typeface="+mj-ea"/>
            </a:endParaRPr>
          </a:p>
          <a:p>
            <a:pPr marL="342900" indent="-342900">
              <a:buFont typeface="Arial" panose="020B0604020202020204" pitchFamily="34" charset="0"/>
              <a:buAutoNum type="arabicPeriod"/>
            </a:pPr>
            <a:r>
              <a:rPr lang="en-US" b="1">
                <a:solidFill>
                  <a:schemeClr val="bg1">
                    <a:lumMod val="85000"/>
                  </a:schemeClr>
                </a:solidFill>
                <a:latin typeface="+mj-ea"/>
                <a:cs typeface="+mj-ea"/>
              </a:rPr>
              <a:t>FETCH</a:t>
            </a:r>
            <a:r>
              <a:rPr lang="en-US">
                <a:solidFill>
                  <a:schemeClr val="bg1">
                    <a:lumMod val="85000"/>
                  </a:schemeClr>
                </a:solidFill>
                <a:latin typeface="+mj-ea"/>
                <a:cs typeface="+mj-ea"/>
              </a:rPr>
              <a:t>: Retrieve specific parts of messages (e.g., headers, body, attachments).</a:t>
            </a:r>
            <a:br>
              <a:rPr lang="en-US">
                <a:solidFill>
                  <a:schemeClr val="bg1">
                    <a:lumMod val="85000"/>
                  </a:schemeClr>
                </a:solidFill>
                <a:latin typeface="+mj-ea"/>
                <a:cs typeface="+mj-ea"/>
              </a:rPr>
            </a:br>
            <a:endParaRPr lang="en-US">
              <a:solidFill>
                <a:schemeClr val="bg1">
                  <a:lumMod val="85000"/>
                </a:schemeClr>
              </a:solidFill>
              <a:latin typeface="+mj-ea"/>
              <a:cs typeface="+mj-ea"/>
            </a:endParaRPr>
          </a:p>
          <a:p>
            <a:pPr marL="342900" indent="-342900">
              <a:buFont typeface="Arial" panose="020B0604020202020204" pitchFamily="34" charset="0"/>
              <a:buAutoNum type="arabicPeriod"/>
            </a:pPr>
            <a:r>
              <a:rPr lang="en-US" b="1">
                <a:solidFill>
                  <a:schemeClr val="bg1">
                    <a:lumMod val="85000"/>
                  </a:schemeClr>
                </a:solidFill>
                <a:latin typeface="+mj-ea"/>
                <a:cs typeface="+mj-ea"/>
              </a:rPr>
              <a:t>LIST</a:t>
            </a:r>
            <a:r>
              <a:rPr lang="en-US">
                <a:solidFill>
                  <a:schemeClr val="bg1">
                    <a:lumMod val="85000"/>
                  </a:schemeClr>
                </a:solidFill>
                <a:latin typeface="+mj-ea"/>
                <a:cs typeface="+mj-ea"/>
              </a:rPr>
              <a:t>: View information about folders and messages.</a:t>
            </a:r>
            <a:br>
              <a:rPr lang="en-US">
                <a:solidFill>
                  <a:schemeClr val="bg1">
                    <a:lumMod val="85000"/>
                  </a:schemeClr>
                </a:solidFill>
                <a:latin typeface="+mj-ea"/>
                <a:cs typeface="+mj-ea"/>
              </a:rPr>
            </a:br>
            <a:endParaRPr lang="en-US">
              <a:solidFill>
                <a:schemeClr val="bg1">
                  <a:lumMod val="85000"/>
                </a:schemeClr>
              </a:solidFill>
              <a:latin typeface="+mj-ea"/>
              <a:cs typeface="+mj-ea"/>
            </a:endParaRPr>
          </a:p>
          <a:p>
            <a:pPr marL="342900" indent="-342900">
              <a:buFont typeface="Arial" panose="020B0604020202020204" pitchFamily="34" charset="0"/>
              <a:buAutoNum type="arabicPeriod"/>
            </a:pPr>
            <a:r>
              <a:rPr lang="en-US" b="1">
                <a:solidFill>
                  <a:schemeClr val="bg1">
                    <a:lumMod val="85000"/>
                  </a:schemeClr>
                </a:solidFill>
                <a:latin typeface="+mj-ea"/>
                <a:cs typeface="+mj-ea"/>
              </a:rPr>
              <a:t>SEARCH</a:t>
            </a:r>
            <a:r>
              <a:rPr lang="en-US">
                <a:solidFill>
                  <a:schemeClr val="bg1">
                    <a:lumMod val="85000"/>
                  </a:schemeClr>
                </a:solidFill>
                <a:latin typeface="+mj-ea"/>
                <a:cs typeface="+mj-ea"/>
              </a:rPr>
              <a:t>: Find messages based on criteria like sender, keywords, or date.</a:t>
            </a:r>
            <a:br>
              <a:rPr lang="en-US">
                <a:solidFill>
                  <a:schemeClr val="bg1">
                    <a:lumMod val="85000"/>
                  </a:schemeClr>
                </a:solidFill>
                <a:latin typeface="+mj-ea"/>
                <a:cs typeface="+mj-ea"/>
              </a:rPr>
            </a:br>
            <a:endParaRPr lang="en-US">
              <a:solidFill>
                <a:schemeClr val="bg1">
                  <a:lumMod val="85000"/>
                </a:schemeClr>
              </a:solidFill>
              <a:latin typeface="+mj-ea"/>
              <a:cs typeface="+mj-ea"/>
            </a:endParaRPr>
          </a:p>
          <a:p>
            <a:pPr marL="342900" indent="-342900">
              <a:buFont typeface="Arial" panose="020B0604020202020204" pitchFamily="34" charset="0"/>
              <a:buAutoNum type="arabicPeriod"/>
            </a:pPr>
            <a:r>
              <a:rPr lang="en-US" b="1">
                <a:solidFill>
                  <a:schemeClr val="bg1">
                    <a:lumMod val="85000"/>
                  </a:schemeClr>
                </a:solidFill>
                <a:latin typeface="+mj-ea"/>
                <a:cs typeface="+mj-ea"/>
              </a:rPr>
              <a:t>STORE</a:t>
            </a:r>
            <a:r>
              <a:rPr lang="en-US">
                <a:solidFill>
                  <a:schemeClr val="bg1">
                    <a:lumMod val="85000"/>
                  </a:schemeClr>
                </a:solidFill>
                <a:latin typeface="+mj-ea"/>
                <a:cs typeface="+mj-ea"/>
              </a:rPr>
              <a:t>: Manage message flags (e.g., mark as read, starred, deleted).</a:t>
            </a:r>
            <a:br>
              <a:rPr lang="en-US">
                <a:solidFill>
                  <a:schemeClr val="bg1">
                    <a:lumMod val="85000"/>
                  </a:schemeClr>
                </a:solidFill>
                <a:latin typeface="+mj-ea"/>
                <a:cs typeface="+mj-ea"/>
              </a:rPr>
            </a:br>
            <a:endParaRPr lang="en-US">
              <a:solidFill>
                <a:schemeClr val="bg1">
                  <a:lumMod val="85000"/>
                </a:schemeClr>
              </a:solidFill>
              <a:latin typeface="+mj-ea"/>
              <a:cs typeface="+mj-ea"/>
            </a:endParaRPr>
          </a:p>
          <a:p>
            <a:pPr marL="342900" indent="-342900">
              <a:buFont typeface="Arial" panose="020B0604020202020204" pitchFamily="34" charset="0"/>
              <a:buAutoNum type="arabicPeriod"/>
            </a:pPr>
            <a:r>
              <a:rPr lang="en-US" b="1">
                <a:solidFill>
                  <a:schemeClr val="bg1">
                    <a:lumMod val="85000"/>
                  </a:schemeClr>
                </a:solidFill>
                <a:latin typeface="+mj-ea"/>
                <a:cs typeface="+mj-ea"/>
              </a:rPr>
              <a:t>CREATE</a:t>
            </a:r>
            <a:r>
              <a:rPr lang="en-US">
                <a:solidFill>
                  <a:schemeClr val="bg1">
                    <a:lumMod val="85000"/>
                  </a:schemeClr>
                </a:solidFill>
                <a:latin typeface="+mj-ea"/>
                <a:cs typeface="+mj-ea"/>
              </a:rPr>
              <a:t>: Make new folders for organization.</a:t>
            </a:r>
            <a:br>
              <a:rPr lang="en-US">
                <a:solidFill>
                  <a:schemeClr val="bg1">
                    <a:lumMod val="85000"/>
                  </a:schemeClr>
                </a:solidFill>
                <a:latin typeface="+mj-ea"/>
                <a:cs typeface="+mj-ea"/>
              </a:rPr>
            </a:br>
            <a:endParaRPr lang="en-US">
              <a:solidFill>
                <a:schemeClr val="bg1">
                  <a:lumMod val="85000"/>
                </a:schemeClr>
              </a:solidFill>
              <a:latin typeface="+mj-ea"/>
              <a:cs typeface="+mj-ea"/>
            </a:endParaRPr>
          </a:p>
          <a:p>
            <a:pPr marL="342900" indent="-342900">
              <a:buFont typeface="Arial" panose="020B0604020202020204" pitchFamily="34" charset="0"/>
              <a:buAutoNum type="arabicPeriod"/>
            </a:pPr>
            <a:r>
              <a:rPr lang="en-US" b="1">
                <a:solidFill>
                  <a:schemeClr val="bg1">
                    <a:lumMod val="85000"/>
                  </a:schemeClr>
                </a:solidFill>
                <a:latin typeface="+mj-ea"/>
                <a:cs typeface="+mj-ea"/>
              </a:rPr>
              <a:t>DELETE</a:t>
            </a:r>
            <a:r>
              <a:rPr lang="en-US">
                <a:solidFill>
                  <a:schemeClr val="bg1">
                    <a:lumMod val="85000"/>
                  </a:schemeClr>
                </a:solidFill>
                <a:latin typeface="+mj-ea"/>
                <a:cs typeface="+mj-ea"/>
              </a:rPr>
              <a:t>: Remove folders or messages.</a:t>
            </a:r>
            <a:endParaRPr lang="en-US">
              <a:solidFill>
                <a:schemeClr val="bg1">
                  <a:lumMod val="85000"/>
                </a:schemeClr>
              </a:solidFill>
              <a:latin typeface="+mj-ea"/>
              <a:cs typeface="+mj-ea"/>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rgbClr val="24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mn-ea"/>
              <a:sym typeface="+mn-lt"/>
            </a:endParaRPr>
          </a:p>
        </p:txBody>
      </p:sp>
      <p:sp>
        <p:nvSpPr>
          <p:cNvPr id="9" name="文本框 8"/>
          <p:cNvSpPr txBox="1"/>
          <p:nvPr/>
        </p:nvSpPr>
        <p:spPr>
          <a:xfrm>
            <a:off x="239395" y="539750"/>
            <a:ext cx="1552575" cy="951865"/>
          </a:xfrm>
          <a:prstGeom prst="rect">
            <a:avLst/>
          </a:prstGeom>
          <a:noFill/>
        </p:spPr>
        <p:txBody>
          <a:bodyPr wrap="square" rtlCol="0">
            <a:noAutofit/>
          </a:bodyPr>
          <a:lstStyle/>
          <a:p>
            <a:pPr algn="ctr"/>
            <a:r>
              <a:rPr lang="en-US" altLang="zh-CN" sz="5000" b="1" dirty="0">
                <a:solidFill>
                  <a:schemeClr val="bg1"/>
                </a:solidFill>
                <a:latin typeface="Arial" panose="020B0604020202020204" pitchFamily="34" charset="0"/>
                <a:cs typeface="+mn-ea"/>
                <a:sym typeface="+mn-lt"/>
              </a:rPr>
              <a:t>05</a:t>
            </a:r>
            <a:endParaRPr lang="zh-CN" altLang="en-US" sz="5000" b="1" dirty="0">
              <a:solidFill>
                <a:schemeClr val="bg1"/>
              </a:solidFill>
              <a:latin typeface="Arial" panose="020B0604020202020204" pitchFamily="34" charset="0"/>
              <a:cs typeface="+mn-ea"/>
              <a:sym typeface="+mn-lt"/>
            </a:endParaRPr>
          </a:p>
        </p:txBody>
      </p:sp>
      <p:sp>
        <p:nvSpPr>
          <p:cNvPr id="15" name="矩形 14"/>
          <p:cNvSpPr/>
          <p:nvPr/>
        </p:nvSpPr>
        <p:spPr>
          <a:xfrm>
            <a:off x="9294447" y="5759846"/>
            <a:ext cx="1437150" cy="442684"/>
          </a:xfrm>
          <a:prstGeom prst="rect">
            <a:avLst/>
          </a:prstGeom>
          <a:solidFill>
            <a:srgbClr val="6553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cs typeface="+mn-ea"/>
              <a:sym typeface="+mn-lt"/>
            </a:endParaRPr>
          </a:p>
        </p:txBody>
      </p:sp>
      <p:sp>
        <p:nvSpPr>
          <p:cNvPr id="3" name="Text Box 2"/>
          <p:cNvSpPr txBox="1"/>
          <p:nvPr/>
        </p:nvSpPr>
        <p:spPr>
          <a:xfrm>
            <a:off x="3395980" y="1122680"/>
            <a:ext cx="4800600" cy="368300"/>
          </a:xfrm>
          <a:prstGeom prst="rect">
            <a:avLst/>
          </a:prstGeom>
          <a:noFill/>
        </p:spPr>
        <p:txBody>
          <a:bodyPr wrap="square" rtlCol="0">
            <a:spAutoFit/>
          </a:bodyPr>
          <a:p>
            <a:endParaRPr lang="en-US"/>
          </a:p>
        </p:txBody>
      </p:sp>
      <p:sp>
        <p:nvSpPr>
          <p:cNvPr id="8" name="Text Box 7"/>
          <p:cNvSpPr txBox="1"/>
          <p:nvPr/>
        </p:nvSpPr>
        <p:spPr>
          <a:xfrm>
            <a:off x="2063750" y="645160"/>
            <a:ext cx="9570085" cy="706755"/>
          </a:xfrm>
          <a:prstGeom prst="rect">
            <a:avLst/>
          </a:prstGeom>
          <a:noFill/>
        </p:spPr>
        <p:txBody>
          <a:bodyPr wrap="square" rtlCol="0">
            <a:spAutoFit/>
          </a:bodyPr>
          <a:p>
            <a:r>
              <a:rPr lang="en-US" sz="4000" b="1">
                <a:solidFill>
                  <a:schemeClr val="bg1">
                    <a:lumMod val="85000"/>
                  </a:schemeClr>
                </a:solidFill>
                <a:latin typeface="+mj-ea"/>
                <a:cs typeface="+mj-ea"/>
              </a:rPr>
              <a:t>IMAP Authentication:</a:t>
            </a:r>
            <a:endParaRPr lang="en-US" sz="4000" b="1">
              <a:solidFill>
                <a:schemeClr val="bg1">
                  <a:lumMod val="85000"/>
                </a:schemeClr>
              </a:solidFill>
              <a:latin typeface="+mj-ea"/>
              <a:cs typeface="+mj-ea"/>
            </a:endParaRPr>
          </a:p>
        </p:txBody>
      </p:sp>
      <p:sp>
        <p:nvSpPr>
          <p:cNvPr id="11" name="Text Box 10"/>
          <p:cNvSpPr txBox="1"/>
          <p:nvPr/>
        </p:nvSpPr>
        <p:spPr>
          <a:xfrm>
            <a:off x="856615" y="1614170"/>
            <a:ext cx="10039350" cy="4352290"/>
          </a:xfrm>
          <a:prstGeom prst="rect">
            <a:avLst/>
          </a:prstGeom>
          <a:noFill/>
        </p:spPr>
        <p:txBody>
          <a:bodyPr wrap="square" rtlCol="0">
            <a:noAutofit/>
          </a:bodyPr>
          <a:p>
            <a:pPr indent="0">
              <a:buFont typeface="Arial" panose="020B0604020202020204" pitchFamily="34" charset="0"/>
              <a:buNone/>
            </a:pPr>
            <a:r>
              <a:rPr lang="en-US">
                <a:solidFill>
                  <a:schemeClr val="bg1">
                    <a:lumMod val="85000"/>
                  </a:schemeClr>
                </a:solidFill>
                <a:latin typeface="+mj-ea"/>
                <a:cs typeface="+mj-ea"/>
              </a:rPr>
              <a:t>This verifies your identity before granting access to the library (server).</a:t>
            </a:r>
            <a:endParaRPr lang="en-US">
              <a:solidFill>
                <a:schemeClr val="bg1">
                  <a:lumMod val="85000"/>
                </a:schemeClr>
              </a:solidFill>
              <a:latin typeface="+mj-ea"/>
              <a:cs typeface="+mj-ea"/>
            </a:endParaRPr>
          </a:p>
          <a:p>
            <a:pPr indent="0">
              <a:buFont typeface="Arial" panose="020B0604020202020204" pitchFamily="34" charset="0"/>
              <a:buNone/>
            </a:pPr>
            <a:endParaRPr lang="en-US">
              <a:solidFill>
                <a:schemeClr val="bg1">
                  <a:lumMod val="85000"/>
                </a:schemeClr>
              </a:solidFill>
              <a:latin typeface="+mj-ea"/>
              <a:cs typeface="+mj-ea"/>
            </a:endParaRPr>
          </a:p>
          <a:p>
            <a:pPr marL="342900" indent="-342900">
              <a:buFont typeface="Arial" panose="020B0604020202020204" pitchFamily="34" charset="0"/>
              <a:buAutoNum type="arabicPeriod"/>
            </a:pPr>
            <a:r>
              <a:rPr lang="en-US" b="1">
                <a:solidFill>
                  <a:schemeClr val="bg1">
                    <a:lumMod val="85000"/>
                  </a:schemeClr>
                </a:solidFill>
                <a:latin typeface="+mj-ea"/>
                <a:cs typeface="+mj-ea"/>
              </a:rPr>
              <a:t>Plain text:</a:t>
            </a:r>
            <a:r>
              <a:rPr lang="en-US">
                <a:solidFill>
                  <a:schemeClr val="bg1">
                    <a:lumMod val="85000"/>
                  </a:schemeClr>
                </a:solidFill>
                <a:latin typeface="+mj-ea"/>
                <a:cs typeface="+mj-ea"/>
              </a:rPr>
              <a:t> Simplest but least secure (like using a library card with your name written on it).</a:t>
            </a:r>
            <a:br>
              <a:rPr lang="en-US">
                <a:solidFill>
                  <a:schemeClr val="bg1">
                    <a:lumMod val="85000"/>
                  </a:schemeClr>
                </a:solidFill>
                <a:latin typeface="+mj-ea"/>
                <a:cs typeface="+mj-ea"/>
              </a:rPr>
            </a:br>
            <a:endParaRPr lang="en-US">
              <a:solidFill>
                <a:schemeClr val="bg1">
                  <a:lumMod val="85000"/>
                </a:schemeClr>
              </a:solidFill>
              <a:latin typeface="+mj-ea"/>
              <a:cs typeface="+mj-ea"/>
            </a:endParaRPr>
          </a:p>
          <a:p>
            <a:pPr marL="342900" indent="-342900">
              <a:buFont typeface="Arial" panose="020B0604020202020204" pitchFamily="34" charset="0"/>
              <a:buAutoNum type="arabicPeriod"/>
            </a:pPr>
            <a:r>
              <a:rPr lang="en-US" b="1">
                <a:solidFill>
                  <a:schemeClr val="bg1">
                    <a:lumMod val="85000"/>
                  </a:schemeClr>
                </a:solidFill>
                <a:latin typeface="+mj-ea"/>
                <a:cs typeface="+mj-ea"/>
              </a:rPr>
              <a:t>CRAM-MD5:</a:t>
            </a:r>
            <a:r>
              <a:rPr lang="en-US">
                <a:solidFill>
                  <a:schemeClr val="bg1">
                    <a:lumMod val="85000"/>
                  </a:schemeClr>
                </a:solidFill>
                <a:latin typeface="+mj-ea"/>
                <a:cs typeface="+mj-ea"/>
              </a:rPr>
              <a:t> More secure, using password hashing (like showing a coded ID instead of your actual library card).</a:t>
            </a:r>
            <a:br>
              <a:rPr lang="en-US">
                <a:solidFill>
                  <a:schemeClr val="bg1">
                    <a:lumMod val="85000"/>
                  </a:schemeClr>
                </a:solidFill>
                <a:latin typeface="+mj-ea"/>
                <a:cs typeface="+mj-ea"/>
              </a:rPr>
            </a:br>
            <a:endParaRPr lang="en-US">
              <a:solidFill>
                <a:schemeClr val="bg1">
                  <a:lumMod val="85000"/>
                </a:schemeClr>
              </a:solidFill>
              <a:latin typeface="+mj-ea"/>
              <a:cs typeface="+mj-ea"/>
            </a:endParaRPr>
          </a:p>
          <a:p>
            <a:pPr marL="342900" indent="-342900">
              <a:buFont typeface="Arial" panose="020B0604020202020204" pitchFamily="34" charset="0"/>
              <a:buAutoNum type="arabicPeriod"/>
            </a:pPr>
            <a:r>
              <a:rPr lang="en-US" b="1">
                <a:solidFill>
                  <a:schemeClr val="bg1">
                    <a:lumMod val="85000"/>
                  </a:schemeClr>
                </a:solidFill>
                <a:latin typeface="+mj-ea"/>
                <a:cs typeface="+mj-ea"/>
              </a:rPr>
              <a:t>SASL: </a:t>
            </a:r>
            <a:r>
              <a:rPr lang="en-US">
                <a:solidFill>
                  <a:schemeClr val="bg1">
                    <a:lumMod val="85000"/>
                  </a:schemeClr>
                </a:solidFill>
                <a:latin typeface="+mj-ea"/>
                <a:cs typeface="+mj-ea"/>
              </a:rPr>
              <a:t>Most secure, offering various encryption methods (like using a multi-factor authentication token).</a:t>
            </a:r>
            <a:endParaRPr lang="en-US">
              <a:solidFill>
                <a:schemeClr val="bg1">
                  <a:lumMod val="85000"/>
                </a:schemeClr>
              </a:solidFill>
              <a:latin typeface="+mj-ea"/>
              <a:cs typeface="+mj-ea"/>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rgbClr val="24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mn-ea"/>
              <a:sym typeface="+mn-lt"/>
            </a:endParaRPr>
          </a:p>
        </p:txBody>
      </p:sp>
      <p:sp>
        <p:nvSpPr>
          <p:cNvPr id="9" name="文本框 8"/>
          <p:cNvSpPr txBox="1"/>
          <p:nvPr/>
        </p:nvSpPr>
        <p:spPr>
          <a:xfrm>
            <a:off x="239395" y="539750"/>
            <a:ext cx="1552575" cy="951865"/>
          </a:xfrm>
          <a:prstGeom prst="rect">
            <a:avLst/>
          </a:prstGeom>
          <a:noFill/>
        </p:spPr>
        <p:txBody>
          <a:bodyPr wrap="square" rtlCol="0">
            <a:noAutofit/>
          </a:bodyPr>
          <a:lstStyle/>
          <a:p>
            <a:pPr algn="ctr"/>
            <a:r>
              <a:rPr lang="en-US" altLang="zh-CN" sz="5000" b="1" dirty="0">
                <a:solidFill>
                  <a:schemeClr val="bg1"/>
                </a:solidFill>
                <a:latin typeface="Arial" panose="020B0604020202020204" pitchFamily="34" charset="0"/>
                <a:cs typeface="+mn-ea"/>
                <a:sym typeface="+mn-lt"/>
              </a:rPr>
              <a:t>06</a:t>
            </a:r>
            <a:endParaRPr lang="zh-CN" altLang="en-US" sz="5000" b="1" dirty="0">
              <a:solidFill>
                <a:schemeClr val="bg1"/>
              </a:solidFill>
              <a:latin typeface="Arial" panose="020B0604020202020204" pitchFamily="34" charset="0"/>
              <a:cs typeface="+mn-ea"/>
              <a:sym typeface="+mn-lt"/>
            </a:endParaRPr>
          </a:p>
        </p:txBody>
      </p:sp>
      <p:sp>
        <p:nvSpPr>
          <p:cNvPr id="15" name="矩形 14"/>
          <p:cNvSpPr/>
          <p:nvPr/>
        </p:nvSpPr>
        <p:spPr>
          <a:xfrm>
            <a:off x="9294447" y="5759846"/>
            <a:ext cx="1437150" cy="442684"/>
          </a:xfrm>
          <a:prstGeom prst="rect">
            <a:avLst/>
          </a:prstGeom>
          <a:solidFill>
            <a:srgbClr val="6553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cs typeface="+mn-ea"/>
              <a:sym typeface="+mn-lt"/>
            </a:endParaRPr>
          </a:p>
        </p:txBody>
      </p:sp>
      <p:sp>
        <p:nvSpPr>
          <p:cNvPr id="3" name="Text Box 2"/>
          <p:cNvSpPr txBox="1"/>
          <p:nvPr/>
        </p:nvSpPr>
        <p:spPr>
          <a:xfrm>
            <a:off x="3395980" y="1122680"/>
            <a:ext cx="4800600" cy="368300"/>
          </a:xfrm>
          <a:prstGeom prst="rect">
            <a:avLst/>
          </a:prstGeom>
          <a:noFill/>
        </p:spPr>
        <p:txBody>
          <a:bodyPr wrap="square" rtlCol="0">
            <a:spAutoFit/>
          </a:bodyPr>
          <a:p>
            <a:endParaRPr lang="en-US"/>
          </a:p>
        </p:txBody>
      </p:sp>
      <p:sp>
        <p:nvSpPr>
          <p:cNvPr id="8" name="Text Box 7"/>
          <p:cNvSpPr txBox="1"/>
          <p:nvPr/>
        </p:nvSpPr>
        <p:spPr>
          <a:xfrm>
            <a:off x="3058160" y="645160"/>
            <a:ext cx="9570085" cy="706755"/>
          </a:xfrm>
          <a:prstGeom prst="rect">
            <a:avLst/>
          </a:prstGeom>
          <a:noFill/>
        </p:spPr>
        <p:txBody>
          <a:bodyPr wrap="square" rtlCol="0">
            <a:spAutoFit/>
          </a:bodyPr>
          <a:p>
            <a:endParaRPr lang="en-US" sz="4000" b="1">
              <a:solidFill>
                <a:schemeClr val="bg1">
                  <a:lumMod val="85000"/>
                </a:schemeClr>
              </a:solidFill>
              <a:latin typeface="+mj-ea"/>
              <a:cs typeface="+mj-ea"/>
            </a:endParaRPr>
          </a:p>
        </p:txBody>
      </p:sp>
      <p:sp>
        <p:nvSpPr>
          <p:cNvPr id="11" name="Text Box 10"/>
          <p:cNvSpPr txBox="1"/>
          <p:nvPr/>
        </p:nvSpPr>
        <p:spPr>
          <a:xfrm>
            <a:off x="856615" y="1614170"/>
            <a:ext cx="10039350" cy="4352290"/>
          </a:xfrm>
          <a:prstGeom prst="rect">
            <a:avLst/>
          </a:prstGeom>
          <a:noFill/>
        </p:spPr>
        <p:txBody>
          <a:bodyPr wrap="square" rtlCol="0">
            <a:noAutofit/>
          </a:bodyPr>
          <a:p>
            <a:pPr indent="0">
              <a:buFont typeface="Arial" panose="020B0604020202020204" pitchFamily="34" charset="0"/>
              <a:buNone/>
            </a:pPr>
            <a:endParaRPr lang="en-US">
              <a:solidFill>
                <a:schemeClr val="bg1">
                  <a:lumMod val="85000"/>
                </a:schemeClr>
              </a:solidFill>
              <a:latin typeface="+mj-ea"/>
              <a:cs typeface="+mj-ea"/>
            </a:endParaRPr>
          </a:p>
        </p:txBody>
      </p:sp>
      <p:pic>
        <p:nvPicPr>
          <p:cNvPr id="4" name="Picture 3" descr="server"/>
          <p:cNvPicPr>
            <a:picLocks noChangeAspect="1"/>
          </p:cNvPicPr>
          <p:nvPr/>
        </p:nvPicPr>
        <p:blipFill>
          <a:blip r:embed="rId1">
            <a:clrChange>
              <a:clrFrom>
                <a:srgbClr val="F8F8F8">
                  <a:alpha val="100000"/>
                </a:srgbClr>
              </a:clrFrom>
              <a:clrTo>
                <a:srgbClr val="F8F8F8">
                  <a:alpha val="100000"/>
                  <a:alpha val="0"/>
                </a:srgbClr>
              </a:clrTo>
            </a:clrChange>
          </a:blip>
          <a:stretch>
            <a:fillRect/>
          </a:stretch>
        </p:blipFill>
        <p:spPr>
          <a:xfrm>
            <a:off x="1276985" y="1985645"/>
            <a:ext cx="1781175" cy="1781175"/>
          </a:xfrm>
          <a:prstGeom prst="rect">
            <a:avLst/>
          </a:prstGeom>
          <a:ln>
            <a:solidFill>
              <a:schemeClr val="tx1"/>
            </a:solidFill>
          </a:ln>
        </p:spPr>
      </p:pic>
      <p:sp>
        <p:nvSpPr>
          <p:cNvPr id="5" name="Text Box 4"/>
          <p:cNvSpPr txBox="1"/>
          <p:nvPr/>
        </p:nvSpPr>
        <p:spPr>
          <a:xfrm>
            <a:off x="1043305" y="3919855"/>
            <a:ext cx="3744595" cy="2045970"/>
          </a:xfrm>
          <a:prstGeom prst="rect">
            <a:avLst/>
          </a:prstGeom>
          <a:noFill/>
        </p:spPr>
        <p:txBody>
          <a:bodyPr wrap="square" rtlCol="0">
            <a:noAutofit/>
          </a:bodyPr>
          <a:p>
            <a:pPr marL="285750" indent="-285750">
              <a:buFont typeface="Arial" panose="020B0604020202020204" pitchFamily="34" charset="0"/>
              <a:buChar char="•"/>
            </a:pPr>
            <a:r>
              <a:rPr lang="en-US">
                <a:solidFill>
                  <a:schemeClr val="bg1">
                    <a:lumMod val="85000"/>
                  </a:schemeClr>
                </a:solidFill>
                <a:latin typeface="+mj-ea"/>
                <a:cs typeface="+mj-ea"/>
              </a:rPr>
              <a:t>Domain WebHosting</a:t>
            </a:r>
            <a:endParaRPr lang="en-US">
              <a:solidFill>
                <a:schemeClr val="bg1">
                  <a:lumMod val="85000"/>
                </a:schemeClr>
              </a:solidFill>
              <a:latin typeface="+mj-ea"/>
              <a:cs typeface="+mj-ea"/>
            </a:endParaRPr>
          </a:p>
          <a:p>
            <a:pPr marL="285750" indent="-285750">
              <a:buFont typeface="Arial" panose="020B0604020202020204" pitchFamily="34" charset="0"/>
              <a:buChar char="•"/>
            </a:pPr>
            <a:r>
              <a:rPr lang="en-US">
                <a:solidFill>
                  <a:schemeClr val="bg1">
                    <a:lumMod val="85000"/>
                  </a:schemeClr>
                </a:solidFill>
                <a:latin typeface="+mj-ea"/>
                <a:cs typeface="+mj-ea"/>
              </a:rPr>
              <a:t>Yourhosting.com hosted in like hostgator,etc.</a:t>
            </a:r>
            <a:endParaRPr lang="en-US">
              <a:solidFill>
                <a:schemeClr val="bg1">
                  <a:lumMod val="85000"/>
                </a:schemeClr>
              </a:solidFill>
              <a:latin typeface="+mj-ea"/>
              <a:cs typeface="+mj-ea"/>
            </a:endParaRPr>
          </a:p>
          <a:p>
            <a:pPr marL="285750" indent="-285750">
              <a:buFont typeface="Arial" panose="020B0604020202020204" pitchFamily="34" charset="0"/>
              <a:buChar char="•"/>
            </a:pPr>
            <a:r>
              <a:rPr lang="en-US">
                <a:solidFill>
                  <a:schemeClr val="bg1">
                    <a:lumMod val="85000"/>
                  </a:schemeClr>
                </a:solidFill>
                <a:latin typeface="+mj-ea"/>
                <a:cs typeface="+mj-ea"/>
              </a:rPr>
              <a:t>You can create email address information at your domain.com</a:t>
            </a:r>
            <a:endParaRPr lang="en-US">
              <a:solidFill>
                <a:schemeClr val="bg1">
                  <a:lumMod val="85000"/>
                </a:schemeClr>
              </a:solidFill>
              <a:latin typeface="+mj-ea"/>
              <a:cs typeface="+mj-ea"/>
            </a:endParaRPr>
          </a:p>
          <a:p>
            <a:endParaRPr lang="en-US">
              <a:solidFill>
                <a:schemeClr val="bg1">
                  <a:lumMod val="85000"/>
                </a:schemeClr>
              </a:solidFill>
              <a:latin typeface="+mj-ea"/>
              <a:cs typeface="+mj-ea"/>
            </a:endParaRPr>
          </a:p>
          <a:p>
            <a:endParaRPr lang="en-US">
              <a:solidFill>
                <a:schemeClr val="bg1">
                  <a:lumMod val="85000"/>
                </a:schemeClr>
              </a:solidFill>
              <a:latin typeface="+mj-ea"/>
              <a:cs typeface="+mj-ea"/>
            </a:endParaRPr>
          </a:p>
        </p:txBody>
      </p:sp>
      <p:pic>
        <p:nvPicPr>
          <p:cNvPr id="6" name="Picture 5" descr="computer"/>
          <p:cNvPicPr>
            <a:picLocks noChangeAspect="1"/>
          </p:cNvPicPr>
          <p:nvPr/>
        </p:nvPicPr>
        <p:blipFill>
          <a:blip r:embed="rId2">
            <a:clrChange>
              <a:clrFrom>
                <a:srgbClr val="EFEFEF">
                  <a:alpha val="100000"/>
                </a:srgbClr>
              </a:clrFrom>
              <a:clrTo>
                <a:srgbClr val="EFEFEF">
                  <a:alpha val="100000"/>
                  <a:alpha val="0"/>
                </a:srgbClr>
              </a:clrTo>
            </a:clrChange>
          </a:blip>
          <a:stretch>
            <a:fillRect/>
          </a:stretch>
        </p:blipFill>
        <p:spPr>
          <a:xfrm>
            <a:off x="8867775" y="1351915"/>
            <a:ext cx="1495425" cy="1495425"/>
          </a:xfrm>
          <a:prstGeom prst="rect">
            <a:avLst/>
          </a:prstGeom>
        </p:spPr>
      </p:pic>
      <p:pic>
        <p:nvPicPr>
          <p:cNvPr id="7" name="Picture 6" descr="computer"/>
          <p:cNvPicPr>
            <a:picLocks noChangeAspect="1"/>
          </p:cNvPicPr>
          <p:nvPr/>
        </p:nvPicPr>
        <p:blipFill>
          <a:blip r:embed="rId2">
            <a:clrChange>
              <a:clrFrom>
                <a:srgbClr val="EFEFEF">
                  <a:alpha val="100000"/>
                </a:srgbClr>
              </a:clrFrom>
              <a:clrTo>
                <a:srgbClr val="EFEFEF">
                  <a:alpha val="100000"/>
                  <a:alpha val="0"/>
                </a:srgbClr>
              </a:clrTo>
            </a:clrChange>
          </a:blip>
          <a:stretch>
            <a:fillRect/>
          </a:stretch>
        </p:blipFill>
        <p:spPr>
          <a:xfrm>
            <a:off x="8867775" y="2666365"/>
            <a:ext cx="1495425" cy="1495425"/>
          </a:xfrm>
          <a:prstGeom prst="rect">
            <a:avLst/>
          </a:prstGeom>
        </p:spPr>
      </p:pic>
      <p:pic>
        <p:nvPicPr>
          <p:cNvPr id="10" name="Picture 9" descr="computer"/>
          <p:cNvPicPr>
            <a:picLocks noChangeAspect="1"/>
          </p:cNvPicPr>
          <p:nvPr/>
        </p:nvPicPr>
        <p:blipFill>
          <a:blip r:embed="rId2">
            <a:clrChange>
              <a:clrFrom>
                <a:srgbClr val="EFEFEF">
                  <a:alpha val="100000"/>
                </a:srgbClr>
              </a:clrFrom>
              <a:clrTo>
                <a:srgbClr val="EFEFEF">
                  <a:alpha val="100000"/>
                  <a:alpha val="0"/>
                </a:srgbClr>
              </a:clrTo>
            </a:clrChange>
          </a:blip>
          <a:stretch>
            <a:fillRect/>
          </a:stretch>
        </p:blipFill>
        <p:spPr>
          <a:xfrm>
            <a:off x="8867775" y="3919855"/>
            <a:ext cx="1495425" cy="1495425"/>
          </a:xfrm>
          <a:prstGeom prst="rect">
            <a:avLst/>
          </a:prstGeom>
        </p:spPr>
      </p:pic>
      <p:pic>
        <p:nvPicPr>
          <p:cNvPr id="19" name="Picture 18" descr="applemail"/>
          <p:cNvPicPr>
            <a:picLocks noChangeAspect="1"/>
          </p:cNvPicPr>
          <p:nvPr/>
        </p:nvPicPr>
        <p:blipFill>
          <a:blip r:embed="rId3"/>
          <a:stretch>
            <a:fillRect/>
          </a:stretch>
        </p:blipFill>
        <p:spPr>
          <a:xfrm>
            <a:off x="8985250" y="4215765"/>
            <a:ext cx="1266190" cy="703580"/>
          </a:xfrm>
          <a:prstGeom prst="rect">
            <a:avLst/>
          </a:prstGeom>
        </p:spPr>
      </p:pic>
      <p:pic>
        <p:nvPicPr>
          <p:cNvPr id="20" name="Picture 19" descr="outlook"/>
          <p:cNvPicPr>
            <a:picLocks noChangeAspect="1"/>
          </p:cNvPicPr>
          <p:nvPr/>
        </p:nvPicPr>
        <p:blipFill>
          <a:blip r:embed="rId4">
            <a:clrChange>
              <a:clrFrom>
                <a:srgbClr val="EFEEEE">
                  <a:alpha val="100000"/>
                </a:srgbClr>
              </a:clrFrom>
              <a:clrTo>
                <a:srgbClr val="EFEEEE">
                  <a:alpha val="100000"/>
                  <a:alpha val="0"/>
                </a:srgbClr>
              </a:clrTo>
            </a:clrChange>
          </a:blip>
          <a:stretch>
            <a:fillRect/>
          </a:stretch>
        </p:blipFill>
        <p:spPr>
          <a:xfrm>
            <a:off x="8985250" y="2950845"/>
            <a:ext cx="1242695" cy="735965"/>
          </a:xfrm>
          <a:prstGeom prst="rect">
            <a:avLst/>
          </a:prstGeom>
        </p:spPr>
      </p:pic>
      <p:pic>
        <p:nvPicPr>
          <p:cNvPr id="21" name="Picture 20" descr="gmail"/>
          <p:cNvPicPr>
            <a:picLocks noChangeAspect="1"/>
          </p:cNvPicPr>
          <p:nvPr/>
        </p:nvPicPr>
        <p:blipFill>
          <a:blip r:embed="rId5"/>
          <a:stretch>
            <a:fillRect/>
          </a:stretch>
        </p:blipFill>
        <p:spPr>
          <a:xfrm>
            <a:off x="8985250" y="1639570"/>
            <a:ext cx="1266190" cy="739140"/>
          </a:xfrm>
          <a:prstGeom prst="rect">
            <a:avLst/>
          </a:prstGeom>
        </p:spPr>
      </p:pic>
      <p:sp>
        <p:nvSpPr>
          <p:cNvPr id="22" name="Text Box 21"/>
          <p:cNvSpPr txBox="1"/>
          <p:nvPr/>
        </p:nvSpPr>
        <p:spPr>
          <a:xfrm>
            <a:off x="8985250" y="908050"/>
            <a:ext cx="1228725" cy="583565"/>
          </a:xfrm>
          <a:prstGeom prst="rect">
            <a:avLst/>
          </a:prstGeom>
          <a:noFill/>
        </p:spPr>
        <p:txBody>
          <a:bodyPr wrap="square" rtlCol="0">
            <a:spAutoFit/>
          </a:bodyPr>
          <a:p>
            <a:r>
              <a:rPr lang="en-US" sz="3200">
                <a:solidFill>
                  <a:schemeClr val="bg1">
                    <a:lumMod val="85000"/>
                  </a:schemeClr>
                </a:solidFill>
                <a:latin typeface="+mj-ea"/>
                <a:cs typeface="+mj-ea"/>
              </a:rPr>
              <a:t>Client</a:t>
            </a:r>
            <a:endParaRPr lang="en-US" sz="3200">
              <a:solidFill>
                <a:schemeClr val="bg1">
                  <a:lumMod val="85000"/>
                </a:schemeClr>
              </a:solidFill>
              <a:latin typeface="+mj-ea"/>
              <a:cs typeface="+mj-ea"/>
            </a:endParaRPr>
          </a:p>
        </p:txBody>
      </p:sp>
      <p:cxnSp>
        <p:nvCxnSpPr>
          <p:cNvPr id="23" name="Straight Arrow Connector 22"/>
          <p:cNvCxnSpPr>
            <a:stCxn id="4" idx="3"/>
            <a:endCxn id="6" idx="1"/>
          </p:cNvCxnSpPr>
          <p:nvPr/>
        </p:nvCxnSpPr>
        <p:spPr>
          <a:xfrm flipV="1">
            <a:off x="3058160" y="2099945"/>
            <a:ext cx="5809615" cy="776605"/>
          </a:xfrm>
          <a:prstGeom prst="straightConnector1">
            <a:avLst/>
          </a:prstGeom>
          <a:ln w="28575" cmpd="sng">
            <a:solidFill>
              <a:schemeClr val="tx1">
                <a:lumMod val="95000"/>
                <a:lumOff val="5000"/>
              </a:schemeClr>
            </a:solidFill>
            <a:prstDash val="solid"/>
            <a:tailEnd type="arrow"/>
          </a:ln>
        </p:spPr>
        <p:style>
          <a:lnRef idx="2">
            <a:schemeClr val="accent1"/>
          </a:lnRef>
          <a:fillRef idx="0">
            <a:srgbClr val="FFFFFF"/>
          </a:fillRef>
          <a:effectRef idx="0">
            <a:srgbClr val="FFFFFF"/>
          </a:effectRef>
          <a:fontRef idx="minor">
            <a:schemeClr val="tx1"/>
          </a:fontRef>
        </p:style>
      </p:cxnSp>
      <p:cxnSp>
        <p:nvCxnSpPr>
          <p:cNvPr id="24" name="Straight Arrow Connector 23"/>
          <p:cNvCxnSpPr>
            <a:stCxn id="4" idx="3"/>
            <a:endCxn id="7" idx="1"/>
          </p:cNvCxnSpPr>
          <p:nvPr/>
        </p:nvCxnSpPr>
        <p:spPr>
          <a:xfrm>
            <a:off x="3058160" y="2876550"/>
            <a:ext cx="5809615" cy="537845"/>
          </a:xfrm>
          <a:prstGeom prst="straightConnector1">
            <a:avLst/>
          </a:prstGeom>
          <a:ln w="28575" cmpd="sng">
            <a:solidFill>
              <a:schemeClr val="tx1">
                <a:lumMod val="95000"/>
                <a:lumOff val="5000"/>
              </a:schemeClr>
            </a:solidFill>
            <a:prstDash val="solid"/>
            <a:tailEnd type="arrow"/>
          </a:ln>
        </p:spPr>
        <p:style>
          <a:lnRef idx="2">
            <a:schemeClr val="accent1"/>
          </a:lnRef>
          <a:fillRef idx="0">
            <a:srgbClr val="FFFFFF"/>
          </a:fillRef>
          <a:effectRef idx="0">
            <a:srgbClr val="FFFFFF"/>
          </a:effectRef>
          <a:fontRef idx="minor">
            <a:schemeClr val="tx1"/>
          </a:fontRef>
        </p:style>
      </p:cxnSp>
      <p:cxnSp>
        <p:nvCxnSpPr>
          <p:cNvPr id="25" name="Straight Arrow Connector 24"/>
          <p:cNvCxnSpPr>
            <a:stCxn id="4" idx="3"/>
            <a:endCxn id="10" idx="1"/>
          </p:cNvCxnSpPr>
          <p:nvPr/>
        </p:nvCxnSpPr>
        <p:spPr>
          <a:xfrm>
            <a:off x="3058160" y="2876550"/>
            <a:ext cx="5809615" cy="1791335"/>
          </a:xfrm>
          <a:prstGeom prst="straightConnector1">
            <a:avLst/>
          </a:prstGeom>
          <a:ln w="28575" cmpd="sng">
            <a:solidFill>
              <a:schemeClr val="tx1">
                <a:lumMod val="95000"/>
                <a:lumOff val="5000"/>
              </a:schemeClr>
            </a:solidFill>
            <a:prstDash val="solid"/>
            <a:tailEnd type="arrow"/>
          </a:ln>
        </p:spPr>
        <p:style>
          <a:lnRef idx="2">
            <a:schemeClr val="accent1"/>
          </a:lnRef>
          <a:fillRef idx="0">
            <a:srgbClr val="FFFFFF"/>
          </a:fillRef>
          <a:effectRef idx="0">
            <a:srgbClr val="FFFFFF"/>
          </a:effectRef>
          <a:fontRef idx="minor">
            <a:schemeClr val="tx1"/>
          </a:fontRef>
        </p:style>
      </p:cxnSp>
      <p:pic>
        <p:nvPicPr>
          <p:cNvPr id="26" name="Picture 25" descr="mail"/>
          <p:cNvPicPr>
            <a:picLocks noChangeAspect="1"/>
          </p:cNvPicPr>
          <p:nvPr/>
        </p:nvPicPr>
        <p:blipFill>
          <a:blip r:embed="rId6">
            <a:clrChange>
              <a:clrFrom>
                <a:srgbClr val="FFFFFF">
                  <a:alpha val="100000"/>
                </a:srgbClr>
              </a:clrFrom>
              <a:clrTo>
                <a:srgbClr val="FFFFFF">
                  <a:alpha val="100000"/>
                  <a:alpha val="0"/>
                </a:srgbClr>
              </a:clrTo>
            </a:clrChange>
          </a:blip>
          <a:stretch>
            <a:fillRect/>
          </a:stretch>
        </p:blipFill>
        <p:spPr>
          <a:xfrm>
            <a:off x="3237230" y="1639570"/>
            <a:ext cx="1258570" cy="1258570"/>
          </a:xfrm>
          <a:prstGeom prst="rect">
            <a:avLst/>
          </a:prstGeom>
        </p:spPr>
      </p:pic>
      <p:pic>
        <p:nvPicPr>
          <p:cNvPr id="29" name="Picture 28" descr="mail"/>
          <p:cNvPicPr>
            <a:picLocks noChangeAspect="1"/>
          </p:cNvPicPr>
          <p:nvPr/>
        </p:nvPicPr>
        <p:blipFill>
          <a:blip r:embed="rId6">
            <a:clrChange>
              <a:clrFrom>
                <a:srgbClr val="FFFFFF">
                  <a:alpha val="100000"/>
                </a:srgbClr>
              </a:clrFrom>
              <a:clrTo>
                <a:srgbClr val="FFFFFF">
                  <a:alpha val="100000"/>
                  <a:alpha val="0"/>
                </a:srgbClr>
              </a:clrTo>
            </a:clrChange>
          </a:blip>
          <a:stretch>
            <a:fillRect/>
          </a:stretch>
        </p:blipFill>
        <p:spPr>
          <a:xfrm>
            <a:off x="7853680" y="1351915"/>
            <a:ext cx="913130" cy="913130"/>
          </a:xfrm>
          <a:prstGeom prst="rect">
            <a:avLst/>
          </a:prstGeom>
        </p:spPr>
      </p:pic>
      <p:pic>
        <p:nvPicPr>
          <p:cNvPr id="30" name="Picture 29" descr="mail"/>
          <p:cNvPicPr>
            <a:picLocks noChangeAspect="1"/>
          </p:cNvPicPr>
          <p:nvPr/>
        </p:nvPicPr>
        <p:blipFill>
          <a:blip r:embed="rId6">
            <a:clrChange>
              <a:clrFrom>
                <a:srgbClr val="FFFFFF">
                  <a:alpha val="100000"/>
                </a:srgbClr>
              </a:clrFrom>
              <a:clrTo>
                <a:srgbClr val="FFFFFF">
                  <a:alpha val="100000"/>
                  <a:alpha val="0"/>
                </a:srgbClr>
              </a:clrTo>
            </a:clrChange>
          </a:blip>
          <a:stretch>
            <a:fillRect/>
          </a:stretch>
        </p:blipFill>
        <p:spPr>
          <a:xfrm>
            <a:off x="7853680" y="2519045"/>
            <a:ext cx="913130" cy="913130"/>
          </a:xfrm>
          <a:prstGeom prst="rect">
            <a:avLst/>
          </a:prstGeom>
        </p:spPr>
      </p:pic>
      <p:pic>
        <p:nvPicPr>
          <p:cNvPr id="31" name="Picture 30" descr="mail"/>
          <p:cNvPicPr>
            <a:picLocks noChangeAspect="1"/>
          </p:cNvPicPr>
          <p:nvPr/>
        </p:nvPicPr>
        <p:blipFill>
          <a:blip r:embed="rId6">
            <a:clrChange>
              <a:clrFrom>
                <a:srgbClr val="FFFFFF">
                  <a:alpha val="100000"/>
                </a:srgbClr>
              </a:clrFrom>
              <a:clrTo>
                <a:srgbClr val="FFFFFF">
                  <a:alpha val="100000"/>
                  <a:alpha val="0"/>
                </a:srgbClr>
              </a:clrTo>
            </a:clrChange>
          </a:blip>
          <a:stretch>
            <a:fillRect/>
          </a:stretch>
        </p:blipFill>
        <p:spPr>
          <a:xfrm>
            <a:off x="7853680" y="3624580"/>
            <a:ext cx="913130" cy="91313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rgbClr val="24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mn-ea"/>
              <a:sym typeface="+mn-lt"/>
            </a:endParaRPr>
          </a:p>
        </p:txBody>
      </p:sp>
      <p:sp>
        <p:nvSpPr>
          <p:cNvPr id="9" name="文本框 8"/>
          <p:cNvSpPr txBox="1"/>
          <p:nvPr/>
        </p:nvSpPr>
        <p:spPr>
          <a:xfrm>
            <a:off x="239395" y="539750"/>
            <a:ext cx="1552575" cy="951865"/>
          </a:xfrm>
          <a:prstGeom prst="rect">
            <a:avLst/>
          </a:prstGeom>
          <a:noFill/>
        </p:spPr>
        <p:txBody>
          <a:bodyPr wrap="square" rtlCol="0">
            <a:noAutofit/>
          </a:bodyPr>
          <a:lstStyle/>
          <a:p>
            <a:pPr algn="ctr"/>
            <a:r>
              <a:rPr lang="en-US" altLang="zh-CN" sz="5000" b="1" dirty="0">
                <a:solidFill>
                  <a:schemeClr val="bg1"/>
                </a:solidFill>
                <a:latin typeface="Arial" panose="020B0604020202020204" pitchFamily="34" charset="0"/>
                <a:cs typeface="+mn-ea"/>
                <a:sym typeface="+mn-lt"/>
              </a:rPr>
              <a:t>07</a:t>
            </a:r>
            <a:endParaRPr lang="zh-CN" altLang="en-US" sz="5000" b="1" dirty="0">
              <a:solidFill>
                <a:schemeClr val="bg1"/>
              </a:solidFill>
              <a:latin typeface="Arial" panose="020B0604020202020204" pitchFamily="34" charset="0"/>
              <a:cs typeface="+mn-ea"/>
              <a:sym typeface="+mn-lt"/>
            </a:endParaRPr>
          </a:p>
        </p:txBody>
      </p:sp>
      <p:sp>
        <p:nvSpPr>
          <p:cNvPr id="15" name="矩形 14"/>
          <p:cNvSpPr/>
          <p:nvPr/>
        </p:nvSpPr>
        <p:spPr>
          <a:xfrm>
            <a:off x="9294447" y="5759846"/>
            <a:ext cx="1437150" cy="442684"/>
          </a:xfrm>
          <a:prstGeom prst="rect">
            <a:avLst/>
          </a:prstGeom>
          <a:solidFill>
            <a:srgbClr val="6553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cs typeface="+mn-ea"/>
              <a:sym typeface="+mn-lt"/>
            </a:endParaRPr>
          </a:p>
        </p:txBody>
      </p:sp>
      <p:sp>
        <p:nvSpPr>
          <p:cNvPr id="3" name="Text Box 2"/>
          <p:cNvSpPr txBox="1"/>
          <p:nvPr/>
        </p:nvSpPr>
        <p:spPr>
          <a:xfrm>
            <a:off x="3395980" y="1122680"/>
            <a:ext cx="4800600" cy="368300"/>
          </a:xfrm>
          <a:prstGeom prst="rect">
            <a:avLst/>
          </a:prstGeom>
          <a:noFill/>
        </p:spPr>
        <p:txBody>
          <a:bodyPr wrap="square" rtlCol="0">
            <a:spAutoFit/>
          </a:bodyPr>
          <a:p>
            <a:endParaRPr lang="en-US"/>
          </a:p>
        </p:txBody>
      </p:sp>
      <p:sp>
        <p:nvSpPr>
          <p:cNvPr id="8" name="Text Box 7"/>
          <p:cNvSpPr txBox="1"/>
          <p:nvPr/>
        </p:nvSpPr>
        <p:spPr>
          <a:xfrm>
            <a:off x="3058160" y="645160"/>
            <a:ext cx="9570085" cy="706755"/>
          </a:xfrm>
          <a:prstGeom prst="rect">
            <a:avLst/>
          </a:prstGeom>
          <a:noFill/>
        </p:spPr>
        <p:txBody>
          <a:bodyPr wrap="square" rtlCol="0">
            <a:spAutoFit/>
          </a:bodyPr>
          <a:p>
            <a:r>
              <a:rPr lang="en-US" sz="4000" b="1">
                <a:solidFill>
                  <a:schemeClr val="bg1">
                    <a:lumMod val="85000"/>
                  </a:schemeClr>
                </a:solidFill>
                <a:latin typeface="+mj-ea"/>
                <a:cs typeface="+mj-ea"/>
              </a:rPr>
              <a:t>References:</a:t>
            </a:r>
            <a:endParaRPr lang="en-US" sz="4000" b="1">
              <a:solidFill>
                <a:schemeClr val="bg1">
                  <a:lumMod val="85000"/>
                </a:schemeClr>
              </a:solidFill>
              <a:latin typeface="+mj-ea"/>
              <a:cs typeface="+mj-ea"/>
            </a:endParaRPr>
          </a:p>
        </p:txBody>
      </p:sp>
      <p:sp>
        <p:nvSpPr>
          <p:cNvPr id="11" name="Text Box 10"/>
          <p:cNvSpPr txBox="1"/>
          <p:nvPr/>
        </p:nvSpPr>
        <p:spPr>
          <a:xfrm>
            <a:off x="856615" y="1614170"/>
            <a:ext cx="10039350" cy="4352290"/>
          </a:xfrm>
          <a:prstGeom prst="rect">
            <a:avLst/>
          </a:prstGeom>
          <a:noFill/>
        </p:spPr>
        <p:txBody>
          <a:bodyPr wrap="square" rtlCol="0">
            <a:noAutofit/>
          </a:bodyPr>
          <a:p>
            <a:pPr marL="342900" indent="-342900">
              <a:buFont typeface="Arial" panose="020B0604020202020204" pitchFamily="34" charset="0"/>
              <a:buAutoNum type="arabicPeriod"/>
            </a:pPr>
            <a:r>
              <a:rPr lang="en-US">
                <a:solidFill>
                  <a:schemeClr val="bg1">
                    <a:lumMod val="85000"/>
                  </a:schemeClr>
                </a:solidFill>
                <a:latin typeface="+mj-ea"/>
                <a:cs typeface="+mj-ea"/>
              </a:rPr>
              <a:t>https://developer.mozilla.org/en-US/docs/Glossary/IMAP</a:t>
            </a:r>
            <a:br>
              <a:rPr lang="en-US">
                <a:solidFill>
                  <a:schemeClr val="bg1">
                    <a:lumMod val="85000"/>
                  </a:schemeClr>
                </a:solidFill>
                <a:latin typeface="+mj-ea"/>
                <a:cs typeface="+mj-ea"/>
              </a:rPr>
            </a:br>
            <a:br>
              <a:rPr lang="en-US">
                <a:solidFill>
                  <a:schemeClr val="bg1">
                    <a:lumMod val="85000"/>
                  </a:schemeClr>
                </a:solidFill>
                <a:latin typeface="+mj-ea"/>
                <a:cs typeface="+mj-ea"/>
              </a:rPr>
            </a:br>
            <a:endParaRPr lang="en-US">
              <a:solidFill>
                <a:schemeClr val="bg1">
                  <a:lumMod val="85000"/>
                </a:schemeClr>
              </a:solidFill>
              <a:latin typeface="+mj-ea"/>
              <a:cs typeface="+mj-ea"/>
            </a:endParaRPr>
          </a:p>
          <a:p>
            <a:pPr marL="342900" indent="-342900">
              <a:buFont typeface="Arial" panose="020B0604020202020204" pitchFamily="34" charset="0"/>
              <a:buAutoNum type="arabicPeriod"/>
            </a:pPr>
            <a:r>
              <a:rPr lang="en-US">
                <a:solidFill>
                  <a:schemeClr val="bg1">
                    <a:lumMod val="85000"/>
                  </a:schemeClr>
                </a:solidFill>
                <a:latin typeface="+mj-ea"/>
                <a:cs typeface="+mj-ea"/>
              </a:rPr>
              <a:t>https://en.wikipedia.org/wiki/Internet_Message_Access_Protocol</a:t>
            </a:r>
            <a:br>
              <a:rPr lang="en-US">
                <a:solidFill>
                  <a:schemeClr val="bg1">
                    <a:lumMod val="85000"/>
                  </a:schemeClr>
                </a:solidFill>
                <a:latin typeface="+mj-ea"/>
                <a:cs typeface="+mj-ea"/>
              </a:rPr>
            </a:br>
            <a:br>
              <a:rPr lang="en-US">
                <a:solidFill>
                  <a:schemeClr val="bg1">
                    <a:lumMod val="85000"/>
                  </a:schemeClr>
                </a:solidFill>
                <a:latin typeface="+mj-ea"/>
                <a:cs typeface="+mj-ea"/>
              </a:rPr>
            </a:br>
            <a:endParaRPr lang="en-US">
              <a:solidFill>
                <a:schemeClr val="bg1">
                  <a:lumMod val="85000"/>
                </a:schemeClr>
              </a:solidFill>
              <a:latin typeface="+mj-ea"/>
              <a:cs typeface="+mj-ea"/>
            </a:endParaRPr>
          </a:p>
          <a:p>
            <a:pPr marL="342900" indent="-342900">
              <a:buFont typeface="Arial" panose="020B0604020202020204" pitchFamily="34" charset="0"/>
              <a:buAutoNum type="arabicPeriod"/>
            </a:pPr>
            <a:r>
              <a:rPr lang="en-US">
                <a:solidFill>
                  <a:schemeClr val="bg1">
                    <a:lumMod val="85000"/>
                  </a:schemeClr>
                </a:solidFill>
                <a:latin typeface="+mj-ea"/>
                <a:cs typeface="+mj-ea"/>
              </a:rPr>
              <a:t>https://support.microsoft.com/en-us/office/what-is-the-difference-between-pop-and-imap-85c0e47f-931d-4035-b409-af3318b194a8#:~:text=IMAP%20(Internet%20Messaging%20Access%20Protocol)&amp;text=You%20can%20be%20logged%20in%20with%20multiple%20computers%20and%20devices%20simultaneously.</a:t>
            </a:r>
            <a:endParaRPr lang="en-US">
              <a:solidFill>
                <a:schemeClr val="bg1">
                  <a:lumMod val="85000"/>
                </a:schemeClr>
              </a:solidFill>
              <a:latin typeface="+mj-ea"/>
              <a:cs typeface="+mj-ea"/>
            </a:endParaRPr>
          </a:p>
        </p:txBody>
      </p:sp>
      <p:sp>
        <p:nvSpPr>
          <p:cNvPr id="5" name="Text Box 4"/>
          <p:cNvSpPr txBox="1"/>
          <p:nvPr/>
        </p:nvSpPr>
        <p:spPr>
          <a:xfrm>
            <a:off x="1043305" y="3919855"/>
            <a:ext cx="3744595" cy="2045970"/>
          </a:xfrm>
          <a:prstGeom prst="rect">
            <a:avLst/>
          </a:prstGeom>
          <a:noFill/>
        </p:spPr>
        <p:txBody>
          <a:bodyPr wrap="square" rtlCol="0">
            <a:noAutofit/>
          </a:bodyPr>
          <a:p>
            <a:endParaRPr lang="en-US">
              <a:solidFill>
                <a:schemeClr val="bg1">
                  <a:lumMod val="85000"/>
                </a:schemeClr>
              </a:solidFill>
              <a:latin typeface="+mj-ea"/>
              <a:cs typeface="+mj-ea"/>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3u2h5ud">
      <a:majorFont>
        <a:latin typeface="Montserrat Light"/>
        <a:ea typeface="Arial"/>
        <a:cs typeface=""/>
      </a:majorFont>
      <a:minorFont>
        <a:latin typeface="Montserrat Light"/>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2765</Words>
  <Application>WPS Presentation</Application>
  <PresentationFormat>宽屏</PresentationFormat>
  <Paragraphs>117</Paragraphs>
  <Slides>10</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10</vt:i4>
      </vt:variant>
    </vt:vector>
  </HeadingPairs>
  <TitlesOfParts>
    <vt:vector size="19" baseType="lpstr">
      <vt:lpstr>Arial</vt:lpstr>
      <vt:lpstr>SimSun</vt:lpstr>
      <vt:lpstr>Wingdings</vt:lpstr>
      <vt:lpstr>Arial Unicode MS</vt:lpstr>
      <vt:lpstr>Microsoft YaHei</vt:lpstr>
      <vt:lpstr>Calibri</vt:lpstr>
      <vt:lpstr>Montserrat Light</vt:lpstr>
      <vt:lpstr>Segoe Print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DELL</cp:lastModifiedBy>
  <cp:revision>36</cp:revision>
  <dcterms:created xsi:type="dcterms:W3CDTF">2017-04-15T01:14:00Z</dcterms:created>
  <dcterms:modified xsi:type="dcterms:W3CDTF">2024-02-22T07:57:37Z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1033-12.2.0.13431</vt:lpwstr>
  </property>
  <property fmtid="{D5CDD505-2E9C-101B-9397-08002B2CF9AE}" pid="3" name="ICV">
    <vt:lpwstr>7D63B588EC64455890D56E6C1E2DF05A_11</vt:lpwstr>
  </property>
</Properties>
</file>